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16" r:id="rId2"/>
    <p:sldId id="314" r:id="rId3"/>
  </p:sldIdLst>
  <p:sldSz cx="12190413" cy="6859588"/>
  <p:notesSz cx="9144000" cy="6858000"/>
  <p:custDataLst>
    <p:tags r:id="rId5"/>
  </p:custDataLst>
  <p:defaultTextStyle>
    <a:defPPr>
      <a:defRPr lang="zh-CN"/>
    </a:defPPr>
    <a:lvl1pPr marL="0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247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495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741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988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1236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5483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9731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3977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3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0" autoAdjust="0"/>
    <p:restoredTop sz="94614" autoAdjust="0"/>
  </p:normalViewPr>
  <p:slideViewPr>
    <p:cSldViewPr>
      <p:cViewPr varScale="1">
        <p:scale>
          <a:sx n="96" d="100"/>
          <a:sy n="96" d="100"/>
        </p:scale>
        <p:origin x="96" y="210"/>
      </p:cViewPr>
      <p:guideLst>
        <p:guide orient="horz" pos="2478"/>
        <p:guide pos="3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374C2-268A-42F5-81E6-65379DB0A7FF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7588" y="514350"/>
            <a:ext cx="456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E396A-8AD1-434C-AA1A-99ACC80D1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62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44247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088495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32741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176988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21236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265483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09731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353977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>
            <a:normAutofit/>
          </a:bodyPr>
          <a:lstStyle/>
          <a:p>
            <a:r>
              <a:rPr lang="ko-KO" altLang="ko-KO" sz="35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O" altLang="ko-KO" sz="2200">
                <a:latin typeface="NanumGothic"/>
                <a:ea typeface="NanumGothic"/>
              </a:rPr>
              <a:t>마스터 자막 스타일을 편집하려면 여기를 클릭하세요.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4876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vert">
            <a:normAutofit/>
          </a:bodyPr>
          <a:lstStyle/>
          <a:p>
            <a:pPr lvl="0"/>
            <a:r>
              <a:rPr lang="ko-KO" altLang="ko-KO" sz="26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7520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vert">
            <a:normAutofit/>
          </a:bodyPr>
          <a:lstStyle/>
          <a:p>
            <a:r>
              <a:rPr lang="ko-KO" altLang="ko-KO" sz="4800">
                <a:latin typeface="NanumGothic"/>
                <a:ea typeface="NanumGothic"/>
              </a:rPr>
              <a:t>마스터 제목 스타일을 편집하려면 여기를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vert">
            <a:normAutofit/>
          </a:bodyPr>
          <a:lstStyle/>
          <a:p>
            <a:pPr lvl="0"/>
            <a:r>
              <a:rPr lang="ko-KO" altLang="ko-KO" sz="35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8989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2250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>
            <a:normAutofit/>
          </a:bodyPr>
          <a:lstStyle>
            <a:lvl1pPr algn="l">
              <a:defRPr sz="4700" b="1" cap="all"/>
            </a:lvl1pPr>
          </a:lstStyle>
          <a:p>
            <a:r>
              <a:rPr lang="ko-KO" altLang="ko-KO" sz="35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5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84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6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21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65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9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5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O" altLang="ko-KO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7482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O" altLang="ko-KO" sz="31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O" altLang="ko-KO" sz="31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1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0"/>
          </a:xfrm>
        </p:spPr>
        <p:txBody>
          <a:bodyPr anchor="t">
            <a:normAutofit lnSpcReduction="20000"/>
          </a:bodyPr>
          <a:lstStyle>
            <a:lvl1pPr marL="0" indent="0">
              <a:buNone/>
              <a:defRPr sz="2800" b="1"/>
            </a:lvl1pPr>
            <a:lvl2pPr marL="544247" indent="0">
              <a:buNone/>
              <a:defRPr sz="2400" b="1"/>
            </a:lvl2pPr>
            <a:lvl3pPr marL="1088495" indent="0">
              <a:buNone/>
              <a:defRPr sz="2200" b="1"/>
            </a:lvl3pPr>
            <a:lvl4pPr marL="1632741" indent="0">
              <a:buNone/>
              <a:defRPr sz="1900" b="1"/>
            </a:lvl4pPr>
            <a:lvl5pPr marL="2176988" indent="0">
              <a:buNone/>
              <a:defRPr sz="1900" b="1"/>
            </a:lvl5pPr>
            <a:lvl6pPr marL="2721236" indent="0">
              <a:buNone/>
              <a:defRPr sz="1900" b="1"/>
            </a:lvl6pPr>
            <a:lvl7pPr marL="3265483" indent="0">
              <a:buNone/>
              <a:defRPr sz="1900" b="1"/>
            </a:lvl7pPr>
            <a:lvl8pPr marL="3809731" indent="0">
              <a:buNone/>
              <a:defRPr sz="1900" b="1"/>
            </a:lvl8pPr>
            <a:lvl9pPr marL="4353977" indent="0">
              <a:buNone/>
              <a:defRPr sz="1900" b="1"/>
            </a:lvl9pPr>
          </a:lstStyle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2" y="2175378"/>
            <a:ext cx="5386216" cy="39522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O" altLang="ko-KO" sz="14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1" cy="639910"/>
          </a:xfrm>
        </p:spPr>
        <p:txBody>
          <a:bodyPr anchor="t">
            <a:normAutofit lnSpcReduction="20000"/>
          </a:bodyPr>
          <a:lstStyle>
            <a:lvl1pPr marL="0" indent="0">
              <a:buNone/>
              <a:defRPr sz="2800" b="1"/>
            </a:lvl1pPr>
            <a:lvl2pPr marL="544247" indent="0">
              <a:buNone/>
              <a:defRPr sz="2400" b="1"/>
            </a:lvl2pPr>
            <a:lvl3pPr marL="1088495" indent="0">
              <a:buNone/>
              <a:defRPr sz="2200" b="1"/>
            </a:lvl3pPr>
            <a:lvl4pPr marL="1632741" indent="0">
              <a:buNone/>
              <a:defRPr sz="1900" b="1"/>
            </a:lvl4pPr>
            <a:lvl5pPr marL="2176988" indent="0">
              <a:buNone/>
              <a:defRPr sz="1900" b="1"/>
            </a:lvl5pPr>
            <a:lvl6pPr marL="2721236" indent="0">
              <a:buNone/>
              <a:defRPr sz="1900" b="1"/>
            </a:lvl6pPr>
            <a:lvl7pPr marL="3265483" indent="0">
              <a:buNone/>
              <a:defRPr sz="1900" b="1"/>
            </a:lvl7pPr>
            <a:lvl8pPr marL="3809731" indent="0">
              <a:buNone/>
              <a:defRPr sz="1900" b="1"/>
            </a:lvl8pPr>
            <a:lvl9pPr marL="4353977" indent="0">
              <a:buNone/>
              <a:defRPr sz="1900" b="1"/>
            </a:lvl9pPr>
          </a:lstStyle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1" cy="39522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O" altLang="ko-KO" sz="14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3666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8599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595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ko-KO" altLang="ko-KO" sz="11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80" cy="5854468"/>
          </a:xfrm>
        </p:spPr>
        <p:txBody>
          <a:bodyPr>
            <a:normAutofit/>
          </a:bodyPr>
          <a:lstStyle>
            <a:lvl1pPr>
              <a:defRPr sz="3800"/>
            </a:lvl1pPr>
            <a:lvl2pPr>
              <a:defRPr sz="34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2" y="1435434"/>
            <a:ext cx="4010562" cy="469214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544247" indent="0">
              <a:buNone/>
              <a:defRPr sz="1500"/>
            </a:lvl2pPr>
            <a:lvl3pPr marL="1088495" indent="0">
              <a:buNone/>
              <a:defRPr sz="1200"/>
            </a:lvl3pPr>
            <a:lvl4pPr marL="1632741" indent="0">
              <a:buNone/>
              <a:defRPr sz="1000"/>
            </a:lvl4pPr>
            <a:lvl5pPr marL="2176988" indent="0">
              <a:buNone/>
              <a:defRPr sz="1000"/>
            </a:lvl5pPr>
            <a:lvl6pPr marL="2721236" indent="0">
              <a:buNone/>
              <a:defRPr sz="1000"/>
            </a:lvl6pPr>
            <a:lvl7pPr marL="3265483" indent="0">
              <a:buNone/>
              <a:defRPr sz="1000"/>
            </a:lvl7pPr>
            <a:lvl8pPr marL="3809731" indent="0">
              <a:buNone/>
              <a:defRPr sz="1000"/>
            </a:lvl8pPr>
            <a:lvl9pPr marL="4353977" indent="0">
              <a:buNone/>
              <a:defRPr sz="1000"/>
            </a:lvl9pPr>
          </a:lstStyle>
          <a:p>
            <a:pPr lvl="0"/>
            <a:r>
              <a:rPr lang="ko-KO" altLang="ko-KO" sz="8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6766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69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ko-KO" altLang="ko-KO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47" indent="0">
              <a:buNone/>
              <a:defRPr sz="3400"/>
            </a:lvl2pPr>
            <a:lvl3pPr marL="1088495" indent="0">
              <a:buNone/>
              <a:defRPr sz="2800"/>
            </a:lvl3pPr>
            <a:lvl4pPr marL="1632741" indent="0">
              <a:buNone/>
              <a:defRPr sz="2400"/>
            </a:lvl4pPr>
            <a:lvl5pPr marL="2176988" indent="0">
              <a:buNone/>
              <a:defRPr sz="2400"/>
            </a:lvl5pPr>
            <a:lvl6pPr marL="2721236" indent="0">
              <a:buNone/>
              <a:defRPr sz="2400"/>
            </a:lvl6pPr>
            <a:lvl7pPr marL="3265483" indent="0">
              <a:buNone/>
              <a:defRPr sz="2400"/>
            </a:lvl7pPr>
            <a:lvl8pPr marL="3809731" indent="0">
              <a:buNone/>
              <a:defRPr sz="2400"/>
            </a:lvl8pPr>
            <a:lvl9pPr marL="4353977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544247" indent="0">
              <a:buNone/>
              <a:defRPr sz="1500"/>
            </a:lvl2pPr>
            <a:lvl3pPr marL="1088495" indent="0">
              <a:buNone/>
              <a:defRPr sz="1200"/>
            </a:lvl3pPr>
            <a:lvl4pPr marL="1632741" indent="0">
              <a:buNone/>
              <a:defRPr sz="1000"/>
            </a:lvl4pPr>
            <a:lvl5pPr marL="2176988" indent="0">
              <a:buNone/>
              <a:defRPr sz="1000"/>
            </a:lvl5pPr>
            <a:lvl6pPr marL="2721236" indent="0">
              <a:buNone/>
              <a:defRPr sz="1000"/>
            </a:lvl6pPr>
            <a:lvl7pPr marL="3265483" indent="0">
              <a:buNone/>
              <a:defRPr sz="1000"/>
            </a:lvl7pPr>
            <a:lvl8pPr marL="3809731" indent="0">
              <a:buNone/>
              <a:defRPr sz="1000"/>
            </a:lvl8pPr>
            <a:lvl9pPr marL="4353977" indent="0">
              <a:buNone/>
              <a:defRPr sz="1000"/>
            </a:lvl9pPr>
          </a:lstStyle>
          <a:p>
            <a:pPr lvl="0"/>
            <a:r>
              <a:rPr lang="ko-KO" altLang="ko-KO" sz="8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0102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08850" tIns="54424" rIns="108850" bIns="54424" rtlCol="0" anchor="t"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50" tIns="54424" rIns="108850" bIns="54424" rtlCol="0">
            <a:normAutofit/>
          </a:bodyPr>
          <a:lstStyle/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4" rIns="108850" bIns="54424" rtlCol="0" anchor="ctr">
            <a:normAutofit/>
          </a:bodyPr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4" rIns="108850" bIns="5442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4" rIns="108850" bIns="54424" rtlCol="0" anchor="ctr">
            <a:normAutofit/>
          </a:bodyPr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05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1088495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6" indent="-408186" algn="l" defTabSz="108849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2" indent="-340155" algn="l" defTabSz="1088495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17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65" indent="-272124" algn="l" defTabSz="108849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12" indent="-272124" algn="l" defTabSz="108849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59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07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53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01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47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95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41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988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36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483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31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977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76150-9636-C358-8B35-A789B3A44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8E8D8A0-7B95-7A82-49E2-59483F2F682D}"/>
              </a:ext>
            </a:extLst>
          </p:cNvPr>
          <p:cNvSpPr txBox="1"/>
          <p:nvPr/>
        </p:nvSpPr>
        <p:spPr>
          <a:xfrm>
            <a:off x="8255446" y="1797111"/>
            <a:ext cx="2448272" cy="856790"/>
          </a:xfrm>
          <a:prstGeom prst="rect">
            <a:avLst/>
          </a:prstGeom>
          <a:noFill/>
        </p:spPr>
        <p:txBody>
          <a:bodyPr wrap="square">
            <a:normAutofit fontScale="92500"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ko-KR" alt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anumGothic"/>
                <a:ea typeface="NanumGothic"/>
              </a:rPr>
              <a:t>기요미즈데라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Yu Gothic Light" pitchFamily="34" charset="-128"/>
              <a:ea typeface="Yu Gothic Light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59FB43-0945-3BF6-FB09-C3070D2CE0B6}"/>
              </a:ext>
            </a:extLst>
          </p:cNvPr>
          <p:cNvSpPr txBox="1"/>
          <p:nvPr/>
        </p:nvSpPr>
        <p:spPr>
          <a:xfrm>
            <a:off x="7247334" y="2925738"/>
            <a:ext cx="4248472" cy="1447807"/>
          </a:xfrm>
          <a:prstGeom prst="rect">
            <a:avLst/>
          </a:prstGeom>
        </p:spPr>
        <p:txBody>
          <a:bodyPr vert="horz" wrap="square">
            <a:norm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000">
                <a:latin typeface="Lato Black" panose="020F0A02020204030203" pitchFamily="34" charset="0"/>
                <a:ea typeface="印品黑体" panose="00000500000000000000" pitchFamily="2" charset="-122"/>
              </a:defRPr>
            </a:lvl1pPr>
          </a:lstStyle>
          <a:p>
            <a:r>
              <a:rPr lang="ko-KR" altLang="en-US" dirty="0"/>
              <a:t>이곳에서 내려다보는 계절의 경치는 </a:t>
            </a:r>
            <a:r>
              <a:rPr lang="ko-KR" altLang="en-US" dirty="0">
                <a:solidFill>
                  <a:srgbClr val="FF0000"/>
                </a:solidFill>
              </a:rPr>
              <a:t>사계절</a:t>
            </a:r>
            <a:r>
              <a:rPr lang="ko-KR" altLang="en-US" dirty="0"/>
              <a:t> 마다 다 달라 보입니다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zh-CN" altLang="en-US" dirty="0">
              <a:latin typeface="Yu Gothic Light" pitchFamily="34" charset="-128"/>
              <a:ea typeface="Yu Gothic Light" pitchFamily="34" charset="-128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EA8EE7B-F3E2-A420-82E1-36FF93E66E5D}"/>
              </a:ext>
            </a:extLst>
          </p:cNvPr>
          <p:cNvSpPr/>
          <p:nvPr/>
        </p:nvSpPr>
        <p:spPr>
          <a:xfrm flipH="1">
            <a:off x="6748880" y="2623394"/>
            <a:ext cx="250544" cy="22755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89D0A3D-14B2-7F33-E178-35505FCA2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08" y="3844330"/>
            <a:ext cx="3331786" cy="237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6E8756A3-ED26-0AFF-E0CF-1432615D5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78" y="3844330"/>
            <a:ext cx="3576274" cy="237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A0E6F4D6-2F45-9705-B486-3C9F19943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08" y="1464483"/>
            <a:ext cx="3331786" cy="237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7FA28D84-CB2E-BEA0-96DE-2170E6362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80" y="1463978"/>
            <a:ext cx="3576272" cy="237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538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484BB-B830-B9AB-C854-30E84C5AC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2D89B29-031C-1B4C-B3F4-B2D40CE6A87A}"/>
              </a:ext>
            </a:extLst>
          </p:cNvPr>
          <p:cNvSpPr/>
          <p:nvPr/>
        </p:nvSpPr>
        <p:spPr>
          <a:xfrm>
            <a:off x="0" y="1246370"/>
            <a:ext cx="4439022" cy="5613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CEFB6-3CA8-D2F2-D58D-239A4E284B83}"/>
              </a:ext>
            </a:extLst>
          </p:cNvPr>
          <p:cNvSpPr txBox="1"/>
          <p:nvPr/>
        </p:nvSpPr>
        <p:spPr>
          <a:xfrm>
            <a:off x="2638822" y="1774380"/>
            <a:ext cx="2307922" cy="774192"/>
          </a:xfrm>
          <a:prstGeom prst="rect">
            <a:avLst/>
          </a:prstGeom>
          <a:noFill/>
        </p:spPr>
        <p:txBody>
          <a:bodyPr wrap="square">
            <a:normAutofit fontScale="85000" lnSpcReduction="10000"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ko-KR" alt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anumGothic"/>
                <a:ea typeface="NanumGothic"/>
              </a:rPr>
              <a:t>기요미즈데라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Yu Gothic Light" pitchFamily="34" charset="-128"/>
              <a:ea typeface="Yu Gothic Light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39DF8A-D381-E843-A822-C0C367C26971}"/>
              </a:ext>
            </a:extLst>
          </p:cNvPr>
          <p:cNvSpPr txBox="1"/>
          <p:nvPr/>
        </p:nvSpPr>
        <p:spPr>
          <a:xfrm>
            <a:off x="2447553" y="3209408"/>
            <a:ext cx="4248472" cy="3078480"/>
          </a:xfrm>
          <a:prstGeom prst="rect">
            <a:avLst/>
          </a:prstGeom>
        </p:spPr>
        <p:txBody>
          <a:bodyPr vert="horz" wrap="square">
            <a:norm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000">
                <a:latin typeface="Lato Black" panose="020F0A02020204030203" pitchFamily="34" charset="0"/>
                <a:ea typeface="印品黑体" panose="00000500000000000000" pitchFamily="2" charset="-122"/>
              </a:defRPr>
            </a:lvl1pPr>
          </a:lstStyle>
          <a:p>
            <a:r>
              <a:rPr lang="ko-KR" altLang="en-US" dirty="0" err="1">
                <a:latin typeface="Yu Gothic Light" pitchFamily="34" charset="-128"/>
                <a:ea typeface="Yu Gothic Light" pitchFamily="34" charset="-128"/>
              </a:rPr>
              <a:t>기요미즈데라</a:t>
            </a: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 입장권</a:t>
            </a:r>
            <a:endParaRPr lang="zh-CN" altLang="en-US" dirty="0">
              <a:latin typeface="Yu Gothic Light" pitchFamily="34" charset="-128"/>
              <a:ea typeface="Yu Gothic Light" pitchFamily="34" charset="-128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60470D1-67F5-22D8-6230-69B34DA8938B}"/>
              </a:ext>
            </a:extLst>
          </p:cNvPr>
          <p:cNvSpPr/>
          <p:nvPr/>
        </p:nvSpPr>
        <p:spPr>
          <a:xfrm flipH="1">
            <a:off x="6881984" y="2557936"/>
            <a:ext cx="132767" cy="176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0A3F336-6AEF-97DB-1BEB-3ACE88962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085" y="0"/>
            <a:ext cx="5170328" cy="68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0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14</Words>
  <Application>Microsoft Office PowerPoint</Application>
  <PresentationFormat>사용자 지정</PresentationFormat>
  <Paragraphs>4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Yu Gothic Light</vt:lpstr>
      <vt:lpstr>NanumGothic</vt:lpstr>
      <vt:lpstr>Arial</vt:lpstr>
      <vt:lpstr>Calibri</vt:lpstr>
      <vt:lpstr>Office 主题​​</vt:lpstr>
      <vt:lpstr>PowerPoint 프레젠테이션</vt:lpstr>
      <vt:lpstr>PowerPoint 프레젠테이션</vt:lpstr>
    </vt:vector>
  </TitlesOfParts>
  <Company>中国银行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K.</dc:creator>
  <cp:lastModifiedBy>현빈 이</cp:lastModifiedBy>
  <cp:revision>212</cp:revision>
  <dcterms:created xsi:type="dcterms:W3CDTF">2022-10-21T03:24:33Z</dcterms:created>
  <dcterms:modified xsi:type="dcterms:W3CDTF">2024-12-01T07:49:54Z</dcterms:modified>
</cp:coreProperties>
</file>