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306" r:id="rId2"/>
    <p:sldId id="284" r:id="rId3"/>
    <p:sldId id="257" r:id="rId4"/>
    <p:sldId id="286" r:id="rId5"/>
    <p:sldId id="315" r:id="rId6"/>
  </p:sldIdLst>
  <p:sldSz cx="12190413" cy="6859588"/>
  <p:notesSz cx="9144000" cy="6858000"/>
  <p:custDataLst>
    <p:tags r:id="rId8"/>
  </p:custDataLst>
  <p:defaultTextStyle>
    <a:defPPr>
      <a:defRPr lang="zh-CN"/>
    </a:defPPr>
    <a:lvl1pPr marL="0" algn="l" defTabSz="108849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1pPr>
    <a:lvl2pPr marL="544247" algn="l" defTabSz="108849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2pPr>
    <a:lvl3pPr marL="1088495" algn="l" defTabSz="108849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3pPr>
    <a:lvl4pPr marL="1632741" algn="l" defTabSz="108849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4pPr>
    <a:lvl5pPr marL="2176988" algn="l" defTabSz="108849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5pPr>
    <a:lvl6pPr marL="2721236" algn="l" defTabSz="108849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6pPr>
    <a:lvl7pPr marL="3265483" algn="l" defTabSz="108849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7pPr>
    <a:lvl8pPr marL="3809731" algn="l" defTabSz="108849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8pPr>
    <a:lvl9pPr marL="4353977" algn="l" defTabSz="108849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78">
          <p15:clr>
            <a:srgbClr val="A4A3A4"/>
          </p15:clr>
        </p15:guide>
        <p15:guide id="2" pos="347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10" autoAdjust="0"/>
    <p:restoredTop sz="94614" autoAdjust="0"/>
  </p:normalViewPr>
  <p:slideViewPr>
    <p:cSldViewPr>
      <p:cViewPr varScale="1">
        <p:scale>
          <a:sx n="95" d="100"/>
          <a:sy n="95" d="100"/>
        </p:scale>
        <p:origin x="132" y="96"/>
      </p:cViewPr>
      <p:guideLst>
        <p:guide orient="horz" pos="2478"/>
        <p:guide pos="347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0374C2-268A-42F5-81E6-65379DB0A7FF}" type="datetimeFigureOut">
              <a:rPr lang="zh-CN" altLang="en-US" smtClean="0"/>
              <a:t>2024/12/1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2287588" y="514350"/>
            <a:ext cx="4568825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8E396A-8AD1-434C-AA1A-99ACC80D1C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26234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88495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1pPr>
    <a:lvl2pPr marL="544247" algn="l" defTabSz="1088495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2pPr>
    <a:lvl3pPr marL="1088495" algn="l" defTabSz="1088495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3pPr>
    <a:lvl4pPr marL="1632741" algn="l" defTabSz="1088495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4pPr>
    <a:lvl5pPr marL="2176988" algn="l" defTabSz="1088495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5pPr>
    <a:lvl6pPr marL="2721236" algn="l" defTabSz="1088495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3265483" algn="l" defTabSz="1088495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3809731" algn="l" defTabSz="1088495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4353977" algn="l" defTabSz="1088495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281" y="2130920"/>
            <a:ext cx="10361851" cy="1470365"/>
          </a:xfrm>
        </p:spPr>
        <p:txBody>
          <a:bodyPr>
            <a:normAutofit/>
          </a:bodyPr>
          <a:lstStyle/>
          <a:p>
            <a:r>
              <a:rPr lang="ko-KO" altLang="ko-KO" sz="3500">
                <a:latin typeface="NanumGothic"/>
                <a:ea typeface="NanumGothic"/>
              </a:rPr>
              <a:t>마스터 제목 스타일을 편집하려면 여기를 클릭하세요.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562" y="3887100"/>
            <a:ext cx="8533289" cy="1753006"/>
          </a:xfrm>
        </p:spPr>
        <p:txBody>
          <a:bodyPr>
            <a:normAutofit/>
          </a:bodyPr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42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4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27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69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12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54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97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39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O" altLang="ko-KO" sz="2200">
                <a:latin typeface="NanumGothic"/>
                <a:ea typeface="NanumGothic"/>
              </a:rPr>
              <a:t>마스터 자막 스타일을 편집하려면 여기를 클릭하세요.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fld id="{5FC13445-6E74-4716-BD02-D270AC0C6538}" type="datetimeFigureOut">
              <a:rPr lang="ko-KO" altLang="ko-KO" sz="1300" smtClean="0">
                <a:latin typeface="NanumGothic"/>
                <a:ea typeface="NanumGothic"/>
              </a:rPr>
              <a:t>12/01/2024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4BF0799D-8065-4A56-AA78-3C4C47A94F62}" type="slidenum">
              <a:rPr lang="ko-KO" altLang="ko-KO" smtClean="0">
                <a:latin typeface="NanumGothic"/>
                <a:ea typeface="NanumGothic"/>
              </a:r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4487623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O" altLang="ko-KO" sz="4000">
                <a:latin typeface="NanumGothic"/>
                <a:ea typeface="NanumGothic"/>
              </a:rPr>
              <a:t>마스터 제목 스타일을 편집하려면 여기를 클릭하세요.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vert">
            <a:normAutofit/>
          </a:bodyPr>
          <a:lstStyle/>
          <a:p>
            <a:pPr lvl="0"/>
            <a:r>
              <a:rPr lang="ko-KO" altLang="ko-KO" sz="2600">
                <a:latin typeface="NanumGothic"/>
                <a:ea typeface="NanumGothic"/>
              </a:rPr>
              <a:t>마스터 텍스트 스타일을 편집하려면 여기를 클릭하세요.</a:t>
            </a:r>
          </a:p>
          <a:p>
            <a:pPr lvl="1"/>
            <a:r>
              <a:rPr lang="ko-KO" altLang="ko-KO">
                <a:latin typeface="NanumGothic"/>
                <a:ea typeface="NanumGothic"/>
              </a:rPr>
              <a:t>두 번째 수준</a:t>
            </a:r>
          </a:p>
          <a:p>
            <a:pPr lvl="2"/>
            <a:r>
              <a:rPr lang="ko-KO" altLang="ko-KO">
                <a:latin typeface="NanumGothic"/>
                <a:ea typeface="NanumGothic"/>
              </a:rPr>
              <a:t>레벨 3</a:t>
            </a:r>
          </a:p>
          <a:p>
            <a:pPr lvl="3"/>
            <a:r>
              <a:rPr lang="ko-KO" altLang="ko-KO">
                <a:latin typeface="NanumGothic"/>
                <a:ea typeface="NanumGothic"/>
              </a:rPr>
              <a:t>레벨 4</a:t>
            </a:r>
          </a:p>
          <a:p>
            <a:pPr lvl="4"/>
            <a:r>
              <a:rPr lang="ko-KO" altLang="ko-KO">
                <a:latin typeface="NanumGothic"/>
                <a:ea typeface="NanumGothic"/>
              </a:rPr>
              <a:t>레벨 5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fld id="{5FC13445-6E74-4716-BD02-D270AC0C6538}" type="datetimeFigureOut">
              <a:rPr lang="ko-KO" altLang="ko-KO" sz="1300" smtClean="0">
                <a:latin typeface="NanumGothic"/>
                <a:ea typeface="NanumGothic"/>
              </a:rPr>
              <a:t>12/01/2024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4BF0799D-8065-4A56-AA78-3C4C47A94F62}" type="slidenum">
              <a:rPr lang="ko-KO" altLang="ko-KO" smtClean="0">
                <a:latin typeface="NanumGothic"/>
                <a:ea typeface="NanumGothic"/>
              </a:r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5752046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8049" y="274702"/>
            <a:ext cx="2742843" cy="5852880"/>
          </a:xfrm>
        </p:spPr>
        <p:txBody>
          <a:bodyPr vert="vert">
            <a:normAutofit/>
          </a:bodyPr>
          <a:lstStyle/>
          <a:p>
            <a:r>
              <a:rPr lang="ko-KO" altLang="ko-KO" sz="4800">
                <a:latin typeface="NanumGothic"/>
                <a:ea typeface="NanumGothic"/>
              </a:rPr>
              <a:t>마스터 제목 스타일을 편집하려면 여기를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521" y="274702"/>
            <a:ext cx="8025355" cy="5852880"/>
          </a:xfrm>
        </p:spPr>
        <p:txBody>
          <a:bodyPr vert="vert">
            <a:normAutofit/>
          </a:bodyPr>
          <a:lstStyle/>
          <a:p>
            <a:pPr lvl="0"/>
            <a:r>
              <a:rPr lang="ko-KO" altLang="ko-KO" sz="3500">
                <a:latin typeface="NanumGothic"/>
                <a:ea typeface="NanumGothic"/>
              </a:rPr>
              <a:t>마스터 텍스트 스타일을 편집하려면 여기를 클릭하세요.</a:t>
            </a:r>
          </a:p>
          <a:p>
            <a:pPr lvl="1"/>
            <a:r>
              <a:rPr lang="ko-KO" altLang="ko-KO">
                <a:latin typeface="NanumGothic"/>
                <a:ea typeface="NanumGothic"/>
              </a:rPr>
              <a:t>두 번째 수준</a:t>
            </a:r>
          </a:p>
          <a:p>
            <a:pPr lvl="2"/>
            <a:r>
              <a:rPr lang="ko-KO" altLang="ko-KO">
                <a:latin typeface="NanumGothic"/>
                <a:ea typeface="NanumGothic"/>
              </a:rPr>
              <a:t>레벨 3</a:t>
            </a:r>
          </a:p>
          <a:p>
            <a:pPr lvl="3"/>
            <a:r>
              <a:rPr lang="ko-KO" altLang="ko-KO">
                <a:latin typeface="NanumGothic"/>
                <a:ea typeface="NanumGothic"/>
              </a:rPr>
              <a:t>레벨 4</a:t>
            </a:r>
          </a:p>
          <a:p>
            <a:pPr lvl="4"/>
            <a:r>
              <a:rPr lang="ko-KO" altLang="ko-KO">
                <a:latin typeface="NanumGothic"/>
                <a:ea typeface="NanumGothic"/>
              </a:rPr>
              <a:t>레벨 5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fld id="{5FC13445-6E74-4716-BD02-D270AC0C6538}" type="datetimeFigureOut">
              <a:rPr lang="ko-KO" altLang="ko-KO" sz="1300" smtClean="0">
                <a:latin typeface="NanumGothic"/>
                <a:ea typeface="NanumGothic"/>
              </a:rPr>
              <a:t>12/01/2024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4BF0799D-8065-4A56-AA78-3C4C47A94F62}" type="slidenum">
              <a:rPr lang="ko-KO" altLang="ko-KO" smtClean="0">
                <a:latin typeface="NanumGothic"/>
                <a:ea typeface="NanumGothic"/>
              </a:r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9898939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O" altLang="ko-KO" sz="4000">
                <a:latin typeface="NanumGothic"/>
                <a:ea typeface="NanumGothic"/>
              </a:rPr>
              <a:t>마스터 제목 스타일을 편집하려면 여기를 클릭하세요.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ko-KO" altLang="ko-KO" sz="1900">
                <a:latin typeface="NanumGothic"/>
                <a:ea typeface="NanumGothic"/>
              </a:rPr>
              <a:t>마스터 텍스트 스타일을 편집하려면 여기를 클릭하세요.</a:t>
            </a:r>
          </a:p>
          <a:p>
            <a:pPr lvl="1"/>
            <a:r>
              <a:rPr lang="ko-KO" altLang="ko-KO">
                <a:latin typeface="NanumGothic"/>
                <a:ea typeface="NanumGothic"/>
              </a:rPr>
              <a:t>두 번째 수준</a:t>
            </a:r>
          </a:p>
          <a:p>
            <a:pPr lvl="2"/>
            <a:r>
              <a:rPr lang="ko-KO" altLang="ko-KO">
                <a:latin typeface="NanumGothic"/>
                <a:ea typeface="NanumGothic"/>
              </a:rPr>
              <a:t>레벨 3</a:t>
            </a:r>
          </a:p>
          <a:p>
            <a:pPr lvl="3"/>
            <a:r>
              <a:rPr lang="ko-KO" altLang="ko-KO">
                <a:latin typeface="NanumGothic"/>
                <a:ea typeface="NanumGothic"/>
              </a:rPr>
              <a:t>레벨 4</a:t>
            </a:r>
          </a:p>
          <a:p>
            <a:pPr lvl="4"/>
            <a:r>
              <a:rPr lang="ko-KO" altLang="ko-KO">
                <a:latin typeface="NanumGothic"/>
                <a:ea typeface="NanumGothic"/>
              </a:rPr>
              <a:t>레벨 5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fld id="{5FC13445-6E74-4716-BD02-D270AC0C6538}" type="datetimeFigureOut">
              <a:rPr lang="ko-KO" altLang="ko-KO" sz="1300" smtClean="0">
                <a:latin typeface="NanumGothic"/>
                <a:ea typeface="NanumGothic"/>
              </a:rPr>
              <a:t>12/01/2024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4BF0799D-8065-4A56-AA78-3C4C47A94F62}" type="slidenum">
              <a:rPr lang="ko-KO" altLang="ko-KO" smtClean="0">
                <a:latin typeface="NanumGothic"/>
                <a:ea typeface="NanumGothic"/>
              </a:r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0225045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2959" y="4407922"/>
            <a:ext cx="10361851" cy="1362390"/>
          </a:xfrm>
        </p:spPr>
        <p:txBody>
          <a:bodyPr anchor="t">
            <a:normAutofit/>
          </a:bodyPr>
          <a:lstStyle>
            <a:lvl1pPr algn="l">
              <a:defRPr sz="4700" b="1" cap="all"/>
            </a:lvl1pPr>
          </a:lstStyle>
          <a:p>
            <a:r>
              <a:rPr lang="ko-KO" altLang="ko-KO" sz="3500">
                <a:latin typeface="NanumGothic"/>
                <a:ea typeface="NanumGothic"/>
              </a:rPr>
              <a:t>마스터 제목 스타일을 편집하려면 여기를 클릭하세요.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2959" y="2907386"/>
            <a:ext cx="10361851" cy="1500535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424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8849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3274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17698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72123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26548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8097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3539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O" altLang="ko-KO">
                <a:latin typeface="NanumGothic"/>
                <a:ea typeface="NanumGothic"/>
              </a:rPr>
              <a:t>마스터 텍스트 스타일을 편집하려면 여기를 클릭하세요.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fld id="{5FC13445-6E74-4716-BD02-D270AC0C6538}" type="datetimeFigureOut">
              <a:rPr lang="ko-KO" altLang="ko-KO" sz="1300" smtClean="0">
                <a:latin typeface="NanumGothic"/>
                <a:ea typeface="NanumGothic"/>
              </a:rPr>
              <a:t>12/01/2024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4BF0799D-8065-4A56-AA78-3C4C47A94F62}" type="slidenum">
              <a:rPr lang="ko-KO" altLang="ko-KO" smtClean="0">
                <a:latin typeface="NanumGothic"/>
                <a:ea typeface="NanumGothic"/>
              </a:r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6748221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O" altLang="ko-KO" sz="4000">
                <a:latin typeface="NanumGothic"/>
                <a:ea typeface="NanumGothic"/>
              </a:rPr>
              <a:t>마스터 제목 스타일을 편집하려면 여기를 클릭하세요.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521" y="1600572"/>
            <a:ext cx="5384099" cy="4527011"/>
          </a:xfrm>
        </p:spPr>
        <p:txBody>
          <a:bodyPr>
            <a:normAutofit/>
          </a:bodyPr>
          <a:lstStyle>
            <a:lvl1pPr>
              <a:defRPr sz="3400"/>
            </a:lvl1pPr>
            <a:lvl2pPr>
              <a:defRPr sz="28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ko-KO" altLang="ko-KO" sz="3100">
                <a:latin typeface="NanumGothic"/>
                <a:ea typeface="NanumGothic"/>
              </a:rPr>
              <a:t>마스터 텍스트 스타일을 편집하려면 여기를 클릭하세요.</a:t>
            </a:r>
          </a:p>
          <a:p>
            <a:pPr lvl="1"/>
            <a:r>
              <a:rPr lang="ko-KO" altLang="ko-KO">
                <a:latin typeface="NanumGothic"/>
                <a:ea typeface="NanumGothic"/>
              </a:rPr>
              <a:t>두 번째 수준</a:t>
            </a:r>
          </a:p>
          <a:p>
            <a:pPr lvl="2"/>
            <a:r>
              <a:rPr lang="ko-KO" altLang="ko-KO">
                <a:latin typeface="NanumGothic"/>
                <a:ea typeface="NanumGothic"/>
              </a:rPr>
              <a:t>레벨 3</a:t>
            </a:r>
          </a:p>
          <a:p>
            <a:pPr lvl="3"/>
            <a:r>
              <a:rPr lang="ko-KO" altLang="ko-KO">
                <a:latin typeface="NanumGothic"/>
                <a:ea typeface="NanumGothic"/>
              </a:rPr>
              <a:t>레벨 4</a:t>
            </a:r>
          </a:p>
          <a:p>
            <a:pPr lvl="4"/>
            <a:r>
              <a:rPr lang="ko-KO" altLang="ko-KO">
                <a:latin typeface="NanumGothic"/>
                <a:ea typeface="NanumGothic"/>
              </a:rPr>
              <a:t>레벨 5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6793" y="1600572"/>
            <a:ext cx="5384099" cy="4527011"/>
          </a:xfrm>
        </p:spPr>
        <p:txBody>
          <a:bodyPr>
            <a:normAutofit/>
          </a:bodyPr>
          <a:lstStyle>
            <a:lvl1pPr>
              <a:defRPr sz="3400"/>
            </a:lvl1pPr>
            <a:lvl2pPr>
              <a:defRPr sz="28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ko-KO" altLang="ko-KO" sz="3100">
                <a:latin typeface="NanumGothic"/>
                <a:ea typeface="NanumGothic"/>
              </a:rPr>
              <a:t>마스터 텍스트 스타일을 편집하려면 여기를 클릭하세요.</a:t>
            </a:r>
          </a:p>
          <a:p>
            <a:pPr lvl="1"/>
            <a:r>
              <a:rPr lang="ko-KO" altLang="ko-KO">
                <a:latin typeface="NanumGothic"/>
                <a:ea typeface="NanumGothic"/>
              </a:rPr>
              <a:t>두 번째 수준</a:t>
            </a:r>
          </a:p>
          <a:p>
            <a:pPr lvl="2"/>
            <a:r>
              <a:rPr lang="ko-KO" altLang="ko-KO">
                <a:latin typeface="NanumGothic"/>
                <a:ea typeface="NanumGothic"/>
              </a:rPr>
              <a:t>레벨 3</a:t>
            </a:r>
          </a:p>
          <a:p>
            <a:pPr lvl="3"/>
            <a:r>
              <a:rPr lang="ko-KO" altLang="ko-KO">
                <a:latin typeface="NanumGothic"/>
                <a:ea typeface="NanumGothic"/>
              </a:rPr>
              <a:t>레벨 4</a:t>
            </a:r>
          </a:p>
          <a:p>
            <a:pPr lvl="4"/>
            <a:r>
              <a:rPr lang="ko-KO" altLang="ko-KO">
                <a:latin typeface="NanumGothic"/>
                <a:ea typeface="NanumGothic"/>
              </a:rPr>
              <a:t>레벨 5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fld id="{5FC13445-6E74-4716-BD02-D270AC0C6538}" type="datetimeFigureOut">
              <a:rPr lang="ko-KO" altLang="ko-KO" sz="1300" smtClean="0">
                <a:latin typeface="NanumGothic"/>
                <a:ea typeface="NanumGothic"/>
              </a:rPr>
              <a:t>12/01/2024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4BF0799D-8065-4A56-AA78-3C4C47A94F62}" type="slidenum">
              <a:rPr lang="ko-KO" altLang="ko-KO" smtClean="0">
                <a:latin typeface="NanumGothic"/>
                <a:ea typeface="NanumGothic"/>
              </a:r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394152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/>
            </a:lvl1pPr>
          </a:lstStyle>
          <a:p>
            <a:r>
              <a:rPr lang="ko-KO" altLang="ko-KO" sz="4000">
                <a:latin typeface="NanumGothic"/>
                <a:ea typeface="NanumGothic"/>
              </a:rPr>
              <a:t>마스터 제목 스타일을 편집하려면 여기를 클릭하세요.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522" y="1535469"/>
            <a:ext cx="5386216" cy="639910"/>
          </a:xfrm>
        </p:spPr>
        <p:txBody>
          <a:bodyPr anchor="t">
            <a:normAutofit lnSpcReduction="20000"/>
          </a:bodyPr>
          <a:lstStyle>
            <a:lvl1pPr marL="0" indent="0">
              <a:buNone/>
              <a:defRPr sz="2800" b="1"/>
            </a:lvl1pPr>
            <a:lvl2pPr marL="544247" indent="0">
              <a:buNone/>
              <a:defRPr sz="2400" b="1"/>
            </a:lvl2pPr>
            <a:lvl3pPr marL="1088495" indent="0">
              <a:buNone/>
              <a:defRPr sz="2200" b="1"/>
            </a:lvl3pPr>
            <a:lvl4pPr marL="1632741" indent="0">
              <a:buNone/>
              <a:defRPr sz="1900" b="1"/>
            </a:lvl4pPr>
            <a:lvl5pPr marL="2176988" indent="0">
              <a:buNone/>
              <a:defRPr sz="1900" b="1"/>
            </a:lvl5pPr>
            <a:lvl6pPr marL="2721236" indent="0">
              <a:buNone/>
              <a:defRPr sz="1900" b="1"/>
            </a:lvl6pPr>
            <a:lvl7pPr marL="3265483" indent="0">
              <a:buNone/>
              <a:defRPr sz="1900" b="1"/>
            </a:lvl7pPr>
            <a:lvl8pPr marL="3809731" indent="0">
              <a:buNone/>
              <a:defRPr sz="1900" b="1"/>
            </a:lvl8pPr>
            <a:lvl9pPr marL="4353977" indent="0">
              <a:buNone/>
              <a:defRPr sz="1900" b="1"/>
            </a:lvl9pPr>
          </a:lstStyle>
          <a:p>
            <a:pPr lvl="0"/>
            <a:r>
              <a:rPr lang="ko-KO" altLang="ko-KO" sz="1900">
                <a:latin typeface="NanumGothic"/>
                <a:ea typeface="NanumGothic"/>
              </a:rPr>
              <a:t>마스터 텍스트 스타일을 편집하려면 여기를 클릭하세요.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522" y="2175378"/>
            <a:ext cx="5386216" cy="3952203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O" altLang="ko-KO" sz="1400">
                <a:latin typeface="NanumGothic"/>
                <a:ea typeface="NanumGothic"/>
              </a:rPr>
              <a:t>마스터 텍스트 스타일을 편집하려면 여기를 클릭하세요.</a:t>
            </a:r>
          </a:p>
          <a:p>
            <a:pPr lvl="1"/>
            <a:r>
              <a:rPr lang="ko-KO" altLang="ko-KO">
                <a:latin typeface="NanumGothic"/>
                <a:ea typeface="NanumGothic"/>
              </a:rPr>
              <a:t>두 번째 수준</a:t>
            </a:r>
          </a:p>
          <a:p>
            <a:pPr lvl="2"/>
            <a:r>
              <a:rPr lang="ko-KO" altLang="ko-KO">
                <a:latin typeface="NanumGothic"/>
                <a:ea typeface="NanumGothic"/>
              </a:rPr>
              <a:t>레벨 3</a:t>
            </a:r>
          </a:p>
          <a:p>
            <a:pPr lvl="3"/>
            <a:r>
              <a:rPr lang="ko-KO" altLang="ko-KO">
                <a:latin typeface="NanumGothic"/>
                <a:ea typeface="NanumGothic"/>
              </a:rPr>
              <a:t>레벨 4</a:t>
            </a:r>
          </a:p>
          <a:p>
            <a:pPr lvl="4"/>
            <a:r>
              <a:rPr lang="ko-KO" altLang="ko-KO">
                <a:latin typeface="NanumGothic"/>
                <a:ea typeface="NanumGothic"/>
              </a:rPr>
              <a:t>레벨 5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562" y="1535469"/>
            <a:ext cx="5388331" cy="639910"/>
          </a:xfrm>
        </p:spPr>
        <p:txBody>
          <a:bodyPr anchor="t">
            <a:normAutofit lnSpcReduction="20000"/>
          </a:bodyPr>
          <a:lstStyle>
            <a:lvl1pPr marL="0" indent="0">
              <a:buNone/>
              <a:defRPr sz="2800" b="1"/>
            </a:lvl1pPr>
            <a:lvl2pPr marL="544247" indent="0">
              <a:buNone/>
              <a:defRPr sz="2400" b="1"/>
            </a:lvl2pPr>
            <a:lvl3pPr marL="1088495" indent="0">
              <a:buNone/>
              <a:defRPr sz="2200" b="1"/>
            </a:lvl3pPr>
            <a:lvl4pPr marL="1632741" indent="0">
              <a:buNone/>
              <a:defRPr sz="1900" b="1"/>
            </a:lvl4pPr>
            <a:lvl5pPr marL="2176988" indent="0">
              <a:buNone/>
              <a:defRPr sz="1900" b="1"/>
            </a:lvl5pPr>
            <a:lvl6pPr marL="2721236" indent="0">
              <a:buNone/>
              <a:defRPr sz="1900" b="1"/>
            </a:lvl6pPr>
            <a:lvl7pPr marL="3265483" indent="0">
              <a:buNone/>
              <a:defRPr sz="1900" b="1"/>
            </a:lvl7pPr>
            <a:lvl8pPr marL="3809731" indent="0">
              <a:buNone/>
              <a:defRPr sz="1900" b="1"/>
            </a:lvl8pPr>
            <a:lvl9pPr marL="4353977" indent="0">
              <a:buNone/>
              <a:defRPr sz="1900" b="1"/>
            </a:lvl9pPr>
          </a:lstStyle>
          <a:p>
            <a:pPr lvl="0"/>
            <a:r>
              <a:rPr lang="ko-KO" altLang="ko-KO" sz="1900">
                <a:latin typeface="NanumGothic"/>
                <a:ea typeface="NanumGothic"/>
              </a:rPr>
              <a:t>마스터 텍스트 스타일을 편집하려면 여기를 클릭하세요.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562" y="2175378"/>
            <a:ext cx="5388331" cy="3952203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O" altLang="ko-KO" sz="1400">
                <a:latin typeface="NanumGothic"/>
                <a:ea typeface="NanumGothic"/>
              </a:rPr>
              <a:t>마스터 텍스트 스타일을 편집하려면 여기를 클릭하세요.</a:t>
            </a:r>
          </a:p>
          <a:p>
            <a:pPr lvl="1"/>
            <a:r>
              <a:rPr lang="ko-KO" altLang="ko-KO">
                <a:latin typeface="NanumGothic"/>
                <a:ea typeface="NanumGothic"/>
              </a:rPr>
              <a:t>두 번째 수준</a:t>
            </a:r>
          </a:p>
          <a:p>
            <a:pPr lvl="2"/>
            <a:r>
              <a:rPr lang="ko-KO" altLang="ko-KO">
                <a:latin typeface="NanumGothic"/>
                <a:ea typeface="NanumGothic"/>
              </a:rPr>
              <a:t>레벨 3</a:t>
            </a:r>
          </a:p>
          <a:p>
            <a:pPr lvl="3"/>
            <a:r>
              <a:rPr lang="ko-KO" altLang="ko-KO">
                <a:latin typeface="NanumGothic"/>
                <a:ea typeface="NanumGothic"/>
              </a:rPr>
              <a:t>레벨 4</a:t>
            </a:r>
          </a:p>
          <a:p>
            <a:pPr lvl="4"/>
            <a:r>
              <a:rPr lang="ko-KO" altLang="ko-KO">
                <a:latin typeface="NanumGothic"/>
                <a:ea typeface="NanumGothic"/>
              </a:rPr>
              <a:t>레벨 5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fld id="{5FC13445-6E74-4716-BD02-D270AC0C6538}" type="datetimeFigureOut">
              <a:rPr lang="ko-KO" altLang="ko-KO" sz="1300" smtClean="0">
                <a:latin typeface="NanumGothic"/>
                <a:ea typeface="NanumGothic"/>
              </a:rPr>
              <a:t>12/01/2024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4BF0799D-8065-4A56-AA78-3C4C47A94F62}" type="slidenum">
              <a:rPr lang="ko-KO" altLang="ko-KO" smtClean="0">
                <a:latin typeface="NanumGothic"/>
                <a:ea typeface="NanumGothic"/>
              </a:r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1366643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O" altLang="ko-KO" sz="4000">
                <a:latin typeface="NanumGothic"/>
                <a:ea typeface="NanumGothic"/>
              </a:rPr>
              <a:t>마스터 제목 스타일을 편집하려면 여기를 클릭하세요.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fld id="{5FC13445-6E74-4716-BD02-D270AC0C6538}" type="datetimeFigureOut">
              <a:rPr lang="ko-KO" altLang="ko-KO" sz="1300" smtClean="0">
                <a:latin typeface="NanumGothic"/>
                <a:ea typeface="NanumGothic"/>
              </a:rPr>
              <a:t>12/01/2024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4BF0799D-8065-4A56-AA78-3C4C47A94F62}" type="slidenum">
              <a:rPr lang="ko-KO" altLang="ko-KO" smtClean="0">
                <a:latin typeface="NanumGothic"/>
                <a:ea typeface="NanumGothic"/>
              </a:r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3859983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fld id="{5FC13445-6E74-4716-BD02-D270AC0C6538}" type="datetimeFigureOut">
              <a:rPr lang="ko-KO" altLang="ko-KO" sz="1300" smtClean="0">
                <a:latin typeface="NanumGothic"/>
                <a:ea typeface="NanumGothic"/>
              </a:rPr>
              <a:t>12/01/2024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4BF0799D-8065-4A56-AA78-3C4C47A94F62}" type="slidenum">
              <a:rPr lang="ko-KO" altLang="ko-KO" smtClean="0">
                <a:latin typeface="NanumGothic"/>
                <a:ea typeface="NanumGothic"/>
              </a:r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5595127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522" y="273113"/>
            <a:ext cx="4010562" cy="1162319"/>
          </a:xfrm>
        </p:spPr>
        <p:txBody>
          <a:bodyPr anchor="t">
            <a:normAutofit/>
          </a:bodyPr>
          <a:lstStyle>
            <a:lvl1pPr algn="l">
              <a:defRPr sz="2400" b="1"/>
            </a:lvl1pPr>
          </a:lstStyle>
          <a:p>
            <a:r>
              <a:rPr lang="ko-KO" altLang="ko-KO" sz="1100">
                <a:latin typeface="NanumGothic"/>
                <a:ea typeface="NanumGothic"/>
              </a:rPr>
              <a:t>마스터 제목 스타일을 편집하려면 여기를 클릭하세요.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113" y="273114"/>
            <a:ext cx="6814780" cy="5854468"/>
          </a:xfrm>
        </p:spPr>
        <p:txBody>
          <a:bodyPr>
            <a:normAutofit/>
          </a:bodyPr>
          <a:lstStyle>
            <a:lvl1pPr>
              <a:defRPr sz="3800"/>
            </a:lvl1pPr>
            <a:lvl2pPr>
              <a:defRPr sz="34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ko-KO" altLang="ko-KO" sz="1900">
                <a:latin typeface="NanumGothic"/>
                <a:ea typeface="NanumGothic"/>
              </a:rPr>
              <a:t>마스터 텍스트 스타일을 편집하려면 여기를 클릭하세요.</a:t>
            </a:r>
          </a:p>
          <a:p>
            <a:pPr lvl="1"/>
            <a:r>
              <a:rPr lang="ko-KO" altLang="ko-KO">
                <a:latin typeface="NanumGothic"/>
                <a:ea typeface="NanumGothic"/>
              </a:rPr>
              <a:t>두 번째 수준</a:t>
            </a:r>
          </a:p>
          <a:p>
            <a:pPr lvl="2"/>
            <a:r>
              <a:rPr lang="ko-KO" altLang="ko-KO">
                <a:latin typeface="NanumGothic"/>
                <a:ea typeface="NanumGothic"/>
              </a:rPr>
              <a:t>레벨 3</a:t>
            </a:r>
          </a:p>
          <a:p>
            <a:pPr lvl="3"/>
            <a:r>
              <a:rPr lang="ko-KO" altLang="ko-KO">
                <a:latin typeface="NanumGothic"/>
                <a:ea typeface="NanumGothic"/>
              </a:rPr>
              <a:t>레벨 4</a:t>
            </a:r>
          </a:p>
          <a:p>
            <a:pPr lvl="4"/>
            <a:r>
              <a:rPr lang="ko-KO" altLang="ko-KO">
                <a:latin typeface="NanumGothic"/>
                <a:ea typeface="NanumGothic"/>
              </a:rPr>
              <a:t>레벨 5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522" y="1435434"/>
            <a:ext cx="4010562" cy="469214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544247" indent="0">
              <a:buNone/>
              <a:defRPr sz="1500"/>
            </a:lvl2pPr>
            <a:lvl3pPr marL="1088495" indent="0">
              <a:buNone/>
              <a:defRPr sz="1200"/>
            </a:lvl3pPr>
            <a:lvl4pPr marL="1632741" indent="0">
              <a:buNone/>
              <a:defRPr sz="1000"/>
            </a:lvl4pPr>
            <a:lvl5pPr marL="2176988" indent="0">
              <a:buNone/>
              <a:defRPr sz="1000"/>
            </a:lvl5pPr>
            <a:lvl6pPr marL="2721236" indent="0">
              <a:buNone/>
              <a:defRPr sz="1000"/>
            </a:lvl6pPr>
            <a:lvl7pPr marL="3265483" indent="0">
              <a:buNone/>
              <a:defRPr sz="1000"/>
            </a:lvl7pPr>
            <a:lvl8pPr marL="3809731" indent="0">
              <a:buNone/>
              <a:defRPr sz="1000"/>
            </a:lvl8pPr>
            <a:lvl9pPr marL="4353977" indent="0">
              <a:buNone/>
              <a:defRPr sz="1000"/>
            </a:lvl9pPr>
          </a:lstStyle>
          <a:p>
            <a:pPr lvl="0"/>
            <a:r>
              <a:rPr lang="ko-KO" altLang="ko-KO" sz="800">
                <a:latin typeface="NanumGothic"/>
                <a:ea typeface="NanumGothic"/>
              </a:rPr>
              <a:t>마스터 텍스트 스타일을 편집하려면 여기를 클릭하세요.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fld id="{5FC13445-6E74-4716-BD02-D270AC0C6538}" type="datetimeFigureOut">
              <a:rPr lang="ko-KO" altLang="ko-KO" sz="1300" smtClean="0">
                <a:latin typeface="NanumGothic"/>
                <a:ea typeface="NanumGothic"/>
              </a:rPr>
              <a:t>12/01/2024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4BF0799D-8065-4A56-AA78-3C4C47A94F62}" type="slidenum">
              <a:rPr lang="ko-KO" altLang="ko-KO" smtClean="0">
                <a:latin typeface="NanumGothic"/>
                <a:ea typeface="NanumGothic"/>
              </a:r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0676676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406" y="4801713"/>
            <a:ext cx="7314248" cy="566869"/>
          </a:xfrm>
        </p:spPr>
        <p:txBody>
          <a:bodyPr anchor="t">
            <a:normAutofit/>
          </a:bodyPr>
          <a:lstStyle>
            <a:lvl1pPr algn="l">
              <a:defRPr sz="2400" b="1"/>
            </a:lvl1pPr>
          </a:lstStyle>
          <a:p>
            <a:r>
              <a:rPr lang="ko-KO" altLang="ko-KO">
                <a:latin typeface="NanumGothic"/>
                <a:ea typeface="NanumGothic"/>
              </a:rPr>
              <a:t>마스터 제목 스타일을 편집하려면 여기를 클릭하세요.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406" y="612917"/>
            <a:ext cx="7314248" cy="4115753"/>
          </a:xfrm>
        </p:spPr>
        <p:txBody>
          <a:bodyPr/>
          <a:lstStyle>
            <a:lvl1pPr marL="0" indent="0">
              <a:buNone/>
              <a:defRPr sz="3800"/>
            </a:lvl1pPr>
            <a:lvl2pPr marL="544247" indent="0">
              <a:buNone/>
              <a:defRPr sz="3400"/>
            </a:lvl2pPr>
            <a:lvl3pPr marL="1088495" indent="0">
              <a:buNone/>
              <a:defRPr sz="2800"/>
            </a:lvl3pPr>
            <a:lvl4pPr marL="1632741" indent="0">
              <a:buNone/>
              <a:defRPr sz="2400"/>
            </a:lvl4pPr>
            <a:lvl5pPr marL="2176988" indent="0">
              <a:buNone/>
              <a:defRPr sz="2400"/>
            </a:lvl5pPr>
            <a:lvl6pPr marL="2721236" indent="0">
              <a:buNone/>
              <a:defRPr sz="2400"/>
            </a:lvl6pPr>
            <a:lvl7pPr marL="3265483" indent="0">
              <a:buNone/>
              <a:defRPr sz="2400"/>
            </a:lvl7pPr>
            <a:lvl8pPr marL="3809731" indent="0">
              <a:buNone/>
              <a:defRPr sz="2400"/>
            </a:lvl8pPr>
            <a:lvl9pPr marL="4353977" indent="0">
              <a:buNone/>
              <a:defRPr sz="24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406" y="5368581"/>
            <a:ext cx="7314248" cy="80504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544247" indent="0">
              <a:buNone/>
              <a:defRPr sz="1500"/>
            </a:lvl2pPr>
            <a:lvl3pPr marL="1088495" indent="0">
              <a:buNone/>
              <a:defRPr sz="1200"/>
            </a:lvl3pPr>
            <a:lvl4pPr marL="1632741" indent="0">
              <a:buNone/>
              <a:defRPr sz="1000"/>
            </a:lvl4pPr>
            <a:lvl5pPr marL="2176988" indent="0">
              <a:buNone/>
              <a:defRPr sz="1000"/>
            </a:lvl5pPr>
            <a:lvl6pPr marL="2721236" indent="0">
              <a:buNone/>
              <a:defRPr sz="1000"/>
            </a:lvl6pPr>
            <a:lvl7pPr marL="3265483" indent="0">
              <a:buNone/>
              <a:defRPr sz="1000"/>
            </a:lvl7pPr>
            <a:lvl8pPr marL="3809731" indent="0">
              <a:buNone/>
              <a:defRPr sz="1000"/>
            </a:lvl8pPr>
            <a:lvl9pPr marL="4353977" indent="0">
              <a:buNone/>
              <a:defRPr sz="1000"/>
            </a:lvl9pPr>
          </a:lstStyle>
          <a:p>
            <a:pPr lvl="0"/>
            <a:r>
              <a:rPr lang="ko-KO" altLang="ko-KO" sz="800">
                <a:latin typeface="NanumGothic"/>
                <a:ea typeface="NanumGothic"/>
              </a:rPr>
              <a:t>마스터 텍스트 스타일을 편집하려면 여기를 클릭하세요.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fld id="{5FC13445-6E74-4716-BD02-D270AC0C6538}" type="datetimeFigureOut">
              <a:rPr lang="ko-KO" altLang="ko-KO" sz="1300" smtClean="0">
                <a:latin typeface="NanumGothic"/>
                <a:ea typeface="NanumGothic"/>
              </a:rPr>
              <a:t>12/01/2024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4BF0799D-8065-4A56-AA78-3C4C47A94F62}" type="slidenum">
              <a:rPr lang="ko-KO" altLang="ko-KO" smtClean="0">
                <a:latin typeface="NanumGothic"/>
                <a:ea typeface="NanumGothic"/>
              </a:r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8010236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521" y="274702"/>
            <a:ext cx="10971372" cy="1143265"/>
          </a:xfrm>
          <a:prstGeom prst="rect">
            <a:avLst/>
          </a:prstGeom>
        </p:spPr>
        <p:txBody>
          <a:bodyPr vert="horz" lIns="108850" tIns="54424" rIns="108850" bIns="54424" rtlCol="0" anchor="t">
            <a:normAutofit/>
          </a:bodyPr>
          <a:lstStyle/>
          <a:p>
            <a:r>
              <a:rPr lang="ko-KO" altLang="ko-KO" sz="4000">
                <a:latin typeface="NanumGothic"/>
                <a:ea typeface="NanumGothic"/>
              </a:rPr>
              <a:t>마스터 제목 스타일을 편집하려면 여기를 클릭하세요.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521" y="1600572"/>
            <a:ext cx="10971372" cy="4527011"/>
          </a:xfrm>
          <a:prstGeom prst="rect">
            <a:avLst/>
          </a:prstGeom>
        </p:spPr>
        <p:txBody>
          <a:bodyPr vert="horz" lIns="108850" tIns="54424" rIns="108850" bIns="54424" rtlCol="0">
            <a:normAutofit/>
          </a:bodyPr>
          <a:lstStyle/>
          <a:p>
            <a:pPr lvl="0"/>
            <a:r>
              <a:rPr lang="ko-KO" altLang="ko-KO" sz="1900">
                <a:latin typeface="NanumGothic"/>
                <a:ea typeface="NanumGothic"/>
              </a:rPr>
              <a:t>마스터 텍스트 스타일을 편집하려면 여기를 클릭하세요.</a:t>
            </a:r>
          </a:p>
          <a:p>
            <a:pPr lvl="1"/>
            <a:r>
              <a:rPr lang="ko-KO" altLang="ko-KO">
                <a:latin typeface="NanumGothic"/>
                <a:ea typeface="NanumGothic"/>
              </a:rPr>
              <a:t>두 번째 수준</a:t>
            </a:r>
          </a:p>
          <a:p>
            <a:pPr lvl="2"/>
            <a:r>
              <a:rPr lang="ko-KO" altLang="ko-KO">
                <a:latin typeface="NanumGothic"/>
                <a:ea typeface="NanumGothic"/>
              </a:rPr>
              <a:t>레벨 3</a:t>
            </a:r>
          </a:p>
          <a:p>
            <a:pPr lvl="3"/>
            <a:r>
              <a:rPr lang="ko-KO" altLang="ko-KO">
                <a:latin typeface="NanumGothic"/>
                <a:ea typeface="NanumGothic"/>
              </a:rPr>
              <a:t>레벨 4</a:t>
            </a:r>
          </a:p>
          <a:p>
            <a:pPr lvl="4"/>
            <a:r>
              <a:rPr lang="ko-KO" altLang="ko-KO">
                <a:latin typeface="NanumGothic"/>
                <a:ea typeface="NanumGothic"/>
              </a:rPr>
              <a:t>레벨 5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521" y="6357822"/>
            <a:ext cx="2844430" cy="365210"/>
          </a:xfrm>
          <a:prstGeom prst="rect">
            <a:avLst/>
          </a:prstGeom>
        </p:spPr>
        <p:txBody>
          <a:bodyPr vert="horz" lIns="108850" tIns="54424" rIns="108850" bIns="54424" rtlCol="0" anchor="ctr">
            <a:normAutofit/>
          </a:bodyPr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C13445-6E74-4716-BD02-D270AC0C6538}" type="datetimeFigureOut">
              <a:rPr lang="ko-KO" altLang="ko-KO" sz="1300" smtClean="0">
                <a:latin typeface="NanumGothic"/>
                <a:ea typeface="NanumGothic"/>
              </a:rPr>
              <a:t>12/01/2024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058" y="6357822"/>
            <a:ext cx="3860297" cy="365210"/>
          </a:xfrm>
          <a:prstGeom prst="rect">
            <a:avLst/>
          </a:prstGeom>
        </p:spPr>
        <p:txBody>
          <a:bodyPr vert="horz" lIns="108850" tIns="54424" rIns="108850" bIns="54424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6463" y="6357822"/>
            <a:ext cx="2844430" cy="365210"/>
          </a:xfrm>
          <a:prstGeom prst="rect">
            <a:avLst/>
          </a:prstGeom>
        </p:spPr>
        <p:txBody>
          <a:bodyPr vert="horz" lIns="108850" tIns="54424" rIns="108850" bIns="54424" rtlCol="0" anchor="ctr">
            <a:normAutofit/>
          </a:bodyPr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0799D-8065-4A56-AA78-3C4C47A94F62}" type="slidenum">
              <a:rPr lang="ko-KO" altLang="ko-KO" smtClean="0">
                <a:latin typeface="NanumGothic"/>
                <a:ea typeface="NanumGothic"/>
              </a:r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6054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1088495" rtl="0" eaLnBrk="1" latinLnBrk="0" hangingPunct="1">
        <a:spcBef>
          <a:spcPct val="0"/>
        </a:spcBef>
        <a:buNone/>
        <a:defRPr sz="5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8186" indent="-408186" algn="l" defTabSz="1088495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84402" indent="-340155" algn="l" defTabSz="1088495" rtl="0" eaLnBrk="1" latinLnBrk="0" hangingPunct="1">
        <a:spcBef>
          <a:spcPct val="20000"/>
        </a:spcBef>
        <a:buFont typeface="Arial" pitchFamily="34" charset="0"/>
        <a:buChar char="–"/>
        <a:defRPr sz="3400" kern="1200">
          <a:solidFill>
            <a:schemeClr val="tx1"/>
          </a:solidFill>
          <a:latin typeface="+mn-lt"/>
          <a:ea typeface="+mn-ea"/>
          <a:cs typeface="+mn-cs"/>
        </a:defRPr>
      </a:lvl2pPr>
      <a:lvl3pPr marL="1360617" indent="-272124" algn="l" defTabSz="1088495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904865" indent="-272124" algn="l" defTabSz="1088495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9112" indent="-272124" algn="l" defTabSz="1088495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3359" indent="-272124" algn="l" defTabSz="108849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7607" indent="-272124" algn="l" defTabSz="108849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1853" indent="-272124" algn="l" defTabSz="108849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6101" indent="-272124" algn="l" defTabSz="108849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08849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44247" algn="l" defTabSz="108849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88495" algn="l" defTabSz="108849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32741" algn="l" defTabSz="108849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176988" algn="l" defTabSz="108849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21236" algn="l" defTabSz="108849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65483" algn="l" defTabSz="108849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09731" algn="l" defTabSz="108849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53977" algn="l" defTabSz="108849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H:\Z 其他\新建文件夹01\0000\31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9604"/>
          <a:stretch>
            <a:fillRect/>
          </a:stretch>
        </p:blipFill>
        <p:spPr bwMode="auto">
          <a:xfrm rot="1423884">
            <a:off x="-555001" y="-11290"/>
            <a:ext cx="3044960" cy="2208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椭圆 1"/>
          <p:cNvSpPr/>
          <p:nvPr/>
        </p:nvSpPr>
        <p:spPr>
          <a:xfrm>
            <a:off x="691420" y="590438"/>
            <a:ext cx="1333171" cy="1333171"/>
          </a:xfrm>
          <a:prstGeom prst="ellipse">
            <a:avLst/>
          </a:prstGeom>
          <a:solidFill>
            <a:srgbClr val="FFFFFF">
              <a:alpha val="54902"/>
            </a:srgb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966621" y="550052"/>
            <a:ext cx="782771" cy="1323439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ko-KO" altLang="ko-KO" sz="8000">
                <a:solidFill>
                  <a:srgbClr val="502800"/>
                </a:solidFill>
                <a:latin typeface="NanumGothic"/>
                <a:ea typeface="NanumGothic"/>
              </a:rPr>
              <a:t>2</a:t>
            </a:r>
            <a:endParaRPr lang="zh-CN" altLang="en-US" sz="8000">
              <a:solidFill>
                <a:srgbClr val="502800"/>
              </a:solidFill>
              <a:latin typeface="Lato Black" panose="020F0A02020204030203" pitchFamily="34" charset="0"/>
            </a:endParaRPr>
          </a:p>
        </p:txBody>
      </p:sp>
      <p:pic>
        <p:nvPicPr>
          <p:cNvPr id="8" name="Picture 2" descr="H:\Z 其他\新建文件夹01\0000\33.pn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090" b="42748"/>
          <a:stretch>
            <a:fillRect/>
          </a:stretch>
        </p:blipFill>
        <p:spPr bwMode="auto">
          <a:xfrm rot="10800000" flipH="1">
            <a:off x="10132887" y="-209835"/>
            <a:ext cx="3284767" cy="3260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:\Z 其他\新建文件夹01\0000\34.pn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601" t="187" r="1923" b="75936"/>
          <a:stretch>
            <a:fillRect/>
          </a:stretch>
        </p:blipFill>
        <p:spPr bwMode="auto">
          <a:xfrm>
            <a:off x="-1897682" y="5518474"/>
            <a:ext cx="4392488" cy="1679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BD5F7B20-3D91-AC55-F646-DA715A5B2BD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0611" y="1873491"/>
            <a:ext cx="4392488" cy="355474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206E2C1-28A0-DB47-5DC6-C2F95FCFD87C}"/>
              </a:ext>
            </a:extLst>
          </p:cNvPr>
          <p:cNvSpPr txBox="1"/>
          <p:nvPr/>
        </p:nvSpPr>
        <p:spPr>
          <a:xfrm>
            <a:off x="6671270" y="2768074"/>
            <a:ext cx="494307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8000" dirty="0"/>
              <a:t>교토 타워</a:t>
            </a:r>
          </a:p>
        </p:txBody>
      </p:sp>
    </p:spTree>
    <p:extLst>
      <p:ext uri="{BB962C8B-B14F-4D97-AF65-F5344CB8AC3E}">
        <p14:creationId xmlns:p14="http://schemas.microsoft.com/office/powerpoint/2010/main" val="412494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550839"/>
            <a:ext cx="478582" cy="1188720"/>
          </a:xfrm>
          <a:prstGeom prst="rect">
            <a:avLst/>
          </a:prstGeom>
          <a:solidFill>
            <a:srgbClr val="BAC8D8"/>
          </a:solidFill>
        </p:spPr>
        <p:txBody>
          <a:bodyPr wrap="square" rtlCol="0">
            <a:normAutofit/>
          </a:bodyPr>
          <a:lstStyle/>
          <a:p>
            <a:r>
              <a:rPr lang="ko-KO" altLang="ko-KO" sz="1800">
                <a:solidFill>
                  <a:schemeClr val="tx1">
                    <a:lumMod val="85000"/>
                    <a:lumOff val="15000"/>
                  </a:schemeClr>
                </a:solidFill>
                <a:latin typeface="NanumGothic"/>
                <a:ea typeface="NanumGothic"/>
              </a:rPr>
              <a:t>여행 풍경</a:t>
            </a:r>
            <a:endParaRPr lang="zh-CN" altLang="en-US" sz="18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4839955" y="1052967"/>
            <a:ext cx="6723229" cy="4104456"/>
          </a:xfrm>
          <a:prstGeom prst="rect">
            <a:avLst/>
          </a:prstGeom>
          <a:solidFill>
            <a:srgbClr val="E9EE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TextBox 6"/>
          <p:cNvSpPr txBox="1"/>
          <p:nvPr/>
        </p:nvSpPr>
        <p:spPr>
          <a:xfrm>
            <a:off x="5650786" y="1359754"/>
            <a:ext cx="4091339" cy="774192"/>
          </a:xfrm>
          <a:prstGeom prst="rect">
            <a:avLst/>
          </a:prstGeom>
        </p:spPr>
        <p:txBody>
          <a:bodyPr wrap="square">
            <a:norm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3200" b="1">
                <a:solidFill>
                  <a:schemeClr val="tx1">
                    <a:lumMod val="85000"/>
                    <a:lumOff val="15000"/>
                  </a:schemeClr>
                </a:solidFill>
                <a:latin typeface="Yu Gothic Medium" pitchFamily="34" charset="-128"/>
                <a:ea typeface="Yu Gothic Medium" pitchFamily="34" charset="-128"/>
              </a:defRPr>
            </a:lvl1pPr>
          </a:lstStyle>
          <a:p>
            <a:r>
              <a:rPr lang="ko-KR" altLang="en-US" dirty="0">
                <a:latin typeface="NanumGothic"/>
                <a:ea typeface="NanumGothic"/>
              </a:rPr>
              <a:t>교토타워</a:t>
            </a:r>
            <a:endParaRPr lang="zh-CN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090754" y="2190751"/>
            <a:ext cx="5799356" cy="2702495"/>
          </a:xfrm>
          <a:prstGeom prst="rect">
            <a:avLst/>
          </a:prstGeom>
        </p:spPr>
        <p:txBody>
          <a:bodyPr wrap="square">
            <a:normAutofit fontScale="77500" lnSpcReduction="20000"/>
          </a:bodyPr>
          <a:lstStyle>
            <a:defPPr>
              <a:defRPr lang="zh-CN"/>
            </a:defPPr>
            <a:lvl1pPr>
              <a:lnSpc>
                <a:spcPct val="200000"/>
              </a:lnSpc>
              <a:defRPr sz="2000">
                <a:latin typeface="Lato Black" panose="020F0A02020204030203" pitchFamily="34" charset="0"/>
                <a:ea typeface="印品黑体" panose="00000500000000000000" pitchFamily="2" charset="-122"/>
              </a:defRPr>
            </a:lvl1pPr>
          </a:lstStyle>
          <a:p>
            <a:pPr>
              <a:lnSpc>
                <a:spcPct val="120000"/>
              </a:lnSpc>
            </a:pPr>
            <a:r>
              <a:rPr lang="ko-KR" altLang="en-US" dirty="0">
                <a:latin typeface="Yu Gothic Light" pitchFamily="34" charset="-128"/>
                <a:ea typeface="Yu Gothic Light" pitchFamily="34" charset="-128"/>
              </a:rPr>
              <a:t>교토 타워는 일본 교토에 위치한 </a:t>
            </a:r>
            <a:r>
              <a:rPr lang="ko-KR" altLang="en-US" dirty="0" err="1">
                <a:latin typeface="Yu Gothic Light" pitchFamily="34" charset="-128"/>
                <a:ea typeface="Yu Gothic Light" pitchFamily="34" charset="-128"/>
              </a:rPr>
              <a:t>아이콘적인</a:t>
            </a:r>
            <a:r>
              <a:rPr lang="ko-KR" altLang="en-US" dirty="0">
                <a:latin typeface="Yu Gothic Light" pitchFamily="34" charset="-128"/>
                <a:ea typeface="Yu Gothic Light" pitchFamily="34" charset="-128"/>
              </a:rPr>
              <a:t> 랜드마크로</a:t>
            </a:r>
            <a:r>
              <a:rPr lang="en-US" altLang="ko-KR" dirty="0">
                <a:latin typeface="Yu Gothic Light" pitchFamily="34" charset="-128"/>
                <a:ea typeface="Yu Gothic Light" pitchFamily="34" charset="-128"/>
              </a:rPr>
              <a:t>, </a:t>
            </a:r>
            <a:r>
              <a:rPr lang="ko-KR" altLang="en-US" dirty="0">
                <a:latin typeface="Yu Gothic Light" pitchFamily="34" charset="-128"/>
                <a:ea typeface="Yu Gothic Light" pitchFamily="34" charset="-128"/>
              </a:rPr>
              <a:t>도시의 대표적인 명소 중 하나입니다</a:t>
            </a:r>
            <a:r>
              <a:rPr lang="en-US" altLang="ko-KR" dirty="0">
                <a:latin typeface="Yu Gothic Light" pitchFamily="34" charset="-128"/>
                <a:ea typeface="Yu Gothic Light" pitchFamily="34" charset="-128"/>
              </a:rPr>
              <a:t>.</a:t>
            </a:r>
            <a:br>
              <a:rPr lang="en-US" altLang="ko-KR" dirty="0">
                <a:latin typeface="Yu Gothic Light" pitchFamily="34" charset="-128"/>
                <a:ea typeface="Yu Gothic Light" pitchFamily="34" charset="-128"/>
              </a:rPr>
            </a:br>
            <a:br>
              <a:rPr lang="en-US" altLang="ko-KR" dirty="0">
                <a:latin typeface="Yu Gothic Light" pitchFamily="34" charset="-128"/>
                <a:ea typeface="Yu Gothic Light" pitchFamily="34" charset="-128"/>
              </a:rPr>
            </a:br>
            <a:r>
              <a:rPr lang="en-US" altLang="ko-KR" dirty="0">
                <a:latin typeface="Yu Gothic Light" pitchFamily="34" charset="-128"/>
                <a:ea typeface="Yu Gothic Light" pitchFamily="34" charset="-128"/>
              </a:rPr>
              <a:t> </a:t>
            </a:r>
            <a:r>
              <a:rPr lang="ko-KR" altLang="en-US" dirty="0">
                <a:latin typeface="Yu Gothic Light" pitchFamily="34" charset="-128"/>
                <a:ea typeface="Yu Gothic Light" pitchFamily="34" charset="-128"/>
              </a:rPr>
              <a:t>교토 타워는 </a:t>
            </a:r>
            <a:r>
              <a:rPr lang="en-US" altLang="ko-KR" dirty="0">
                <a:latin typeface="Yu Gothic Light" pitchFamily="34" charset="-128"/>
                <a:ea typeface="Yu Gothic Light" pitchFamily="34" charset="-128"/>
              </a:rPr>
              <a:t>1964</a:t>
            </a:r>
            <a:r>
              <a:rPr lang="ko-KR" altLang="en-US" dirty="0">
                <a:latin typeface="Yu Gothic Light" pitchFamily="34" charset="-128"/>
                <a:ea typeface="Yu Gothic Light" pitchFamily="34" charset="-128"/>
              </a:rPr>
              <a:t>년에 완공된 높이 </a:t>
            </a:r>
            <a:r>
              <a:rPr lang="en-US" altLang="ko-KR" dirty="0">
                <a:latin typeface="Yu Gothic Light" pitchFamily="34" charset="-128"/>
                <a:ea typeface="Yu Gothic Light" pitchFamily="34" charset="-128"/>
              </a:rPr>
              <a:t>131</a:t>
            </a:r>
            <a:r>
              <a:rPr lang="ko-KR" altLang="en-US" dirty="0">
                <a:latin typeface="Yu Gothic Light" pitchFamily="34" charset="-128"/>
                <a:ea typeface="Yu Gothic Light" pitchFamily="34" charset="-128"/>
              </a:rPr>
              <a:t>미터의 철골 구조물로</a:t>
            </a:r>
            <a:r>
              <a:rPr lang="en-US" altLang="ko-KR" dirty="0">
                <a:latin typeface="Yu Gothic Light" pitchFamily="34" charset="-128"/>
                <a:ea typeface="Yu Gothic Light" pitchFamily="34" charset="-128"/>
              </a:rPr>
              <a:t>, </a:t>
            </a:r>
            <a:r>
              <a:rPr lang="ko-KR" altLang="en-US" dirty="0">
                <a:latin typeface="Yu Gothic Light" pitchFamily="34" charset="-128"/>
                <a:ea typeface="Yu Gothic Light" pitchFamily="34" charset="-128"/>
              </a:rPr>
              <a:t>현재까지도 일본에서 가장 높은 전망대를 자랑합니다 타워 내부에는 엘리베이터가 설치되어 있어 편리하게 전망대까지 올라갈 수 있습니다 전망대에서는 교토 시내와 주변 경치를 한 눈에 감상할 수 있으며</a:t>
            </a:r>
            <a:r>
              <a:rPr lang="en-US" altLang="ko-KR" dirty="0">
                <a:latin typeface="Yu Gothic Light" pitchFamily="34" charset="-128"/>
                <a:ea typeface="Yu Gothic Light" pitchFamily="34" charset="-128"/>
              </a:rPr>
              <a:t>, </a:t>
            </a:r>
            <a:r>
              <a:rPr lang="ko-KR" altLang="en-US" dirty="0">
                <a:latin typeface="Yu Gothic Light" pitchFamily="34" charset="-128"/>
                <a:ea typeface="Yu Gothic Light" pitchFamily="34" charset="-128"/>
              </a:rPr>
              <a:t>특히 저녁 시간대에는 도시의 야경을 즐길 수 있어 많은 관광객들이 찾습니다 교토 타워의 매력 중 하나는 그 역사적인 가치입니다</a:t>
            </a:r>
          </a:p>
          <a:p>
            <a:pPr>
              <a:lnSpc>
                <a:spcPct val="120000"/>
              </a:lnSpc>
            </a:pPr>
            <a:endParaRPr lang="zh-CN" altLang="en-US" dirty="0">
              <a:latin typeface="Yu Gothic Light" pitchFamily="34" charset="-128"/>
              <a:ea typeface="Yu Gothic Light" pitchFamily="34" charset="-128"/>
            </a:endParaRPr>
          </a:p>
        </p:txBody>
      </p:sp>
      <p:sp>
        <p:nvSpPr>
          <p:cNvPr id="9" name="矩形 8"/>
          <p:cNvSpPr/>
          <p:nvPr/>
        </p:nvSpPr>
        <p:spPr>
          <a:xfrm flipH="1">
            <a:off x="4714683" y="1052967"/>
            <a:ext cx="250544" cy="227556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2A53243E-F594-F084-4C82-C9543438BB7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6019"/>
            <a:ext cx="4367014" cy="5825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7177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矩形 63"/>
          <p:cNvSpPr/>
          <p:nvPr/>
        </p:nvSpPr>
        <p:spPr>
          <a:xfrm>
            <a:off x="6815285" y="1883863"/>
            <a:ext cx="4032449" cy="38394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6815285" y="2728075"/>
            <a:ext cx="288032" cy="172819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TextBox 3"/>
          <p:cNvSpPr txBox="1"/>
          <p:nvPr/>
        </p:nvSpPr>
        <p:spPr>
          <a:xfrm>
            <a:off x="7607374" y="2726587"/>
            <a:ext cx="4392488" cy="396044"/>
          </a:xfrm>
          <a:prstGeom prst="rect">
            <a:avLst/>
          </a:prstGeom>
        </p:spPr>
        <p:txBody>
          <a:bodyPr wrap="square">
            <a:no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3200" b="1">
                <a:solidFill>
                  <a:schemeClr val="tx1">
                    <a:lumMod val="85000"/>
                    <a:lumOff val="15000"/>
                  </a:schemeClr>
                </a:solidFill>
                <a:latin typeface="Yu Gothic Medium" pitchFamily="34" charset="-128"/>
                <a:ea typeface="Yu Gothic Medium" pitchFamily="34" charset="-128"/>
              </a:defRPr>
            </a:lvl1pPr>
          </a:lstStyle>
          <a:p>
            <a:r>
              <a:rPr lang="ko-KR" altLang="en-US" sz="3600" dirty="0">
                <a:latin typeface="NanumGothic"/>
                <a:ea typeface="NanumGothic"/>
              </a:rPr>
              <a:t>교토타워 내부 </a:t>
            </a:r>
            <a:endParaRPr lang="zh-CN" altLang="en-US" sz="3600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22AED6E9-56B9-5526-E613-0322BF1A53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5819"/>
            <a:ext cx="6865968" cy="4012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22198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039422" y="1170569"/>
            <a:ext cx="2778865" cy="774192"/>
          </a:xfrm>
          <a:prstGeom prst="rect">
            <a:avLst/>
          </a:prstGeom>
        </p:spPr>
        <p:txBody>
          <a:bodyPr wrap="square">
            <a:normAutofit fontScale="85000" lnSpcReduction="10000"/>
          </a:bodyPr>
          <a:lstStyle>
            <a:defPPr>
              <a:defRPr lang="zh-CN"/>
            </a:defPPr>
            <a:lvl1pPr>
              <a:lnSpc>
                <a:spcPct val="150000"/>
              </a:lnSpc>
              <a:defRPr sz="3200" b="1">
                <a:solidFill>
                  <a:schemeClr val="tx1">
                    <a:lumMod val="85000"/>
                    <a:lumOff val="15000"/>
                  </a:schemeClr>
                </a:solidFill>
                <a:latin typeface="Yu Gothic Medium" pitchFamily="34" charset="-128"/>
                <a:ea typeface="Yu Gothic Medium" pitchFamily="34" charset="-128"/>
              </a:defRPr>
            </a:lvl1pPr>
          </a:lstStyle>
          <a:p>
            <a:r>
              <a:rPr lang="ko-KR" altLang="en-US" dirty="0">
                <a:latin typeface="NanumGothic"/>
                <a:ea typeface="NanumGothic"/>
              </a:rPr>
              <a:t>교토타워 전망대</a:t>
            </a:r>
            <a:endParaRPr lang="zh-CN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421150" y="2091966"/>
            <a:ext cx="4130832" cy="2675655"/>
          </a:xfrm>
          <a:prstGeom prst="rect">
            <a:avLst/>
          </a:prstGeom>
        </p:spPr>
        <p:txBody>
          <a:bodyPr wrap="square">
            <a:noAutofit/>
          </a:bodyPr>
          <a:lstStyle>
            <a:defPPr>
              <a:defRPr lang="zh-CN"/>
            </a:defPPr>
            <a:lvl1pPr>
              <a:lnSpc>
                <a:spcPct val="200000"/>
              </a:lnSpc>
              <a:defRPr sz="2000">
                <a:latin typeface="Lato Black" panose="020F0A02020204030203" pitchFamily="34" charset="0"/>
                <a:ea typeface="印品黑体" panose="00000500000000000000" pitchFamily="2" charset="-122"/>
              </a:defRPr>
            </a:lvl1pPr>
          </a:lstStyle>
          <a:p>
            <a:pPr>
              <a:lnSpc>
                <a:spcPct val="120000"/>
              </a:lnSpc>
            </a:pPr>
            <a:r>
              <a:rPr lang="ko-KR" altLang="en-US" sz="2400" dirty="0">
                <a:latin typeface="Yu Gothic Light" pitchFamily="34" charset="-128"/>
                <a:ea typeface="Yu Gothic Light" pitchFamily="34" charset="-128"/>
              </a:rPr>
              <a:t>교토 타워 전망대에서는 교토 시내를 한 눈에 감상 할 수 있습니다</a:t>
            </a:r>
            <a:r>
              <a:rPr lang="en-US" altLang="ko-KR" sz="2400" dirty="0">
                <a:latin typeface="Yu Gothic Light" pitchFamily="34" charset="-128"/>
                <a:ea typeface="Yu Gothic Light" pitchFamily="34" charset="-128"/>
              </a:rPr>
              <a:t>.</a:t>
            </a:r>
            <a:r>
              <a:rPr lang="ko-KR" altLang="en-US" sz="2400" dirty="0">
                <a:latin typeface="Yu Gothic Light" pitchFamily="34" charset="-128"/>
                <a:ea typeface="Yu Gothic Light" pitchFamily="34" charset="-128"/>
              </a:rPr>
              <a:t> 모든 벽이 유리로 되어있기 때문에 </a:t>
            </a:r>
            <a:r>
              <a:rPr lang="en-US" altLang="ko-KR" sz="2400" dirty="0">
                <a:latin typeface="Yu Gothic Light" pitchFamily="34" charset="-128"/>
                <a:ea typeface="Yu Gothic Light" pitchFamily="34" charset="-128"/>
              </a:rPr>
              <a:t>360</a:t>
            </a:r>
            <a:r>
              <a:rPr lang="ko-KR" altLang="en-US" sz="2400" dirty="0">
                <a:latin typeface="Yu Gothic Light" pitchFamily="34" charset="-128"/>
                <a:ea typeface="Yu Gothic Light" pitchFamily="34" charset="-128"/>
              </a:rPr>
              <a:t>도 자유롭게 조망이 가능합니다</a:t>
            </a:r>
            <a:r>
              <a:rPr lang="en-US" altLang="ko-KR" sz="700" dirty="0">
                <a:latin typeface="Yu Gothic Light" pitchFamily="34" charset="-128"/>
                <a:ea typeface="Yu Gothic Light" pitchFamily="34" charset="-128"/>
              </a:rPr>
              <a:t>.</a:t>
            </a:r>
            <a:endParaRPr lang="zh-CN" altLang="en-US" sz="700" dirty="0">
              <a:latin typeface="Yu Gothic Light" pitchFamily="34" charset="-128"/>
              <a:ea typeface="Yu Gothic Light" pitchFamily="34" charset="-128"/>
            </a:endParaRPr>
          </a:p>
        </p:txBody>
      </p:sp>
      <p:sp>
        <p:nvSpPr>
          <p:cNvPr id="7" name="矩形 6"/>
          <p:cNvSpPr/>
          <p:nvPr/>
        </p:nvSpPr>
        <p:spPr>
          <a:xfrm flipH="1">
            <a:off x="7134799" y="2190751"/>
            <a:ext cx="250544" cy="227556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632FBE55-1B27-A6EB-DFFE-525D3FFECE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5" y="21082"/>
            <a:ext cx="3623330" cy="4831107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44646635-D0C0-E1F2-0775-2E4576B606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7855" y="2183663"/>
            <a:ext cx="3506944" cy="467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36077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59F287-2016-45D3-E45A-B9A7DBD5BC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矩形 63">
            <a:extLst>
              <a:ext uri="{FF2B5EF4-FFF2-40B4-BE49-F238E27FC236}">
                <a16:creationId xmlns:a16="http://schemas.microsoft.com/office/drawing/2014/main" id="{DE2723CC-473E-9E00-8C7D-2180648DA702}"/>
              </a:ext>
            </a:extLst>
          </p:cNvPr>
          <p:cNvSpPr/>
          <p:nvPr/>
        </p:nvSpPr>
        <p:spPr>
          <a:xfrm>
            <a:off x="6815285" y="1883863"/>
            <a:ext cx="4032449" cy="38394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FD038860-ED5C-AEDA-C4DF-B8FDE42E5B4E}"/>
              </a:ext>
            </a:extLst>
          </p:cNvPr>
          <p:cNvSpPr/>
          <p:nvPr/>
        </p:nvSpPr>
        <p:spPr>
          <a:xfrm>
            <a:off x="4943081" y="2637706"/>
            <a:ext cx="288032" cy="172819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70A29ED-7298-6368-1D44-4DB1D86B4840}"/>
              </a:ext>
            </a:extLst>
          </p:cNvPr>
          <p:cNvSpPr txBox="1"/>
          <p:nvPr/>
        </p:nvSpPr>
        <p:spPr>
          <a:xfrm>
            <a:off x="5591150" y="2667816"/>
            <a:ext cx="4392488" cy="396044"/>
          </a:xfrm>
          <a:prstGeom prst="rect">
            <a:avLst/>
          </a:prstGeom>
        </p:spPr>
        <p:txBody>
          <a:bodyPr wrap="square">
            <a:no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3200" b="1">
                <a:solidFill>
                  <a:schemeClr val="tx1">
                    <a:lumMod val="85000"/>
                    <a:lumOff val="15000"/>
                  </a:schemeClr>
                </a:solidFill>
                <a:latin typeface="Yu Gothic Medium" pitchFamily="34" charset="-128"/>
                <a:ea typeface="Yu Gothic Medium" pitchFamily="34" charset="-128"/>
              </a:defRPr>
            </a:lvl1pPr>
          </a:lstStyle>
          <a:p>
            <a:r>
              <a:rPr lang="ko-KR" altLang="en-US" sz="3600" dirty="0">
                <a:latin typeface="NanumGothic"/>
                <a:ea typeface="NanumGothic"/>
              </a:rPr>
              <a:t>교토타워 내부 음식점 </a:t>
            </a:r>
            <a:endParaRPr lang="zh-CN" altLang="en-US" sz="3600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795FAEA2-E576-B8B1-8FB1-7AF9A869D8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4646" y="500692"/>
            <a:ext cx="3888435" cy="2916326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6ADC0722-FD65-41A2-E05C-3DD85E1499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9754" y="3417018"/>
            <a:ext cx="3903704" cy="2927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23842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  <p:bldP spid="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OS" val="Unix 2.6 unknown"/>
  <p:tag name="AS_RELEASE_DATE" val="2021.11.30"/>
  <p:tag name="AS_TITLE" val="Aspose.Slides for Java"/>
  <p:tag name="AS_VERSION" val="21.11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dpi="0" rotWithShape="1"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1853</TotalTime>
  <Words>110</Words>
  <Application>Microsoft Office PowerPoint</Application>
  <PresentationFormat>사용자 지정</PresentationFormat>
  <Paragraphs>9</Paragraphs>
  <Slides>5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5</vt:i4>
      </vt:variant>
    </vt:vector>
  </HeadingPairs>
  <TitlesOfParts>
    <vt:vector size="12" baseType="lpstr">
      <vt:lpstr>Yu Gothic Light</vt:lpstr>
      <vt:lpstr>NanumGothic</vt:lpstr>
      <vt:lpstr>印品黑体</vt:lpstr>
      <vt:lpstr>Arial</vt:lpstr>
      <vt:lpstr>Calibri</vt:lpstr>
      <vt:lpstr>Lato Black</vt:lpstr>
      <vt:lpstr>Office 主题​​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中国银行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K.</dc:creator>
  <cp:lastModifiedBy>현빈 이</cp:lastModifiedBy>
  <cp:revision>211</cp:revision>
  <dcterms:created xsi:type="dcterms:W3CDTF">2022-10-21T03:24:33Z</dcterms:created>
  <dcterms:modified xsi:type="dcterms:W3CDTF">2024-12-01T07:30:42Z</dcterms:modified>
</cp:coreProperties>
</file>