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8" r:id="rId2"/>
    <p:sldId id="30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6" r:id="rId42"/>
    <p:sldId id="310" r:id="rId43"/>
    <p:sldId id="311" r:id="rId44"/>
    <p:sldId id="313" r:id="rId45"/>
    <p:sldId id="314" r:id="rId46"/>
    <p:sldId id="315" r:id="rId47"/>
    <p:sldId id="316" r:id="rId48"/>
    <p:sldId id="319" r:id="rId49"/>
    <p:sldId id="321" r:id="rId50"/>
    <p:sldId id="307" r:id="rId51"/>
  </p:sldIdLst>
  <p:sldSz cx="18288000" cy="10287000"/>
  <p:notesSz cx="18288000" cy="10287000"/>
  <p:embeddedFontLst>
    <p:embeddedFont>
      <p:font typeface="KURAFA+Montserrat-Regular" panose="020B0600000101010101"/>
      <p:regular r:id="rId52"/>
    </p:embeddedFont>
    <p:embeddedFont>
      <p:font typeface="GROUDQ+Montserrat-Regular" panose="020B0600000101010101"/>
      <p:regular r:id="rId53"/>
    </p:embeddedFont>
    <p:embeddedFont>
      <p:font typeface="JBHOBL+AbhayaLibre-Medium" panose="020B0600000101010101"/>
      <p:regular r:id="rId54"/>
    </p:embeddedFont>
    <p:embeddedFont>
      <p:font typeface="맑은 고딕" panose="020B0503020000020004" pitchFamily="50" charset="-127"/>
      <p:regular r:id="rId55"/>
      <p:bold r:id="rId56"/>
    </p:embeddedFont>
    <p:embeddedFont>
      <p:font typeface="PIHNWF+Montserrat-Regular" panose="020B0600000101010101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QULSOC+Montserrat-Regular" panose="020B0600000101010101"/>
      <p:regular r:id="rId62"/>
    </p:embeddedFont>
    <p:embeddedFont>
      <p:font typeface="PSSTNL+AbhayaLibre-Medium" panose="020B0600000101010101"/>
      <p:regular r:id="rId63"/>
    </p:embeddedFont>
    <p:embeddedFont>
      <p:font typeface="NENRSJ+Montserrat-Regular" panose="020B0600000101010101"/>
      <p:regular r:id="rId64"/>
    </p:embeddedFont>
    <p:embeddedFont>
      <p:font typeface="ＭＳ Ｐゴシック" panose="020B0600070205080204" pitchFamily="34" charset="-128"/>
      <p:regular r:id="rId6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60"/>
  </p:normalViewPr>
  <p:slideViewPr>
    <p:cSldViewPr>
      <p:cViewPr>
        <p:scale>
          <a:sx n="50" d="100"/>
          <a:sy n="50" d="100"/>
        </p:scale>
        <p:origin x="132" y="-12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0" y="-31676"/>
            <a:ext cx="18288000" cy="10287000"/>
            <a:chOff x="0" y="-31676"/>
            <a:chExt cx="18288000" cy="10287000"/>
          </a:xfrm>
        </p:grpSpPr>
        <p:sp>
          <p:nvSpPr>
            <p:cNvPr id="4" name="object 1"/>
            <p:cNvSpPr/>
            <p:nvPr/>
          </p:nvSpPr>
          <p:spPr>
            <a:xfrm>
              <a:off x="0" y="-31676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295128" y="2624397"/>
              <a:ext cx="15697744" cy="3585199"/>
            </a:xfrm>
            <a:prstGeom prst="rect">
              <a:avLst/>
            </a:prstGeom>
            <a:solidFill>
              <a:srgbClr val="F5F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91472" y="3884877"/>
              <a:ext cx="12304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600" dirty="0" smtClean="0">
                  <a:latin typeface="+mj-ea"/>
                  <a:ea typeface="+mj-ea"/>
                </a:rPr>
                <a:t>일본의 보드게임</a:t>
              </a:r>
              <a:endParaRPr lang="ko-KR" altLang="en-US" sz="9600" dirty="0">
                <a:latin typeface="+mj-ea"/>
                <a:ea typeface="+mj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0242" y="8749699"/>
              <a:ext cx="10100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latin typeface="+mj-ea"/>
                  <a:ea typeface="+mj-ea"/>
                </a:rPr>
                <a:t>22414644 </a:t>
              </a:r>
              <a:r>
                <a:rPr lang="ko-KR" altLang="en-US" sz="4000" dirty="0" smtClean="0">
                  <a:latin typeface="+mj-ea"/>
                  <a:ea typeface="+mj-ea"/>
                </a:rPr>
                <a:t>일본어일본학과 </a:t>
              </a:r>
              <a:r>
                <a:rPr lang="ko-KR" altLang="en-US" sz="4000" dirty="0" err="1" smtClean="0">
                  <a:latin typeface="+mj-ea"/>
                  <a:ea typeface="+mj-ea"/>
                </a:rPr>
                <a:t>권준우</a:t>
              </a:r>
              <a:endParaRPr lang="ko-KR" altLang="en-US" sz="40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3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1460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38356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29545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02188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131671" y="1571266"/>
            <a:ext cx="8841703" cy="776888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69493" y="3426457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41038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27463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18840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9786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956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7354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00315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4711" y="3426558"/>
            <a:ext cx="1036366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  <a:r>
              <a:rPr sz="2750" spc="5072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 </a:t>
            </a: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4131" y="38551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07232" y="42742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3657" y="4702908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88800" y="2914723"/>
            <a:ext cx="3448727" cy="164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52"/>
              </a:lnSpc>
              <a:spcBef>
                <a:spcPts val="0"/>
              </a:spcBef>
              <a:spcAft>
                <a:spcPts val="0"/>
              </a:spcAft>
            </a:pPr>
            <a:r>
              <a:rPr sz="10700" dirty="0">
                <a:solidFill>
                  <a:srgbClr val="322C2C"/>
                </a:solidFill>
                <a:latin typeface="PSSTNL+AbhayaLibre-Medium"/>
                <a:cs typeface="PSSTNL+AbhayaLibre-Medium"/>
              </a:rPr>
              <a:t>:</a:t>
            </a:r>
            <a:r>
              <a:rPr sz="10700" spc="19744" dirty="0">
                <a:solidFill>
                  <a:srgbClr val="322C2C"/>
                </a:solidFill>
                <a:latin typeface="PSSTNL+AbhayaLibre-Medium"/>
                <a:cs typeface="PSSTNL+AbhayaLibre-Medium"/>
              </a:rPr>
              <a:t> </a:t>
            </a:r>
            <a:r>
              <a:rPr sz="10700" dirty="0">
                <a:solidFill>
                  <a:srgbClr val="322C2C"/>
                </a:solidFill>
                <a:latin typeface="PSSTNL+AbhayaLibre-Medium"/>
                <a:cs typeface="PSSTNL+AbhayaLibre-Medium"/>
              </a:rPr>
              <a:t>,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27176" y="2879718"/>
            <a:ext cx="14905656" cy="3199885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63880" y="4070738"/>
            <a:ext cx="1230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err="1" smtClean="0">
                <a:latin typeface="+mj-ea"/>
                <a:ea typeface="+mj-ea"/>
              </a:rPr>
              <a:t>쇼기</a:t>
            </a:r>
            <a:endParaRPr lang="ko-KR" altLang="en-US" sz="96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119164"/>
            <a:ext cx="13681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dirty="0" smtClean="0"/>
              <a:t>将棋</a:t>
            </a:r>
            <a:endParaRPr lang="ko-KR" alt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42606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35593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6283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1414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  <p:sp>
        <p:nvSpPr>
          <p:cNvPr id="11" name="AutoShape 10" descr="Shogi - Free entertainment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4" descr="Shogi - Free entertainment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0224" y="3199285"/>
            <a:ext cx="5131336" cy="5040560"/>
          </a:xfrm>
          <a:prstGeom prst="rect">
            <a:avLst/>
          </a:prstGeom>
          <a:solidFill>
            <a:srgbClr val="F5F2ED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44800" y="3431816"/>
            <a:ext cx="35851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75102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11706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40665" y="42795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87380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92244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53441" y="3426457"/>
            <a:ext cx="1087442" cy="893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32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9x9</a:t>
            </a:r>
          </a:p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26159" y="3426457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42897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4613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98427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168" y="3199284"/>
            <a:ext cx="5131336" cy="5040560"/>
          </a:xfrm>
          <a:prstGeom prst="rect">
            <a:avLst/>
          </a:prstGeom>
          <a:solidFill>
            <a:srgbClr val="F5F2ED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47162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38857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95711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KURAFA+Montserrat-Regular"/>
                <a:cs typeface="KURAFA+Montserrat-Regular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6481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77005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6825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38279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그룹 6"/>
          <p:cNvGrpSpPr/>
          <p:nvPr/>
        </p:nvGrpSpPr>
        <p:grpSpPr>
          <a:xfrm>
            <a:off x="1583160" y="1353848"/>
            <a:ext cx="15697744" cy="8260177"/>
            <a:chOff x="1583160" y="1353848"/>
            <a:chExt cx="15697744" cy="8260177"/>
          </a:xfrm>
        </p:grpSpPr>
        <p:sp>
          <p:nvSpPr>
            <p:cNvPr id="5" name="직사각형 4"/>
            <p:cNvSpPr/>
            <p:nvPr/>
          </p:nvSpPr>
          <p:spPr>
            <a:xfrm>
              <a:off x="1583160" y="2566412"/>
              <a:ext cx="15697744" cy="3585199"/>
            </a:xfrm>
            <a:prstGeom prst="rect">
              <a:avLst/>
            </a:prstGeom>
            <a:solidFill>
              <a:srgbClr val="F5F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91743" y="1353848"/>
              <a:ext cx="12304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600" dirty="0" smtClean="0">
                  <a:latin typeface="+mj-ea"/>
                  <a:ea typeface="+mj-ea"/>
                </a:rPr>
                <a:t>목차</a:t>
              </a:r>
              <a:endParaRPr lang="ko-KR" altLang="en-US" sz="9600" dirty="0">
                <a:latin typeface="+mj-ea"/>
                <a:ea typeface="+mj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35288" y="2873718"/>
              <a:ext cx="12304514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4800" dirty="0" smtClean="0">
                  <a:latin typeface="+mj-ea"/>
                  <a:ea typeface="+mj-ea"/>
                </a:rPr>
                <a:t>마작</a:t>
              </a:r>
              <a:endParaRPr lang="en-US" altLang="ko-KR" sz="4800" dirty="0" smtClean="0">
                <a:latin typeface="+mj-ea"/>
                <a:ea typeface="+mj-ea"/>
              </a:endParaRPr>
            </a:p>
            <a:p>
              <a:pPr marL="914400" indent="-9144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4800" dirty="0" err="1" smtClean="0">
                  <a:latin typeface="+mj-ea"/>
                  <a:ea typeface="+mj-ea"/>
                </a:rPr>
                <a:t>쇼기</a:t>
              </a:r>
              <a:endParaRPr lang="en-US" altLang="ko-KR" sz="4800" dirty="0" smtClean="0">
                <a:latin typeface="+mj-ea"/>
                <a:ea typeface="+mj-ea"/>
              </a:endParaRPr>
            </a:p>
            <a:p>
              <a:pPr marL="914400" indent="-9144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4800" dirty="0" err="1" smtClean="0">
                  <a:latin typeface="+mj-ea"/>
                  <a:ea typeface="+mj-ea"/>
                </a:rPr>
                <a:t>카루타</a:t>
              </a:r>
              <a:endParaRPr lang="en-US" altLang="ko-KR" sz="4800" dirty="0" smtClean="0">
                <a:latin typeface="+mj-ea"/>
                <a:ea typeface="+mj-ea"/>
              </a:endParaRPr>
            </a:p>
            <a:p>
              <a:pPr marL="914400" indent="-9144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4800" dirty="0" err="1" smtClean="0">
                  <a:latin typeface="+mj-ea"/>
                  <a:ea typeface="+mj-ea"/>
                </a:rPr>
                <a:t>스고로쿠</a:t>
              </a:r>
              <a:endParaRPr lang="en-US" altLang="ko-KR" sz="4800" dirty="0" smtClean="0">
                <a:latin typeface="+mj-ea"/>
                <a:ea typeface="+mj-ea"/>
              </a:endParaRPr>
            </a:p>
            <a:p>
              <a:pPr marL="914400" indent="-9144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4800" dirty="0" err="1" smtClean="0">
                  <a:latin typeface="+mj-ea"/>
                  <a:ea typeface="+mj-ea"/>
                </a:rPr>
                <a:t>오델로</a:t>
              </a:r>
              <a:endParaRPr lang="en-US" altLang="ko-KR" sz="4800" dirty="0" smtClean="0">
                <a:latin typeface="+mj-ea"/>
                <a:ea typeface="+mj-ea"/>
              </a:endParaRPr>
            </a:p>
            <a:p>
              <a:pPr marL="914400" indent="-914400">
                <a:lnSpc>
                  <a:spcPct val="150000"/>
                </a:lnSpc>
                <a:buFont typeface="+mj-lt"/>
                <a:buAutoNum type="arabicPeriod"/>
              </a:pPr>
              <a:endParaRPr lang="ko-KR" altLang="en-US" sz="48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6509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5204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6873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41403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32359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96888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10414" y="42795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24053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37980" y="3426558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71750" y="3855183"/>
            <a:ext cx="1036252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  <a:r>
              <a:rPr sz="2750" spc="5072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 </a:t>
            </a: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7020" y="38551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87706" y="42742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4131" y="4702908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0405" y="4641427"/>
            <a:ext cx="443145" cy="173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9"/>
              </a:lnSpc>
              <a:spcBef>
                <a:spcPts val="0"/>
              </a:spcBef>
              <a:spcAft>
                <a:spcPts val="0"/>
              </a:spcAft>
            </a:pPr>
            <a:r>
              <a:rPr sz="11300" dirty="0">
                <a:solidFill>
                  <a:srgbClr val="322C2C"/>
                </a:solidFill>
                <a:latin typeface="PSSTNL+AbhayaLibre-Medium"/>
                <a:cs typeface="PSSTNL+AbhayaLibre-Medium"/>
              </a:rPr>
              <a:t>: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871192" y="2798770"/>
            <a:ext cx="14905656" cy="3199885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415808" y="4135388"/>
            <a:ext cx="1230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smtClean="0">
                <a:latin typeface="+mj-ea"/>
                <a:ea typeface="+mj-ea"/>
              </a:rPr>
              <a:t>카루타</a:t>
            </a:r>
            <a:endParaRPr lang="ko-KR" altLang="en-US" sz="9600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4742" y="2136554"/>
            <a:ext cx="720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dirty="0"/>
              <a:t>かるた</a:t>
            </a:r>
            <a:endParaRPr lang="ko-KR" altLang="en-US" sz="9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42771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8532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9248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1155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9148" y="1302443"/>
            <a:ext cx="1800200" cy="1255670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60224" y="3199284"/>
            <a:ext cx="5112568" cy="50672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54715" y="3426457"/>
            <a:ext cx="484851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000000"/>
                </a:solidFill>
                <a:latin typeface="GROUDQ+Montserrat-Regular"/>
                <a:cs typeface="GROUDQ+Montserrat-Regular"/>
              </a:rPr>
              <a:t>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39847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01063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00910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7176" y="3172602"/>
            <a:ext cx="5112568" cy="50672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38984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24053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95711" y="42795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17605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27463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41038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88716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GROUDQ+Montserrat-Regular"/>
                <a:cs typeface="GROUDQ+Montserrat-Regular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7176" y="3199284"/>
            <a:ext cx="504056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6838" y="3441455"/>
            <a:ext cx="244191" cy="131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02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  <a:p>
            <a:pPr marL="0" marR="0">
              <a:lnSpc>
                <a:spcPts val="3358"/>
              </a:lnSpc>
              <a:spcBef>
                <a:spcPts val="3266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2432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91155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0751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26663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44040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8089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60224" y="3199284"/>
            <a:ext cx="504056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2373" y="2916620"/>
            <a:ext cx="3333474" cy="158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9"/>
              </a:lnSpc>
              <a:spcBef>
                <a:spcPts val="0"/>
              </a:spcBef>
              <a:spcAft>
                <a:spcPts val="0"/>
              </a:spcAft>
            </a:pPr>
            <a:r>
              <a:rPr sz="10350" dirty="0">
                <a:solidFill>
                  <a:srgbClr val="332C2C"/>
                </a:solidFill>
                <a:latin typeface="PSSTNL+AbhayaLibre-Medium"/>
                <a:cs typeface="PSSTNL+AbhayaLibre-Medium"/>
              </a:rPr>
              <a:t>:</a:t>
            </a:r>
            <a:r>
              <a:rPr sz="10350" spc="19044" dirty="0">
                <a:solidFill>
                  <a:srgbClr val="332C2C"/>
                </a:solidFill>
                <a:latin typeface="PSSTNL+AbhayaLibre-Medium"/>
                <a:cs typeface="PSSTNL+AbhayaLibre-Medium"/>
              </a:rPr>
              <a:t> </a:t>
            </a:r>
            <a:r>
              <a:rPr sz="10350" dirty="0">
                <a:solidFill>
                  <a:srgbClr val="332C2C"/>
                </a:solidFill>
                <a:latin typeface="PSSTNL+AbhayaLibre-Medium"/>
                <a:cs typeface="PSSTNL+AbhayaLibre-Medium"/>
              </a:rPr>
              <a:t>,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83160" y="2566412"/>
            <a:ext cx="15697744" cy="3585199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6408204" y="2119164"/>
            <a:ext cx="13960190" cy="3631763"/>
            <a:chOff x="6408204" y="2119164"/>
            <a:chExt cx="13960190" cy="3631763"/>
          </a:xfrm>
        </p:grpSpPr>
        <p:sp>
          <p:nvSpPr>
            <p:cNvPr id="6" name="TextBox 5"/>
            <p:cNvSpPr txBox="1"/>
            <p:nvPr/>
          </p:nvSpPr>
          <p:spPr>
            <a:xfrm>
              <a:off x="8063880" y="4070738"/>
              <a:ext cx="12304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600" dirty="0" smtClean="0">
                  <a:latin typeface="+mj-ea"/>
                  <a:ea typeface="+mj-ea"/>
                </a:rPr>
                <a:t>마작</a:t>
              </a:r>
              <a:endParaRPr lang="ko-KR" altLang="en-US" sz="9600" dirty="0">
                <a:latin typeface="+mj-ea"/>
                <a:ea typeface="+mj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8204" y="2119164"/>
              <a:ext cx="576064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500" dirty="0" smtClean="0"/>
                <a:t>麻雀</a:t>
              </a:r>
              <a:endParaRPr lang="ko-KR" altLang="en-US" sz="1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91053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45997" y="3860441"/>
            <a:ext cx="226589" cy="883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22017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1705" y="3870080"/>
            <a:ext cx="1036252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  <a:r>
              <a:rPr sz="2750" spc="5072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 </a:t>
            </a: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7965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1750" y="38551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3657" y="42742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6640" y="42742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41180" y="2905942"/>
            <a:ext cx="3172115" cy="1510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90"/>
              </a:lnSpc>
              <a:spcBef>
                <a:spcPts val="0"/>
              </a:spcBef>
              <a:spcAft>
                <a:spcPts val="0"/>
              </a:spcAft>
            </a:pPr>
            <a:r>
              <a:rPr sz="9800" dirty="0">
                <a:solidFill>
                  <a:srgbClr val="322C2C"/>
                </a:solidFill>
                <a:latin typeface="PSSTNL+AbhayaLibre-Medium"/>
                <a:cs typeface="PSSTNL+AbhayaLibre-Medium"/>
              </a:rPr>
              <a:t>:</a:t>
            </a:r>
            <a:r>
              <a:rPr sz="9800" spc="18088" dirty="0">
                <a:solidFill>
                  <a:srgbClr val="322C2C"/>
                </a:solidFill>
                <a:latin typeface="PSSTNL+AbhayaLibre-Medium"/>
                <a:cs typeface="PSSTNL+AbhayaLibre-Medium"/>
              </a:rPr>
              <a:t> </a:t>
            </a:r>
            <a:r>
              <a:rPr sz="9800" dirty="0">
                <a:solidFill>
                  <a:srgbClr val="322C2C"/>
                </a:solidFill>
                <a:latin typeface="PSSTNL+AbhayaLibre-Medium"/>
                <a:cs typeface="PSSTNL+AbhayaLibre-Medium"/>
              </a:rPr>
              <a:t>,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27176" y="2879718"/>
            <a:ext cx="14905656" cy="3199885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261038" y="4323686"/>
            <a:ext cx="1230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err="1" smtClean="0">
                <a:latin typeface="+mj-ea"/>
                <a:ea typeface="+mj-ea"/>
              </a:rPr>
              <a:t>스고로쿠</a:t>
            </a:r>
            <a:endParaRPr lang="ko-KR" altLang="en-US" sz="9600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6988" y="2551212"/>
            <a:ext cx="1954381" cy="4464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11500" dirty="0"/>
              <a:t>雙六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35075" y="3426457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84852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47624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33897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87270" y="513143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pic>
        <p:nvPicPr>
          <p:cNvPr id="7170" name="Picture 2" descr="Sugoroku Silhouettes, Images for Download Free - silhouetteAC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168" y="3127276"/>
            <a:ext cx="5184576" cy="51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26510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09338" y="3860441"/>
            <a:ext cx="1840901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(794-1185)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75559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89761" y="4279541"/>
            <a:ext cx="226589" cy="893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60675" y="513679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20461" y="3426457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52094" y="3426457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61754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10535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6239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19755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33651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43248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82619" y="42795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89761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PIHNWF+Montserrat-Regular"/>
                <a:cs typeface="PIHNWF+Montserrat-Regular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29006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0687" y="3870080"/>
            <a:ext cx="226589" cy="1741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  <a:p>
            <a:pPr marL="0" marR="0">
              <a:lnSpc>
                <a:spcPts val="3358"/>
              </a:lnSpc>
              <a:spcBef>
                <a:spcPts val="6641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5921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1155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3125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pic>
        <p:nvPicPr>
          <p:cNvPr id="8" name="Picture 2" descr="Sugoroku Silhouettes, Images for Download Free - silhouetteAC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224" y="3199284"/>
            <a:ext cx="5112568" cy="51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6893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49372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0720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3132" y="19807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19353" y="1104496"/>
            <a:ext cx="606348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 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61877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68705" y="1104496"/>
            <a:ext cx="794847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  <a:r>
              <a:rPr sz="3150" spc="2897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 </a:t>
            </a: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5813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0412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287875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683361" y="1542646"/>
            <a:ext cx="8841703" cy="776888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한국 트위치에서 '마작'이 뜬 3가지 이유 - 글로벌이코노믹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 r="-6"/>
          <a:stretch/>
        </p:blipFill>
        <p:spPr bwMode="auto">
          <a:xfrm>
            <a:off x="9048" y="3862180"/>
            <a:ext cx="18290032" cy="64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9248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1292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42581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8178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pic>
        <p:nvPicPr>
          <p:cNvPr id="7" name="Picture 2" descr="Sugoroku Silhouettes, Images for Download Free - silhouetteAC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224" y="3199284"/>
            <a:ext cx="5112568" cy="51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9651" y="3426558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1282" y="38551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9856" y="4702908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54733" y="4702908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30317" y="513153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06940" y="2912081"/>
            <a:ext cx="3840556" cy="183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56"/>
              </a:lnSpc>
              <a:spcBef>
                <a:spcPts val="0"/>
              </a:spcBef>
              <a:spcAft>
                <a:spcPts val="0"/>
              </a:spcAft>
            </a:pPr>
            <a:r>
              <a:rPr sz="12000" dirty="0">
                <a:solidFill>
                  <a:srgbClr val="332C2C"/>
                </a:solidFill>
                <a:latin typeface="FSJUQJ+AbhayaLibre-Medium"/>
                <a:cs typeface="FSJUQJ+AbhayaLibre-Medium"/>
              </a:rPr>
              <a:t>:</a:t>
            </a:r>
            <a:r>
              <a:rPr sz="12000" spc="22080" dirty="0">
                <a:solidFill>
                  <a:srgbClr val="332C2C"/>
                </a:solidFill>
                <a:latin typeface="FSJUQJ+AbhayaLibre-Medium"/>
                <a:cs typeface="FSJUQJ+AbhayaLibre-Medium"/>
              </a:rPr>
              <a:t> </a:t>
            </a:r>
            <a:r>
              <a:rPr sz="12000" dirty="0">
                <a:solidFill>
                  <a:srgbClr val="332C2C"/>
                </a:solidFill>
                <a:latin typeface="FSJUQJ+AbhayaLibre-Medium"/>
                <a:cs typeface="FSJUQJ+AbhayaLibre-Medium"/>
              </a:rPr>
              <a:t>,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27176" y="2879718"/>
            <a:ext cx="14905656" cy="3631934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61038" y="4323686"/>
            <a:ext cx="6843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err="1" smtClean="0">
                <a:latin typeface="+mj-ea"/>
                <a:ea typeface="+mj-ea"/>
              </a:rPr>
              <a:t>오델로</a:t>
            </a:r>
            <a:endParaRPr lang="ko-KR" altLang="en-US" sz="96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728" y="322988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/>
              <a:t>Othello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99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13384" y="3426457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06115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28187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670532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2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10414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91080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89761" y="42795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32359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753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90096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4613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05568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LBAATP+Montserrat-Regular"/>
                <a:cs typeface="LBAATP+Montserrat-Regular"/>
              </a:rPr>
              <a:t>.</a:t>
            </a:r>
          </a:p>
        </p:txBody>
      </p:sp>
      <p:pic>
        <p:nvPicPr>
          <p:cNvPr id="10242" name="Picture 2" descr="Othello (board game) free icon 5 | Free icon rainbow | Over 4500 royalty  free icon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855" y="3202618"/>
            <a:ext cx="5033881" cy="50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04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3828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90503" y="1104496"/>
            <a:ext cx="605148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spc="-15" dirty="0">
                <a:solidFill>
                  <a:srgbClr val="000000"/>
                </a:solidFill>
                <a:latin typeface="DOJPCM+Montserrat-Regular"/>
                <a:cs typeface="DOJPCM+Montserrat-Regular"/>
              </a:rPr>
              <a:t>32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02610" y="110449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56095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78600" y="1542646"/>
            <a:ext cx="237190" cy="525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8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621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39847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66644" y="38550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47472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84877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892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2120" y="3870080"/>
            <a:ext cx="103623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  <a:r>
              <a:rPr sz="2750" spc="5072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 </a:t>
            </a: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26638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8532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DOJPCM+Montserrat-Regular"/>
                <a:cs typeface="DOJPCM+Montserrat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481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3657" y="38551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VVFERB+Montserrat-Regular"/>
                <a:cs typeface="VVFERB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3781" y="38551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VVFERB+Montserrat-Regular"/>
                <a:cs typeface="VVFERB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15551" y="42742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VVFERB+Montserrat-Regular"/>
                <a:cs typeface="VVFERB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84972" y="4274283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VVFERB+Montserrat-Regular"/>
                <a:cs typeface="VVFERB+Montserrat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21998" y="4702908"/>
            <a:ext cx="243386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VVFERB+Montserrat-Regular"/>
                <a:cs typeface="VVFERB+Montserrat-Regular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78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99617" y="3426457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64135" y="3855081"/>
            <a:ext cx="748013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 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84903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19131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pic>
        <p:nvPicPr>
          <p:cNvPr id="2050" name="Picture 2" descr="마작 타일 PNG 이미지 | PNGWi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176" y="3171900"/>
            <a:ext cx="5040560" cy="5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9444" y="2347804"/>
            <a:ext cx="4266876" cy="15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10"/>
              </a:lnSpc>
              <a:spcBef>
                <a:spcPts val="0"/>
              </a:spcBef>
              <a:spcAft>
                <a:spcPts val="0"/>
              </a:spcAft>
            </a:pPr>
            <a:r>
              <a:rPr sz="9850" dirty="0">
                <a:solidFill>
                  <a:srgbClr val="322C2C"/>
                </a:solidFill>
                <a:latin typeface="JBHOBL+AbhayaLibre-Medium"/>
                <a:cs typeface="JBHOBL+AbhayaLibre-Medium"/>
              </a:rPr>
              <a:t>Thanks!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97421" y="4332220"/>
            <a:ext cx="5040831" cy="131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Do </a:t>
            </a:r>
            <a:r>
              <a:rPr sz="2750" spc="-17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you</a:t>
            </a:r>
            <a:r>
              <a:rPr sz="2750" spc="23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 </a:t>
            </a:r>
            <a:r>
              <a:rPr sz="2750" spc="-2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have</a:t>
            </a:r>
            <a:r>
              <a:rPr sz="2750" spc="23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 </a:t>
            </a:r>
            <a:r>
              <a:rPr sz="2750" spc="-1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any</a:t>
            </a:r>
            <a:r>
              <a:rPr sz="2750" spc="15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 </a:t>
            </a: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questions?</a:t>
            </a:r>
          </a:p>
          <a:p>
            <a:pPr marL="471792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youremail@email.com</a:t>
            </a:r>
          </a:p>
          <a:p>
            <a:pPr marL="1114869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+91 620 421 838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56259" y="5608570"/>
            <a:ext cx="4170509" cy="893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8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www.yourwebsite.com</a:t>
            </a:r>
          </a:p>
          <a:p>
            <a:pPr marL="524471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NENRSJ+Montserrat-Regular"/>
                <a:cs typeface="NENRSJ+Montserrat-Regular"/>
              </a:rPr>
              <a:t>@yourusername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88685" y="4135388"/>
            <a:ext cx="14196075" cy="4464496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11234" y="3441455"/>
            <a:ext cx="689221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136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4252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96045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3399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13062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82470" y="471780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60224" y="3217617"/>
            <a:ext cx="5112568" cy="502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7350" y="3441455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8324" y="3870080"/>
            <a:ext cx="1227302" cy="131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1</a:t>
            </a:r>
            <a:r>
              <a:rPr sz="2750" spc="5072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 </a:t>
            </a: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9</a:t>
            </a:r>
          </a:p>
          <a:p>
            <a:pPr marL="965689" marR="0">
              <a:lnSpc>
                <a:spcPts val="3358"/>
              </a:lnSpc>
              <a:spcBef>
                <a:spcPts val="3266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4374" y="38700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71629" y="4289180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5F2E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60224" y="3217617"/>
            <a:ext cx="5112568" cy="502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32359" y="343181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54304" y="38604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88646" y="427954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95711" y="470816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13130" y="3426457"/>
            <a:ext cx="226716" cy="893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3006" y="4274181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12003" y="4702806"/>
            <a:ext cx="226589" cy="464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322C2C"/>
                </a:solidFill>
                <a:latin typeface="QULSOC+Montserrat-Regular"/>
                <a:cs typeface="QULSOC+Montserrat-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240</Words>
  <Application>Microsoft Office PowerPoint</Application>
  <PresentationFormat>사용자 지정</PresentationFormat>
  <Paragraphs>210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5" baseType="lpstr">
      <vt:lpstr>KURAFA+Montserrat-Regular</vt:lpstr>
      <vt:lpstr>GROUDQ+Montserrat-Regular</vt:lpstr>
      <vt:lpstr>FSJUQJ+AbhayaLibre-Medium</vt:lpstr>
      <vt:lpstr>JBHOBL+AbhayaLibre-Medium</vt:lpstr>
      <vt:lpstr>맑은 고딕</vt:lpstr>
      <vt:lpstr>PIHNWF+Montserrat-Regular</vt:lpstr>
      <vt:lpstr>Calibri</vt:lpstr>
      <vt:lpstr>DOJPCM+Montserrat-Regular</vt:lpstr>
      <vt:lpstr>QULSOC+Montserrat-Regular</vt:lpstr>
      <vt:lpstr>PSSTNL+AbhayaLibre-Medium</vt:lpstr>
      <vt:lpstr>LBAATP+Montserrat-Regular</vt:lpstr>
      <vt:lpstr>NENRSJ+Montserrat-Regular</vt:lpstr>
      <vt:lpstr>VVFERB+Montserrat-Regular</vt:lpstr>
      <vt:lpstr>ＭＳ Ｐゴシック</vt:lpstr>
      <vt:lpstr>Theme Office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user</cp:lastModifiedBy>
  <cp:revision>17</cp:revision>
  <dcterms:modified xsi:type="dcterms:W3CDTF">2024-12-01T11:04:38Z</dcterms:modified>
</cp:coreProperties>
</file>