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316" r:id="rId2"/>
    <p:sldId id="317" r:id="rId3"/>
    <p:sldId id="318" r:id="rId4"/>
    <p:sldId id="319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20" r:id="rId26"/>
    <p:sldId id="321" r:id="rId27"/>
    <p:sldId id="322" r:id="rId28"/>
    <p:sldId id="323" r:id="rId29"/>
    <p:sldId id="290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03" r:id="rId43"/>
    <p:sldId id="304" r:id="rId44"/>
    <p:sldId id="305" r:id="rId45"/>
    <p:sldId id="313" r:id="rId46"/>
    <p:sldId id="314" r:id="rId47"/>
    <p:sldId id="315" r:id="rId48"/>
    <p:sldId id="309" r:id="rId49"/>
    <p:sldId id="310" r:id="rId50"/>
    <p:sldId id="311" r:id="rId51"/>
    <p:sldId id="312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presProps" Target="presProps.xml"  /><Relationship Id="rId54" Type="http://schemas.openxmlformats.org/officeDocument/2006/relationships/viewProps" Target="viewProps.xml"  /><Relationship Id="rId55" Type="http://schemas.openxmlformats.org/officeDocument/2006/relationships/theme" Target="theme/theme1.xml"  /><Relationship Id="rId56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0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3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5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6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7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8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0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1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2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3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4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5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6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7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8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0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1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2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3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4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5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6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7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8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0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3301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73926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5826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62900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79767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29567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5493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12502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9550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61206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28515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7073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3916"/>
      </p:ext>
    </p:extLst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3496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0053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79482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14419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0399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4995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82899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8217"/>
      </p:ext>
    </p:extLst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7258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4942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8322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21720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1323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6076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9720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5292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1561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2094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7811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495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6606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72610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43137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01358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8328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8232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6725"/>
      </p:ext>
    </p:extLst>
  </p:cSld>
  <p:clrMapOvr>
    <a:masterClrMapping/>
  </p:clrMapOvr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8335"/>
      </p:ext>
    </p:extLst>
  </p:cSld>
  <p:clrMapOvr>
    <a:masterClrMapping/>
  </p:clrMapOvr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7046"/>
      </p:ext>
    </p:extLst>
  </p:cSld>
  <p:clrMapOvr>
    <a:masterClrMapping/>
  </p:clrMapOvr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9107"/>
      </p:ext>
    </p:extLst>
  </p:cSld>
  <p:clrMapOvr>
    <a:masterClrMapping/>
  </p:clrMapOvr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8726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5179"/>
      </p:ext>
    </p:extLst>
  </p:cSld>
  <p:clrMapOvr>
    <a:masterClrMapping/>
  </p:clrMapOvr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4847"/>
      </p:ext>
    </p:extLst>
  </p:cSld>
  <p:clrMapOvr>
    <a:masterClrMapping/>
  </p:clrMapOvr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77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3820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59057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0169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9657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51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ep:HeadingPairs>
  <ep:TitlesOfParts>
    <vt:vector size="5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2024-12-02T11:50:06.971</dcterms:created>
  <dc:creator>yejin</dc:creator>
  <cp:lastModifiedBy>yejin</cp:lastModifiedBy>
  <dcterms:modified xsi:type="dcterms:W3CDTF">2024-12-02T12:10:35.577</dcterms:modified>
  <cp:revision>7</cp:revision>
  <cp:version>13.0.0.1053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