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55"/>
  </p:notesMasterIdLst>
  <p:handoutMasterIdLst>
    <p:handoutMasterId r:id="rId56"/>
  </p:handoutMasterIdLst>
  <p:sldIdLst>
    <p:sldId id="256" r:id="rId5"/>
    <p:sldId id="277" r:id="rId6"/>
    <p:sldId id="262" r:id="rId7"/>
    <p:sldId id="302" r:id="rId8"/>
    <p:sldId id="309" r:id="rId9"/>
    <p:sldId id="351" r:id="rId10"/>
    <p:sldId id="355" r:id="rId11"/>
    <p:sldId id="304" r:id="rId12"/>
    <p:sldId id="306" r:id="rId13"/>
    <p:sldId id="310" r:id="rId14"/>
    <p:sldId id="311" r:id="rId15"/>
    <p:sldId id="307" r:id="rId16"/>
    <p:sldId id="312" r:id="rId17"/>
    <p:sldId id="313" r:id="rId18"/>
    <p:sldId id="308" r:id="rId19"/>
    <p:sldId id="314" r:id="rId20"/>
    <p:sldId id="318" r:id="rId21"/>
    <p:sldId id="356" r:id="rId22"/>
    <p:sldId id="319" r:id="rId23"/>
    <p:sldId id="353" r:id="rId24"/>
    <p:sldId id="317" r:id="rId25"/>
    <p:sldId id="320" r:id="rId26"/>
    <p:sldId id="321" r:id="rId27"/>
    <p:sldId id="322" r:id="rId28"/>
    <p:sldId id="323" r:id="rId29"/>
    <p:sldId id="325" r:id="rId30"/>
    <p:sldId id="324" r:id="rId31"/>
    <p:sldId id="326" r:id="rId32"/>
    <p:sldId id="327" r:id="rId33"/>
    <p:sldId id="328" r:id="rId34"/>
    <p:sldId id="329" r:id="rId35"/>
    <p:sldId id="330" r:id="rId36"/>
    <p:sldId id="331" r:id="rId37"/>
    <p:sldId id="333" r:id="rId38"/>
    <p:sldId id="332" r:id="rId39"/>
    <p:sldId id="334" r:id="rId40"/>
    <p:sldId id="335" r:id="rId41"/>
    <p:sldId id="336" r:id="rId42"/>
    <p:sldId id="340" r:id="rId43"/>
    <p:sldId id="341" r:id="rId44"/>
    <p:sldId id="338" r:id="rId45"/>
    <p:sldId id="339" r:id="rId46"/>
    <p:sldId id="337" r:id="rId47"/>
    <p:sldId id="342" r:id="rId48"/>
    <p:sldId id="345" r:id="rId49"/>
    <p:sldId id="346" r:id="rId50"/>
    <p:sldId id="347" r:id="rId51"/>
    <p:sldId id="348" r:id="rId52"/>
    <p:sldId id="349" r:id="rId53"/>
    <p:sldId id="350" r:id="rId54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만든 이" initials="오전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5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4DC2F0-1494-4012-98C6-0C32B96C5883}" type="datetime1">
              <a:rPr lang="ko-KR" altLang="en-US" smtClean="0">
                <a:latin typeface="+mj-ea"/>
                <a:ea typeface="+mj-ea"/>
              </a:rPr>
              <a:t>2024-12-03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6B577933-6CF4-4A80-8F7D-D574BAC42BBA}" type="datetime1">
              <a:rPr lang="ko-KR" altLang="en-US" smtClean="0"/>
              <a:pPr/>
              <a:t>2024-12-03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4B9A9E5-4F7F-4A7D-9DE1-899232329269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7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0FEA-1B16-ACD0-06CA-4AFBD4C2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261FF6-6A1B-2B8E-E2DF-63A03087D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B1D5B63-723A-47DC-25DB-E98ADD82C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00E045-E7E9-DF0E-E119-1C865D589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82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614E-0D2E-5165-C048-180A5B825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272C14-0832-3812-9982-5C8F2EE93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F3F43A-D804-6AA8-3537-41C7DEC08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26F3E8-8F15-3A87-B26A-506614C52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86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C9C36-C433-7346-E541-A82185CF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E00997-F764-EEAE-8A72-E4F4A52FE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DC6366-A99A-923D-A88A-421FA4DFC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52187E-0E7C-DFA6-2A1A-6EA9FAFE9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45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DEED8-3264-EA65-FD58-0A00040D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2D1589-49B3-5892-CF1F-71114D6E1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54FE3A-E67C-CCE5-B43A-261E19B6C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F3B3F2-E7A9-AB0E-804D-CEDCA8B44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06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829-6AFA-F716-3F9D-F8660B47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A144D3-AC81-2F1C-DF3F-15E3A5295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F71042-81AE-8133-A576-0047839DD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77E12E-FBD7-AD96-1230-016D1BF2E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118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5560-3F22-6A12-1E3E-9D48FCD1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F956DD-8A06-ACD0-4050-B621A14F4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169922-6C80-6EC7-B8EB-1F9FA7915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5E4DC0-01B9-5C15-C777-4F3CCD819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886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C469F-6E64-03BE-AED1-78F0FE49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621716-4537-A289-76DF-32B265A90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9BED84-F74D-568E-462B-77D3F52B0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EA28EE-0E98-513E-AE9C-ED73C01D8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29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9617D-CDF8-F213-A8A0-2C53DA9BC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9E2BD6-F80B-03BF-070A-2FC953A5B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8F97B0-CFAF-9EBA-BB06-6630847A1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24EC3-2087-58E0-FA7C-AA7FD9098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87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6C6DD-6BD4-953F-CB07-886A6F93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2FDF0B-F6D5-09F3-A719-CB344076D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F91A78-AD1B-48C4-8509-099F393C4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D9C026-D1D6-DF86-AE65-C9322FFD5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949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6C1C-27C1-BC4A-EFAC-FDF18E71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BF4C34-462D-9515-01CD-0513E4239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6C7451-61CC-9B05-AA41-4AB39B20C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D4CF50-5F3A-9979-3557-752A62C32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6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571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8BBE-1C02-B5E4-3564-A5E3E392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0218B4-5658-AD5F-612D-95D7F4BC2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A210CD-A73E-78E7-9E85-232BFC43B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878E5C-5880-FEA3-FE66-DE06197F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11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FA8C-1C5B-0422-D346-A914E432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FF325B-FF83-DA47-1F34-9E2DCC8DE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6EEE8F-C6E6-04FF-8171-BB0B78800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E9581D-0212-C92E-6B4C-7EEBB847C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902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6551-F234-69C9-B6AE-3049DD1F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24FFCE-B42C-F9D0-7663-DAC501E67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38EFA0-6727-C636-DF81-61BA871F1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A77E9A-3455-EAC2-609A-B58AD4286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469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47582-D7BA-BC41-5932-5838B40A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DD5D92-FC70-9C4A-6C35-EEC8EC24B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876A2F-03A5-852D-7228-3ABB8B1A3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3D06E7-8B5E-E90A-CB8E-0CB6336F9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74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80BA-04B9-1F79-6098-6FC97293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97C89F-8ED5-F451-C1B7-210517756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CD1D9A-91E6-BD43-A399-6A313477B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B25CB9-BDA5-01F4-A17C-0A4F5C26C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514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F71E-BBE8-DAFE-591A-68A7D838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6A0458F-10CA-0EB6-F801-81885160B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08AA97-7600-9021-8561-DF1A7356B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915828-C9C6-CD1B-D988-8BCC583BE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53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04AD-CCEA-54E8-CC02-DC3E7A5C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7551B31-2813-B859-9A6A-8ED42EA8C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C2FEFE-242F-5A38-5328-69C32D6F3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825669-D045-9D91-B100-B948B9F29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641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5E9CF-CA1C-6BF6-C110-A404130CC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AA5337-F911-B09E-6168-B6BE85690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69CF63-0795-5583-61A1-D56461450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AC1BFF-C77F-C860-2A88-053ACE08E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74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4AA0-3B16-2713-39EB-81985FBE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C00F3F-1B83-9508-F0BB-2529D813D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4845CF-D3AA-C36F-B83A-21D70B41A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A93FB0-C236-28BA-1B31-C30D7B4D0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541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984E-9399-8BF1-44E0-4C8C1004A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CBFF3B-D184-32F6-77EE-D8B58F453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8892D96-E064-E14E-CF83-87D8AB690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62B182-7C5C-5BE0-040D-F3E799026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77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91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B9CB-3D9F-20FB-A92A-6C2EAB7EB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A63437-4BF9-B967-EE25-391037274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4EBEFBC-48DA-2493-5200-F55C96EA6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C3F17A-B10D-CCC6-56CB-92FB6990A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484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99AB-F84E-5F91-A37E-024F14FA2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A4C26E-A056-B3E4-EFCE-94A06B997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364252-E23C-93F6-40E3-ACE8B85AB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3A2A29-3711-F123-44AC-7DB0A7671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046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CF1FA-1FCA-7D8D-9294-DEDA91A8E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48B61E-963B-3340-EB60-C40972872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2D4FBF-D1CA-06D1-286D-D29455021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6C4566-D8D5-17AB-FD0C-2ECC41CE6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431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8E8E8-E5C5-7DD3-2763-F73EC2BE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9A5FA6-77F9-CAA9-CC71-BE147C00B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54B92C-E255-454A-7858-B2034B30A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401CE9-7CC4-A154-06ED-8008773B7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855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A14F-ABF0-56A0-D8DD-C62783DE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994FE5-D36F-B1F5-4A6F-BF665597C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F58627-8107-3A3A-4290-2E68CC09C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71DE62-BCDE-E22F-4C90-3E3227530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400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EC53A-AE56-220C-58FE-3448EFB11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671C91-9B28-7413-F8FF-1E277E041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F715D7-D0A6-CA2F-DC5D-9BBF975D1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C1BB6D-537A-1D75-521C-7B3995080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087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FF42E-0F4C-F9DE-0733-7B24834E4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E54FB7-7AEF-A32F-EADA-B90C901E1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724324-C44F-E41B-D4EB-76D711167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75F7B9-7868-61B2-1692-A24BD3AC4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54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913-8169-1F84-9866-66AC8266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3E511F-0356-918C-F78C-320C5F328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591BF5-55EF-5B24-903A-38C60F846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7C6CF2-39E1-2E74-0436-74EC6368E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328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F624A-87B4-8E01-E9E2-92F46CEA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011533-7F7B-2A6C-8DA0-012325967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C14898-A840-C097-F5EA-82E10A0FB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E5018E-1AF3-31A7-9C11-63AA3426C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21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955C-574B-D981-E7F6-82DEA8BA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09CB9AB-0DBB-E947-ED11-1273BDCFC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60F4D8-1C6D-0B90-4475-16E2F69F6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C3C738-D86D-F112-1A39-E2D1C6256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53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5C19-CF8F-F8C5-EBF5-0320AE116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F811E8-23C1-315A-465A-A76C05196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29D22A-B503-CA3D-B384-B11A62D3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443D58-3757-7437-096C-5B3A93EC9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163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C8C9-B579-45C3-C7A3-E5C93C95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4A561B-3C93-7CAF-9335-113B3C5EB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B7724EC-3450-4029-66CE-C84C590B8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9323A9-3834-F365-FBD4-19DA600BC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975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31A65-7404-4B68-6FC8-E22DD582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E31B00-28E1-3B5B-246F-C1ECC7772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0AD9A6-AD99-A11B-21F7-07BD595B2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025426-5906-7857-B410-0ECE574D9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558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545E-9A48-9EEC-E88F-D7ACD028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15494E-CC0E-8A4E-85BF-76DB2E849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45D461-DF56-703E-EED4-557D413A6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8F0D63-2292-A902-ACE4-62F859E2C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100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703E-AC2D-F627-BCFF-2D614CF2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4879AC-B444-B518-826F-F869D06D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2AC0F7-2757-DD18-24C6-A9CAE7FDA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B3FE60-2552-1875-C754-ED05ACDAB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5326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6502-7909-B58F-7881-582356230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7FFE81-7F78-0E8D-3E34-8875F3AA3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428D02-E71A-816A-0275-77CBCA6F9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AA4D79-88CF-5F23-3BF2-A96B3B5BC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70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1CA60-6F14-ED4A-DD3E-52ED7F1D2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FAB7CC-5034-6C92-C104-963B32C71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9D1CE4-352D-CF69-021B-7ADCA3852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640FB2-B973-FB2D-7DF8-6A3006D03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462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59746-2607-6AD3-A31F-A4348238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540D39-E136-8713-B105-FCB2C1A4E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EAE4E4-2A27-CEE2-0AD0-67D176C2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092A59-07F4-502C-ACC8-CE6AA33CB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241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842C-6D08-150B-5137-CF8EB9C2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D3AD9A-8CBA-549D-FCC1-EE6CBBDD4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7B91C6-C208-0CCB-D4CF-3AC4D2CE9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2D77C0-7792-4BE5-093B-B8ADC8B60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058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FA48-4ABF-2AA7-D96F-4C6D3646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93C395-717E-3C08-4371-D5799D079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DD3DC3-0881-3D00-E84B-D7479DEDD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C5FA26-D18A-4118-7352-E78962832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2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A4AA-631D-9A50-FEF4-2AB90F47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F56461-4030-7213-2FB9-1843E88B9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9E0633-B461-5C32-54C3-A88356F3E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E12AC9-DA83-3712-0094-43F8F2203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75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E528-B2A9-24DA-9ACF-B116483F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05DDDC-7FE9-4B16-2F87-D1A05D732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74CFE9-F141-D59F-4F52-5557020BE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C34D3B-6958-24F7-6427-696F42B18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184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4A77-AB2B-66DE-1C9F-7E80672B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0720D5-EE8D-F86A-ED82-9778B2FB4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999374-A4F8-3535-7274-A1F3F398A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5C24D5-F0C3-DA22-AE50-10FCEBFB8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18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E468-3C79-A34F-47C0-3250FABF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DCEFA77-275D-52A9-D694-AE3A47970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DD6A89-F82D-1301-FEF1-01D12A706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A7C2B-4DE9-E479-9C5B-1CF716553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7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E3294-6FEB-DCA2-7001-BA9C1B58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F12594-C981-F608-AC06-6103659F6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EE473F-B15D-BF17-1CDB-976316CDD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13E58A-410C-718B-4701-81DE0043F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61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7418-B241-13BB-2A92-4143F981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59BA9D-F67E-9BC3-994A-0CA8BA4F8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5FCE3F-AC07-DBDF-D1B4-B71AF0151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42F6BE-41E6-9D66-31F7-02E9FD07B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22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84CB9-750C-722E-7718-70E6656A5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9DC4070-B3F0-C2D2-8ED7-6D850083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C101A14-16ED-F7FA-F6FE-1F089D610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F25F63-99D1-188D-8FC6-7BEA88104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02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비교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내용 개체 틀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내용 개체 틀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내용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텍스트 개체 틀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날짜 개체 틀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바닥글 개체 틀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슬라이드 번호 개체 틀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개체 틀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en-US" altLang="ko-KR" noProof="0"/>
              <a:t>SmartArt </a:t>
            </a:r>
            <a:r>
              <a:rPr lang="ko-KR" altLang="en-US" noProof="0"/>
              <a:t>그래픽을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4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8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5" name="그림 개체 틀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6" name="그림 개체 틀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7" name="그림 개체 틀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8" name="그림 개체 틀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2" name="텍스트 개체 틀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9" name="텍스트 개체 틀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3" name="텍스트 개체 틀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0" name="텍스트 개체 틀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4" name="텍스트 개체 틀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1" name="텍스트 개체 틀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5" name="텍스트 개체 틀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내용 개체 틀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내용 개체 틀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내용 개체 틀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요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마무리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안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래픽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제목을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5" name="텍스트 개체 틀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6" name="텍스트 개체 틀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7" name="텍스트 개체 틀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1" name="텍스트 개체 틀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텍스트 개체 틀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3" name="텍스트 개체 틀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" name="직선 연결선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/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소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텍스트 개체 틀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날짜 개체 틀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바닥글 개체 틀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슬라이드 번호 개체 틀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내용 3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687589"/>
            <a:ext cx="4941771" cy="1122202"/>
          </a:xfrm>
        </p:spPr>
        <p:txBody>
          <a:bodyPr rtlCol="0"/>
          <a:lstStyle/>
          <a:p>
            <a:pPr rtl="0"/>
            <a:r>
              <a:rPr lang="ko-KR" altLang="en-US" sz="4000" b="1" dirty="0"/>
              <a:t>일본의 비디오 게임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518" y="5252593"/>
            <a:ext cx="4941770" cy="39666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sz="2400" dirty="0"/>
              <a:t>22450828 </a:t>
            </a:r>
            <a:r>
              <a:rPr lang="ko-KR" altLang="en-US" sz="2400" dirty="0"/>
              <a:t>조영준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56A1C-8BBB-8A4B-AC38-06D3A1F0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A54A64E-47C4-6FD7-53B2-77F53EDB3F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952AC-3363-DDD5-B9C9-FB3777EA10FF}"/>
              </a:ext>
            </a:extLst>
          </p:cNvPr>
          <p:cNvSpPr txBox="1"/>
          <p:nvPr/>
        </p:nvSpPr>
        <p:spPr>
          <a:xfrm>
            <a:off x="3515032" y="635395"/>
            <a:ext cx="538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3(2</a:t>
            </a:r>
            <a:r>
              <a:rPr lang="ko-KR" altLang="en-US" sz="3200" b="1" dirty="0">
                <a:latin typeface="Script MT Bold" panose="03040602040607080904" pitchFamily="66" charset="0"/>
              </a:rPr>
              <a:t>세대</a:t>
            </a:r>
            <a:r>
              <a:rPr lang="en-US" altLang="ko-KR" sz="3200" b="1" dirty="0">
                <a:latin typeface="Script MT Bold" panose="03040602040607080904" pitchFamily="66" charset="0"/>
              </a:rPr>
              <a:t>)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DAF095-6CD4-C322-34AA-1CCCF605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1866900"/>
            <a:ext cx="6000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DFD3-2DE6-E139-F02F-0F76B97E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9BBA41E9-EB2D-2D1A-2F0A-7200ABB774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ABC8C-B8F4-0A8C-4906-217FBBF9DC4A}"/>
              </a:ext>
            </a:extLst>
          </p:cNvPr>
          <p:cNvSpPr txBox="1"/>
          <p:nvPr/>
        </p:nvSpPr>
        <p:spPr>
          <a:xfrm>
            <a:off x="3515032" y="635395"/>
            <a:ext cx="538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3(3</a:t>
            </a:r>
            <a:r>
              <a:rPr lang="ko-KR" altLang="en-US" sz="3200" b="1" dirty="0">
                <a:latin typeface="Script MT Bold" panose="03040602040607080904" pitchFamily="66" charset="0"/>
              </a:rPr>
              <a:t>세대</a:t>
            </a:r>
            <a:r>
              <a:rPr lang="en-US" altLang="ko-KR" sz="3200" b="1" dirty="0">
                <a:latin typeface="Script MT Bold" panose="03040602040607080904" pitchFamily="66" charset="0"/>
              </a:rPr>
              <a:t>)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AFAEEC-CFFB-B995-E2ED-D0C83CB2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148" y="2016453"/>
            <a:ext cx="5761704" cy="38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8D12-6E59-E8A0-8843-F67D1E37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7DC66A5D-6E19-1041-4D62-753907F9D10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96BE4-AC3D-FA02-E5B2-D8DFC170770D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4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5EEEF-3511-053E-EDDE-B9ECF53FA231}"/>
              </a:ext>
            </a:extLst>
          </p:cNvPr>
          <p:cNvSpPr txBox="1"/>
          <p:nvPr/>
        </p:nvSpPr>
        <p:spPr>
          <a:xfrm>
            <a:off x="3515032" y="5666601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역대 모든 게임기 중 가장 빠른 기록으로 빠르게 판매된 게임기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276202-4B11-A6DB-EF96-8D25D594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39" y="1806088"/>
            <a:ext cx="6194322" cy="32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5DC9-6F67-F573-FC11-05FE3BC17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824F02FB-143A-5B3B-CC1E-CC69199C09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D6D71-1C63-054F-E752-5A47146A3408}"/>
              </a:ext>
            </a:extLst>
          </p:cNvPr>
          <p:cNvSpPr txBox="1"/>
          <p:nvPr/>
        </p:nvSpPr>
        <p:spPr>
          <a:xfrm>
            <a:off x="4047293" y="668179"/>
            <a:ext cx="475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4 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SLIM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2AD93-1D82-CF8E-B71C-72782795A380}"/>
              </a:ext>
            </a:extLst>
          </p:cNvPr>
          <p:cNvSpPr txBox="1"/>
          <p:nvPr/>
        </p:nvSpPr>
        <p:spPr>
          <a:xfrm>
            <a:off x="2037735" y="5605046"/>
            <a:ext cx="7944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기존 모델에 비해 크기가 약간 감소한 슬림 버전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E89645-7022-0EBB-32A9-48C17E46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84" y="1622323"/>
            <a:ext cx="5420032" cy="36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9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1CDA-B633-745C-BDB8-A002E6BF5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503F66C3-5E76-FC65-FC23-6B3EB5F675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E02E-E304-D9B1-CC56-1822FBD8AE23}"/>
              </a:ext>
            </a:extLst>
          </p:cNvPr>
          <p:cNvSpPr txBox="1"/>
          <p:nvPr/>
        </p:nvSpPr>
        <p:spPr>
          <a:xfrm>
            <a:off x="4047293" y="668179"/>
            <a:ext cx="475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4 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68010-4EF3-0EBE-E041-CF3C09BC12EA}"/>
              </a:ext>
            </a:extLst>
          </p:cNvPr>
          <p:cNvSpPr txBox="1"/>
          <p:nvPr/>
        </p:nvSpPr>
        <p:spPr>
          <a:xfrm>
            <a:off x="3490452" y="5442521"/>
            <a:ext cx="5073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latin typeface="Script MT Bold" panose="03040602040607080904" pitchFamily="66" charset="0"/>
              </a:rPr>
              <a:t>플레이스테이션</a:t>
            </a:r>
            <a:r>
              <a:rPr lang="en-US" altLang="ko-KR" sz="2800" dirty="0">
                <a:latin typeface="Script MT Bold" panose="03040602040607080904" pitchFamily="66" charset="0"/>
              </a:rPr>
              <a:t>4</a:t>
            </a:r>
            <a:r>
              <a:rPr lang="ko-KR" altLang="en-US" sz="2800" dirty="0">
                <a:latin typeface="Script MT Bold" panose="03040602040607080904" pitchFamily="66" charset="0"/>
              </a:rPr>
              <a:t>의 상향 모델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711CF6-4423-C54C-FA3B-8C830B7F7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039" y="1680392"/>
            <a:ext cx="6803922" cy="34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55AB-D807-29C1-A7E2-314354CE1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DFBE5375-DAE7-B9F0-3A56-1DB25E34C7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0FB96-0B7E-E851-EEAB-D2E5B8D33A77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5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1F99B-E944-12BD-18F3-CE3E24307116}"/>
              </a:ext>
            </a:extLst>
          </p:cNvPr>
          <p:cNvSpPr txBox="1"/>
          <p:nvPr/>
        </p:nvSpPr>
        <p:spPr>
          <a:xfrm>
            <a:off x="2642418" y="5712767"/>
            <a:ext cx="73397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천만대 판매량을 플레이스테이션</a:t>
            </a:r>
            <a:r>
              <a:rPr lang="en-US" altLang="ko-KR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>
                <a:latin typeface="Script MT Bold" panose="03040602040607080904" pitchFamily="66" charset="0"/>
              </a:rPr>
              <a:t>기기 통틀어 가장 빠르게 도달한 기기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4C1C8A-7732-3F4B-3319-C4C57923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36" y="1836103"/>
            <a:ext cx="4660490" cy="3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4FEC-2B5E-99AA-D32E-1A452381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6C3CB3E1-C92C-35F1-6665-DAC9FA7B68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5482D-F92F-7673-F72D-9D26123E34A7}"/>
              </a:ext>
            </a:extLst>
          </p:cNvPr>
          <p:cNvSpPr txBox="1"/>
          <p:nvPr/>
        </p:nvSpPr>
        <p:spPr>
          <a:xfrm>
            <a:off x="4047292" y="668179"/>
            <a:ext cx="456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5 </a:t>
            </a:r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SLIM</a:t>
            </a:r>
            <a:endParaRPr lang="ko-KR" altLang="en-US" sz="3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F81E2-99E4-6BEB-BF1D-B2F6081552F1}"/>
              </a:ext>
            </a:extLst>
          </p:cNvPr>
          <p:cNvSpPr txBox="1"/>
          <p:nvPr/>
        </p:nvSpPr>
        <p:spPr>
          <a:xfrm>
            <a:off x="3470787" y="5666601"/>
            <a:ext cx="7356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2800" dirty="0">
                <a:latin typeface="Script MT Bold" panose="03040602040607080904" pitchFamily="66" charset="0"/>
              </a:rPr>
              <a:t>5</a:t>
            </a:r>
            <a:r>
              <a:rPr lang="ko-KR" altLang="en-US" sz="2800" dirty="0">
                <a:latin typeface="Script MT Bold" panose="03040602040607080904" pitchFamily="66" charset="0"/>
              </a:rPr>
              <a:t>의 슬림 모델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C27E57-0E7F-8BE4-7C12-AE735560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87" y="1870059"/>
            <a:ext cx="5250426" cy="29507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74DB66A-643D-5DE5-7886-613D21E4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40" y="1672560"/>
            <a:ext cx="5963920" cy="3351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CB6AE9-7C89-1AC8-9956-E08D02D6965D}"/>
              </a:ext>
            </a:extLst>
          </p:cNvPr>
          <p:cNvSpPr txBox="1"/>
          <p:nvPr/>
        </p:nvSpPr>
        <p:spPr>
          <a:xfrm>
            <a:off x="9458633" y="4839618"/>
            <a:ext cx="203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크기 비교 이미지</a:t>
            </a:r>
          </a:p>
        </p:txBody>
      </p:sp>
    </p:spTree>
    <p:extLst>
      <p:ext uri="{BB962C8B-B14F-4D97-AF65-F5344CB8AC3E}">
        <p14:creationId xmlns:p14="http://schemas.microsoft.com/office/powerpoint/2010/main" val="1341662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C4B6F-48DC-D246-6424-BEBBA1B1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735B95B1-17F9-E36F-9EBE-210A71719A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4FDEE-3E43-B497-88F7-D01842E9EBEF}"/>
              </a:ext>
            </a:extLst>
          </p:cNvPr>
          <p:cNvSpPr txBox="1"/>
          <p:nvPr/>
        </p:nvSpPr>
        <p:spPr>
          <a:xfrm>
            <a:off x="3470787" y="759143"/>
            <a:ext cx="525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 포터블</a:t>
            </a:r>
            <a:r>
              <a:rPr lang="en-US" altLang="ko-KR" sz="3200" b="1" dirty="0">
                <a:latin typeface="Script MT Bold" panose="03040602040607080904" pitchFamily="66" charset="0"/>
              </a:rPr>
              <a:t>(</a:t>
            </a:r>
            <a:r>
              <a:rPr lang="en-US" altLang="ko-KR" sz="3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psp</a:t>
            </a:r>
            <a:r>
              <a:rPr lang="en-US" altLang="ko-KR" sz="3200" b="1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70737-0683-20C6-5F03-581F3D8D1F2D}"/>
              </a:ext>
            </a:extLst>
          </p:cNvPr>
          <p:cNvSpPr txBox="1"/>
          <p:nvPr/>
        </p:nvSpPr>
        <p:spPr>
          <a:xfrm>
            <a:off x="3470787" y="5270257"/>
            <a:ext cx="7356988" cy="13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플레이스테이션  휴대용 게임기</a:t>
            </a:r>
            <a:endParaRPr lang="en-US" altLang="ko-KR" sz="2800" dirty="0">
              <a:latin typeface="Script MT Bold" panose="030406020406070809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latin typeface="Script MT Bold" panose="03040602040607080904" pitchFamily="66" charset="0"/>
              </a:rPr>
              <a:t>21</a:t>
            </a:r>
            <a:r>
              <a:rPr lang="ko-KR" altLang="en-US" sz="2800" dirty="0">
                <a:latin typeface="Script MT Bold" panose="03040602040607080904" pitchFamily="66" charset="0"/>
              </a:rPr>
              <a:t>세기의 워크맨을 표방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F19EB1-7D80-8617-6540-DEFA7CC5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081212"/>
            <a:ext cx="4762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0F6D-3342-53F7-FDB5-9F76999A6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30897A1-3DAC-782B-CFE8-66D03B55FF6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3FEF-C7E7-CCD4-C9CF-09E98F3C39CF}"/>
              </a:ext>
            </a:extLst>
          </p:cNvPr>
          <p:cNvSpPr txBox="1"/>
          <p:nvPr/>
        </p:nvSpPr>
        <p:spPr>
          <a:xfrm>
            <a:off x="3470787" y="759143"/>
            <a:ext cx="525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 포터블 </a:t>
            </a:r>
            <a:r>
              <a:rPr lang="en-US" altLang="ko-K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CCA9B3-B184-C439-09B9-F4B38DE1A576}"/>
              </a:ext>
            </a:extLst>
          </p:cNvPr>
          <p:cNvSpPr txBox="1"/>
          <p:nvPr/>
        </p:nvSpPr>
        <p:spPr>
          <a:xfrm>
            <a:off x="3097161" y="5183317"/>
            <a:ext cx="7356988" cy="66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>
                <a:latin typeface="Script MT Bold" panose="03040602040607080904" pitchFamily="66" charset="0"/>
              </a:rPr>
              <a:t>플레이스테이션 </a:t>
            </a:r>
            <a:r>
              <a:rPr lang="ko-KR" altLang="en-US" sz="2800" dirty="0" err="1">
                <a:latin typeface="Script MT Bold" panose="03040602040607080904" pitchFamily="66" charset="0"/>
              </a:rPr>
              <a:t>포터블의염가판</a:t>
            </a:r>
            <a:r>
              <a:rPr lang="ko-KR" altLang="en-US" sz="2800" dirty="0">
                <a:latin typeface="Script MT Bold" panose="03040602040607080904" pitchFamily="66" charset="0"/>
              </a:rPr>
              <a:t> 모델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C9E67C-9B71-8F71-60E3-7EE63C02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23884"/>
            <a:ext cx="3657600" cy="32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B15CD-3A35-7A00-2936-CED8F9221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E63CA37-F0B4-05B4-F570-4C487948AC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E414A-5CFF-BE02-AB4B-F10E456AB78D}"/>
              </a:ext>
            </a:extLst>
          </p:cNvPr>
          <p:cNvSpPr txBox="1"/>
          <p:nvPr/>
        </p:nvSpPr>
        <p:spPr>
          <a:xfrm>
            <a:off x="3647767" y="803466"/>
            <a:ext cx="525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 비타</a:t>
            </a:r>
            <a:endParaRPr lang="en-US" altLang="ko-KR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EFFDB-0996-7164-896D-D99CE31297AD}"/>
              </a:ext>
            </a:extLst>
          </p:cNvPr>
          <p:cNvSpPr txBox="1"/>
          <p:nvPr/>
        </p:nvSpPr>
        <p:spPr>
          <a:xfrm>
            <a:off x="4021393" y="5393006"/>
            <a:ext cx="5006463" cy="66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포터블의 후계기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408BE0-84AE-0015-9225-AD4734AB6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23" y="2096567"/>
            <a:ext cx="560438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833632"/>
            <a:ext cx="3171825" cy="1325563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b="1" dirty="0"/>
              <a:t>목차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474475" cy="2519363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sz="2400" b="1" dirty="0"/>
              <a:t>· SONY(</a:t>
            </a:r>
            <a:r>
              <a:rPr lang="ko-KR" altLang="en-US" sz="2400" b="1" dirty="0"/>
              <a:t>플레이스테이션</a:t>
            </a:r>
            <a:r>
              <a:rPr lang="en-US" altLang="ko-KR" sz="2400" b="1" dirty="0"/>
              <a:t>)</a:t>
            </a:r>
          </a:p>
          <a:p>
            <a:pPr rtl="0"/>
            <a:r>
              <a:rPr lang="en-US" altLang="ko-KR" sz="2400" b="1" dirty="0"/>
              <a:t>· </a:t>
            </a:r>
            <a:r>
              <a:rPr lang="ko-KR" altLang="en-US" sz="2400" b="1" dirty="0"/>
              <a:t>닌텐도</a:t>
            </a:r>
            <a:endParaRPr lang="en-US" altLang="ko-KR" sz="2400" b="1" dirty="0"/>
          </a:p>
          <a:p>
            <a:pPr rtl="0"/>
            <a:r>
              <a:rPr lang="en-US" altLang="ko-KR" sz="2400" b="1" dirty="0"/>
              <a:t>· </a:t>
            </a:r>
            <a:r>
              <a:rPr lang="ko-KR" altLang="en-US" sz="2400" b="1" dirty="0"/>
              <a:t>인기 게임 소개</a:t>
            </a:r>
            <a:endParaRPr lang="en-US" altLang="ko-KR" sz="2400" b="1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en-US" altLang="ko-KR"/>
              <a:t>20XX</a:t>
            </a:r>
            <a:r>
              <a:rPr lang="ko-KR" altLang="en-US"/>
              <a:t>년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ko-KR" altLang="en-US"/>
              <a:t>설명 자료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ko-KR" smtClean="0"/>
              <a:pPr/>
              <a:t>2</a:t>
            </a:fld>
            <a:endParaRPr lang="ko-KR" altLang="en-ZA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A239-C1FC-5144-4AF0-0561C99C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8A5D869A-D499-4B85-56D6-2727D846D6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56FDA-7258-73EE-C2FE-26441C9DB73C}"/>
              </a:ext>
            </a:extLst>
          </p:cNvPr>
          <p:cNvSpPr txBox="1"/>
          <p:nvPr/>
        </p:nvSpPr>
        <p:spPr>
          <a:xfrm>
            <a:off x="3647767" y="803466"/>
            <a:ext cx="525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 비타 </a:t>
            </a:r>
            <a:r>
              <a:rPr lang="en-US" altLang="ko-KR" sz="32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45F93-9AAE-79F7-4D9C-376FF1C5C077}"/>
              </a:ext>
            </a:extLst>
          </p:cNvPr>
          <p:cNvSpPr txBox="1"/>
          <p:nvPr/>
        </p:nvSpPr>
        <p:spPr>
          <a:xfrm>
            <a:off x="4021393" y="5393006"/>
            <a:ext cx="5006463" cy="66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PS Vita</a:t>
            </a:r>
            <a:r>
              <a:rPr lang="ko-KR" altLang="en-US" sz="2800" dirty="0">
                <a:latin typeface="돋움" panose="020B0600000101010101" pitchFamily="50" charset="-127"/>
                <a:ea typeface="돋움" panose="020B0600000101010101" pitchFamily="50" charset="-127"/>
              </a:rPr>
              <a:t>의 거치형 버전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FE4DF1-4444-0C48-3A67-F4584D4E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027" y="1766810"/>
            <a:ext cx="4553946" cy="33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1D30-50B2-80A0-1E58-DBAFAE49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18ADD4B0-7F22-29C5-D5D7-4B94C753D2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689B0-0008-D500-8AF3-A4F6EECF74F2}"/>
              </a:ext>
            </a:extLst>
          </p:cNvPr>
          <p:cNvSpPr txBox="1"/>
          <p:nvPr/>
        </p:nvSpPr>
        <p:spPr>
          <a:xfrm>
            <a:off x="5060015" y="805830"/>
            <a:ext cx="3002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닌텐도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E21F7C3-5485-9DEB-843C-22598EA8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28" y="4258018"/>
            <a:ext cx="5230762" cy="17941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9015AC-C311-35CB-8DDB-A5C6465C6162}"/>
              </a:ext>
            </a:extLst>
          </p:cNvPr>
          <p:cNvSpPr txBox="1"/>
          <p:nvPr/>
        </p:nvSpPr>
        <p:spPr>
          <a:xfrm>
            <a:off x="3052916" y="2219816"/>
            <a:ext cx="8109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Script MT Bold" panose="03040602040607080904" pitchFamily="66" charset="0"/>
              </a:rPr>
              <a:t>1889</a:t>
            </a:r>
            <a:r>
              <a:rPr lang="ko-KR" altLang="en-US" sz="3200" dirty="0">
                <a:latin typeface="Script MT Bold" panose="03040602040607080904" pitchFamily="66" charset="0"/>
              </a:rPr>
              <a:t>년 </a:t>
            </a:r>
            <a:r>
              <a:rPr lang="ko-KR" altLang="en-US" sz="3200" dirty="0" err="1">
                <a:latin typeface="Script MT Bold" panose="03040602040607080904" pitchFamily="66" charset="0"/>
              </a:rPr>
              <a:t>화투패</a:t>
            </a:r>
            <a:r>
              <a:rPr lang="ko-KR" altLang="en-US" sz="3200" dirty="0">
                <a:latin typeface="Script MT Bold" panose="03040602040607080904" pitchFamily="66" charset="0"/>
              </a:rPr>
              <a:t> 장사를 시작</a:t>
            </a:r>
            <a:endParaRPr lang="en-US" altLang="ko-KR" sz="3200" dirty="0">
              <a:latin typeface="Script MT Bold" panose="03040602040607080904" pitchFamily="66" charset="0"/>
            </a:endParaRPr>
          </a:p>
          <a:p>
            <a:r>
              <a:rPr lang="ko-KR" altLang="en-US" sz="3200" dirty="0">
                <a:latin typeface="Script MT Bold" panose="03040602040607080904" pitchFamily="66" charset="0"/>
              </a:rPr>
              <a:t> </a:t>
            </a:r>
            <a:r>
              <a:rPr lang="en-US" altLang="ko-KR" sz="3200" dirty="0">
                <a:latin typeface="Script MT Bold" panose="03040602040607080904" pitchFamily="66" charset="0"/>
              </a:rPr>
              <a:t>1977</a:t>
            </a:r>
            <a:r>
              <a:rPr lang="ko-KR" altLang="en-US" sz="3200" dirty="0">
                <a:latin typeface="Script MT Bold" panose="03040602040607080904" pitchFamily="66" charset="0"/>
              </a:rPr>
              <a:t>년의 컬러 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TV</a:t>
            </a:r>
            <a:r>
              <a:rPr lang="en-US" altLang="ko-KR" sz="3200" dirty="0">
                <a:latin typeface="Script MT Bold" panose="03040602040607080904" pitchFamily="66" charset="0"/>
              </a:rPr>
              <a:t> </a:t>
            </a:r>
            <a:r>
              <a:rPr lang="ko-KR" altLang="en-US" sz="3200" dirty="0">
                <a:latin typeface="Script MT Bold" panose="03040602040607080904" pitchFamily="66" charset="0"/>
              </a:rPr>
              <a:t>게임으로</a:t>
            </a:r>
            <a:r>
              <a:rPr lang="en-US" altLang="ko-KR" sz="3200" dirty="0">
                <a:latin typeface="Script MT Bold" panose="03040602040607080904" pitchFamily="66" charset="0"/>
              </a:rPr>
              <a:t> </a:t>
            </a:r>
          </a:p>
          <a:p>
            <a:r>
              <a:rPr lang="ko-KR" altLang="en-US" sz="3200" dirty="0">
                <a:latin typeface="Script MT Bold" panose="03040602040607080904" pitchFamily="66" charset="0"/>
              </a:rPr>
              <a:t>비디오 게임 </a:t>
            </a:r>
            <a:r>
              <a:rPr lang="ko-KR" altLang="en-US" sz="3200" dirty="0" err="1">
                <a:latin typeface="Script MT Bold" panose="03040602040607080904" pitchFamily="66" charset="0"/>
              </a:rPr>
              <a:t>산업에진출한</a:t>
            </a:r>
            <a:r>
              <a:rPr lang="ko-KR" altLang="en-US" sz="3200" dirty="0">
                <a:latin typeface="Script MT Bold" panose="03040602040607080904" pitchFamily="66" charset="0"/>
              </a:rPr>
              <a:t> 회사</a:t>
            </a:r>
          </a:p>
        </p:txBody>
      </p:sp>
    </p:spTree>
    <p:extLst>
      <p:ext uri="{BB962C8B-B14F-4D97-AF65-F5344CB8AC3E}">
        <p14:creationId xmlns:p14="http://schemas.microsoft.com/office/powerpoint/2010/main" val="411916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E3BD-8B7C-7880-3EA4-744F1E61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E8A921BC-4A5F-13AA-6DA0-44653E6E55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8A5D2-C6F1-AE72-CA39-366D5507AF8B}"/>
              </a:ext>
            </a:extLst>
          </p:cNvPr>
          <p:cNvSpPr txBox="1"/>
          <p:nvPr/>
        </p:nvSpPr>
        <p:spPr>
          <a:xfrm>
            <a:off x="4473676" y="842795"/>
            <a:ext cx="298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컬러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TV </a:t>
            </a:r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게임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4495B-3442-3A17-A409-8DA2E701EA13}"/>
              </a:ext>
            </a:extLst>
          </p:cNvPr>
          <p:cNvSpPr txBox="1"/>
          <p:nvPr/>
        </p:nvSpPr>
        <p:spPr>
          <a:xfrm>
            <a:off x="1858298" y="5015610"/>
            <a:ext cx="10599174" cy="1691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 닌텐도의 첫 번째 가정용 거치형 게임기 시리즈</a:t>
            </a:r>
            <a:endParaRPr lang="en-US" altLang="ko-KR" sz="2800" b="0" i="0" dirty="0">
              <a:solidFill>
                <a:srgbClr val="212529"/>
              </a:solidFill>
              <a:effectLst/>
              <a:latin typeface="Pretendard JP"/>
            </a:endParaRPr>
          </a:p>
          <a:p>
            <a:pPr>
              <a:lnSpc>
                <a:spcPct val="200000"/>
              </a:lnSpc>
            </a:pPr>
            <a:r>
              <a:rPr lang="ko-KR" altLang="en-US" sz="2800" b="0" i="0" dirty="0" err="1">
                <a:solidFill>
                  <a:srgbClr val="212529"/>
                </a:solidFill>
                <a:effectLst/>
                <a:latin typeface="Pretendard JP"/>
              </a:rPr>
              <a:t>미쓰비시전기에서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 공동 제휴</a:t>
            </a:r>
            <a:endParaRPr lang="en-US" altLang="ko-KR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3ED118-5A71-FEDB-D547-D0F495C7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062162"/>
            <a:ext cx="4762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D6670-87FE-C0C7-3EEE-E3EAAD94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57C66992-D0EF-CE3F-C2AD-441A7F2F8E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AC0C8-4FAF-DFE9-4F7B-47C9AD26955F}"/>
              </a:ext>
            </a:extLst>
          </p:cNvPr>
          <p:cNvSpPr txBox="1"/>
          <p:nvPr/>
        </p:nvSpPr>
        <p:spPr>
          <a:xfrm>
            <a:off x="3647767" y="803466"/>
            <a:ext cx="52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패밀리 컴퓨터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E587C-933B-F8A4-E0DA-12EC9DAFFC7C}"/>
              </a:ext>
            </a:extLst>
          </p:cNvPr>
          <p:cNvSpPr txBox="1"/>
          <p:nvPr/>
        </p:nvSpPr>
        <p:spPr>
          <a:xfrm>
            <a:off x="2656553" y="5393006"/>
            <a:ext cx="7736144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 </a:t>
            </a:r>
            <a:r>
              <a:rPr lang="ko-KR" altLang="en-US" sz="2800" b="0" i="0" u="none" strike="noStrike" dirty="0">
                <a:effectLst/>
                <a:latin typeface="Pretendard JP"/>
              </a:rPr>
              <a:t> 카트리지 </a:t>
            </a:r>
            <a:r>
              <a:rPr lang="ko-KR" altLang="en-US" sz="2800" b="0" i="0" u="none" strike="noStrike" dirty="0" err="1">
                <a:effectLst/>
                <a:latin typeface="Pretendard JP"/>
              </a:rPr>
              <a:t>교환식</a:t>
            </a:r>
            <a:r>
              <a:rPr lang="ko-KR" altLang="en-US" sz="2800" b="0" i="0" u="none" strike="noStrike" dirty="0">
                <a:effectLst/>
                <a:latin typeface="Pretendard JP"/>
              </a:rPr>
              <a:t> </a:t>
            </a:r>
            <a:r>
              <a:rPr lang="en-US" altLang="ko-KR" sz="2800" b="0" i="0" u="none" strike="noStrike" dirty="0">
                <a:effectLst/>
                <a:latin typeface="Pretendard JP"/>
              </a:rPr>
              <a:t>8</a:t>
            </a:r>
            <a:r>
              <a:rPr lang="ko-KR" altLang="en-US" sz="2800" b="0" i="0" u="none" strike="noStrike" dirty="0">
                <a:effectLst/>
                <a:latin typeface="Pretendard JP"/>
              </a:rPr>
              <a:t>비트 가정용 거치형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C08235-A006-02C6-CC7F-B345E48D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157412"/>
            <a:ext cx="4762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D1685-7EBC-C026-DD8F-A16C6C76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AC0486A4-91FE-4463-7D75-30E407E565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E462F-CA5E-766E-1345-838364566503}"/>
              </a:ext>
            </a:extLst>
          </p:cNvPr>
          <p:cNvSpPr txBox="1"/>
          <p:nvPr/>
        </p:nvSpPr>
        <p:spPr>
          <a:xfrm>
            <a:off x="4237703" y="880218"/>
            <a:ext cx="34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0" i="0" dirty="0">
                <a:solidFill>
                  <a:srgbClr val="212529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슈퍼 </a:t>
            </a:r>
            <a:r>
              <a:rPr lang="ko-KR" altLang="en-US" sz="3600" b="0" i="0" dirty="0" err="1">
                <a:solidFill>
                  <a:srgbClr val="212529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컴보이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8F234-51DD-4ADE-5C38-C16133740037}"/>
              </a:ext>
            </a:extLst>
          </p:cNvPr>
          <p:cNvSpPr txBox="1"/>
          <p:nvPr/>
        </p:nvSpPr>
        <p:spPr>
          <a:xfrm>
            <a:off x="3216070" y="5393006"/>
            <a:ext cx="552388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 가정용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16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비트 거치형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29F248-0148-31A4-EE9F-A1C618E1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16" y="2079522"/>
            <a:ext cx="5171768" cy="26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4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796B7-81C2-8FC3-84F0-E50CBD8E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E9341C06-BE64-1FCA-EBD2-DB486382ED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7620F-6F4F-5228-D155-73D7DD78DA4C}"/>
              </a:ext>
            </a:extLst>
          </p:cNvPr>
          <p:cNvSpPr txBox="1"/>
          <p:nvPr/>
        </p:nvSpPr>
        <p:spPr>
          <a:xfrm>
            <a:off x="4149213" y="796606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58A3FC-3EF9-C291-55BD-BE018B619DAB}"/>
              </a:ext>
            </a:extLst>
          </p:cNvPr>
          <p:cNvSpPr txBox="1"/>
          <p:nvPr/>
        </p:nvSpPr>
        <p:spPr>
          <a:xfrm>
            <a:off x="3662362" y="5370624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슈퍼 </a:t>
            </a:r>
            <a:r>
              <a:rPr lang="ko-KR" altLang="en-US" sz="2800" dirty="0" err="1">
                <a:latin typeface="Script MT Bold" panose="03040602040607080904" pitchFamily="66" charset="0"/>
              </a:rPr>
              <a:t>컴보이의</a:t>
            </a:r>
            <a:r>
              <a:rPr lang="ko-KR" altLang="en-US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 err="1">
                <a:latin typeface="Script MT Bold" panose="03040602040607080904" pitchFamily="66" charset="0"/>
              </a:rPr>
              <a:t>후속기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26CC020-0F09-D2F2-54DB-EA73EA1D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362" y="2119312"/>
            <a:ext cx="48672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1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AC430-90DB-BEEA-6E57-BEC2FE8C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4BDFA7A9-EC3E-882F-D4FA-4FF28B95DF2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8FA51-75FE-73D3-6C2F-BEE65CA1FADA}"/>
              </a:ext>
            </a:extLst>
          </p:cNvPr>
          <p:cNvSpPr txBox="1"/>
          <p:nvPr/>
        </p:nvSpPr>
        <p:spPr>
          <a:xfrm>
            <a:off x="4149213" y="796606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게임큐브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1896F-A685-B835-40A4-2FD041E30276}"/>
              </a:ext>
            </a:extLst>
          </p:cNvPr>
          <p:cNvSpPr txBox="1"/>
          <p:nvPr/>
        </p:nvSpPr>
        <p:spPr>
          <a:xfrm>
            <a:off x="3662362" y="5370624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닌텐도 </a:t>
            </a:r>
            <a:r>
              <a:rPr lang="en-US" altLang="ko-KR" sz="2800" dirty="0">
                <a:latin typeface="Script MT Bold" panose="03040602040607080904" pitchFamily="66" charset="0"/>
              </a:rPr>
              <a:t>64</a:t>
            </a:r>
            <a:r>
              <a:rPr lang="ko-KR" altLang="en-US" sz="2800" dirty="0">
                <a:latin typeface="Script MT Bold" panose="03040602040607080904" pitchFamily="66" charset="0"/>
              </a:rPr>
              <a:t>의 후속 기종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042B23-9AE3-9942-4FE7-6B6C22FF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062162"/>
            <a:ext cx="48768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105A9-EE29-5BFA-0B7D-A98E04C7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345F934B-40F0-2529-E1B8-779419D03BD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FAF65-4044-4A05-DBC6-17EFDD8F6AF2}"/>
              </a:ext>
            </a:extLst>
          </p:cNvPr>
          <p:cNvSpPr txBox="1"/>
          <p:nvPr/>
        </p:nvSpPr>
        <p:spPr>
          <a:xfrm>
            <a:off x="4168877" y="695512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53AE8-DA5E-6B94-DD4C-C65DEE95B083}"/>
              </a:ext>
            </a:extLst>
          </p:cNvPr>
          <p:cNvSpPr txBox="1"/>
          <p:nvPr/>
        </p:nvSpPr>
        <p:spPr>
          <a:xfrm>
            <a:off x="3727655" y="5800840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 err="1">
                <a:latin typeface="Script MT Bold" panose="03040602040607080904" pitchFamily="66" charset="0"/>
              </a:rPr>
              <a:t>게임큐브의</a:t>
            </a:r>
            <a:r>
              <a:rPr lang="ko-KR" altLang="en-US" sz="2800" dirty="0">
                <a:latin typeface="Script MT Bold" panose="03040602040607080904" pitchFamily="66" charset="0"/>
              </a:rPr>
              <a:t> 후속 기종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F5C570-0A4D-0DAE-1D6A-8F110D98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55" y="1635825"/>
            <a:ext cx="5003390" cy="39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1167-D69D-1649-8A10-F170E7AA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D9ECB906-1790-0ADF-7EDA-49022F4113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9B5DC-53EA-7D7D-AF37-0854BE7EB8A8}"/>
              </a:ext>
            </a:extLst>
          </p:cNvPr>
          <p:cNvSpPr txBox="1"/>
          <p:nvPr/>
        </p:nvSpPr>
        <p:spPr>
          <a:xfrm>
            <a:off x="4149213" y="796606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Wii 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857BE-94EC-A232-C0CD-FB60D36257FE}"/>
              </a:ext>
            </a:extLst>
          </p:cNvPr>
          <p:cNvSpPr txBox="1"/>
          <p:nvPr/>
        </p:nvSpPr>
        <p:spPr>
          <a:xfrm>
            <a:off x="3662362" y="5370624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닌텐도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Wii</a:t>
            </a:r>
            <a:r>
              <a:rPr lang="ko-KR" altLang="en-US" sz="2800" dirty="0">
                <a:latin typeface="Script MT Bold" panose="03040602040607080904" pitchFamily="66" charset="0"/>
              </a:rPr>
              <a:t>의 후속 기종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3375AD-60D3-13F4-B75C-EF815692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747837"/>
            <a:ext cx="5715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9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A577-60F4-D4B8-BE28-7F40CE931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9FE3C7EB-6F32-D2B5-D487-148C36390C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66EBC-BBCC-AF32-9BCA-209198C91532}"/>
              </a:ext>
            </a:extLst>
          </p:cNvPr>
          <p:cNvSpPr txBox="1"/>
          <p:nvPr/>
        </p:nvSpPr>
        <p:spPr>
          <a:xfrm>
            <a:off x="4149213" y="796606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3BA19-BAD4-2490-736C-912F5EC512D9}"/>
              </a:ext>
            </a:extLst>
          </p:cNvPr>
          <p:cNvSpPr txBox="1"/>
          <p:nvPr/>
        </p:nvSpPr>
        <p:spPr>
          <a:xfrm>
            <a:off x="3662362" y="5370624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슈퍼 </a:t>
            </a:r>
            <a:r>
              <a:rPr lang="ko-KR" altLang="en-US" sz="2800" dirty="0" err="1">
                <a:latin typeface="Script MT Bold" panose="03040602040607080904" pitchFamily="66" charset="0"/>
              </a:rPr>
              <a:t>컴보이의</a:t>
            </a:r>
            <a:r>
              <a:rPr lang="ko-KR" altLang="en-US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 err="1">
                <a:latin typeface="Script MT Bold" panose="03040602040607080904" pitchFamily="66" charset="0"/>
              </a:rPr>
              <a:t>후속기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D8E6383-EB19-EF02-8B2A-4CF3129E8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362" y="2119312"/>
            <a:ext cx="48672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7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23" y="245813"/>
            <a:ext cx="842168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Sony</a:t>
            </a:r>
            <a:endParaRPr lang="ko-KR" altLang="en-US" sz="3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C17E57-9FB5-508F-8EDF-ADA2DD979792}"/>
              </a:ext>
            </a:extLst>
          </p:cNvPr>
          <p:cNvSpPr txBox="1"/>
          <p:nvPr/>
        </p:nvSpPr>
        <p:spPr>
          <a:xfrm>
            <a:off x="2795000" y="1815607"/>
            <a:ext cx="6329336" cy="132556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pPr algn="ctr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3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콘솔 기기 점유율 1위인 </a:t>
            </a:r>
            <a:r>
              <a:rPr lang="en-US" altLang="ko-KR" sz="3200" u="sng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플레이스테이션</a:t>
            </a:r>
            <a:r>
              <a:rPr lang="en-US" altLang="ko-KR" sz="32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을</a:t>
            </a:r>
            <a:r>
              <a:rPr lang="en-US" altLang="ko-KR" sz="3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32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만든</a:t>
            </a:r>
            <a:r>
              <a:rPr lang="en-US" altLang="ko-KR" sz="3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3200" kern="1200" spc="1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ript MT Bold" panose="03040602040607080904" pitchFamily="66" charset="0"/>
                <a:ea typeface="맑은 고딕" panose="020B0503020000020004" pitchFamily="50" charset="-127"/>
                <a:cs typeface="+mj-cs"/>
              </a:rPr>
              <a:t>회사</a:t>
            </a:r>
            <a:endParaRPr lang="en-US" altLang="ko-KR" sz="3200" kern="1200" spc="150" baseline="0" dirty="0">
              <a:solidFill>
                <a:schemeClr val="tx1">
                  <a:lumMod val="75000"/>
                  <a:lumOff val="25000"/>
                </a:schemeClr>
              </a:solidFill>
              <a:latin typeface="Script MT Bold" panose="03040602040607080904" pitchFamily="66" charset="0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5" name="Date Placeholder 18">
            <a:extLst>
              <a:ext uri="{FF2B5EF4-FFF2-40B4-BE49-F238E27FC236}">
                <a16:creationId xmlns:a16="http://schemas.microsoft.com/office/drawing/2014/main" id="{B59067D0-8789-848E-721E-A4D4258E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Footer Placeholder 19">
            <a:extLst>
              <a:ext uri="{FF2B5EF4-FFF2-40B4-BE49-F238E27FC236}">
                <a16:creationId xmlns:a16="http://schemas.microsoft.com/office/drawing/2014/main" id="{01230DE8-792A-2477-669E-B5BEF534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altLang="ko-KR" smtClean="0"/>
              <a:pPr>
                <a:spcAft>
                  <a:spcPts val="600"/>
                </a:spcAft>
              </a:pPr>
              <a:t>3</a:t>
            </a:fld>
            <a:endParaRPr lang="ko-KR" altLang="en-US"/>
          </a:p>
        </p:txBody>
      </p:sp>
      <p:pic>
        <p:nvPicPr>
          <p:cNvPr id="1038" name="Picture 14" descr="소니 로고">
            <a:extLst>
              <a:ext uri="{FF2B5EF4-FFF2-40B4-BE49-F238E27FC236}">
                <a16:creationId xmlns:a16="http://schemas.microsoft.com/office/drawing/2014/main" id="{85C4AAF3-FAB0-6399-EF30-CAA73137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30" y="3716832"/>
            <a:ext cx="5459539" cy="18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9D8EE-44F2-405E-3D39-74D6C3F7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DA6AAF18-AABA-8C13-8252-4C0877DF51D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BECD9-A40D-776E-8E8D-284B48DBFD06}"/>
              </a:ext>
            </a:extLst>
          </p:cNvPr>
          <p:cNvSpPr txBox="1"/>
          <p:nvPr/>
        </p:nvSpPr>
        <p:spPr>
          <a:xfrm>
            <a:off x="4149213" y="60484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게임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&amp; </a:t>
            </a:r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워치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A537E-1FFE-57B1-5C0E-E11E5949317C}"/>
              </a:ext>
            </a:extLst>
          </p:cNvPr>
          <p:cNvSpPr txBox="1"/>
          <p:nvPr/>
        </p:nvSpPr>
        <p:spPr>
          <a:xfrm>
            <a:off x="3662362" y="5370624"/>
            <a:ext cx="561237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닌텐도 최초의 휴대용 게임기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5FF8D9D-8674-4518-722F-A087E0839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1624012"/>
            <a:ext cx="5524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B752D-6DF9-3FA6-1665-4AC803C0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5FF3B4F0-926D-67B3-1E85-343BF4D1B55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1E62F-9176-42CB-5E91-B3E6F5DC44F9}"/>
              </a:ext>
            </a:extLst>
          </p:cNvPr>
          <p:cNvSpPr txBox="1"/>
          <p:nvPr/>
        </p:nvSpPr>
        <p:spPr>
          <a:xfrm>
            <a:off x="4395020" y="626989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게임보이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F79A5-1989-1F1E-5798-AD2A548CBC1C}"/>
              </a:ext>
            </a:extLst>
          </p:cNvPr>
          <p:cNvSpPr txBox="1"/>
          <p:nvPr/>
        </p:nvSpPr>
        <p:spPr>
          <a:xfrm>
            <a:off x="2664542" y="5370624"/>
            <a:ext cx="6610196" cy="66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일본에 처음 출시한 휴대용 콘솔 게임기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B5749AC-3F42-F1F7-C573-F143B596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85" y="1519365"/>
            <a:ext cx="3482462" cy="35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0D63-4811-C190-C308-CD6AFD9D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7BACC0B9-9B15-CDC1-3B11-F4707CA870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DF898-A092-FE2F-15B9-B0AAB8C9A4C9}"/>
              </a:ext>
            </a:extLst>
          </p:cNvPr>
          <p:cNvSpPr txBox="1"/>
          <p:nvPr/>
        </p:nvSpPr>
        <p:spPr>
          <a:xfrm>
            <a:off x="4395020" y="626989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버추얼</a:t>
            </a:r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보이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1355C-E061-D041-459F-E49B46E56517}"/>
              </a:ext>
            </a:extLst>
          </p:cNvPr>
          <p:cNvSpPr txBox="1"/>
          <p:nvPr/>
        </p:nvSpPr>
        <p:spPr>
          <a:xfrm>
            <a:off x="3581401" y="5321463"/>
            <a:ext cx="5270090" cy="13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요코이 군페이가 제안하여</a:t>
            </a:r>
            <a:endParaRPr lang="en-US" altLang="ko-KR" sz="2800" dirty="0">
              <a:latin typeface="Script MT Bold" panose="03040602040607080904" pitchFamily="66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닌텐도에서 출시한 </a:t>
            </a:r>
            <a:r>
              <a:rPr lang="en-US" altLang="ko-KR" sz="2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3D</a:t>
            </a:r>
            <a:r>
              <a:rPr lang="en-US" altLang="ko-KR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>
                <a:latin typeface="Script MT Bold" panose="03040602040607080904" pitchFamily="66" charset="0"/>
              </a:rPr>
              <a:t>게임기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BDA203-3FFC-62EE-EEE3-BE8FE4BA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48" y="1705798"/>
            <a:ext cx="2713704" cy="3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5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989A-2C51-A110-D84E-03D46EBD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37589FB-9019-B166-EF02-41CCD81DA37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07AE6-5ED7-8357-B74F-CAC56B153BD2}"/>
              </a:ext>
            </a:extLst>
          </p:cNvPr>
          <p:cNvSpPr txBox="1"/>
          <p:nvPr/>
        </p:nvSpPr>
        <p:spPr>
          <a:xfrm>
            <a:off x="4395020" y="626989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게임보이</a:t>
            </a:r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컬러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551F3-F9F3-7200-7548-DF9CB3A976F6}"/>
              </a:ext>
            </a:extLst>
          </p:cNvPr>
          <p:cNvSpPr txBox="1"/>
          <p:nvPr/>
        </p:nvSpPr>
        <p:spPr>
          <a:xfrm>
            <a:off x="3785421" y="5331296"/>
            <a:ext cx="6843250" cy="13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>
                <a:latin typeface="Script MT Bold" panose="03040602040607080904" pitchFamily="66" charset="0"/>
              </a:rPr>
              <a:t>게임보이의</a:t>
            </a:r>
            <a:r>
              <a:rPr lang="ko-KR" altLang="en-US" sz="2800" dirty="0">
                <a:latin typeface="Script MT Bold" panose="03040602040607080904" pitchFamily="66" charset="0"/>
              </a:rPr>
              <a:t> 후계 기종이자</a:t>
            </a:r>
            <a:endParaRPr lang="en-US" altLang="ko-KR" sz="2800" dirty="0">
              <a:latin typeface="Script MT Bold" panose="03040602040607080904" pitchFamily="66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Script MT Bold" panose="03040602040607080904" pitchFamily="66" charset="0"/>
              </a:rPr>
              <a:t>역대 최후의 </a:t>
            </a:r>
            <a:r>
              <a:rPr lang="en-US" altLang="ko-KR" sz="2800" dirty="0">
                <a:latin typeface="Script MT Bold" panose="03040602040607080904" pitchFamily="66" charset="0"/>
              </a:rPr>
              <a:t>8</a:t>
            </a:r>
            <a:r>
              <a:rPr lang="ko-KR" altLang="en-US" sz="2800" dirty="0">
                <a:latin typeface="Script MT Bold" panose="03040602040607080904" pitchFamily="66" charset="0"/>
              </a:rPr>
              <a:t>비트 게임기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AD1443-692D-27A6-87AB-F1CB630E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06" y="1900309"/>
            <a:ext cx="1961188" cy="30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5E5E8-C958-BC1C-484A-B01DCA1E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94C42E66-B0FB-D3FA-3183-59EE636307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19D62-7443-233F-B4EF-D56E9657F85E}"/>
              </a:ext>
            </a:extLst>
          </p:cNvPr>
          <p:cNvSpPr txBox="1"/>
          <p:nvPr/>
        </p:nvSpPr>
        <p:spPr>
          <a:xfrm>
            <a:off x="4493343" y="409036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포켓몬 미니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B0A92-01C9-B43A-8E2B-D5EA34014259}"/>
              </a:ext>
            </a:extLst>
          </p:cNvPr>
          <p:cNvSpPr txBox="1"/>
          <p:nvPr/>
        </p:nvSpPr>
        <p:spPr>
          <a:xfrm>
            <a:off x="3372464" y="5584680"/>
            <a:ext cx="560684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포켓몬스터 관련 휴대용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B89088-C75A-9154-0DDD-6FBE3066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32" y="1483744"/>
            <a:ext cx="3028336" cy="38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BC4C-F8D4-1C1D-D565-7A24AF0B2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EB7538D1-5EDC-BBC4-285C-74AF665F95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99DA9-4100-1991-FB6A-CD2D565694C5}"/>
              </a:ext>
            </a:extLst>
          </p:cNvPr>
          <p:cNvSpPr txBox="1"/>
          <p:nvPr/>
        </p:nvSpPr>
        <p:spPr>
          <a:xfrm>
            <a:off x="4129549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게임보이</a:t>
            </a:r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어드밴스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91AB5-B3F6-285A-5BBA-BBEA16A549A8}"/>
              </a:ext>
            </a:extLst>
          </p:cNvPr>
          <p:cNvSpPr txBox="1"/>
          <p:nvPr/>
        </p:nvSpPr>
        <p:spPr>
          <a:xfrm>
            <a:off x="3844413" y="5579807"/>
            <a:ext cx="560684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32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비트 휴대용 콘솔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EF970E-D3F7-66AB-96CC-CD9D3B5B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13" y="1957963"/>
            <a:ext cx="4503174" cy="29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5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44086-C951-6E52-E1A0-28E3D1C9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E256597E-A640-9817-A363-0D3B47C97D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66D39-031B-511A-6663-788943D1CA2E}"/>
              </a:ext>
            </a:extLst>
          </p:cNvPr>
          <p:cNvSpPr txBox="1"/>
          <p:nvPr/>
        </p:nvSpPr>
        <p:spPr>
          <a:xfrm>
            <a:off x="4129549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89F9F-B70F-F178-0A23-5C481CB17C6F}"/>
              </a:ext>
            </a:extLst>
          </p:cNvPr>
          <p:cNvSpPr txBox="1"/>
          <p:nvPr/>
        </p:nvSpPr>
        <p:spPr>
          <a:xfrm>
            <a:off x="3382296" y="5406756"/>
            <a:ext cx="5606846" cy="1314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u="none" strike="noStrike" dirty="0" err="1">
                <a:effectLst/>
                <a:latin typeface="Pretendard JP"/>
              </a:rPr>
              <a:t>게임보이</a:t>
            </a:r>
            <a:r>
              <a:rPr lang="ko-KR" altLang="en-US" sz="2800" b="0" i="0" u="none" strike="noStrike" dirty="0">
                <a:effectLst/>
                <a:latin typeface="Pretendard JP"/>
              </a:rPr>
              <a:t> </a:t>
            </a:r>
            <a:r>
              <a:rPr lang="en-US" altLang="ko-KR" sz="2800" b="0" i="0" u="none" strike="noStrike" dirty="0">
                <a:effectLst/>
                <a:latin typeface="Pretendard JP"/>
              </a:rPr>
              <a:t>- </a:t>
            </a:r>
            <a:r>
              <a:rPr lang="ko-KR" altLang="en-US" sz="2800" b="0" i="0" u="none" strike="noStrike" dirty="0" err="1">
                <a:effectLst/>
                <a:latin typeface="Pretendard JP"/>
              </a:rPr>
              <a:t>게임보이</a:t>
            </a:r>
            <a:r>
              <a:rPr lang="ko-KR" altLang="en-US" sz="2800" b="0" i="0" u="none" strike="noStrike" dirty="0">
                <a:effectLst/>
                <a:latin typeface="Pretendard JP"/>
              </a:rPr>
              <a:t> </a:t>
            </a:r>
            <a:r>
              <a:rPr lang="ko-KR" altLang="en-US" sz="2800" b="0" i="0" u="none" strike="noStrike" dirty="0" err="1">
                <a:effectLst/>
                <a:latin typeface="Pretendard JP"/>
              </a:rPr>
              <a:t>어드밴스에</a:t>
            </a:r>
            <a:r>
              <a:rPr lang="ko-KR" altLang="en-US" sz="2800" b="0" i="0" u="none" strike="noStrike" dirty="0">
                <a:effectLst/>
                <a:latin typeface="Pretendard JP"/>
              </a:rPr>
              <a:t> 이은 닌텐도의 휴대용 콘솔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A8B14E-4EC4-17EA-6FA1-1801137B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771650"/>
            <a:ext cx="4762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D4166-BC88-820F-E043-52390A6BC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CAF5E67C-E992-D048-97BB-A64B7CE2DAE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C72D5-2CB9-13F9-166F-8554F6BCD27A}"/>
              </a:ext>
            </a:extLst>
          </p:cNvPr>
          <p:cNvSpPr txBox="1"/>
          <p:nvPr/>
        </p:nvSpPr>
        <p:spPr>
          <a:xfrm>
            <a:off x="4129549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DSI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D9744-D81A-E975-DFFB-97B7D2CC91BB}"/>
              </a:ext>
            </a:extLst>
          </p:cNvPr>
          <p:cNvSpPr txBox="1"/>
          <p:nvPr/>
        </p:nvSpPr>
        <p:spPr>
          <a:xfrm>
            <a:off x="3372464" y="5584680"/>
            <a:ext cx="560684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u="none" strike="noStrike" dirty="0">
                <a:effectLst/>
                <a:latin typeface="Pretendard JP"/>
              </a:rPr>
              <a:t>닌텐도 </a:t>
            </a:r>
            <a:r>
              <a:rPr lang="en-US" altLang="ko-KR" sz="2800" b="0" i="0" u="none" strike="noStrike" dirty="0">
                <a:effectLst/>
                <a:latin typeface="Pretendard JP"/>
              </a:rPr>
              <a:t>DS</a:t>
            </a:r>
            <a:r>
              <a:rPr lang="ko-KR" altLang="en-US" sz="2800" b="0" i="0" u="none" strike="noStrike" dirty="0">
                <a:effectLst/>
                <a:latin typeface="Pretendard JP"/>
              </a:rPr>
              <a:t>의 확장판이자 개량형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C21F26-E090-C266-55FB-71E7D408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676400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4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06DD-2D74-8575-D25D-89A405073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524768D7-F12F-1499-1457-A954FE7966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561DD-9C9C-CEA2-C84B-619F74E96E40}"/>
              </a:ext>
            </a:extLst>
          </p:cNvPr>
          <p:cNvSpPr txBox="1"/>
          <p:nvPr/>
        </p:nvSpPr>
        <p:spPr>
          <a:xfrm>
            <a:off x="4282563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3DS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04422-D0F0-87D6-D4FE-0F92C70300E9}"/>
              </a:ext>
            </a:extLst>
          </p:cNvPr>
          <p:cNvSpPr txBox="1"/>
          <p:nvPr/>
        </p:nvSpPr>
        <p:spPr>
          <a:xfrm>
            <a:off x="3372464" y="5584680"/>
            <a:ext cx="560684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닌텐도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DS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의 정식 </a:t>
            </a:r>
            <a:r>
              <a:rPr lang="ko-KR" altLang="en-US" sz="2800" b="0" i="0" dirty="0" err="1">
                <a:solidFill>
                  <a:srgbClr val="212529"/>
                </a:solidFill>
                <a:effectLst/>
                <a:latin typeface="Pretendard JP"/>
              </a:rPr>
              <a:t>후속기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4785B6-2660-6D71-910A-F82BB6A6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390650"/>
            <a:ext cx="4762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9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47E7-1279-7477-119B-8C3FAC068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901B064-0F56-141E-C6D2-8348CCB409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40177-C76F-3C3E-EB92-AA7473AB0DA2}"/>
              </a:ext>
            </a:extLst>
          </p:cNvPr>
          <p:cNvSpPr txBox="1"/>
          <p:nvPr/>
        </p:nvSpPr>
        <p:spPr>
          <a:xfrm>
            <a:off x="4282563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3DS XL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B7600-1CCA-3477-4AC5-024B8E8920B9}"/>
              </a:ext>
            </a:extLst>
          </p:cNvPr>
          <p:cNvSpPr txBox="1"/>
          <p:nvPr/>
        </p:nvSpPr>
        <p:spPr>
          <a:xfrm>
            <a:off x="3064284" y="5636160"/>
            <a:ext cx="6764594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rgbClr val="212529"/>
                </a:solidFill>
                <a:latin typeface="Pretendard JP"/>
              </a:rPr>
              <a:t>닌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텐도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3DS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의 크기를 키우고 개량한 모델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E90D2D-03AA-3ADE-DDFC-153FD9EAA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63" y="1272663"/>
            <a:ext cx="4312674" cy="43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6F93F-B98A-4003-02DC-2F611C91F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28A7AF1D-C484-0043-CF1B-895A8DFBF5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</a:t>
            </a:fld>
            <a:endParaRPr lang="ko-KR" altLang="en-US"/>
          </a:p>
        </p:txBody>
      </p:sp>
      <p:pic>
        <p:nvPicPr>
          <p:cNvPr id="2052" name="Picture 4" descr="SIE 플레이스테이션 클래식 (본체) : 다나와 가격비교">
            <a:extLst>
              <a:ext uri="{FF2B5EF4-FFF2-40B4-BE49-F238E27FC236}">
                <a16:creationId xmlns:a16="http://schemas.microsoft.com/office/drawing/2014/main" id="{B504D183-3155-F350-FF92-E26EDAC4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61" y="2198432"/>
            <a:ext cx="5759858" cy="30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A8490-9C5B-42E4-7FEE-8FBD7252D2DF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dirty="0">
                <a:latin typeface="Script MT Bold" panose="03040602040607080904" pitchFamily="66" charset="0"/>
              </a:rPr>
              <a:t>1</a:t>
            </a:r>
            <a:endParaRPr lang="ko-KR" altLang="en-US" sz="3200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8560C-2E84-C9B4-66CD-5D37B1F686F5}"/>
              </a:ext>
            </a:extLst>
          </p:cNvPr>
          <p:cNvSpPr txBox="1"/>
          <p:nvPr/>
        </p:nvSpPr>
        <p:spPr>
          <a:xfrm>
            <a:off x="3288890" y="5691426"/>
            <a:ext cx="610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플레이스테이션 시리즈 첫 게임기</a:t>
            </a:r>
          </a:p>
        </p:txBody>
      </p:sp>
    </p:spTree>
    <p:extLst>
      <p:ext uri="{BB962C8B-B14F-4D97-AF65-F5344CB8AC3E}">
        <p14:creationId xmlns:p14="http://schemas.microsoft.com/office/powerpoint/2010/main" val="2033261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CA45-D568-5FCF-54C0-1DE783C9F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F302699-70A6-AAC9-FD3B-84B21ACDB0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BC6C0-CDE5-51AA-8D9C-513A85C13B68}"/>
              </a:ext>
            </a:extLst>
          </p:cNvPr>
          <p:cNvSpPr txBox="1"/>
          <p:nvPr/>
        </p:nvSpPr>
        <p:spPr>
          <a:xfrm>
            <a:off x="4282563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2DS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E564B-4EEE-0BCE-DC88-240D344546F1}"/>
              </a:ext>
            </a:extLst>
          </p:cNvPr>
          <p:cNvSpPr txBox="1"/>
          <p:nvPr/>
        </p:nvSpPr>
        <p:spPr>
          <a:xfrm>
            <a:off x="3064284" y="5278695"/>
            <a:ext cx="6764594" cy="1314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srgbClr val="212529"/>
                </a:solidFill>
                <a:latin typeface="Pretendard JP"/>
              </a:rPr>
              <a:t>닌텐도 </a:t>
            </a:r>
            <a:r>
              <a:rPr lang="en-US" altLang="ko-KR" sz="2800" dirty="0">
                <a:solidFill>
                  <a:srgbClr val="212529"/>
                </a:solidFill>
                <a:latin typeface="Pretendard JP"/>
              </a:rPr>
              <a:t>3DS</a:t>
            </a:r>
            <a:r>
              <a:rPr lang="ko-KR" altLang="en-US" sz="2800" dirty="0">
                <a:solidFill>
                  <a:srgbClr val="212529"/>
                </a:solidFill>
                <a:latin typeface="Pretendard JP"/>
              </a:rPr>
              <a:t>에서 </a:t>
            </a:r>
            <a:r>
              <a:rPr lang="en-US" altLang="ko-KR" sz="2800" dirty="0">
                <a:solidFill>
                  <a:srgbClr val="212529"/>
                </a:solidFill>
                <a:latin typeface="Pretendard JP"/>
              </a:rPr>
              <a:t>3D </a:t>
            </a:r>
            <a:r>
              <a:rPr lang="ko-KR" altLang="en-US" sz="2800" dirty="0">
                <a:solidFill>
                  <a:srgbClr val="212529"/>
                </a:solidFill>
                <a:latin typeface="Pretendard JP"/>
              </a:rPr>
              <a:t>기능과 폴더 외 몇 가지를 제거한 보급형이자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0CFBF2-57A1-3F57-7E08-2D649E10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52" y="1579305"/>
            <a:ext cx="4601496" cy="36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1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2ED20-822C-0F19-FCD5-700826F2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336E6308-45AD-4F75-4EE6-DB682A31C3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DD2BC-D4BA-B03D-67B0-F96A186CD5A7}"/>
              </a:ext>
            </a:extLst>
          </p:cNvPr>
          <p:cNvSpPr txBox="1"/>
          <p:nvPr/>
        </p:nvSpPr>
        <p:spPr>
          <a:xfrm>
            <a:off x="4129549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New </a:t>
            </a:r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3DS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631D4-8AF6-718B-141A-3432A20ABF85}"/>
              </a:ext>
            </a:extLst>
          </p:cNvPr>
          <p:cNvSpPr txBox="1"/>
          <p:nvPr/>
        </p:nvSpPr>
        <p:spPr>
          <a:xfrm>
            <a:off x="2949676" y="5665657"/>
            <a:ext cx="7266039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 닌텐도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3DS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를 개량한 페이스리프트형 모델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2FA450A-D3F3-0A18-40FB-F6BD3DE2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03" y="1494503"/>
            <a:ext cx="3868994" cy="38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2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86E58-0CB5-8C7B-9F8D-33C3AD31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706B7F2C-CB53-C3B5-46CA-BA437B950B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3F85A-94F8-3017-3CBA-79B91ABEA475}"/>
              </a:ext>
            </a:extLst>
          </p:cNvPr>
          <p:cNvSpPr txBox="1"/>
          <p:nvPr/>
        </p:nvSpPr>
        <p:spPr>
          <a:xfrm>
            <a:off x="4129549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스위치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C1D13-A7FB-8560-82BF-1F383E42F66B}"/>
              </a:ext>
            </a:extLst>
          </p:cNvPr>
          <p:cNvSpPr txBox="1"/>
          <p:nvPr/>
        </p:nvSpPr>
        <p:spPr>
          <a:xfrm>
            <a:off x="2674373" y="5406756"/>
            <a:ext cx="7777317" cy="1314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TV 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모드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- 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테이블 모드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- 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휴대용 모드 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3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가지 형태로 활용 가능한 하이브리드 게임기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E933202-6569-5771-24A9-3A4D2E2D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13" y="2429604"/>
            <a:ext cx="4723174" cy="19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3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8E617-3A13-C1B3-A9AB-BAD77B180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0F9E80FA-1322-50DE-A10B-EE29C3099D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4B715-11F9-868F-05D0-6A3969D086C2}"/>
              </a:ext>
            </a:extLst>
          </p:cNvPr>
          <p:cNvSpPr txBox="1"/>
          <p:nvPr/>
        </p:nvSpPr>
        <p:spPr>
          <a:xfrm>
            <a:off x="4129549" y="448365"/>
            <a:ext cx="432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스위치 라이트</a:t>
            </a:r>
            <a:endParaRPr lang="en-US" altLang="ko-KR" sz="3600" b="1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5B892-BD39-D5F4-1907-33746A760F84}"/>
              </a:ext>
            </a:extLst>
          </p:cNvPr>
          <p:cNvSpPr txBox="1"/>
          <p:nvPr/>
        </p:nvSpPr>
        <p:spPr>
          <a:xfrm>
            <a:off x="3372464" y="5584680"/>
            <a:ext cx="6076336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0" i="0">
                <a:solidFill>
                  <a:srgbClr val="212529"/>
                </a:solidFill>
                <a:effectLst/>
                <a:latin typeface="Pretendard JP"/>
              </a:rPr>
              <a:t>닌텐도 스위치의 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저가형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/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경량형 모델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36B530-5C6F-08CF-F49B-7E9F694D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24" y="2522848"/>
            <a:ext cx="5160986" cy="21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1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582F-42EC-F8D7-58E0-0C39DD03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1079383B-9221-FEDB-2B7C-3C20B1CD6F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EC299-C7BD-698B-4E9C-E5AA6786EB5D}"/>
              </a:ext>
            </a:extLst>
          </p:cNvPr>
          <p:cNvSpPr txBox="1"/>
          <p:nvPr/>
        </p:nvSpPr>
        <p:spPr>
          <a:xfrm>
            <a:off x="3988912" y="448365"/>
            <a:ext cx="432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닌텐도 스위치</a:t>
            </a:r>
            <a:r>
              <a:rPr lang="en-US" altLang="ko-KR" sz="3600" b="1" dirty="0">
                <a:latin typeface="휴먼옛체" panose="02030504000101010101" pitchFamily="18" charset="-127"/>
                <a:ea typeface="휴먼옛체" panose="02030504000101010101" pitchFamily="18" charset="-127"/>
              </a:rPr>
              <a:t>(OLED)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4D57B-1333-2427-74D4-3628AF4EC732}"/>
              </a:ext>
            </a:extLst>
          </p:cNvPr>
          <p:cNvSpPr txBox="1"/>
          <p:nvPr/>
        </p:nvSpPr>
        <p:spPr>
          <a:xfrm>
            <a:off x="2821858" y="5429110"/>
            <a:ext cx="6941575" cy="66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OLED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가 들어간</a:t>
            </a:r>
            <a:r>
              <a:rPr lang="en-US" altLang="ko-KR" sz="2800" b="0" i="0" dirty="0">
                <a:solidFill>
                  <a:srgbClr val="212529"/>
                </a:solidFill>
                <a:effectLst/>
                <a:latin typeface="Pretendard JP"/>
              </a:rPr>
              <a:t> </a:t>
            </a:r>
            <a:r>
              <a:rPr lang="ko-KR" altLang="en-US" sz="2800" dirty="0">
                <a:solidFill>
                  <a:srgbClr val="212529"/>
                </a:solidFill>
                <a:latin typeface="Pretendard JP"/>
              </a:rPr>
              <a:t>닌텐도 스위치</a:t>
            </a:r>
            <a:r>
              <a:rPr lang="ko-KR" altLang="en-US" sz="2800" b="0" i="0" dirty="0">
                <a:solidFill>
                  <a:srgbClr val="212529"/>
                </a:solidFill>
                <a:effectLst/>
                <a:latin typeface="Pretendard JP"/>
              </a:rPr>
              <a:t>의 신형 모델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B47B2A-90CB-EEB9-E80E-233BBE282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64" y="2493352"/>
            <a:ext cx="4441898" cy="1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0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26C1-BA47-A89D-D101-D60532598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A3F7B4-89CA-63A5-515C-69D58A10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101" y="1895759"/>
            <a:ext cx="3592783" cy="734671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000">
                <a:latin typeface="HY헤드라인M" panose="02030600000101010101" pitchFamily="18" charset="-127"/>
                <a:ea typeface="HY헤드라인M" panose="02030600000101010101" pitchFamily="18" charset="-127"/>
              </a:rPr>
              <a:t>인기 게임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2621D41-0F30-7E91-FA79-52CEC39F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85" y="3593078"/>
            <a:ext cx="4315722" cy="19885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078DE0B-85DE-7D6B-E003-09836A8F1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626" y="3866742"/>
            <a:ext cx="3281916" cy="11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9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35701-9B98-0C28-3D3C-2F161E46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E393952-2659-969C-2CC6-1FB64093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48" y="925032"/>
            <a:ext cx="3139440" cy="931233"/>
          </a:xfrm>
        </p:spPr>
        <p:txBody>
          <a:bodyPr>
            <a:normAutofit/>
          </a:bodyPr>
          <a:lstStyle/>
          <a:p>
            <a:r>
              <a:rPr lang="ko-KR" altLang="en-US" sz="44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철권</a:t>
            </a:r>
            <a:endParaRPr lang="ko-KR" altLang="en-US" sz="4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C1A632-EFBC-D440-19A5-ABC09873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074" y="797443"/>
            <a:ext cx="3368866" cy="4880342"/>
          </a:xfrm>
          <a:prstGeom prst="rect">
            <a:avLst/>
          </a:prstGeom>
        </p:spPr>
      </p:pic>
      <p:sp>
        <p:nvSpPr>
          <p:cNvPr id="7" name="제목 3">
            <a:extLst>
              <a:ext uri="{FF2B5EF4-FFF2-40B4-BE49-F238E27FC236}">
                <a16:creationId xmlns:a16="http://schemas.microsoft.com/office/drawing/2014/main" id="{48C6094B-9DB0-8223-D9EA-E65D57E0DE6F}"/>
              </a:ext>
            </a:extLst>
          </p:cNvPr>
          <p:cNvSpPr txBox="1">
            <a:spLocks/>
          </p:cNvSpPr>
          <p:nvPr/>
        </p:nvSpPr>
        <p:spPr>
          <a:xfrm>
            <a:off x="1359776" y="4628295"/>
            <a:ext cx="3929979" cy="119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sz="4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플레이스테이션에서 즐길 수 있다</a:t>
            </a:r>
          </a:p>
        </p:txBody>
      </p:sp>
      <p:sp>
        <p:nvSpPr>
          <p:cNvPr id="8" name="제목 3">
            <a:extLst>
              <a:ext uri="{FF2B5EF4-FFF2-40B4-BE49-F238E27FC236}">
                <a16:creationId xmlns:a16="http://schemas.microsoft.com/office/drawing/2014/main" id="{E00C0F38-DBEE-13A4-7C3E-7A2A7DE1ACFE}"/>
              </a:ext>
            </a:extLst>
          </p:cNvPr>
          <p:cNvSpPr txBox="1">
            <a:spLocks/>
          </p:cNvSpPr>
          <p:nvPr/>
        </p:nvSpPr>
        <p:spPr>
          <a:xfrm>
            <a:off x="1229032" y="2497767"/>
            <a:ext cx="3845371" cy="931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sz="4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대전 격투 게임</a:t>
            </a:r>
          </a:p>
        </p:txBody>
      </p:sp>
    </p:spTree>
    <p:extLst>
      <p:ext uri="{BB962C8B-B14F-4D97-AF65-F5344CB8AC3E}">
        <p14:creationId xmlns:p14="http://schemas.microsoft.com/office/powerpoint/2010/main" val="2216131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7F36-154D-8C6B-C61E-4A33E2D6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F3D2E1-A9E3-E603-082E-C88E9F97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9" y="1895759"/>
            <a:ext cx="3325533" cy="734671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000">
                <a:latin typeface="HY헤드라인M" panose="02030600000101010101" pitchFamily="18" charset="-127"/>
                <a:ea typeface="HY헤드라인M" panose="02030600000101010101" pitchFamily="18" charset="-127"/>
              </a:rPr>
              <a:t>파이널 판타지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4AB60C-8357-6A18-6E6C-06729848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19" y="2263094"/>
            <a:ext cx="4483510" cy="2989006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CB45DCF0-4258-DED6-5085-E40AEFE102FB}"/>
              </a:ext>
            </a:extLst>
          </p:cNvPr>
          <p:cNvSpPr txBox="1">
            <a:spLocks/>
          </p:cNvSpPr>
          <p:nvPr/>
        </p:nvSpPr>
        <p:spPr>
          <a:xfrm>
            <a:off x="78658" y="3429000"/>
            <a:ext cx="5340259" cy="1319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플레이스테이션과 닌텐도에서 플레이 할 수 있는 게임</a:t>
            </a:r>
          </a:p>
        </p:txBody>
      </p:sp>
    </p:spTree>
    <p:extLst>
      <p:ext uri="{BB962C8B-B14F-4D97-AF65-F5344CB8AC3E}">
        <p14:creationId xmlns:p14="http://schemas.microsoft.com/office/powerpoint/2010/main" val="1811144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39AC8-E719-C448-E06E-F19E239E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F24681-E634-506C-CFE4-A781ECE7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9" y="1895759"/>
            <a:ext cx="3325533" cy="73467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마리오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4893528-776C-77C5-0658-CCFB742D5C4F}"/>
              </a:ext>
            </a:extLst>
          </p:cNvPr>
          <p:cNvSpPr txBox="1">
            <a:spLocks/>
          </p:cNvSpPr>
          <p:nvPr/>
        </p:nvSpPr>
        <p:spPr>
          <a:xfrm>
            <a:off x="668592" y="3608438"/>
            <a:ext cx="4650659" cy="816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닌텐도의 간판 게임</a:t>
            </a:r>
          </a:p>
        </p:txBody>
      </p:sp>
      <p:pic>
        <p:nvPicPr>
          <p:cNvPr id="18434" name="Picture 2" descr="Super Mario Advance 4 - Gameboy Advance - Japanese Version :: 유에스공구">
            <a:extLst>
              <a:ext uri="{FF2B5EF4-FFF2-40B4-BE49-F238E27FC236}">
                <a16:creationId xmlns:a16="http://schemas.microsoft.com/office/drawing/2014/main" id="{E717299B-0CEB-4E7E-F61F-F0184F36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309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12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93F1-9983-C9ED-0972-E2BDD1303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FAAB82-484E-9259-AD81-EB3A1ADD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9" y="1895759"/>
            <a:ext cx="3325533" cy="73467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포켓몬스터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9316F53-4CD6-8C13-3370-CCBCFB982F17}"/>
              </a:ext>
            </a:extLst>
          </p:cNvPr>
          <p:cNvSpPr txBox="1">
            <a:spLocks/>
          </p:cNvSpPr>
          <p:nvPr/>
        </p:nvSpPr>
        <p:spPr>
          <a:xfrm>
            <a:off x="668592" y="3608438"/>
            <a:ext cx="4650659" cy="816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닌텐도에서 플레이 할 수 있는 인기 게임</a:t>
            </a:r>
          </a:p>
        </p:txBody>
      </p:sp>
      <p:pic>
        <p:nvPicPr>
          <p:cNvPr id="19458" name="Picture 2" descr="◇ [포켓몬스터 Pt] 플라티나(Pt 기라티나) 스토리 플레이 #9. 여덟번째 배지 : 네이버 블로그">
            <a:extLst>
              <a:ext uri="{FF2B5EF4-FFF2-40B4-BE49-F238E27FC236}">
                <a16:creationId xmlns:a16="http://schemas.microsoft.com/office/drawing/2014/main" id="{4835A3E9-47F7-004B-39A9-32AF9541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4" y="1627239"/>
            <a:ext cx="4804696" cy="36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3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7B6D-2E5C-D30B-5553-D9D86A74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745D78C8-BD4A-CF6D-7F9E-C8AC1AC4BC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F1C59-0F91-37C0-B9AE-C0EC3125A425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 </a:t>
            </a:r>
            <a:r>
              <a:rPr lang="en-US" altLang="ko-KR" sz="3200" b="1" dirty="0">
                <a:latin typeface="+mj-lt"/>
              </a:rPr>
              <a:t>ONE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8A5C3-6F31-7F71-310F-1BC8A304656A}"/>
              </a:ext>
            </a:extLst>
          </p:cNvPr>
          <p:cNvSpPr txBox="1"/>
          <p:nvPr/>
        </p:nvSpPr>
        <p:spPr>
          <a:xfrm>
            <a:off x="3288890" y="5691426"/>
            <a:ext cx="610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플레이스테이션 </a:t>
            </a:r>
            <a:r>
              <a:rPr lang="en-US" altLang="ko-KR" sz="2800" dirty="0">
                <a:latin typeface="Script MT Bold" panose="03040602040607080904" pitchFamily="66" charset="0"/>
              </a:rPr>
              <a:t>1</a:t>
            </a:r>
            <a:r>
              <a:rPr lang="ko-KR" altLang="en-US" sz="2800" dirty="0">
                <a:latin typeface="Script MT Bold" panose="03040602040607080904" pitchFamily="66" charset="0"/>
              </a:rPr>
              <a:t>의 염가 모델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D3118B-ED76-E6BD-7173-E2465AC4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47862"/>
            <a:ext cx="762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2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F7F4-54CC-1BC8-587B-5CDEF805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22D350-288B-7A20-BED4-B49AE6FA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9" y="1895759"/>
            <a:ext cx="3325533" cy="73467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소닉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71F0E0-8CBF-0311-3F45-0A8C05B644F2}"/>
              </a:ext>
            </a:extLst>
          </p:cNvPr>
          <p:cNvSpPr txBox="1">
            <a:spLocks/>
          </p:cNvSpPr>
          <p:nvPr/>
        </p:nvSpPr>
        <p:spPr>
          <a:xfrm>
            <a:off x="137652" y="3429000"/>
            <a:ext cx="5181600" cy="816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플레이스테이션이나</a:t>
            </a:r>
            <a:endParaRPr lang="en-US" altLang="ko-KR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닌텐도에서 플레이 가능하다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6DE3355C-0B15-EF8D-79B1-D0D20C6E108F}"/>
              </a:ext>
            </a:extLst>
          </p:cNvPr>
          <p:cNvSpPr txBox="1">
            <a:spLocks/>
          </p:cNvSpPr>
          <p:nvPr/>
        </p:nvSpPr>
        <p:spPr>
          <a:xfrm>
            <a:off x="137652" y="4994484"/>
            <a:ext cx="5181600" cy="816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b="1" dirty="0">
                <a:latin typeface="굴림체" panose="020B0609000101010101" pitchFamily="49" charset="-127"/>
                <a:ea typeface="굴림체" panose="020B0609000101010101" pitchFamily="49" charset="-127"/>
              </a:rPr>
              <a:t>닌텐도의 경쟁사인 세가의 간판 게임이다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051B75-041E-5B20-79CC-F30D2FB95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1895759"/>
            <a:ext cx="5683046" cy="31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D307-ECC9-1BB2-15FC-5B6294CA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FB26F678-084E-2293-7F1D-36F64199494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43E47-389B-E79C-F086-8B9C8616BFE4}"/>
              </a:ext>
            </a:extLst>
          </p:cNvPr>
          <p:cNvSpPr txBox="1"/>
          <p:nvPr/>
        </p:nvSpPr>
        <p:spPr>
          <a:xfrm>
            <a:off x="3421626" y="668179"/>
            <a:ext cx="463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atin typeface="Script MT Bold" panose="03040602040607080904" pitchFamily="66" charset="0"/>
              </a:rPr>
              <a:t>플레이스테이션 </a:t>
            </a:r>
            <a:r>
              <a:rPr lang="ko-KR" altLang="en-US" sz="3200" b="1">
                <a:latin typeface="+mj-lt"/>
              </a:rPr>
              <a:t>클래식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FEF25-324D-8B04-B22C-81C88CB4CC22}"/>
              </a:ext>
            </a:extLst>
          </p:cNvPr>
          <p:cNvSpPr txBox="1"/>
          <p:nvPr/>
        </p:nvSpPr>
        <p:spPr>
          <a:xfrm>
            <a:off x="3288890" y="5691426"/>
            <a:ext cx="610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플레이스테이션 </a:t>
            </a:r>
            <a:r>
              <a:rPr lang="en-US" altLang="ko-KR" sz="2800" dirty="0">
                <a:latin typeface="Script MT Bold" panose="03040602040607080904" pitchFamily="66" charset="0"/>
              </a:rPr>
              <a:t>1</a:t>
            </a:r>
            <a:r>
              <a:rPr lang="ko-KR" altLang="en-US" sz="2800" dirty="0">
                <a:latin typeface="Script MT Bold" panose="03040602040607080904" pitchFamily="66" charset="0"/>
              </a:rPr>
              <a:t>의 </a:t>
            </a:r>
            <a:r>
              <a:rPr lang="ko-KR" altLang="en-US" sz="2800" dirty="0" err="1">
                <a:latin typeface="Script MT Bold" panose="03040602040607080904" pitchFamily="66" charset="0"/>
              </a:rPr>
              <a:t>복각판</a:t>
            </a:r>
            <a:endParaRPr lang="ko-KR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40EA88-AB73-BC4A-602F-D7E58628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9" y="1646084"/>
            <a:ext cx="5348746" cy="35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5B423-6015-9867-4471-9534594B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33E7F035-8538-D630-BB1F-E44E606F29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53784-B112-9EE3-9B0A-F08F8BFE32B0}"/>
              </a:ext>
            </a:extLst>
          </p:cNvPr>
          <p:cNvSpPr txBox="1"/>
          <p:nvPr/>
        </p:nvSpPr>
        <p:spPr>
          <a:xfrm>
            <a:off x="4166420" y="616595"/>
            <a:ext cx="463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포켓스테이션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E27DC-BCCB-B958-3194-80AE8C598A76}"/>
              </a:ext>
            </a:extLst>
          </p:cNvPr>
          <p:cNvSpPr txBox="1"/>
          <p:nvPr/>
        </p:nvSpPr>
        <p:spPr>
          <a:xfrm>
            <a:off x="3185652" y="5691426"/>
            <a:ext cx="6209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 </a:t>
            </a:r>
            <a:r>
              <a:rPr lang="en-US" altLang="ko-KR" sz="2800" dirty="0">
                <a:latin typeface="Script MT Bold" panose="03040602040607080904" pitchFamily="66" charset="0"/>
              </a:rPr>
              <a:t>96</a:t>
            </a:r>
            <a:r>
              <a:rPr lang="ko-KR" altLang="en-US" sz="2800" dirty="0">
                <a:latin typeface="Script MT Bold" panose="03040602040607080904" pitchFamily="66" charset="0"/>
              </a:rPr>
              <a:t>년 </a:t>
            </a:r>
            <a:r>
              <a:rPr lang="ko-KR" altLang="en-US" sz="2800" dirty="0" err="1">
                <a:latin typeface="Script MT Bold" panose="03040602040607080904" pitchFamily="66" charset="0"/>
              </a:rPr>
              <a:t>대히트했던</a:t>
            </a:r>
            <a:r>
              <a:rPr lang="ko-KR" altLang="en-US" sz="2800" dirty="0">
                <a:latin typeface="Script MT Bold" panose="03040602040607080904" pitchFamily="66" charset="0"/>
              </a:rPr>
              <a:t> </a:t>
            </a:r>
            <a:r>
              <a:rPr lang="ko-KR" altLang="en-US" sz="2800" dirty="0" err="1">
                <a:latin typeface="Script MT Bold" panose="03040602040607080904" pitchFamily="66" charset="0"/>
              </a:rPr>
              <a:t>다마고치의</a:t>
            </a:r>
            <a:r>
              <a:rPr lang="ko-KR" altLang="en-US" sz="2800" dirty="0">
                <a:latin typeface="Script MT Bold" panose="03040602040607080904" pitchFamily="66" charset="0"/>
              </a:rPr>
              <a:t> 영향을 받아 만들어진 기기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2294E4-9C47-6600-21E1-C1D5F326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74" y="1533832"/>
            <a:ext cx="3185652" cy="37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3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320A-64D3-8DF0-9974-4F51C9C4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A78AA3D7-DFE1-4FFC-9ADB-081C0432B7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7FDF5-6873-4057-9DF2-56BC0C183DC2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2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5FA15-C7B6-5071-9C95-D3135EC923A0}"/>
              </a:ext>
            </a:extLst>
          </p:cNvPr>
          <p:cNvSpPr txBox="1"/>
          <p:nvPr/>
        </p:nvSpPr>
        <p:spPr>
          <a:xfrm>
            <a:off x="3515032" y="5666601"/>
            <a:ext cx="610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역대 가장 많이 팔린 게임기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71614D-3EFA-E618-B18E-ED90ADA25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59" y="1803079"/>
            <a:ext cx="5922706" cy="32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24C74-B706-9AC6-B049-BC2AD74C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슬라이드 번호 개체 틀 81">
            <a:extLst>
              <a:ext uri="{FF2B5EF4-FFF2-40B4-BE49-F238E27FC236}">
                <a16:creationId xmlns:a16="http://schemas.microsoft.com/office/drawing/2014/main" id="{64635490-DED2-F2F6-F680-37A2F9F9A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8625-BB50-E87D-FB83-11CAAF50D46E}"/>
              </a:ext>
            </a:extLst>
          </p:cNvPr>
          <p:cNvSpPr txBox="1"/>
          <p:nvPr/>
        </p:nvSpPr>
        <p:spPr>
          <a:xfrm>
            <a:off x="4047293" y="668179"/>
            <a:ext cx="400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Script MT Bold" panose="03040602040607080904" pitchFamily="66" charset="0"/>
              </a:rPr>
              <a:t>플레이스테이션</a:t>
            </a:r>
            <a:r>
              <a:rPr lang="en-US" altLang="ko-KR" sz="3200" b="1" dirty="0">
                <a:latin typeface="Script MT Bold" panose="03040602040607080904" pitchFamily="66" charset="0"/>
              </a:rPr>
              <a:t>3</a:t>
            </a:r>
            <a:endParaRPr lang="ko-KR" altLang="en-US" sz="3200" b="1" dirty="0">
              <a:latin typeface="Script MT Bold" panose="030406020406070809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B762A-A4BD-9D53-7777-7983935A09FB}"/>
              </a:ext>
            </a:extLst>
          </p:cNvPr>
          <p:cNvSpPr txBox="1"/>
          <p:nvPr/>
        </p:nvSpPr>
        <p:spPr>
          <a:xfrm>
            <a:off x="3515032" y="5666601"/>
            <a:ext cx="6105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Script MT Bold" panose="03040602040607080904" pitchFamily="66" charset="0"/>
              </a:rPr>
              <a:t>플레이스테이션의 </a:t>
            </a:r>
            <a:r>
              <a:rPr lang="ko-KR" altLang="en-US" sz="2800" dirty="0" err="1">
                <a:latin typeface="Script MT Bold" panose="03040602040607080904" pitchFamily="66" charset="0"/>
              </a:rPr>
              <a:t>후속작</a:t>
            </a:r>
            <a:endParaRPr lang="en-US" altLang="ko-KR" sz="2800" dirty="0">
              <a:latin typeface="Script MT Bold" panose="03040602040607080904" pitchFamily="66" charset="0"/>
            </a:endParaRPr>
          </a:p>
          <a:p>
            <a:r>
              <a:rPr lang="ko-KR" altLang="en-US" sz="2800" dirty="0">
                <a:latin typeface="Script MT Bold" panose="03040602040607080904" pitchFamily="66" charset="0"/>
              </a:rPr>
              <a:t>블루레이 디스크 드라이브를 채택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8BBEDF-3A39-5305-C6AC-F144A50E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94" y="1833715"/>
            <a:ext cx="5368412" cy="31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4209"/>
      </p:ext>
    </p:extLst>
  </p:cSld>
  <p:clrMapOvr>
    <a:masterClrMapping/>
  </p:clrMapOvr>
</p:sld>
</file>

<file path=ppt/theme/theme1.xml><?xml version="1.0" encoding="utf-8"?>
<a:theme xmlns:a="http://schemas.openxmlformats.org/drawingml/2006/main" name="모노라인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9_TF56180624_Win32" id="{6015578C-7D5D-4D9F-B4C9-62F8FE79A225}" vid="{1D77FD14-6D0D-4F01-A4B4-6681689BE31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D89447184F6443BAC947E39A7BF244" ma:contentTypeVersion="4" ma:contentTypeDescription="새 문서를 만듭니다." ma:contentTypeScope="" ma:versionID="a63878037cf4e5c29591e79d22aa94f0">
  <xsd:schema xmlns:xsd="http://www.w3.org/2001/XMLSchema" xmlns:xs="http://www.w3.org/2001/XMLSchema" xmlns:p="http://schemas.microsoft.com/office/2006/metadata/properties" xmlns:ns3="d657ff56-d72f-4f4c-b466-1663ccca4d66" targetNamespace="http://schemas.microsoft.com/office/2006/metadata/properties" ma:root="true" ma:fieldsID="d43c086c2ef3b76966fbb3e40cdf2eeb" ns3:_="">
    <xsd:import namespace="d657ff56-d72f-4f4c-b466-1663ccca4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7ff56-d72f-4f4c-b466-1663ccca4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6D010-0A33-4D34-AF78-2D86480A3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7ff56-d72f-4f4c-b466-1663ccca4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documentManagement/types"/>
    <ds:schemaRef ds:uri="http://purl.org/dc/elements/1.1/"/>
    <ds:schemaRef ds:uri="http://purl.org/dc/dcmitype/"/>
    <ds:schemaRef ds:uri="d657ff56-d72f-4f4c-b466-1663ccca4d66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영업을 위한 간단한 미니멀리스트 제안 발표</Template>
  <TotalTime>175</TotalTime>
  <Words>525</Words>
  <Application>Microsoft Office PowerPoint</Application>
  <PresentationFormat>와이드스크린</PresentationFormat>
  <Paragraphs>207</Paragraphs>
  <Slides>50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2" baseType="lpstr">
      <vt:lpstr>HY헤드라인M</vt:lpstr>
      <vt:lpstr>Pretendard JP</vt:lpstr>
      <vt:lpstr>굴림체</vt:lpstr>
      <vt:lpstr>나눔고딕 ExtraBold</vt:lpstr>
      <vt:lpstr>돋움</vt:lpstr>
      <vt:lpstr>맑은 고딕</vt:lpstr>
      <vt:lpstr>휴먼옛체</vt:lpstr>
      <vt:lpstr>ADLaM Display</vt:lpstr>
      <vt:lpstr>Arial</vt:lpstr>
      <vt:lpstr>Calibri</vt:lpstr>
      <vt:lpstr>Script MT Bold</vt:lpstr>
      <vt:lpstr>모노라인</vt:lpstr>
      <vt:lpstr>일본의 비디오 게임</vt:lpstr>
      <vt:lpstr>목차</vt:lpstr>
      <vt:lpstr>Sony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인기 게임 소개</vt:lpstr>
      <vt:lpstr>철권</vt:lpstr>
      <vt:lpstr>파이널 판타지</vt:lpstr>
      <vt:lpstr>마리오</vt:lpstr>
      <vt:lpstr>포켓몬스터</vt:lpstr>
      <vt:lpstr>소닉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조영준</dc:creator>
  <cp:lastModifiedBy>조영준</cp:lastModifiedBy>
  <cp:revision>7</cp:revision>
  <dcterms:created xsi:type="dcterms:W3CDTF">2024-12-03T05:18:37Z</dcterms:created>
  <dcterms:modified xsi:type="dcterms:W3CDTF">2024-12-03T10:38:50Z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0x01010050D89447184F6443BAC947E39A7BF244</vt:lpwstr>
  </property>
</Properties>
</file>