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79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Malgun Gothic"/>
              <a:ea typeface="Malgun Gothic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rtl="0">
              <a:defRPr/>
            </a:pPr>
            <a:fld id="{6ECFE44B-5956-4C55-A3A0-57F7FB1A98DC}" type="datetime1">
              <a:rPr lang="ko-KR" altLang="en-US">
                <a:latin typeface="Malgun Gothic"/>
                <a:ea typeface="Malgun Gothic"/>
              </a:rPr>
              <a:pPr rtl="0">
                <a:defRPr/>
              </a:pPr>
              <a:t>2024. 12. 5.</a:t>
            </a:fld>
            <a:endParaRPr lang="en-US">
              <a:latin typeface="Malgun Gothic"/>
              <a:ea typeface="Malgun Gothic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rtl="0">
              <a:defRPr/>
            </a:pPr>
            <a:endParaRPr lang="ko-KR" altLang="en-US">
              <a:latin typeface="Malgun Gothic"/>
              <a:ea typeface="Malgun Gothic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rtl="0">
              <a:defRPr/>
            </a:pPr>
            <a:fld id="{8F57D167-9BB5-2048-9DDA-7DF8E5D94DC9}" type="slidenum">
              <a:rPr lang="en-US">
                <a:latin typeface="Malgun Gothic"/>
                <a:ea typeface="Malgun Gothic"/>
              </a:rPr>
              <a:pPr rtl="0">
                <a:defRPr/>
              </a:pPr>
              <a:t>‹#›</a:t>
            </a:fld>
            <a:endParaRPr lang="en-US">
              <a:latin typeface="Malgun Gothic"/>
              <a:ea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fld id="{DF9231D1-02BB-4FB3-AFA4-D79BFC4C88C2}" type="datetime1">
              <a:rPr lang="ko-KR" altLang="en-US"/>
              <a:pPr lvl="0">
                <a:defRPr/>
              </a:pPr>
              <a:t>2024. 12. 5.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rtl="0">
              <a:defRPr/>
            </a:pPr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 rtl="0">
              <a:defRPr/>
            </a:pPr>
            <a:r>
              <a:rPr lang="ko"/>
              <a:t>마스터 텍스트 스타일을 편집하려면 클릭하세요.</a:t>
            </a:r>
          </a:p>
          <a:p>
            <a:pPr lvl="1" rtl="0">
              <a:defRPr/>
            </a:pPr>
            <a:r>
              <a:rPr lang="ko"/>
              <a:t>둘째 수준</a:t>
            </a:r>
          </a:p>
          <a:p>
            <a:pPr lvl="2" rtl="0">
              <a:defRPr/>
            </a:pPr>
            <a:r>
              <a:rPr lang="ko"/>
              <a:t>셋째 수준</a:t>
            </a:r>
          </a:p>
          <a:p>
            <a:pPr lvl="3" rtl="0">
              <a:defRPr/>
            </a:pPr>
            <a:r>
              <a:rPr lang="ko"/>
              <a:t>넷째 수준</a:t>
            </a:r>
          </a:p>
          <a:p>
            <a:pPr lvl="4" rtl="0">
              <a:defRPr/>
            </a:pPr>
            <a:r>
              <a:rPr lang="ko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Malgun Gothic"/>
                <a:ea typeface="Malgun Gothic"/>
              </a:defRPr>
            </a:lvl1pPr>
          </a:lstStyle>
          <a:p>
            <a:pPr lvl="0">
              <a:defRPr/>
            </a:pPr>
            <a:fld id="{DB303FA8-A3F3-7640-B13D-36C73B3E5587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/>
        <a:ea typeface="Malgun Gothic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3E3A75D5-0948-405C-A430-B245B8B0B505}" type="datetime1">
              <a:rPr lang="ko-KR" altLang="en-US"/>
              <a:pPr rtl="0">
                <a:defRPr/>
              </a:pPr>
              <a:t>2024. 12. 5.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2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12BE3C31-83FA-4EBB-8764-CD3F62A7A620}" type="datetime1">
              <a:rPr lang="ko-KR" altLang="en-US"/>
              <a:pPr rtl="0">
                <a:defRPr/>
              </a:pPr>
              <a:t>2024. 12. 5.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3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3608CC85-7437-4189-B9DF-490C04E55003}" type="datetime1">
              <a:rPr lang="ko-KR" altLang="en-US"/>
              <a:pPr rtl="0">
                <a:defRPr/>
              </a:pPr>
              <a:t>2024. 12. 5.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lvl="0">
              <a:defRPr/>
            </a:pPr>
            <a:fld id="{DF9231D1-02BB-4FB3-AFA4-D79BFC4C88C2}" type="datetime1">
              <a:rPr lang="ko-KR" altLang="en-US"/>
              <a:pPr lvl="0">
                <a:defRPr/>
              </a:pPr>
              <a:t>2024. 12. 5.</a:t>
            </a:fld>
            <a:endParaRPr lang="en-US"/>
          </a:p>
        </p:txBody>
      </p:sp>
      <p:sp>
        <p:nvSpPr>
          <p:cNvPr id="3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B303FA8-A3F3-7640-B13D-36C73B3E5587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lvl="0">
              <a:defRPr/>
            </a:pPr>
            <a:fld id="{DF9231D1-02BB-4FB3-AFA4-D79BFC4C88C2}" type="datetime1">
              <a:rPr lang="ko-KR" altLang="en-US"/>
              <a:pPr lvl="0">
                <a:defRPr/>
              </a:pPr>
              <a:t>2024. 12. 5.</a:t>
            </a:fld>
            <a:endParaRPr lang="en-US"/>
          </a:p>
        </p:txBody>
      </p:sp>
      <p:sp>
        <p:nvSpPr>
          <p:cNvPr id="3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B303FA8-A3F3-7640-B13D-36C73B3E5587}" type="slidenum">
              <a:rPr lang="en-US"/>
              <a:pPr lvl="0"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DB303FA8-A3F3-7640-B13D-36C73B3E5587}" type="slidenum">
              <a:rPr lang="en-US"/>
              <a:pPr rtl="0">
                <a:defRPr/>
              </a:pPr>
              <a:t>10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>
              <a:defRPr/>
            </a:pPr>
            <a:fld id="{3E3A75D5-0948-405C-A430-B245B8B0B505}" type="datetime1">
              <a:rPr lang="ko-KR" altLang="en-US"/>
              <a:pPr rtl="0">
                <a:defRPr/>
              </a:pPr>
              <a:t>2024. 12. 5.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2024. 12. 5.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2024. 12. 5.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2024. 12. 5.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11956" y="49133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701383" y="937189"/>
            <a:ext cx="8789234" cy="2835585"/>
          </a:xfrm>
        </p:spPr>
        <p:txBody>
          <a:bodyPr>
            <a:normAutofit fontScale="90000"/>
          </a:bodyPr>
          <a:lstStyle/>
          <a:p>
            <a:pPr rtl="0">
              <a:defRPr/>
            </a:pPr>
            <a:r>
              <a:rPr lang="ko-KR" altLang="en-US"/>
              <a:t>일본 애니메이션의 문화적 영향과 글로벌 확장</a:t>
            </a: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701383" y="4157964"/>
            <a:ext cx="8789234" cy="846381"/>
          </a:xfrm>
        </p:spPr>
        <p:txBody>
          <a:bodyPr/>
          <a:lstStyle/>
          <a:p>
            <a:pPr rtl="0">
              <a:defRPr/>
            </a:pPr>
            <a:r>
              <a:rPr lang="ko-KR" altLang="en-US"/>
              <a:t>일본어일본학과</a:t>
            </a:r>
            <a:r>
              <a:rPr lang="en-US" altLang="ko-KR"/>
              <a:t> 4학년 이</a:t>
            </a:r>
            <a:r>
              <a:rPr lang="ko-KR" altLang="en-US"/>
              <a:t>지수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11956" y="49133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545873" y="1883210"/>
            <a:ext cx="8789234" cy="2835585"/>
          </a:xfrm>
        </p:spPr>
        <p:txBody>
          <a:bodyPr>
            <a:normAutofit/>
          </a:bodyPr>
          <a:lstStyle/>
          <a:p>
            <a:pPr rtl="0">
              <a:defRPr/>
            </a:pPr>
            <a:r>
              <a:rPr lang="ko-KR" altLang="en-US"/>
              <a:t>이상으로발표를</a:t>
            </a:r>
            <a:br>
              <a:rPr lang="ko-KR" altLang="en-US"/>
            </a:br>
            <a:r>
              <a:rPr lang="ko-KR" altLang="en-US"/>
              <a:t>마치겠습니다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/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/>
          <a:lstStyle/>
          <a:p>
            <a:pPr rtl="0">
              <a:defRPr/>
            </a:pPr>
            <a:endParaRPr lang="en-US" altLang="ko-KR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defRPr/>
            </a:pPr>
            <a:r>
              <a:rPr lang="en-US" altLang="ko-KR"/>
              <a:t>내용을 들어가기 전에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199" y="1875472"/>
            <a:ext cx="9363077" cy="282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일본 애니메이션의 세계적 인기</a:t>
            </a:r>
            <a:r>
              <a:rPr lang="en-US" altLang="ko-KR"/>
              <a:t> 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전 세계적으로 확산된 일본 애니메이션의 팬덤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넷플릭스, 크런치롤과 같은 스트리밍 플랫폼을 통한 접근성 확대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단순한 엔터테인먼트를 넘어선 문화적, 경제적, 기술적 영향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현대 대중문화에서 일본 애니메이션이 차지하는 위상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61737" y="681037"/>
            <a:ext cx="5221705" cy="58380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2. 일본 애니메이션의 특징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990" y="1264837"/>
            <a:ext cx="5327198" cy="475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ko-KR"/>
              <a:t>독창적 스토리텔링과 세계관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역사적 요소와 SF, 판타지를 결합한 스토리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문화적 상징과 전통적 가치관을 담은 내용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매력적인 캐릭터 디자인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감정 표현에 중점을 둔 섬세한 캐릭터 묘사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"카와이이" 문화와의 연계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전통 예술과 현대 기술의 융합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예시: 유화풍 배경, 디지털 애니메이션 기법</a:t>
            </a:r>
          </a:p>
          <a:p>
            <a:pPr>
              <a:defRPr/>
            </a:pPr>
            <a:endParaRPr lang="ko-KR" altLang="ko-KR"/>
          </a:p>
          <a:p>
            <a:pPr>
              <a:defRPr/>
            </a:pPr>
            <a:r>
              <a:rPr lang="ko-KR" altLang="ko-KR"/>
              <a:t>일본 전통 회화와 만화적 표현 기법의 조화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/>
        </p:nvSpPr>
        <p:spPr>
          <a:xfrm>
            <a:off x="461394" y="754863"/>
            <a:ext cx="5146826" cy="58380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2200" b="1" i="0" u="none" strike="noStrike" kern="1200" cap="none" spc="150" normalizeH="0" baseline="0">
                <a:solidFill>
                  <a:srgbClr val="EE476E"/>
                </a:solidFill>
                <a:latin typeface="Malgun Gothic"/>
                <a:ea typeface="Malgun Gothic"/>
                <a:cs typeface="HCR Dotum"/>
              </a:rPr>
              <a:t>3. 일본 애니메이션과 사회적 변화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1394" y="1449499"/>
            <a:ext cx="5514976" cy="777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3.1. 일본 내부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사회적 메시지 전달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예: "신세기 에반게리온"의 인간 심리 탐구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환경 문제를 다룬 "벼랑 위의 포뇨"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애니메이션과 일본인의 라이프스타일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캐릭터 상품, 축제, 코스프레 문화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800" b="0" i="0" u="none" strike="noStrike" kern="1200" cap="none" spc="0" normalizeH="0" baseline="0" dirty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애니메이션 주제 카페와 테마파크의 인기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800" b="0" i="0" u="none" strike="noStrike" kern="1200" cap="none" spc="0" normalizeH="0" baseline="0" dirty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3.2. 글로벌 사회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문화적 다리 역할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예: "센과 치히로의 행방불명"으로 오스카 수상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일본 애니메이션을 통해 다른 문화에 대한 이해 증진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일본 문화 전파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음식, 의상, 전통 관습에 대한 관심 증가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ko-KR" sz="1400" b="0" i="0" u="none" strike="noStrike" kern="1200" cap="none" spc="0" normalizeH="0" baseline="0">
              <a:solidFill>
                <a:srgbClr val="000000"/>
              </a:solidFill>
              <a:latin typeface="HCR Dotum"/>
              <a:ea typeface="HCR Dotum"/>
              <a:cs typeface="HCR Dotum"/>
            </a:endParaRP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ko-KR" sz="1400" b="0" i="0" u="none" strike="noStrike" kern="1200" cap="none" spc="0" normalizeH="0" baseline="0">
                <a:solidFill>
                  <a:srgbClr val="000000"/>
                </a:solidFill>
                <a:latin typeface="HCR Dotum"/>
                <a:ea typeface="HCR Dotum"/>
                <a:cs typeface="HCR Dotum"/>
              </a:rPr>
              <a:t>한류와 함께 아시아 문화의 대표적 아이콘으로 자리잡음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B0F2059-1E4F-A163-0205-E92D089A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애니메이션과 기술 혁신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E1ACDC-3376-638D-F3A8-C3145424DF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/>
              <a:t>3D </a:t>
            </a:r>
            <a:r>
              <a:rPr lang="ko-KR" altLang="en-US"/>
              <a:t>애니메이션 기술 발전스튜디오 카라</a:t>
            </a:r>
            <a:r>
              <a:rPr lang="en-US" altLang="ko-KR"/>
              <a:t>, </a:t>
            </a:r>
            <a:r>
              <a:rPr lang="ko-KR" altLang="en-US"/>
              <a:t>디지털 애니메이션 사례</a:t>
            </a:r>
            <a:r>
              <a:rPr lang="en-US" altLang="ko-KR"/>
              <a:t>"</a:t>
            </a:r>
            <a:r>
              <a:rPr lang="ko-KR" altLang="en-US"/>
              <a:t>너의 이름은</a:t>
            </a:r>
            <a:r>
              <a:rPr lang="en-US" altLang="ko-KR"/>
              <a:t>"</a:t>
            </a:r>
            <a:r>
              <a:rPr lang="ko-KR" altLang="en-US"/>
              <a:t>에서의 </a:t>
            </a:r>
            <a:r>
              <a:rPr lang="en-US" altLang="ko-KR"/>
              <a:t>CG </a:t>
            </a:r>
            <a:r>
              <a:rPr lang="ko-KR" altLang="en-US"/>
              <a:t>기술 활용</a:t>
            </a:r>
            <a:r>
              <a:rPr lang="en-US" altLang="ko-KR"/>
              <a:t>AI</a:t>
            </a:r>
            <a:r>
              <a:rPr lang="ko-KR" altLang="en-US"/>
              <a:t>와 애니메이션 제작자동화된 배경 제작</a:t>
            </a:r>
            <a:r>
              <a:rPr lang="en-US" altLang="ko-KR"/>
              <a:t>, </a:t>
            </a:r>
            <a:r>
              <a:rPr lang="ko-KR" altLang="en-US"/>
              <a:t>음성 합성 기술</a:t>
            </a:r>
            <a:r>
              <a:rPr lang="en-US" altLang="ko-KR"/>
              <a:t>AI</a:t>
            </a:r>
            <a:r>
              <a:rPr lang="ko-KR" altLang="en-US"/>
              <a:t>로 구현된 캐릭터 동작 분석 및 보완</a:t>
            </a:r>
            <a:r>
              <a:rPr lang="en-US" altLang="ko-KR"/>
              <a:t>VR</a:t>
            </a:r>
            <a:r>
              <a:rPr lang="ko-KR" altLang="en-US"/>
              <a:t>과 </a:t>
            </a:r>
            <a:r>
              <a:rPr lang="en-US" altLang="ko-KR"/>
              <a:t>AR </a:t>
            </a:r>
            <a:r>
              <a:rPr lang="ko-KR" altLang="en-US"/>
              <a:t>기술의 융합가상현실 콘텐츠로 확장된 애니메이션 경험</a:t>
            </a:r>
            <a:r>
              <a:rPr lang="en-US" altLang="ko-KR"/>
              <a:t>"SAO"(</a:t>
            </a:r>
            <a:r>
              <a:rPr lang="ko-KR" altLang="en-US"/>
              <a:t>소드 아트 온라인</a:t>
            </a:r>
            <a:r>
              <a:rPr lang="en-US" altLang="ko-KR"/>
              <a:t>) </a:t>
            </a:r>
            <a:r>
              <a:rPr lang="ko-KR" altLang="en-US"/>
              <a:t>같은 </a:t>
            </a:r>
            <a:r>
              <a:rPr lang="en-US" altLang="ko-KR"/>
              <a:t>VR </a:t>
            </a:r>
            <a:r>
              <a:rPr lang="ko-KR" altLang="en-US"/>
              <a:t>소재 작품의 현실화 가능성</a:t>
            </a:r>
          </a:p>
        </p:txBody>
      </p:sp>
    </p:spTree>
    <p:extLst>
      <p:ext uri="{BB962C8B-B14F-4D97-AF65-F5344CB8AC3E}">
        <p14:creationId xmlns:p14="http://schemas.microsoft.com/office/powerpoint/2010/main" val="173559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87FE978-FD69-3CD3-5057-BE3D22F4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6. </a:t>
            </a:r>
            <a:r>
              <a:rPr lang="ko-KR" altLang="en-US"/>
              <a:t>일본 애니메이션의 미래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E691B0-A333-A551-3C31-502DBFA44B4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364" y="1264837"/>
            <a:ext cx="4980473" cy="4911725"/>
          </a:xfrm>
        </p:spPr>
        <p:txBody>
          <a:bodyPr/>
          <a:lstStyle/>
          <a:p>
            <a:r>
              <a:rPr lang="ko-KR" altLang="en-US"/>
              <a:t>글로벌 협업과 새로운 시장 개척인도</a:t>
            </a:r>
            <a:r>
              <a:rPr lang="en-US" altLang="ko-KR"/>
              <a:t>, </a:t>
            </a:r>
            <a:r>
              <a:rPr lang="ko-KR" altLang="en-US"/>
              <a:t>아프리카</a:t>
            </a:r>
            <a:r>
              <a:rPr lang="en-US" altLang="ko-KR"/>
              <a:t>, </a:t>
            </a:r>
            <a:r>
              <a:rPr lang="ko-KR" altLang="en-US"/>
              <a:t>남미 시장 성장 가능성현지 문화와 융합된 작품 제작지속 가능한 제작 모델환경 친화적 애니메이션 제작 사례탄소 배출을 줄인 디지털 제작 공정다양한 장르 확장교육용 애니메이션과 다큐멘터리 제작 증가소수자 및 사회적 약자를 다룬 스토리 개발</a:t>
            </a:r>
          </a:p>
        </p:txBody>
      </p:sp>
    </p:spTree>
    <p:extLst>
      <p:ext uri="{BB962C8B-B14F-4D97-AF65-F5344CB8AC3E}">
        <p14:creationId xmlns:p14="http://schemas.microsoft.com/office/powerpoint/2010/main" val="15051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BAA9B6C-3ABC-8132-A592-992441C7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7. </a:t>
            </a:r>
            <a:r>
              <a:rPr lang="ko-KR" altLang="en-US"/>
              <a:t>결론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CB7D1AB-877A-6D9B-CCFE-01876C8378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ko-KR" altLang="en-US"/>
              <a:t>일본 애니메이션의 영향력 요약독창적이고 창의적인 작품이 문화와 기술 발전에 미친 영향글로벌 문화 및 기술 산업의 중요한 축으로 자리매김새로운 세대와 함께 지속적으로 성장 가능성</a:t>
            </a:r>
          </a:p>
        </p:txBody>
      </p:sp>
    </p:spTree>
    <p:extLst>
      <p:ext uri="{BB962C8B-B14F-4D97-AF65-F5344CB8AC3E}">
        <p14:creationId xmlns:p14="http://schemas.microsoft.com/office/powerpoint/2010/main" val="22133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1302B309-E69A-49FC-7DDC-0983B903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참고 자료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77CE0F-B904-24AE-A10D-B7E6466994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8577" y="1265238"/>
            <a:ext cx="5490882" cy="4911725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/>
              <a:t>마케진뉴스</a:t>
            </a:r>
            <a:r>
              <a:rPr lang="en-US" altLang="ko-KR"/>
              <a:t>. “</a:t>
            </a:r>
            <a:r>
              <a:rPr lang="ko-KR" altLang="en-US"/>
              <a:t>여고생의 오타쿠에 대한 인식조사</a:t>
            </a:r>
            <a:r>
              <a:rPr lang="en-US" altLang="ko-KR"/>
              <a:t>.” (2021.3.27).https://markezine.jp/article/detail/31039Wirelesswire News. “</a:t>
            </a:r>
            <a:r>
              <a:rPr lang="ko-KR" altLang="en-US"/>
              <a:t>애니메이션 무대가 현실 관광에 연결되는 성지순례</a:t>
            </a:r>
            <a:r>
              <a:rPr lang="en-US" altLang="ko-KR"/>
              <a:t>.” (2021.3.20).https://wirelesswire.jp/2020/08/76894/</a:t>
            </a:r>
            <a:r>
              <a:rPr lang="ko-KR" altLang="en-US"/>
              <a:t>帝国</a:t>
            </a:r>
            <a:r>
              <a:rPr lang="ja-JP" altLang="en-US"/>
              <a:t>データバンク</a:t>
            </a:r>
            <a:r>
              <a:rPr lang="en-US" altLang="ja-JP"/>
              <a:t>. “</a:t>
            </a:r>
            <a:r>
              <a:rPr lang="ja-JP" altLang="en-US"/>
              <a:t>アニメ</a:t>
            </a:r>
            <a:r>
              <a:rPr lang="ko-KR" altLang="en-US"/>
              <a:t>制作業界動向調査</a:t>
            </a:r>
            <a:r>
              <a:rPr lang="en-US" altLang="ko-KR"/>
              <a:t>.” (2020.10.02).https://www.tdb.co.jp/report/watching/press/p201002.html</a:t>
            </a:r>
            <a:r>
              <a:rPr lang="ko-KR" altLang="en-US"/>
              <a:t>年代流行</a:t>
            </a:r>
            <a:r>
              <a:rPr lang="en-US" altLang="ko-KR"/>
              <a:t>. “</a:t>
            </a:r>
            <a:r>
              <a:rPr lang="ko-KR" altLang="en-US"/>
              <a:t>日本</a:t>
            </a:r>
            <a:r>
              <a:rPr lang="ja-JP" altLang="en-US"/>
              <a:t>アニメの</a:t>
            </a:r>
            <a:r>
              <a:rPr lang="ko-KR" altLang="en-US"/>
              <a:t>歴史</a:t>
            </a:r>
            <a:r>
              <a:rPr lang="en-US" altLang="ko-KR"/>
              <a:t>.” (2021.3.19).https://nendai-ryuukou.com/history/011.html</a:t>
            </a:r>
            <a:r>
              <a:rPr lang="ko-KR" altLang="en-US"/>
              <a:t>두산백과</a:t>
            </a:r>
            <a:r>
              <a:rPr lang="en-US" altLang="ko-KR"/>
              <a:t>. “</a:t>
            </a:r>
            <a:r>
              <a:rPr lang="ko-KR" altLang="en-US"/>
              <a:t>오타쿠의 정의</a:t>
            </a:r>
            <a:r>
              <a:rPr lang="en-US" altLang="ko-KR"/>
              <a:t>.” (2021.3.26).https://terms.naver.com/entry.naver?docId=1224900&amp;cid=40942&amp;categoryId=31614</a:t>
            </a:r>
            <a:r>
              <a:rPr lang="ko-KR" altLang="en-US"/>
              <a:t>지브리 명작 베스트 </a:t>
            </a:r>
            <a:r>
              <a:rPr lang="en-US" altLang="ko-KR"/>
              <a:t>10. (2021.3.26).https://post.naver.com/viewer/postView.nhn?volumeNo=20836788&amp;memberNo=42552691&amp;vType=VERTICAL</a:t>
            </a:r>
            <a:r>
              <a:rPr lang="ko-KR" altLang="en-US"/>
              <a:t>森口弘章</a:t>
            </a:r>
            <a:r>
              <a:rPr lang="en-US" altLang="ko-KR"/>
              <a:t>. “</a:t>
            </a:r>
            <a:r>
              <a:rPr lang="ja-JP" altLang="en-US"/>
              <a:t>アニメ</a:t>
            </a:r>
            <a:r>
              <a:rPr lang="ko-KR" altLang="en-US"/>
              <a:t>聖地巡礼</a:t>
            </a:r>
            <a:r>
              <a:rPr lang="ja-JP" altLang="en-US"/>
              <a:t>は</a:t>
            </a:r>
            <a:r>
              <a:rPr lang="ko-KR" altLang="en-US"/>
              <a:t>地域</a:t>
            </a:r>
            <a:r>
              <a:rPr lang="ja-JP" altLang="en-US"/>
              <a:t>に</a:t>
            </a:r>
            <a:r>
              <a:rPr lang="ko-KR" altLang="en-US"/>
              <a:t>何</a:t>
            </a:r>
            <a:r>
              <a:rPr lang="ja-JP" altLang="en-US"/>
              <a:t>を</a:t>
            </a:r>
            <a:r>
              <a:rPr lang="ko-KR" altLang="en-US"/>
              <a:t>与</a:t>
            </a:r>
            <a:r>
              <a:rPr lang="ja-JP" altLang="en-US"/>
              <a:t>えるか</a:t>
            </a:r>
            <a:r>
              <a:rPr lang="en-US" altLang="ja-JP"/>
              <a:t>.”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190159"/>
      </p:ext>
    </p:extLst>
  </p:cSld>
  <p:clrMapOvr>
    <a:masterClrMapping/>
  </p:clrMapOvr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와이드스크린</PresentationFormat>
  <Paragraphs>136</Paragraphs>
  <Slides>10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창의적 그라데이션 </vt:lpstr>
      <vt:lpstr>일본 애니메이션의 문화적 영향과 글로벌 확장</vt:lpstr>
      <vt:lpstr>내용을 들어가기 전에</vt:lpstr>
      <vt:lpstr>2. 일본 애니메이션의 특징</vt:lpstr>
      <vt:lpstr>PowerPoint 프레젠테이션</vt:lpstr>
      <vt:lpstr>PowerPoint 프레젠테이션</vt:lpstr>
      <vt:lpstr>4. 애니메이션과 기술 혁신</vt:lpstr>
      <vt:lpstr>6. 일본 애니메이션의 미래</vt:lpstr>
      <vt:lpstr>7. 결론</vt:lpstr>
      <vt:lpstr>참고 자료</vt:lpstr>
      <vt:lpstr>이상으로발표를 마치겠습니다.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애니메이션</dc:title>
  <dc:creator>이 지수</dc:creator>
  <cp:lastModifiedBy>지수 이</cp:lastModifiedBy>
  <cp:revision>100</cp:revision>
  <dcterms:created xsi:type="dcterms:W3CDTF">2021-03-26T15:37:38Z</dcterms:created>
  <dcterms:modified xsi:type="dcterms:W3CDTF">2024-12-05T07:12:14Z</dcterms:modified>
  <cp:version/>
</cp:coreProperties>
</file>