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5"/>
  </p:notesMasterIdLst>
  <p:handoutMasterIdLst>
    <p:handoutMasterId r:id="rId16"/>
  </p:handoutMasterIdLst>
  <p:sldIdLst>
    <p:sldId id="496" r:id="rId5"/>
    <p:sldId id="497" r:id="rId6"/>
    <p:sldId id="498" r:id="rId7"/>
    <p:sldId id="499" r:id="rId8"/>
    <p:sldId id="502" r:id="rId9"/>
    <p:sldId id="500" r:id="rId10"/>
    <p:sldId id="501" r:id="rId11"/>
    <p:sldId id="504" r:id="rId12"/>
    <p:sldId id="505" r:id="rId13"/>
    <p:sldId id="507" r:id="rId14"/>
  </p:sldIdLst>
  <p:sldSz cx="12192000" cy="6858000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2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80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A846BE-51A9-4BA7-9258-ECFAE05E7F40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 rtlCol="0"/>
        <a:lstStyle/>
        <a:p>
          <a:pPr rtl="0"/>
          <a:endParaRPr lang="en-US"/>
        </a:p>
      </dgm:t>
    </dgm:pt>
    <dgm:pt modelId="{D841507B-447A-43E4-A67A-78917CB1FB25}">
      <dgm:prSet custT="1"/>
      <dgm:spPr/>
      <dgm:t>
        <a:bodyPr rtlCol="0"/>
        <a:lstStyle/>
        <a:p>
          <a:pPr rtl="0"/>
          <a:r>
            <a:rPr lang="ko-KR" altLang="en-US" sz="1400" b="1" dirty="0">
              <a:latin typeface="굴림" panose="020B0600000101010101" pitchFamily="50" charset="-127"/>
              <a:ea typeface="굴림" panose="020B0600000101010101" pitchFamily="50" charset="-127"/>
            </a:rPr>
            <a:t>무단통치기</a:t>
          </a:r>
          <a:r>
            <a:rPr lang="en-US" altLang="ko-KR" sz="1400" b="1" dirty="0">
              <a:latin typeface="굴림" panose="020B0600000101010101" pitchFamily="50" charset="-127"/>
              <a:ea typeface="굴림" panose="020B0600000101010101" pitchFamily="50" charset="-127"/>
            </a:rPr>
            <a:t>(1910~1919)</a:t>
          </a:r>
          <a:endParaRPr lang="ko-KR" altLang="en-US" sz="1400" dirty="0">
            <a:latin typeface="굴림" panose="020B0600000101010101" pitchFamily="50" charset="-127"/>
            <a:ea typeface="굴림" panose="020B0600000101010101" pitchFamily="50" charset="-127"/>
          </a:endParaRPr>
        </a:p>
        <a:p>
          <a:pPr latinLnBrk="1">
            <a:buFont typeface="Arial" panose="020B0604020202020204" pitchFamily="34" charset="0"/>
            <a:buChar char="•"/>
          </a:pP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조선총독부 설치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, 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헌병 </a:t>
          </a:r>
          <a:r>
            <a:rPr lang="ko-KR" altLang="en-US" sz="1400" dirty="0" err="1">
              <a:latin typeface="굴림" panose="020B0600000101010101" pitchFamily="50" charset="-127"/>
              <a:ea typeface="굴림" panose="020B0600000101010101" pitchFamily="50" charset="-127"/>
            </a:rPr>
            <a:t>경찰제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 시행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, 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언론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·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집회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·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결사의 자유 철저히 억압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</a:p>
        <a:p>
          <a:pPr latinLnBrk="1">
            <a:buFont typeface="Arial" panose="020B0604020202020204" pitchFamily="34" charset="0"/>
            <a:buChar char="•"/>
          </a:pP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토지조사사업을 통해 경제적 수탈 본격화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  <a:r>
            <a:rPr lang="en-US" altLang="ko-KR" sz="1400" b="0" i="0" u="none" noProof="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  <a:endParaRPr lang="ko-KR" altLang="en-US" sz="14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gm:t>
    </dgm:pt>
    <dgm:pt modelId="{09ECAFD9-77B4-411E-A0C6-BD2718D2ED19}" type="parTrans" cxnId="{89F99CCE-DD31-45EB-8368-0C474560C17C}">
      <dgm:prSet/>
      <dgm:spPr/>
      <dgm:t>
        <a:bodyPr rtlCol="0"/>
        <a:lstStyle/>
        <a:p>
          <a:pPr rtl="0"/>
          <a:endParaRPr lang="ko-KR" altLang="en-US" sz="14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gm:t>
    </dgm:pt>
    <dgm:pt modelId="{8A56963F-9458-4CF1-BA11-F6B59F6693C3}" type="sibTrans" cxnId="{89F99CCE-DD31-45EB-8368-0C474560C17C}">
      <dgm:prSet phldrT="1" phldr="0" custT="1"/>
      <dgm:spPr/>
      <dgm:t>
        <a:bodyPr rtlCol="0"/>
        <a:lstStyle/>
        <a:p>
          <a:pPr rtl="0"/>
          <a:endParaRPr lang="en-US" altLang="ko-KR" sz="14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gm:t>
    </dgm:pt>
    <dgm:pt modelId="{AA8D6E5D-2291-4551-826E-2E8CD77EBBCD}">
      <dgm:prSet custT="1"/>
      <dgm:spPr/>
      <dgm:t>
        <a:bodyPr rtlCol="0"/>
        <a:lstStyle/>
        <a:p>
          <a:pPr rtl="0"/>
          <a:r>
            <a:rPr lang="ko-KR" altLang="en-US" sz="1400" b="1" dirty="0">
              <a:latin typeface="굴림" panose="020B0600000101010101" pitchFamily="50" charset="-127"/>
              <a:ea typeface="굴림" panose="020B0600000101010101" pitchFamily="50" charset="-127"/>
            </a:rPr>
            <a:t>문화통치기</a:t>
          </a:r>
          <a:r>
            <a:rPr lang="en-US" altLang="ko-KR" sz="1400" b="1" dirty="0">
              <a:latin typeface="굴림" panose="020B0600000101010101" pitchFamily="50" charset="-127"/>
              <a:ea typeface="굴림" panose="020B0600000101010101" pitchFamily="50" charset="-127"/>
            </a:rPr>
            <a:t>(1919~1931)</a:t>
          </a:r>
          <a:endParaRPr lang="ko-KR" altLang="en-US" sz="1400" dirty="0">
            <a:latin typeface="굴림" panose="020B0600000101010101" pitchFamily="50" charset="-127"/>
            <a:ea typeface="굴림" panose="020B0600000101010101" pitchFamily="50" charset="-127"/>
          </a:endParaRPr>
        </a:p>
        <a:p>
          <a:pPr latinLnBrk="1">
            <a:buFont typeface="Arial" panose="020B0604020202020204" pitchFamily="34" charset="0"/>
            <a:buChar char="•"/>
          </a:pP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3·1 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운동 이후 폭력적 통치의 비난을 줄이기 위해 형식적인 문화정책 시행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</a:p>
        <a:p>
          <a:pPr latinLnBrk="1">
            <a:buFont typeface="Arial" panose="020B0604020202020204" pitchFamily="34" charset="0"/>
            <a:buChar char="•"/>
          </a:pP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언론과 교육 일부 허용했으나 실질적 통제는 지속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  <a:endParaRPr lang="ko-KR" altLang="en-US" sz="14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gm:t>
    </dgm:pt>
    <dgm:pt modelId="{8108D565-E010-4B90-8EC9-E6472FDB3D6F}" type="parTrans" cxnId="{55EAF420-E592-4A82-A62F-9D8CCEB249F3}">
      <dgm:prSet/>
      <dgm:spPr/>
      <dgm:t>
        <a:bodyPr rtlCol="0"/>
        <a:lstStyle/>
        <a:p>
          <a:pPr rtl="0"/>
          <a:endParaRPr lang="ko-KR" altLang="en-US" sz="14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gm:t>
    </dgm:pt>
    <dgm:pt modelId="{6D5F5307-B9A3-4224-A52C-70B5D7E58E7C}" type="sibTrans" cxnId="{55EAF420-E592-4A82-A62F-9D8CCEB249F3}">
      <dgm:prSet phldrT="2" phldr="0" custT="1"/>
      <dgm:spPr/>
      <dgm:t>
        <a:bodyPr rtlCol="0"/>
        <a:lstStyle/>
        <a:p>
          <a:pPr rtl="0"/>
          <a:endParaRPr lang="en-US" altLang="ko-KR" sz="14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gm:t>
    </dgm:pt>
    <dgm:pt modelId="{BA0D1191-41B5-4E4E-98CA-BB121638FA27}">
      <dgm:prSet custT="1"/>
      <dgm:spPr/>
      <dgm:t>
        <a:bodyPr rtlCol="0"/>
        <a:lstStyle/>
        <a:p>
          <a:pPr rtl="0"/>
          <a:r>
            <a:rPr lang="ko-KR" altLang="en-US" sz="1400" b="1" dirty="0">
              <a:latin typeface="굴림" panose="020B0600000101010101" pitchFamily="50" charset="-127"/>
              <a:ea typeface="굴림" panose="020B0600000101010101" pitchFamily="50" charset="-127"/>
            </a:rPr>
            <a:t>병참기지화 시기</a:t>
          </a:r>
          <a:r>
            <a:rPr lang="en-US" altLang="ko-KR" sz="1400" b="1" dirty="0">
              <a:latin typeface="굴림" panose="020B0600000101010101" pitchFamily="50" charset="-127"/>
              <a:ea typeface="굴림" panose="020B0600000101010101" pitchFamily="50" charset="-127"/>
            </a:rPr>
            <a:t>(1931~1945)</a:t>
          </a:r>
          <a:endParaRPr lang="ko-KR" altLang="en-US" sz="1400" dirty="0">
            <a:latin typeface="굴림" panose="020B0600000101010101" pitchFamily="50" charset="-127"/>
            <a:ea typeface="굴림" panose="020B0600000101010101" pitchFamily="50" charset="-127"/>
          </a:endParaRPr>
        </a:p>
        <a:p>
          <a:pPr latinLnBrk="1">
            <a:buFont typeface="Arial" panose="020B0604020202020204" pitchFamily="34" charset="0"/>
            <a:buChar char="•"/>
          </a:pP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만주사변과 중일전쟁을 계기로 한국을 일본 전쟁의 병참기지로 전환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</a:p>
        <a:p>
          <a:pPr latinLnBrk="1">
            <a:buFont typeface="Arial" panose="020B0604020202020204" pitchFamily="34" charset="0"/>
            <a:buChar char="•"/>
          </a:pP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민족말살정책 강화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: 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창씨개명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, 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일본어 사용 강요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, </a:t>
          </a: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신사참배 강제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</a:p>
        <a:p>
          <a:pPr latinLnBrk="1">
            <a:buFont typeface="Arial" panose="020B0604020202020204" pitchFamily="34" charset="0"/>
            <a:buChar char="•"/>
          </a:pPr>
          <a:r>
            <a:rPr lang="ko-KR" altLang="en-US" sz="1400" dirty="0">
              <a:latin typeface="굴림" panose="020B0600000101010101" pitchFamily="50" charset="-127"/>
              <a:ea typeface="굴림" panose="020B0600000101010101" pitchFamily="50" charset="-127"/>
            </a:rPr>
            <a:t>한국인 노동력과 자원을 전쟁에 동원</a:t>
          </a:r>
          <a:r>
            <a:rPr lang="en-US" altLang="ko-KR" sz="14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  <a:endParaRPr lang="ko-KR" altLang="en-US" sz="14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gm:t>
    </dgm:pt>
    <dgm:pt modelId="{BF60A160-E127-4E75-A05F-AE196FFF76E3}" type="parTrans" cxnId="{11BC0A66-4F6B-4022-AC12-122A0951BEB5}">
      <dgm:prSet/>
      <dgm:spPr/>
      <dgm:t>
        <a:bodyPr rtlCol="0"/>
        <a:lstStyle/>
        <a:p>
          <a:pPr rtl="0"/>
          <a:endParaRPr lang="ko-KR" altLang="en-US" sz="14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gm:t>
    </dgm:pt>
    <dgm:pt modelId="{43A04663-B22C-4CA5-9BCF-3B42D70D691D}" type="sibTrans" cxnId="{11BC0A66-4F6B-4022-AC12-122A0951BEB5}">
      <dgm:prSet phldrT="3" phldr="0"/>
      <dgm:spPr/>
    </dgm:pt>
    <dgm:pt modelId="{1A95E946-3380-4458-B94C-4D6E18D016A1}" type="pres">
      <dgm:prSet presAssocID="{98A846BE-51A9-4BA7-9258-ECFAE05E7F40}" presName="outerComposite" presStyleCnt="0">
        <dgm:presLayoutVars>
          <dgm:chMax val="5"/>
          <dgm:dir/>
          <dgm:resizeHandles val="exact"/>
        </dgm:presLayoutVars>
      </dgm:prSet>
      <dgm:spPr/>
    </dgm:pt>
    <dgm:pt modelId="{8D37D51F-1584-4129-8CAF-F1DDCBBBDA4B}" type="pres">
      <dgm:prSet presAssocID="{98A846BE-51A9-4BA7-9258-ECFAE05E7F40}" presName="dummyMaxCanvas" presStyleCnt="0">
        <dgm:presLayoutVars/>
      </dgm:prSet>
      <dgm:spPr/>
    </dgm:pt>
    <dgm:pt modelId="{FB350BFC-33FA-4B69-912B-42F24DC21EFD}" type="pres">
      <dgm:prSet presAssocID="{98A846BE-51A9-4BA7-9258-ECFAE05E7F40}" presName="ThreeNodes_1" presStyleLbl="node1" presStyleIdx="0" presStyleCnt="3">
        <dgm:presLayoutVars>
          <dgm:bulletEnabled val="1"/>
        </dgm:presLayoutVars>
      </dgm:prSet>
      <dgm:spPr/>
    </dgm:pt>
    <dgm:pt modelId="{BB538746-A4A9-4A4A-BAE9-7B35C1DE7CBD}" type="pres">
      <dgm:prSet presAssocID="{98A846BE-51A9-4BA7-9258-ECFAE05E7F40}" presName="ThreeNodes_2" presStyleLbl="node1" presStyleIdx="1" presStyleCnt="3">
        <dgm:presLayoutVars>
          <dgm:bulletEnabled val="1"/>
        </dgm:presLayoutVars>
      </dgm:prSet>
      <dgm:spPr/>
    </dgm:pt>
    <dgm:pt modelId="{6047A476-B52B-4403-8914-18B74301ABC6}" type="pres">
      <dgm:prSet presAssocID="{98A846BE-51A9-4BA7-9258-ECFAE05E7F40}" presName="ThreeNodes_3" presStyleLbl="node1" presStyleIdx="2" presStyleCnt="3">
        <dgm:presLayoutVars>
          <dgm:bulletEnabled val="1"/>
        </dgm:presLayoutVars>
      </dgm:prSet>
      <dgm:spPr/>
    </dgm:pt>
    <dgm:pt modelId="{DD265B0A-2D53-4C1D-96EF-AB189E9A1D7A}" type="pres">
      <dgm:prSet presAssocID="{98A846BE-51A9-4BA7-9258-ECFAE05E7F40}" presName="ThreeConn_1-2" presStyleLbl="fgAccFollowNode1" presStyleIdx="0" presStyleCnt="2">
        <dgm:presLayoutVars>
          <dgm:bulletEnabled val="1"/>
        </dgm:presLayoutVars>
      </dgm:prSet>
      <dgm:spPr/>
    </dgm:pt>
    <dgm:pt modelId="{1D95B4DE-5A57-47D7-876F-CC636BA34424}" type="pres">
      <dgm:prSet presAssocID="{98A846BE-51A9-4BA7-9258-ECFAE05E7F40}" presName="ThreeConn_2-3" presStyleLbl="fgAccFollowNode1" presStyleIdx="1" presStyleCnt="2">
        <dgm:presLayoutVars>
          <dgm:bulletEnabled val="1"/>
        </dgm:presLayoutVars>
      </dgm:prSet>
      <dgm:spPr/>
    </dgm:pt>
    <dgm:pt modelId="{B01AC367-A9B3-4BAF-B2C4-DC9D6AC19A7B}" type="pres">
      <dgm:prSet presAssocID="{98A846BE-51A9-4BA7-9258-ECFAE05E7F40}" presName="ThreeNodes_1_text" presStyleLbl="node1" presStyleIdx="2" presStyleCnt="3">
        <dgm:presLayoutVars>
          <dgm:bulletEnabled val="1"/>
        </dgm:presLayoutVars>
      </dgm:prSet>
      <dgm:spPr/>
    </dgm:pt>
    <dgm:pt modelId="{B67C0F85-24AC-428E-BED1-917802CA7F85}" type="pres">
      <dgm:prSet presAssocID="{98A846BE-51A9-4BA7-9258-ECFAE05E7F40}" presName="ThreeNodes_2_text" presStyleLbl="node1" presStyleIdx="2" presStyleCnt="3">
        <dgm:presLayoutVars>
          <dgm:bulletEnabled val="1"/>
        </dgm:presLayoutVars>
      </dgm:prSet>
      <dgm:spPr/>
    </dgm:pt>
    <dgm:pt modelId="{DBD3DB02-B538-458C-93D9-F7474A32E3E3}" type="pres">
      <dgm:prSet presAssocID="{98A846BE-51A9-4BA7-9258-ECFAE05E7F4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E3063714-0F0E-418F-B182-CD74528475C2}" type="presOf" srcId="{D841507B-447A-43E4-A67A-78917CB1FB25}" destId="{FB350BFC-33FA-4B69-912B-42F24DC21EFD}" srcOrd="0" destOrd="0" presId="urn:microsoft.com/office/officeart/2005/8/layout/vProcess5"/>
    <dgm:cxn modelId="{55EAF420-E592-4A82-A62F-9D8CCEB249F3}" srcId="{98A846BE-51A9-4BA7-9258-ECFAE05E7F40}" destId="{AA8D6E5D-2291-4551-826E-2E8CD77EBBCD}" srcOrd="1" destOrd="0" parTransId="{8108D565-E010-4B90-8EC9-E6472FDB3D6F}" sibTransId="{6D5F5307-B9A3-4224-A52C-70B5D7E58E7C}"/>
    <dgm:cxn modelId="{11BC0A66-4F6B-4022-AC12-122A0951BEB5}" srcId="{98A846BE-51A9-4BA7-9258-ECFAE05E7F40}" destId="{BA0D1191-41B5-4E4E-98CA-BB121638FA27}" srcOrd="2" destOrd="0" parTransId="{BF60A160-E127-4E75-A05F-AE196FFF76E3}" sibTransId="{43A04663-B22C-4CA5-9BCF-3B42D70D691D}"/>
    <dgm:cxn modelId="{044B894D-4A1E-47D6-9347-145803F5E1EF}" type="presOf" srcId="{AA8D6E5D-2291-4551-826E-2E8CD77EBBCD}" destId="{B67C0F85-24AC-428E-BED1-917802CA7F85}" srcOrd="1" destOrd="0" presId="urn:microsoft.com/office/officeart/2005/8/layout/vProcess5"/>
    <dgm:cxn modelId="{A9EF2D52-EC1F-4E4F-B0B9-4EBBA794BE7E}" type="presOf" srcId="{AA8D6E5D-2291-4551-826E-2E8CD77EBBCD}" destId="{BB538746-A4A9-4A4A-BAE9-7B35C1DE7CBD}" srcOrd="0" destOrd="0" presId="urn:microsoft.com/office/officeart/2005/8/layout/vProcess5"/>
    <dgm:cxn modelId="{17D3BC77-2C59-4E31-AB39-45C060AC9D65}" type="presOf" srcId="{BA0D1191-41B5-4E4E-98CA-BB121638FA27}" destId="{6047A476-B52B-4403-8914-18B74301ABC6}" srcOrd="0" destOrd="0" presId="urn:microsoft.com/office/officeart/2005/8/layout/vProcess5"/>
    <dgm:cxn modelId="{3BD861B2-7C78-4F2C-9F13-17D5330E70EA}" type="presOf" srcId="{BA0D1191-41B5-4E4E-98CA-BB121638FA27}" destId="{DBD3DB02-B538-458C-93D9-F7474A32E3E3}" srcOrd="1" destOrd="0" presId="urn:microsoft.com/office/officeart/2005/8/layout/vProcess5"/>
    <dgm:cxn modelId="{60DBE7BE-CB58-49CF-A254-926E3A4D946F}" type="presOf" srcId="{98A846BE-51A9-4BA7-9258-ECFAE05E7F40}" destId="{1A95E946-3380-4458-B94C-4D6E18D016A1}" srcOrd="0" destOrd="0" presId="urn:microsoft.com/office/officeart/2005/8/layout/vProcess5"/>
    <dgm:cxn modelId="{03CAB5C9-F4E6-4E7E-95FA-B8E2E536A8AB}" type="presOf" srcId="{D841507B-447A-43E4-A67A-78917CB1FB25}" destId="{B01AC367-A9B3-4BAF-B2C4-DC9D6AC19A7B}" srcOrd="1" destOrd="0" presId="urn:microsoft.com/office/officeart/2005/8/layout/vProcess5"/>
    <dgm:cxn modelId="{89F99CCE-DD31-45EB-8368-0C474560C17C}" srcId="{98A846BE-51A9-4BA7-9258-ECFAE05E7F40}" destId="{D841507B-447A-43E4-A67A-78917CB1FB25}" srcOrd="0" destOrd="0" parTransId="{09ECAFD9-77B4-411E-A0C6-BD2718D2ED19}" sibTransId="{8A56963F-9458-4CF1-BA11-F6B59F6693C3}"/>
    <dgm:cxn modelId="{68D492E1-E301-4FBC-B447-58C37A28ED55}" type="presOf" srcId="{6D5F5307-B9A3-4224-A52C-70B5D7E58E7C}" destId="{1D95B4DE-5A57-47D7-876F-CC636BA34424}" srcOrd="0" destOrd="0" presId="urn:microsoft.com/office/officeart/2005/8/layout/vProcess5"/>
    <dgm:cxn modelId="{550F08E4-B472-4EE2-AE1A-F309E980759A}" type="presOf" srcId="{8A56963F-9458-4CF1-BA11-F6B59F6693C3}" destId="{DD265B0A-2D53-4C1D-96EF-AB189E9A1D7A}" srcOrd="0" destOrd="0" presId="urn:microsoft.com/office/officeart/2005/8/layout/vProcess5"/>
    <dgm:cxn modelId="{64D16917-CC2E-4AE0-B691-255F33806B1B}" type="presParOf" srcId="{1A95E946-3380-4458-B94C-4D6E18D016A1}" destId="{8D37D51F-1584-4129-8CAF-F1DDCBBBDA4B}" srcOrd="0" destOrd="0" presId="urn:microsoft.com/office/officeart/2005/8/layout/vProcess5"/>
    <dgm:cxn modelId="{CE8B0A06-54C1-4C6C-8E8F-34FD8558AC25}" type="presParOf" srcId="{1A95E946-3380-4458-B94C-4D6E18D016A1}" destId="{FB350BFC-33FA-4B69-912B-42F24DC21EFD}" srcOrd="1" destOrd="0" presId="urn:microsoft.com/office/officeart/2005/8/layout/vProcess5"/>
    <dgm:cxn modelId="{C03090A7-9716-444D-A3EA-9DD506531F83}" type="presParOf" srcId="{1A95E946-3380-4458-B94C-4D6E18D016A1}" destId="{BB538746-A4A9-4A4A-BAE9-7B35C1DE7CBD}" srcOrd="2" destOrd="0" presId="urn:microsoft.com/office/officeart/2005/8/layout/vProcess5"/>
    <dgm:cxn modelId="{AA0C4A17-BD3B-48D8-A1F4-284D46811AF0}" type="presParOf" srcId="{1A95E946-3380-4458-B94C-4D6E18D016A1}" destId="{6047A476-B52B-4403-8914-18B74301ABC6}" srcOrd="3" destOrd="0" presId="urn:microsoft.com/office/officeart/2005/8/layout/vProcess5"/>
    <dgm:cxn modelId="{5D4C3DE0-123E-4412-89AF-2A14B4E1A9F8}" type="presParOf" srcId="{1A95E946-3380-4458-B94C-4D6E18D016A1}" destId="{DD265B0A-2D53-4C1D-96EF-AB189E9A1D7A}" srcOrd="4" destOrd="0" presId="urn:microsoft.com/office/officeart/2005/8/layout/vProcess5"/>
    <dgm:cxn modelId="{CAC99C7B-0D82-4633-B3E3-5EF3CC8AAE40}" type="presParOf" srcId="{1A95E946-3380-4458-B94C-4D6E18D016A1}" destId="{1D95B4DE-5A57-47D7-876F-CC636BA34424}" srcOrd="5" destOrd="0" presId="urn:microsoft.com/office/officeart/2005/8/layout/vProcess5"/>
    <dgm:cxn modelId="{223EEE75-A6B0-4202-A9AB-53E0540B0221}" type="presParOf" srcId="{1A95E946-3380-4458-B94C-4D6E18D016A1}" destId="{B01AC367-A9B3-4BAF-B2C4-DC9D6AC19A7B}" srcOrd="6" destOrd="0" presId="urn:microsoft.com/office/officeart/2005/8/layout/vProcess5"/>
    <dgm:cxn modelId="{DA651747-5AD9-4260-A368-FAE95CA7A89C}" type="presParOf" srcId="{1A95E946-3380-4458-B94C-4D6E18D016A1}" destId="{B67C0F85-24AC-428E-BED1-917802CA7F85}" srcOrd="7" destOrd="0" presId="urn:microsoft.com/office/officeart/2005/8/layout/vProcess5"/>
    <dgm:cxn modelId="{B21DE9B3-D313-4148-B97B-40D62CC53B3E}" type="presParOf" srcId="{1A95E946-3380-4458-B94C-4D6E18D016A1}" destId="{DBD3DB02-B538-458C-93D9-F7474A32E3E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350BFC-33FA-4B69-912B-42F24DC21EFD}">
      <dsp:nvSpPr>
        <dsp:cNvPr id="0" name=""/>
        <dsp:cNvSpPr/>
      </dsp:nvSpPr>
      <dsp:spPr>
        <a:xfrm>
          <a:off x="0" y="0"/>
          <a:ext cx="8938260" cy="11630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rtlCol="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400" b="1" kern="1200" dirty="0">
              <a:latin typeface="굴림" panose="020B0600000101010101" pitchFamily="50" charset="-127"/>
              <a:ea typeface="굴림" panose="020B0600000101010101" pitchFamily="50" charset="-127"/>
            </a:rPr>
            <a:t>무단통치기</a:t>
          </a:r>
          <a:r>
            <a:rPr lang="en-US" altLang="ko-KR" sz="1400" b="1" kern="1200" dirty="0">
              <a:latin typeface="굴림" panose="020B0600000101010101" pitchFamily="50" charset="-127"/>
              <a:ea typeface="굴림" panose="020B0600000101010101" pitchFamily="50" charset="-127"/>
            </a:rPr>
            <a:t>(1910~1919)</a:t>
          </a:r>
          <a:endParaRPr lang="ko-KR" altLang="en-US" sz="1400" kern="1200" dirty="0">
            <a:latin typeface="굴림" panose="020B0600000101010101" pitchFamily="50" charset="-127"/>
            <a:ea typeface="굴림" panose="020B0600000101010101" pitchFamily="50" charset="-127"/>
          </a:endParaRPr>
        </a:p>
        <a:p>
          <a:pPr marL="0" lvl="0" indent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조선총독부 설치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, 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헌병 </a:t>
          </a:r>
          <a:r>
            <a:rPr lang="ko-KR" altLang="en-US" sz="1400" kern="1200" dirty="0" err="1">
              <a:latin typeface="굴림" panose="020B0600000101010101" pitchFamily="50" charset="-127"/>
              <a:ea typeface="굴림" panose="020B0600000101010101" pitchFamily="50" charset="-127"/>
            </a:rPr>
            <a:t>경찰제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 시행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, 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언론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·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집회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·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결사의 자유 철저히 억압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</a:p>
        <a:p>
          <a:pPr marL="0" lvl="0" indent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토지조사사업을 통해 경제적 수탈 본격화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  <a:r>
            <a:rPr lang="en-US" altLang="ko-KR" sz="1400" b="0" i="0" u="none" kern="1200" noProof="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  <a:endParaRPr lang="ko-KR" altLang="en-US" sz="1400" kern="12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sp:txBody>
      <dsp:txXfrm>
        <a:off x="34063" y="34063"/>
        <a:ext cx="7683289" cy="1094876"/>
      </dsp:txXfrm>
    </dsp:sp>
    <dsp:sp modelId="{BB538746-A4A9-4A4A-BAE9-7B35C1DE7CBD}">
      <dsp:nvSpPr>
        <dsp:cNvPr id="0" name=""/>
        <dsp:cNvSpPr/>
      </dsp:nvSpPr>
      <dsp:spPr>
        <a:xfrm>
          <a:off x="788669" y="1356836"/>
          <a:ext cx="8938260" cy="11630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rtlCol="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400" b="1" kern="1200" dirty="0">
              <a:latin typeface="굴림" panose="020B0600000101010101" pitchFamily="50" charset="-127"/>
              <a:ea typeface="굴림" panose="020B0600000101010101" pitchFamily="50" charset="-127"/>
            </a:rPr>
            <a:t>문화통치기</a:t>
          </a:r>
          <a:r>
            <a:rPr lang="en-US" altLang="ko-KR" sz="1400" b="1" kern="1200" dirty="0">
              <a:latin typeface="굴림" panose="020B0600000101010101" pitchFamily="50" charset="-127"/>
              <a:ea typeface="굴림" panose="020B0600000101010101" pitchFamily="50" charset="-127"/>
            </a:rPr>
            <a:t>(1919~1931)</a:t>
          </a:r>
          <a:endParaRPr lang="ko-KR" altLang="en-US" sz="1400" kern="1200" dirty="0">
            <a:latin typeface="굴림" panose="020B0600000101010101" pitchFamily="50" charset="-127"/>
            <a:ea typeface="굴림" panose="020B0600000101010101" pitchFamily="50" charset="-127"/>
          </a:endParaRPr>
        </a:p>
        <a:p>
          <a:pPr marL="0" lvl="0" indent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3·1 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운동 이후 폭력적 통치의 비난을 줄이기 위해 형식적인 문화정책 시행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</a:p>
        <a:p>
          <a:pPr marL="0" lvl="0" indent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언론과 교육 일부 허용했으나 실질적 통제는 지속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  <a:endParaRPr lang="ko-KR" altLang="en-US" sz="1400" kern="12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sp:txBody>
      <dsp:txXfrm>
        <a:off x="822732" y="1390899"/>
        <a:ext cx="7325512" cy="1094876"/>
      </dsp:txXfrm>
    </dsp:sp>
    <dsp:sp modelId="{6047A476-B52B-4403-8914-18B74301ABC6}">
      <dsp:nvSpPr>
        <dsp:cNvPr id="0" name=""/>
        <dsp:cNvSpPr/>
      </dsp:nvSpPr>
      <dsp:spPr>
        <a:xfrm>
          <a:off x="1577339" y="2713672"/>
          <a:ext cx="8938260" cy="11630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rtlCol="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400" b="1" kern="1200" dirty="0">
              <a:latin typeface="굴림" panose="020B0600000101010101" pitchFamily="50" charset="-127"/>
              <a:ea typeface="굴림" panose="020B0600000101010101" pitchFamily="50" charset="-127"/>
            </a:rPr>
            <a:t>병참기지화 시기</a:t>
          </a:r>
          <a:r>
            <a:rPr lang="en-US" altLang="ko-KR" sz="1400" b="1" kern="1200" dirty="0">
              <a:latin typeface="굴림" panose="020B0600000101010101" pitchFamily="50" charset="-127"/>
              <a:ea typeface="굴림" panose="020B0600000101010101" pitchFamily="50" charset="-127"/>
            </a:rPr>
            <a:t>(1931~1945)</a:t>
          </a:r>
          <a:endParaRPr lang="ko-KR" altLang="en-US" sz="1400" kern="1200" dirty="0">
            <a:latin typeface="굴림" panose="020B0600000101010101" pitchFamily="50" charset="-127"/>
            <a:ea typeface="굴림" panose="020B0600000101010101" pitchFamily="50" charset="-127"/>
          </a:endParaRPr>
        </a:p>
        <a:p>
          <a:pPr marL="0" lvl="0" indent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만주사변과 중일전쟁을 계기로 한국을 일본 전쟁의 병참기지로 전환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</a:p>
        <a:p>
          <a:pPr marL="0" lvl="0" indent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민족말살정책 강화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: 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창씨개명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, 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일본어 사용 강요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, </a:t>
          </a: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신사참배 강제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</a:p>
        <a:p>
          <a:pPr marL="0" lvl="0" indent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ko-KR" altLang="en-US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한국인 노동력과 자원을 전쟁에 동원</a:t>
          </a:r>
          <a:r>
            <a:rPr lang="en-US" altLang="ko-KR" sz="1400" kern="1200" dirty="0">
              <a:latin typeface="굴림" panose="020B0600000101010101" pitchFamily="50" charset="-127"/>
              <a:ea typeface="굴림" panose="020B0600000101010101" pitchFamily="50" charset="-127"/>
            </a:rPr>
            <a:t>.</a:t>
          </a:r>
          <a:endParaRPr lang="ko-KR" altLang="en-US" sz="1400" kern="12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sp:txBody>
      <dsp:txXfrm>
        <a:off x="1611402" y="2747735"/>
        <a:ext cx="7325512" cy="1094876"/>
      </dsp:txXfrm>
    </dsp:sp>
    <dsp:sp modelId="{DD265B0A-2D53-4C1D-96EF-AB189E9A1D7A}">
      <dsp:nvSpPr>
        <dsp:cNvPr id="0" name=""/>
        <dsp:cNvSpPr/>
      </dsp:nvSpPr>
      <dsp:spPr>
        <a:xfrm>
          <a:off x="8182308" y="881943"/>
          <a:ext cx="755951" cy="7559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rtlCol="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1400" kern="12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sp:txBody>
      <dsp:txXfrm>
        <a:off x="8352397" y="881943"/>
        <a:ext cx="415773" cy="568853"/>
      </dsp:txXfrm>
    </dsp:sp>
    <dsp:sp modelId="{1D95B4DE-5A57-47D7-876F-CC636BA34424}">
      <dsp:nvSpPr>
        <dsp:cNvPr id="0" name=""/>
        <dsp:cNvSpPr/>
      </dsp:nvSpPr>
      <dsp:spPr>
        <a:xfrm>
          <a:off x="8970978" y="2231026"/>
          <a:ext cx="755951" cy="7559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rtlCol="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1400" kern="1200" noProof="0" dirty="0">
            <a:latin typeface="굴림" panose="020B0600000101010101" pitchFamily="50" charset="-127"/>
            <a:ea typeface="굴림" panose="020B0600000101010101" pitchFamily="50" charset="-127"/>
          </a:endParaRPr>
        </a:p>
      </dsp:txBody>
      <dsp:txXfrm>
        <a:off x="9141067" y="2231026"/>
        <a:ext cx="415773" cy="568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97CF505-B13F-4C1E-9840-A61C293456F6}" type="datetime1">
              <a:rPr lang="ko-KR" altLang="en-US" smtClean="0">
                <a:latin typeface="+mj-ea"/>
                <a:ea typeface="+mj-ea"/>
              </a:rPr>
              <a:t>2024-12-06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BEDFD5B-C328-43D8-A4C7-929BECA315CE}" type="slidenum">
              <a:rPr lang="en-US" altLang="ko-KR" smtClean="0">
                <a:latin typeface="+mj-ea"/>
                <a:ea typeface="+mj-ea"/>
              </a:rPr>
              <a:t>‹#›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ko-KR" altLang="en-US" noProof="0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7C21A80E-78EB-444E-BCDE-0472D76B5027}" type="datetime1">
              <a:rPr lang="ko-KR" altLang="en-US" smtClean="0"/>
              <a:pPr/>
              <a:t>2024-12-06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noProof="0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ko-KR" altLang="en-US" noProof="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FF8D0E63-0F6A-47B0-8BD1-6E95B004C872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1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369240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45397-2442-5605-0763-F462A5677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FA8A2F-2749-4360-E1F7-6E56CB1091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7F1F44D-5122-1DB0-0D9F-EB4457CFDF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3123846-5384-53BC-23FE-960DD41AA6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10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5007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2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42546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3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69968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4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6812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5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09774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6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79022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7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186414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8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22630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ko-KR" smtClean="0">
                <a:latin typeface="+mj-ea"/>
                <a:ea typeface="+mj-ea"/>
              </a:rPr>
              <a:t>9</a:t>
            </a:fld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67621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래픽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rtlCol="0" anchor="b">
            <a:noAutofit/>
          </a:bodyPr>
          <a:lstStyle>
            <a:lvl1pPr algn="ctr">
              <a:defRPr sz="88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ko-KR" altLang="en-US" noProof="0"/>
              <a:t>클릭하여 마스터 부제목 스타일 편집</a:t>
            </a:r>
            <a:endParaRPr lang="ko-KR" altLang="en-US" noProof="0" dirty="0"/>
          </a:p>
        </p:txBody>
      </p:sp>
      <p:sp>
        <p:nvSpPr>
          <p:cNvPr id="11" name="직사각형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>
            <a:lvl1pPr algn="ctr"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en-US" altLang="ko-KR" noProof="0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 rtlCol="0">
            <a:normAutofit/>
          </a:bodyPr>
          <a:lstStyle>
            <a:lvl1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 rtlCol="0">
            <a:normAutofit/>
          </a:bodyPr>
          <a:lstStyle>
            <a:lvl1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10" name="직사각형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 3 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>
            <a:lvl1pPr algn="ctr"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en-US" altLang="ko-KR" noProof="0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 dirty="0"/>
              <a:t>부제목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 rtlCol="0">
            <a:normAutofit/>
          </a:bodyPr>
          <a:lstStyle>
            <a:lvl1pPr>
              <a:lnSpc>
                <a:spcPct val="90000"/>
              </a:lnSpc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90000"/>
              </a:lnSpc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lnSpc>
                <a:spcPct val="90000"/>
              </a:lnSpc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lnSpc>
                <a:spcPct val="90000"/>
              </a:lnSpc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lnSpc>
                <a:spcPct val="90000"/>
              </a:lnSpc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 dirty="0"/>
              <a:t>부제목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 rtlCol="0">
            <a:normAutofit/>
          </a:bodyPr>
          <a:lstStyle>
            <a:lvl1pPr>
              <a:lnSpc>
                <a:spcPct val="90000"/>
              </a:lnSpc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90000"/>
              </a:lnSpc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lnSpc>
                <a:spcPct val="90000"/>
              </a:lnSpc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lnSpc>
                <a:spcPct val="90000"/>
              </a:lnSpc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lnSpc>
                <a:spcPct val="90000"/>
              </a:lnSpc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10" name="직사각형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텍스트 개체 틀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 dirty="0"/>
              <a:t>부제목</a:t>
            </a:r>
          </a:p>
        </p:txBody>
      </p:sp>
      <p:sp>
        <p:nvSpPr>
          <p:cNvPr id="12" name="내용 개체 틀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 rtlCol="0">
            <a:normAutofit/>
          </a:bodyPr>
          <a:lstStyle>
            <a:lvl1pPr>
              <a:lnSpc>
                <a:spcPct val="90000"/>
              </a:lnSpc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90000"/>
              </a:lnSpc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lnSpc>
                <a:spcPct val="90000"/>
              </a:lnSpc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lnSpc>
                <a:spcPct val="90000"/>
              </a:lnSpc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lnSpc>
                <a:spcPct val="90000"/>
              </a:lnSpc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개의 그림을 사용한 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그림 개체 틀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5" name="그림 개체 틀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4" name="그림 개체 틀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3" name="그림 개체 틀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rtlCol="0" anchor="b"/>
          <a:lstStyle>
            <a:lvl1pPr>
              <a:defRPr sz="5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직함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7" name="직사각형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onnsiteX0" fmla="*/ 0 w 3877056"/>
              <a:gd name="connsiteY0" fmla="*/ 0 h 27432"/>
              <a:gd name="connsiteX1" fmla="*/ 723717 w 3877056"/>
              <a:gd name="connsiteY1" fmla="*/ 0 h 27432"/>
              <a:gd name="connsiteX2" fmla="*/ 1408664 w 3877056"/>
              <a:gd name="connsiteY2" fmla="*/ 0 h 27432"/>
              <a:gd name="connsiteX3" fmla="*/ 2093610 w 3877056"/>
              <a:gd name="connsiteY3" fmla="*/ 0 h 27432"/>
              <a:gd name="connsiteX4" fmla="*/ 2623475 w 3877056"/>
              <a:gd name="connsiteY4" fmla="*/ 0 h 27432"/>
              <a:gd name="connsiteX5" fmla="*/ 3192109 w 3877056"/>
              <a:gd name="connsiteY5" fmla="*/ 0 h 27432"/>
              <a:gd name="connsiteX6" fmla="*/ 3877056 w 3877056"/>
              <a:gd name="connsiteY6" fmla="*/ 0 h 27432"/>
              <a:gd name="connsiteX7" fmla="*/ 3877056 w 3877056"/>
              <a:gd name="connsiteY7" fmla="*/ 27432 h 27432"/>
              <a:gd name="connsiteX8" fmla="*/ 3230880 w 3877056"/>
              <a:gd name="connsiteY8" fmla="*/ 27432 h 27432"/>
              <a:gd name="connsiteX9" fmla="*/ 2701016 w 3877056"/>
              <a:gd name="connsiteY9" fmla="*/ 27432 h 27432"/>
              <a:gd name="connsiteX10" fmla="*/ 2171151 w 3877056"/>
              <a:gd name="connsiteY10" fmla="*/ 27432 h 27432"/>
              <a:gd name="connsiteX11" fmla="*/ 1486205 w 3877056"/>
              <a:gd name="connsiteY11" fmla="*/ 27432 h 27432"/>
              <a:gd name="connsiteX12" fmla="*/ 917570 w 3877056"/>
              <a:gd name="connsiteY12" fmla="*/ 27432 h 27432"/>
              <a:gd name="connsiteX13" fmla="*/ 0 w 3877056"/>
              <a:gd name="connsiteY13" fmla="*/ 27432 h 27432"/>
              <a:gd name="connsiteX14" fmla="*/ 0 w 3877056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마무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자유형: 도형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 rtlCol="0"/>
          <a:lstStyle>
            <a:lvl1pPr algn="ctr">
              <a:defRPr sz="72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13" name="텍스트 개체 틀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 rtl="0"/>
            <a:r>
              <a:rPr lang="ko-KR" altLang="en-US" noProof="0" dirty="0"/>
              <a:t>발표자 이름</a:t>
            </a:r>
          </a:p>
        </p:txBody>
      </p:sp>
      <p:sp>
        <p:nvSpPr>
          <p:cNvPr id="14" name="텍스트 개체 틀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 rtl="0"/>
            <a:r>
              <a:rPr lang="ko-KR" altLang="en-US" noProof="0" dirty="0"/>
              <a:t>전자 메일</a:t>
            </a:r>
          </a:p>
        </p:txBody>
      </p:sp>
      <p:sp>
        <p:nvSpPr>
          <p:cNvPr id="15" name="텍스트 개체 틀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 rtl="0"/>
            <a:r>
              <a:rPr lang="ko-KR" altLang="en-US" noProof="0" dirty="0"/>
              <a:t>웹 사이트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프레젠테이션 제목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C18C1E5-FB55-42F5-BD6D-9CC153FCDBE6}" type="slidenum">
              <a:rPr lang="en-US" altLang="ko-KR" noProof="0" smtClean="0"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rtlCol="0" anchor="b">
            <a:normAutofit/>
          </a:bodyPr>
          <a:lstStyle>
            <a:lvl1pPr>
              <a:defRPr sz="6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rtlCol="0" anchor="ctr"/>
          <a:lstStyle>
            <a:lvl1pPr>
              <a:defRPr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8" name="직사각형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rtlCol="0" anchor="b">
            <a:normAutofit/>
          </a:bodyPr>
          <a:lstStyle>
            <a:lvl1pPr>
              <a:defRPr sz="6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 rtlCol="0"/>
          <a:lstStyle>
            <a:lvl1pPr marL="0" indent="0">
              <a:buNone/>
              <a:defRPr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en-US" altLang="ko-KR" noProof="0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8" name="직사각형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안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 rtlCol="0">
            <a:noAutofit/>
          </a:bodyPr>
          <a:lstStyle>
            <a:lvl1pPr>
              <a:defRPr sz="7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rtlCol="0"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228600">
              <a:defRPr sz="40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457200">
              <a:defRPr sz="36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 rtlCol="0"/>
          <a:lstStyle>
            <a:lvl1pPr algn="l">
              <a:defRPr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개의 그림을 사용한 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그림 개체 틀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16" name="그림 개체 틀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rtlCol="0" anchor="b"/>
          <a:lstStyle>
            <a:lvl1pPr>
              <a:defRPr sz="7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제목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228600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457200"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685800"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914400"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7" name="직사각형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rtlCol="0" anchor="b"/>
          <a:lstStyle>
            <a:lvl1pPr algn="ctr">
              <a:defRPr sz="80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직함</a:t>
            </a:r>
          </a:p>
        </p:txBody>
      </p:sp>
      <p:sp>
        <p:nvSpPr>
          <p:cNvPr id="11" name="직사각형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 rtlCol="0"/>
          <a:lstStyle>
            <a:lvl1pPr algn="ctr">
              <a:buNone/>
              <a:defRPr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ko-KR" altLang="en-US" noProof="0" dirty="0"/>
              <a:t>부제목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 rtlCol="0"/>
          <a:lstStyle>
            <a:lvl1pPr>
              <a:defRPr sz="5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8"/>
            <a:ext cx="10515600" cy="4105656"/>
          </a:xfrm>
        </p:spPr>
        <p:txBody>
          <a:bodyPr rtlCol="0">
            <a:normAutofit/>
          </a:bodyPr>
          <a:lstStyle>
            <a:lvl1pPr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8" name="직사각형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552069 w 10515600"/>
              <a:gd name="connsiteY1" fmla="*/ 0 h 27432"/>
              <a:gd name="connsiteX2" fmla="*/ 893826 w 10515600"/>
              <a:gd name="connsiteY2" fmla="*/ 0 h 27432"/>
              <a:gd name="connsiteX3" fmla="*/ 1761363 w 10515600"/>
              <a:gd name="connsiteY3" fmla="*/ 0 h 27432"/>
              <a:gd name="connsiteX4" fmla="*/ 2313432 w 10515600"/>
              <a:gd name="connsiteY4" fmla="*/ 0 h 27432"/>
              <a:gd name="connsiteX5" fmla="*/ 2865501 w 10515600"/>
              <a:gd name="connsiteY5" fmla="*/ 0 h 27432"/>
              <a:gd name="connsiteX6" fmla="*/ 3733038 w 10515600"/>
              <a:gd name="connsiteY6" fmla="*/ 0 h 27432"/>
              <a:gd name="connsiteX7" fmla="*/ 4179951 w 10515600"/>
              <a:gd name="connsiteY7" fmla="*/ 0 h 27432"/>
              <a:gd name="connsiteX8" fmla="*/ 5047488 w 10515600"/>
              <a:gd name="connsiteY8" fmla="*/ 0 h 27432"/>
              <a:gd name="connsiteX9" fmla="*/ 5915025 w 10515600"/>
              <a:gd name="connsiteY9" fmla="*/ 0 h 27432"/>
              <a:gd name="connsiteX10" fmla="*/ 6572250 w 10515600"/>
              <a:gd name="connsiteY10" fmla="*/ 0 h 27432"/>
              <a:gd name="connsiteX11" fmla="*/ 7439787 w 10515600"/>
              <a:gd name="connsiteY11" fmla="*/ 0 h 27432"/>
              <a:gd name="connsiteX12" fmla="*/ 7991856 w 10515600"/>
              <a:gd name="connsiteY12" fmla="*/ 0 h 27432"/>
              <a:gd name="connsiteX13" fmla="*/ 8543925 w 10515600"/>
              <a:gd name="connsiteY13" fmla="*/ 0 h 27432"/>
              <a:gd name="connsiteX14" fmla="*/ 9306306 w 10515600"/>
              <a:gd name="connsiteY14" fmla="*/ 0 h 27432"/>
              <a:gd name="connsiteX15" fmla="*/ 9858375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9753219 w 10515600"/>
              <a:gd name="connsiteY18" fmla="*/ 27432 h 27432"/>
              <a:gd name="connsiteX19" fmla="*/ 9411462 w 10515600"/>
              <a:gd name="connsiteY19" fmla="*/ 27432 h 27432"/>
              <a:gd name="connsiteX20" fmla="*/ 8964549 w 10515600"/>
              <a:gd name="connsiteY20" fmla="*/ 27432 h 27432"/>
              <a:gd name="connsiteX21" fmla="*/ 8097012 w 10515600"/>
              <a:gd name="connsiteY21" fmla="*/ 27432 h 27432"/>
              <a:gd name="connsiteX22" fmla="*/ 7439787 w 10515600"/>
              <a:gd name="connsiteY22" fmla="*/ 27432 h 27432"/>
              <a:gd name="connsiteX23" fmla="*/ 6992874 w 10515600"/>
              <a:gd name="connsiteY23" fmla="*/ 27432 h 27432"/>
              <a:gd name="connsiteX24" fmla="*/ 6335649 w 10515600"/>
              <a:gd name="connsiteY24" fmla="*/ 27432 h 27432"/>
              <a:gd name="connsiteX25" fmla="*/ 5993892 w 10515600"/>
              <a:gd name="connsiteY25" fmla="*/ 27432 h 27432"/>
              <a:gd name="connsiteX26" fmla="*/ 5652135 w 10515600"/>
              <a:gd name="connsiteY26" fmla="*/ 27432 h 27432"/>
              <a:gd name="connsiteX27" fmla="*/ 4994910 w 10515600"/>
              <a:gd name="connsiteY27" fmla="*/ 27432 h 27432"/>
              <a:gd name="connsiteX28" fmla="*/ 4547997 w 10515600"/>
              <a:gd name="connsiteY28" fmla="*/ 27432 h 27432"/>
              <a:gd name="connsiteX29" fmla="*/ 3785616 w 10515600"/>
              <a:gd name="connsiteY29" fmla="*/ 27432 h 27432"/>
              <a:gd name="connsiteX30" fmla="*/ 3338703 w 10515600"/>
              <a:gd name="connsiteY30" fmla="*/ 27432 h 27432"/>
              <a:gd name="connsiteX31" fmla="*/ 2576322 w 10515600"/>
              <a:gd name="connsiteY31" fmla="*/ 27432 h 27432"/>
              <a:gd name="connsiteX32" fmla="*/ 2234565 w 10515600"/>
              <a:gd name="connsiteY32" fmla="*/ 27432 h 27432"/>
              <a:gd name="connsiteX33" fmla="*/ 1472184 w 10515600"/>
              <a:gd name="connsiteY33" fmla="*/ 27432 h 27432"/>
              <a:gd name="connsiteX34" fmla="*/ 1025271 w 10515600"/>
              <a:gd name="connsiteY34" fmla="*/ 27432 h 27432"/>
              <a:gd name="connsiteX35" fmla="*/ 683514 w 10515600"/>
              <a:gd name="connsiteY35" fmla="*/ 27432 h 27432"/>
              <a:gd name="connsiteX36" fmla="*/ 0 w 10515600"/>
              <a:gd name="connsiteY36" fmla="*/ 27432 h 27432"/>
              <a:gd name="connsiteX37" fmla="*/ 0 w 10515600"/>
              <a:gd name="connsiteY37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rtlCol="0" anchor="b"/>
          <a:lstStyle>
            <a:lvl1pPr algn="ctr">
              <a:defRPr sz="60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 rtlCol="0"/>
          <a:lstStyle>
            <a:lvl1pPr algn="ctr">
              <a:buNone/>
              <a:defRPr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ko-KR" altLang="en-US" noProof="0" dirty="0"/>
              <a:t>부제목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그림 개체 틀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30" name="그림 개체 틀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8" name="그림 개체 틀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7" name="그림 개체 틀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6" name="그림 개체 틀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ko-KR" altLang="en-US" noProof="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 rtlCol="0"/>
          <a:lstStyle>
            <a:lvl1pPr algn="ctr">
              <a:defRPr sz="7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19" name="직사각형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3" name="텍스트 개체 틀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 rtl="0"/>
            <a:r>
              <a:rPr lang="ko-KR" altLang="en-US" noProof="0" dirty="0"/>
              <a:t>이름</a:t>
            </a:r>
          </a:p>
          <a:p>
            <a:pPr lvl="1" rtl="0"/>
            <a:r>
              <a:rPr lang="ko-KR" altLang="en-US" noProof="0" dirty="0"/>
              <a:t>직함</a:t>
            </a:r>
          </a:p>
        </p:txBody>
      </p:sp>
      <p:sp>
        <p:nvSpPr>
          <p:cNvPr id="34" name="텍스트 개체 틀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 rtl="0"/>
            <a:r>
              <a:rPr lang="ko-KR" altLang="en-US" noProof="0" dirty="0"/>
              <a:t>이름</a:t>
            </a:r>
          </a:p>
          <a:p>
            <a:pPr lvl="1" rtl="0"/>
            <a:r>
              <a:rPr lang="ko-KR" altLang="en-US" noProof="0" dirty="0"/>
              <a:t>직함</a:t>
            </a:r>
          </a:p>
        </p:txBody>
      </p:sp>
      <p:sp>
        <p:nvSpPr>
          <p:cNvPr id="35" name="텍스트 개체 틀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 rtl="0"/>
            <a:r>
              <a:rPr lang="ko-KR" altLang="en-US" noProof="0" dirty="0"/>
              <a:t>이름</a:t>
            </a:r>
          </a:p>
          <a:p>
            <a:pPr lvl="1" rtl="0"/>
            <a:r>
              <a:rPr lang="ko-KR" altLang="en-US" noProof="0" dirty="0"/>
              <a:t>직함</a:t>
            </a:r>
          </a:p>
        </p:txBody>
      </p:sp>
      <p:sp>
        <p:nvSpPr>
          <p:cNvPr id="36" name="텍스트 개체 틀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 rtl="0"/>
            <a:r>
              <a:rPr lang="ko-KR" altLang="en-US" noProof="0" dirty="0"/>
              <a:t>이름</a:t>
            </a:r>
          </a:p>
          <a:p>
            <a:pPr lvl="1" rtl="0"/>
            <a:r>
              <a:rPr lang="ko-KR" altLang="en-US" noProof="0" dirty="0"/>
              <a:t>직함</a:t>
            </a:r>
          </a:p>
        </p:txBody>
      </p:sp>
      <p:sp>
        <p:nvSpPr>
          <p:cNvPr id="37" name="텍스트 개체 틀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 rtl="0"/>
            <a:r>
              <a:rPr lang="ko-KR" altLang="en-US" noProof="0" dirty="0"/>
              <a:t>이름</a:t>
            </a:r>
          </a:p>
          <a:p>
            <a:pPr lvl="1" rtl="0"/>
            <a:r>
              <a:rPr lang="ko-KR" altLang="en-US" noProof="0" dirty="0"/>
              <a:t>직함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 가운데 제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 rtlCol="0"/>
          <a:lstStyle>
            <a:lvl1pPr algn="ctr">
              <a:defRPr sz="7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 rtlCol="0">
            <a:normAutofit/>
          </a:bodyPr>
          <a:lstStyle>
            <a:lvl1pPr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7" name="직사각형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3877056"/>
          </a:xfrm>
        </p:spPr>
        <p:txBody>
          <a:bodyPr rtlCol="0">
            <a:normAutofit/>
          </a:bodyPr>
          <a:lstStyle>
            <a:lvl1pPr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04288"/>
            <a:ext cx="5181600" cy="3877056"/>
          </a:xfrm>
        </p:spPr>
        <p:txBody>
          <a:bodyPr rtlCol="0">
            <a:normAutofit/>
          </a:bodyPr>
          <a:lstStyle>
            <a:lvl1pPr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</a:t>
            </a:r>
          </a:p>
          <a:p>
            <a:pPr lvl="1" rtl="0"/>
            <a:r>
              <a:rPr lang="ko-KR" altLang="en-US" noProof="0"/>
              <a:t>두 번째 수준</a:t>
            </a:r>
          </a:p>
          <a:p>
            <a:pPr lvl="2" rtl="0"/>
            <a:r>
              <a:rPr lang="ko-KR" altLang="en-US" noProof="0"/>
              <a:t>세 번째 수준</a:t>
            </a:r>
          </a:p>
          <a:p>
            <a:pPr lvl="3" rtl="0"/>
            <a:r>
              <a:rPr lang="ko-KR" altLang="en-US" noProof="0"/>
              <a:t>네 번째 수준</a:t>
            </a:r>
          </a:p>
          <a:p>
            <a:pPr lvl="4" rtl="0"/>
            <a:r>
              <a:rPr lang="ko-KR" altLang="en-US" noProof="0"/>
              <a:t>다섯 번째 수준</a:t>
            </a:r>
            <a:endParaRPr lang="ko-KR" altLang="en-US" noProof="0" dirty="0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  <p:sp>
        <p:nvSpPr>
          <p:cNvPr id="8" name="직사각형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noProof="0" dirty="0"/>
              <a:t>9/3/20XX</a:t>
            </a:r>
            <a:endParaRPr lang="ko-KR" altLang="en-US" noProof="0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프레젠테이션 제목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C18C1E5-FB55-42F5-BD6D-9CC153FCDBE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1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685800" indent="-228600" algn="l" defTabSz="914400" rtl="0" eaLnBrk="1" latinLnBrk="1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1143000" indent="-228600" algn="l" defTabSz="914400" rtl="0" eaLnBrk="1" latinLnBrk="1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600200" indent="-228600" algn="l" defTabSz="914400" rtl="0" eaLnBrk="1" latinLnBrk="1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2057400" indent="-228600" algn="l" defTabSz="914400" rtl="0" eaLnBrk="1" latinLnBrk="1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일제강점기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US" altLang="ko-KR" b="1" dirty="0"/>
              <a:t>22008526</a:t>
            </a:r>
            <a:r>
              <a:rPr lang="ko-KR" altLang="en-US" b="1" dirty="0"/>
              <a:t> </a:t>
            </a:r>
            <a:r>
              <a:rPr lang="ko-KR" altLang="en-US" b="1" dirty="0" err="1"/>
              <a:t>일본어일본학과</a:t>
            </a:r>
            <a:r>
              <a:rPr lang="ko-KR" altLang="en-US" b="1" dirty="0"/>
              <a:t> </a:t>
            </a:r>
            <a:r>
              <a:rPr lang="ko-KR" altLang="en-US" b="1" dirty="0" err="1"/>
              <a:t>류태은</a:t>
            </a:r>
            <a:endParaRPr lang="ko-KR" altLang="en-US" sz="32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47822-2C35-EFEB-5018-F3384E65B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96B708-F58B-BFC8-B4A8-52A2C67FF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ko-KR" altLang="en-US" sz="6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감사합니다</a:t>
            </a:r>
            <a:r>
              <a:rPr lang="en-US" altLang="ko-KR" sz="6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0976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64A1D1-DD07-4DD2-A527-4B1F52D6A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목차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7E8896-AA49-4FBF-8BB1-9480E622D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ko-KR" altLang="en-US" dirty="0"/>
              <a:t>일제강점기란</a:t>
            </a:r>
            <a:r>
              <a:rPr lang="en-US" altLang="ko-KR" dirty="0"/>
              <a:t>?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rtl="0"/>
            <a:r>
              <a:rPr lang="ko-KR" altLang="en-US" dirty="0"/>
              <a:t>시대구분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rtl="0"/>
            <a:r>
              <a:rPr lang="ko-KR" altLang="en-US" dirty="0"/>
              <a:t>주요인물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rtl="0"/>
            <a:r>
              <a:rPr lang="en-US" altLang="ko-KR" dirty="0"/>
              <a:t>8.15 </a:t>
            </a:r>
            <a:r>
              <a:rPr lang="ko-KR" altLang="en-US" dirty="0"/>
              <a:t>광복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842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858C0DDC-D116-43DA-B0B5-A6A82668A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일제강점기란</a:t>
            </a:r>
            <a:r>
              <a:rPr lang="en-US" altLang="ko-KR" dirty="0"/>
              <a:t>?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2" name="그림 개체 틀 11">
            <a:extLst>
              <a:ext uri="{FF2B5EF4-FFF2-40B4-BE49-F238E27FC236}">
                <a16:creationId xmlns:a16="http://schemas.microsoft.com/office/drawing/2014/main" id="{F45E2F13-06C8-A306-0411-88FA112E98A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9088" r="9088"/>
          <a:stretch>
            <a:fillRect/>
          </a:stretch>
        </p:blipFill>
        <p:spPr>
          <a:xfrm>
            <a:off x="0" y="1220724"/>
            <a:ext cx="4654296" cy="4829842"/>
          </a:xfrm>
        </p:spPr>
      </p:pic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5B430F02-9645-4F56-99F7-1DC2F76F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r>
              <a:rPr lang="ko-KR" altLang="en-US" dirty="0"/>
              <a:t>일제강점기는 </a:t>
            </a:r>
            <a:r>
              <a:rPr lang="en-US" altLang="ko-KR" dirty="0"/>
              <a:t>1910</a:t>
            </a:r>
            <a:r>
              <a:rPr lang="ko-KR" altLang="en-US" dirty="0"/>
              <a:t>년부터 </a:t>
            </a:r>
            <a:r>
              <a:rPr lang="en-US" altLang="ko-KR" dirty="0"/>
              <a:t>1945</a:t>
            </a:r>
            <a:r>
              <a:rPr lang="ko-KR" altLang="en-US" dirty="0"/>
              <a:t>년까지 일본이 한국을 강제로 병합해 지배한 시기</a:t>
            </a:r>
            <a:endParaRPr lang="en-US" altLang="ko-KR" dirty="0"/>
          </a:p>
          <a:p>
            <a:r>
              <a:rPr lang="ko-KR" altLang="en-US" dirty="0"/>
              <a:t>이 시기 동안 한국은 정치적 억압</a:t>
            </a:r>
            <a:r>
              <a:rPr lang="en-US" altLang="ko-KR" dirty="0"/>
              <a:t>, </a:t>
            </a:r>
            <a:r>
              <a:rPr lang="ko-KR" altLang="en-US" dirty="0"/>
              <a:t>경제적 수탈</a:t>
            </a:r>
            <a:r>
              <a:rPr lang="en-US" altLang="ko-KR" dirty="0"/>
              <a:t>, </a:t>
            </a:r>
            <a:r>
              <a:rPr lang="ko-KR" altLang="en-US" dirty="0"/>
              <a:t>문화적 탄압을 겪었으며</a:t>
            </a:r>
            <a:r>
              <a:rPr lang="en-US" altLang="ko-KR" dirty="0"/>
              <a:t>, </a:t>
            </a:r>
            <a:r>
              <a:rPr lang="ko-KR" altLang="en-US" dirty="0"/>
              <a:t>동시에 독립운동이 활발히 전개되었다</a:t>
            </a:r>
            <a:r>
              <a:rPr lang="en-US" altLang="ko-KR" dirty="0"/>
              <a:t>. 1945</a:t>
            </a:r>
            <a:r>
              <a:rPr lang="ko-KR" altLang="en-US" dirty="0"/>
              <a:t>년 일본의 패망으로 한국은 해방을 맞이했지만</a:t>
            </a:r>
            <a:r>
              <a:rPr lang="en-US" altLang="ko-KR" dirty="0"/>
              <a:t>, </a:t>
            </a:r>
            <a:r>
              <a:rPr lang="ko-KR" altLang="en-US" dirty="0"/>
              <a:t>이 시기의 영향은 현대까지 지속되고 있다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53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153F4F-A16A-4B8B-9227-2EB4EFA0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시대구분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BF9879B-7534-4AE1-813D-DDCAD3281B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66545" y="4299790"/>
            <a:ext cx="8055863" cy="932688"/>
          </a:xfrm>
        </p:spPr>
        <p:txBody>
          <a:bodyPr rtlCol="0">
            <a:normAutofit fontScale="92500"/>
          </a:bodyPr>
          <a:lstStyle/>
          <a:p>
            <a:pPr rtl="0"/>
            <a:r>
              <a:rPr lang="ko-KR" altLang="en-US" dirty="0"/>
              <a:t>무단통치기 </a:t>
            </a:r>
            <a:r>
              <a:rPr lang="en-US" altLang="ko-KR" dirty="0"/>
              <a:t>/ </a:t>
            </a:r>
            <a:r>
              <a:rPr lang="ko-KR" altLang="en-US" dirty="0"/>
              <a:t>문화통치기 </a:t>
            </a:r>
            <a:r>
              <a:rPr lang="en-US" altLang="ko-KR" dirty="0"/>
              <a:t>/ </a:t>
            </a:r>
            <a:r>
              <a:rPr lang="ko-KR" altLang="en-US" dirty="0"/>
              <a:t>병참기지화 시기</a:t>
            </a:r>
            <a:endParaRPr lang="ko-KR" altLang="en-US" sz="3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1432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>
            <a:extLst>
              <a:ext uri="{FF2B5EF4-FFF2-40B4-BE49-F238E27FC236}">
                <a16:creationId xmlns:a16="http://schemas.microsoft.com/office/drawing/2014/main" id="{9E2D9CA0-1791-40C7-A419-1A0FC27F1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시대구분</a:t>
            </a:r>
          </a:p>
        </p:txBody>
      </p:sp>
      <p:graphicFrame>
        <p:nvGraphicFramePr>
          <p:cNvPr id="9" name="내용 개체 틀 4" descr="시간 표시줄 SmartArt 그래픽">
            <a:extLst>
              <a:ext uri="{FF2B5EF4-FFF2-40B4-BE49-F238E27FC236}">
                <a16:creationId xmlns:a16="http://schemas.microsoft.com/office/drawing/2014/main" id="{F1FE7965-FFF1-4D76-8410-67C3D79059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95284"/>
              </p:ext>
            </p:extLst>
          </p:nvPr>
        </p:nvGraphicFramePr>
        <p:xfrm>
          <a:off x="841375" y="2305050"/>
          <a:ext cx="10515600" cy="3876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603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683CD-059C-4A3C-8337-1053A066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ko-KR" altLang="en-US" sz="6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주요인물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C60A5F81-EE45-46FC-B164-639C4AA869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독립운동가</a:t>
            </a:r>
            <a:endParaRPr lang="ko-KR" altLang="en-US" sz="3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7905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>
            <a:extLst>
              <a:ext uri="{FF2B5EF4-FFF2-40B4-BE49-F238E27FC236}">
                <a16:creationId xmlns:a16="http://schemas.microsoft.com/office/drawing/2014/main" id="{27EDBB77-0E30-4710-8BE3-5ED4FE4F2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독립운동가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CC188E31-6F56-43CB-A51D-5CE82F86221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665777" y="5520741"/>
            <a:ext cx="2182602" cy="740664"/>
          </a:xfrm>
        </p:spPr>
        <p:txBody>
          <a:bodyPr rtlCol="0"/>
          <a:lstStyle/>
          <a:p>
            <a:pPr lvl="0"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김구</a:t>
            </a:r>
            <a:b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/>
              <a:t>(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1876~1949)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82C894C9-B95B-414A-8608-1FF00B7914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54526" y="5520741"/>
            <a:ext cx="1930556" cy="740664"/>
          </a:xfrm>
        </p:spPr>
        <p:txBody>
          <a:bodyPr rtlCol="0"/>
          <a:lstStyle/>
          <a:p>
            <a:pPr lvl="0"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유관순</a:t>
            </a:r>
            <a:b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(1902~1920)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4D9B118C-6413-489D-9C19-5FB260AF80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79154" y="5523237"/>
            <a:ext cx="1930556" cy="740664"/>
          </a:xfrm>
        </p:spPr>
        <p:txBody>
          <a:bodyPr rtlCol="0"/>
          <a:lstStyle/>
          <a:p>
            <a:pPr lvl="0"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안중근</a:t>
            </a:r>
            <a:b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(1879~1910)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35" name="그림 개체 틀 34">
            <a:extLst>
              <a:ext uri="{FF2B5EF4-FFF2-40B4-BE49-F238E27FC236}">
                <a16:creationId xmlns:a16="http://schemas.microsoft.com/office/drawing/2014/main" id="{92DA814C-D849-00E5-F812-B49502CA93A4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/>
          <a:srcRect t="3579" b="3579"/>
          <a:stretch>
            <a:fillRect/>
          </a:stretch>
        </p:blipFill>
        <p:spPr>
          <a:xfrm>
            <a:off x="8050173" y="2477877"/>
            <a:ext cx="2588519" cy="2628503"/>
          </a:xfrm>
        </p:spPr>
      </p:pic>
      <p:pic>
        <p:nvPicPr>
          <p:cNvPr id="33" name="그림 개체 틀 32">
            <a:extLst>
              <a:ext uri="{FF2B5EF4-FFF2-40B4-BE49-F238E27FC236}">
                <a16:creationId xmlns:a16="http://schemas.microsoft.com/office/drawing/2014/main" id="{A4046BE7-B2B4-C2E6-E27B-FDDA5072125F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7751" b="7751"/>
          <a:stretch>
            <a:fillRect/>
          </a:stretch>
        </p:blipFill>
        <p:spPr>
          <a:xfrm>
            <a:off x="4732918" y="2476629"/>
            <a:ext cx="2573773" cy="2628503"/>
          </a:xfrm>
        </p:spPr>
      </p:pic>
      <p:pic>
        <p:nvPicPr>
          <p:cNvPr id="31" name="그림 개체 틀 30">
            <a:extLst>
              <a:ext uri="{FF2B5EF4-FFF2-40B4-BE49-F238E27FC236}">
                <a16:creationId xmlns:a16="http://schemas.microsoft.com/office/drawing/2014/main" id="{6421397F-7AA6-0F37-DD8C-F56F015BB42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5"/>
          <a:srcRect t="2766" b="2766"/>
          <a:stretch>
            <a:fillRect/>
          </a:stretch>
        </p:blipFill>
        <p:spPr>
          <a:xfrm>
            <a:off x="1470192" y="2476629"/>
            <a:ext cx="2573773" cy="2611406"/>
          </a:xfrm>
        </p:spPr>
      </p:pic>
    </p:spTree>
    <p:extLst>
      <p:ext uri="{BB962C8B-B14F-4D97-AF65-F5344CB8AC3E}">
        <p14:creationId xmlns:p14="http://schemas.microsoft.com/office/powerpoint/2010/main" val="4048077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제목 42">
            <a:extLst>
              <a:ext uri="{FF2B5EF4-FFF2-40B4-BE49-F238E27FC236}">
                <a16:creationId xmlns:a16="http://schemas.microsoft.com/office/drawing/2014/main" id="{AC70A0AD-4A0C-40FD-A774-6B09C1736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활동과 주요 업적 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5AE4F89-DAE1-40CE-8F5C-C60CF29637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김구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B11006E-0A70-4B24-9ECF-5487FD519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ko-KR" altLang="en-US" dirty="0"/>
              <a:t>유관순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631D8CAB-33A0-4094-87E1-8E142A537A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ko-KR" altLang="en-US" dirty="0"/>
              <a:t>안중근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A4E2FE95-D4D6-6947-30A4-F8871DDCD79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49225" y="3358705"/>
            <a:ext cx="320954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활동</a:t>
            </a: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대한민국 임시정부의 주석으로 독립운동을 이끈 지도자.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주요 업적</a:t>
            </a: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임시정부를 중심으로 독립운동을 조직적으로 전개.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한국 광복군 창설과 항일 무장투쟁을 주도.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독립 이후 통일된 한국을 목표로 헌신.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C7BD54EB-187B-13C5-1622-016AC8A42C66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 bwMode="auto">
          <a:xfrm>
            <a:off x="4498848" y="3610856"/>
            <a:ext cx="3200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활동</a:t>
            </a: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3·1 운동의 주요 인물로 민족 저항의 상징.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주요 업적</a:t>
            </a: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1919년 3·1 운동에 적극 참여하여 천안 아우내 지역에서 만세운동을 이끎.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체포 후 고문을 </a:t>
            </a:r>
            <a:r>
              <a:rPr kumimoji="0" lang="ko-KR" altLang="ko-K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받으며도</a:t>
            </a: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독립의지를 굽히지 않음.</a:t>
            </a: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5AD95FE1-F038-6FF7-CA37-9C6B6B69CB02}"/>
              </a:ext>
            </a:extLst>
          </p:cNvPr>
          <p:cNvSpPr>
            <a:spLocks noGrp="1" noChangeArrowheads="1"/>
          </p:cNvSpPr>
          <p:nvPr>
            <p:ph sz="quarter" idx="14"/>
          </p:nvPr>
        </p:nvSpPr>
        <p:spPr bwMode="auto">
          <a:xfrm>
            <a:off x="8339328" y="3472356"/>
            <a:ext cx="32004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활동</a:t>
            </a: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동양 평화와 한국 독립을 위해 헌신한 독립운동가.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주요 업적</a:t>
            </a: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1909년 하얼빈에서 침략의 주범인 이토 </a:t>
            </a:r>
            <a:r>
              <a:rPr kumimoji="0" lang="ko-KR" altLang="ko-K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히로부미를</a:t>
            </a: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저격.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감옥에서 동양 평화론 저술, 한국 독립과 동아시아 평화를 주장.</a:t>
            </a:r>
          </a:p>
        </p:txBody>
      </p:sp>
    </p:spTree>
    <p:extLst>
      <p:ext uri="{BB962C8B-B14F-4D97-AF65-F5344CB8AC3E}">
        <p14:creationId xmlns:p14="http://schemas.microsoft.com/office/powerpoint/2010/main" val="2708356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>
            <a:extLst>
              <a:ext uri="{FF2B5EF4-FFF2-40B4-BE49-F238E27FC236}">
                <a16:creationId xmlns:a16="http://schemas.microsoft.com/office/drawing/2014/main" id="{CBCDF373-B5D6-4F86-8E13-9DB224014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altLang="ko-KR" dirty="0"/>
              <a:t>8.15</a:t>
            </a:r>
            <a:r>
              <a:rPr lang="ko-KR" altLang="en-US" dirty="0"/>
              <a:t>광복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922901A9-2FA2-4FF9-8C8C-B9DE9921F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033" y="2565947"/>
            <a:ext cx="5277496" cy="3383280"/>
          </a:xfrm>
        </p:spPr>
        <p:txBody>
          <a:bodyPr rtlCol="0">
            <a:normAutofit fontScale="70000" lnSpcReduction="20000"/>
          </a:bodyPr>
          <a:lstStyle/>
          <a:p>
            <a:endParaRPr lang="ko-KR" altLang="en-US" sz="25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500" b="1" dirty="0">
                <a:latin typeface="굴림" panose="020B0600000101010101" pitchFamily="50" charset="-127"/>
                <a:ea typeface="굴림" panose="020B0600000101010101" pitchFamily="50" charset="-127"/>
              </a:rPr>
              <a:t>광복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은 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1945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년 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8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월 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15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일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일본의 패망으로 한국이 독립을 되찾은 날을 의미한다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제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2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차 세계대전에서 일본이 연합국에 패배하면서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일본은 무조건 항복을 선언하게 되었고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이로 인해 한국은 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35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년 간의 일제 식민지 지배에서 해방</a:t>
            </a:r>
            <a:endParaRPr lang="en-US" altLang="ko-KR" sz="25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이날은 일본의 패전과 함께 한국에 대한 일본의 지배가 공식적으로 종료된 날로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500" b="1" dirty="0">
                <a:latin typeface="굴림" panose="020B0600000101010101" pitchFamily="50" charset="-127"/>
                <a:ea typeface="굴림" panose="020B0600000101010101" pitchFamily="50" charset="-127"/>
              </a:rPr>
              <a:t>광복절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은 매년 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8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월 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15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일에 기념하며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광복은 한국 독립운동의 승리이자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조국의 해방을 의미하며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500" dirty="0">
                <a:latin typeface="굴림" panose="020B0600000101010101" pitchFamily="50" charset="-127"/>
                <a:ea typeface="굴림" panose="020B0600000101010101" pitchFamily="50" charset="-127"/>
              </a:rPr>
              <a:t>그날의 기쁨은 한국 현대사의 중요한 전환점이 되었다</a:t>
            </a:r>
            <a:r>
              <a:rPr lang="en-US" altLang="ko-KR" sz="250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3" name="그림 개체 틀 12">
            <a:extLst>
              <a:ext uri="{FF2B5EF4-FFF2-40B4-BE49-F238E27FC236}">
                <a16:creationId xmlns:a16="http://schemas.microsoft.com/office/drawing/2014/main" id="{054EACBA-804A-6EAA-137C-F8C3E7366EE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16568" r="16568"/>
          <a:stretch>
            <a:fillRect/>
          </a:stretch>
        </p:blipFill>
        <p:spPr>
          <a:xfrm>
            <a:off x="5690529" y="-2"/>
            <a:ext cx="6501463" cy="6858001"/>
          </a:xfrm>
        </p:spPr>
      </p:pic>
    </p:spTree>
    <p:extLst>
      <p:ext uri="{BB962C8B-B14F-4D97-AF65-F5344CB8AC3E}">
        <p14:creationId xmlns:p14="http://schemas.microsoft.com/office/powerpoint/2010/main" val="306516594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167092_TF00621257_Win32.potx" id="{743D9F35-8954-4268-AC07-2A38455BA249}" vid="{A8C14927-B2F6-43CF-A1DE-F1E1EB2FB7D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프레젠테이션 스케치</Template>
  <TotalTime>19</TotalTime>
  <Words>361</Words>
  <Application>Microsoft Office PowerPoint</Application>
  <PresentationFormat>와이드스크린</PresentationFormat>
  <Paragraphs>62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굴림</vt:lpstr>
      <vt:lpstr>맑은 고딕</vt:lpstr>
      <vt:lpstr>Arial</vt:lpstr>
      <vt:lpstr>SketchyVTI</vt:lpstr>
      <vt:lpstr>일제강점기</vt:lpstr>
      <vt:lpstr>목차</vt:lpstr>
      <vt:lpstr>일제강점기란?</vt:lpstr>
      <vt:lpstr>시대구분</vt:lpstr>
      <vt:lpstr>시대구분</vt:lpstr>
      <vt:lpstr>주요인물</vt:lpstr>
      <vt:lpstr>독립운동가</vt:lpstr>
      <vt:lpstr>활동과 주요 업적 </vt:lpstr>
      <vt:lpstr>8.15광복</vt:lpstr>
      <vt:lpstr>감사합니다.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2024-12-05T23:11:45Z</dcterms:created>
  <dcterms:modified xsi:type="dcterms:W3CDTF">2024-12-05T23:31:15Z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