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8" autoAdjust="0"/>
    <p:restoredTop sz="94660"/>
  </p:normalViewPr>
  <p:slideViewPr>
    <p:cSldViewPr>
      <p:cViewPr varScale="1">
        <p:scale>
          <a:sx n="57" d="100"/>
          <a:sy n="57" d="100"/>
        </p:scale>
        <p:origin x="321" y="51"/>
      </p:cViewPr>
      <p:guideLst>
        <p:guide orient="horz" pos="2880"/>
        <p:guide pos="21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D2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09059" y="509779"/>
            <a:ext cx="16873855" cy="9270365"/>
          </a:xfrm>
          <a:custGeom>
            <a:avLst/>
            <a:gdLst/>
            <a:ahLst/>
            <a:cxnLst/>
            <a:rect l="l" t="t" r="r" b="b"/>
            <a:pathLst>
              <a:path w="16873855" h="9270365">
                <a:moveTo>
                  <a:pt x="539701" y="9269813"/>
                </a:moveTo>
                <a:lnTo>
                  <a:pt x="138872" y="9269813"/>
                </a:lnTo>
                <a:lnTo>
                  <a:pt x="94977" y="9262549"/>
                </a:lnTo>
                <a:lnTo>
                  <a:pt x="56856" y="9241548"/>
                </a:lnTo>
                <a:lnTo>
                  <a:pt x="26794" y="9207993"/>
                </a:lnTo>
                <a:lnTo>
                  <a:pt x="7080" y="9163071"/>
                </a:lnTo>
                <a:lnTo>
                  <a:pt x="0" y="9107964"/>
                </a:lnTo>
                <a:lnTo>
                  <a:pt x="0" y="115896"/>
                </a:lnTo>
                <a:lnTo>
                  <a:pt x="10913" y="75123"/>
                </a:lnTo>
                <a:lnTo>
                  <a:pt x="40674" y="37802"/>
                </a:lnTo>
                <a:lnTo>
                  <a:pt x="84816" y="10554"/>
                </a:lnTo>
                <a:lnTo>
                  <a:pt x="138872" y="0"/>
                </a:lnTo>
                <a:lnTo>
                  <a:pt x="539701" y="0"/>
                </a:lnTo>
                <a:lnTo>
                  <a:pt x="539701" y="9269813"/>
                </a:lnTo>
                <a:close/>
              </a:path>
              <a:path w="16873855" h="9270365">
                <a:moveTo>
                  <a:pt x="562677" y="9269813"/>
                </a:moveTo>
                <a:lnTo>
                  <a:pt x="539701" y="9269813"/>
                </a:lnTo>
                <a:lnTo>
                  <a:pt x="539701" y="0"/>
                </a:lnTo>
                <a:lnTo>
                  <a:pt x="562676" y="0"/>
                </a:lnTo>
                <a:lnTo>
                  <a:pt x="562677" y="298630"/>
                </a:lnTo>
                <a:lnTo>
                  <a:pt x="562677" y="9269813"/>
                </a:lnTo>
                <a:close/>
              </a:path>
              <a:path w="16873855" h="9270365">
                <a:moveTo>
                  <a:pt x="16267962" y="9269813"/>
                </a:moveTo>
                <a:lnTo>
                  <a:pt x="562677" y="9269813"/>
                </a:lnTo>
                <a:lnTo>
                  <a:pt x="562676" y="0"/>
                </a:lnTo>
                <a:lnTo>
                  <a:pt x="16264717" y="0"/>
                </a:lnTo>
                <a:lnTo>
                  <a:pt x="16264717" y="298630"/>
                </a:lnTo>
                <a:lnTo>
                  <a:pt x="16266015" y="298630"/>
                </a:lnTo>
                <a:lnTo>
                  <a:pt x="16266015" y="8975598"/>
                </a:lnTo>
                <a:lnTo>
                  <a:pt x="16267962" y="8975598"/>
                </a:lnTo>
                <a:lnTo>
                  <a:pt x="16267962" y="9269813"/>
                </a:lnTo>
                <a:close/>
              </a:path>
              <a:path w="16873855" h="9270365">
                <a:moveTo>
                  <a:pt x="16266015" y="298630"/>
                </a:moveTo>
                <a:lnTo>
                  <a:pt x="16264717" y="298630"/>
                </a:lnTo>
                <a:lnTo>
                  <a:pt x="16264717" y="0"/>
                </a:lnTo>
                <a:lnTo>
                  <a:pt x="16276014" y="0"/>
                </a:lnTo>
                <a:lnTo>
                  <a:pt x="16276014" y="275654"/>
                </a:lnTo>
                <a:lnTo>
                  <a:pt x="16266015" y="275654"/>
                </a:lnTo>
                <a:lnTo>
                  <a:pt x="16266015" y="298630"/>
                </a:lnTo>
                <a:close/>
              </a:path>
              <a:path w="16873855" h="9270365">
                <a:moveTo>
                  <a:pt x="16734775" y="9269813"/>
                </a:moveTo>
                <a:lnTo>
                  <a:pt x="16276014" y="9269813"/>
                </a:lnTo>
                <a:lnTo>
                  <a:pt x="16276014" y="0"/>
                </a:lnTo>
                <a:lnTo>
                  <a:pt x="16731531" y="0"/>
                </a:lnTo>
                <a:lnTo>
                  <a:pt x="16785586" y="10554"/>
                </a:lnTo>
                <a:lnTo>
                  <a:pt x="16829729" y="37802"/>
                </a:lnTo>
                <a:lnTo>
                  <a:pt x="16859490" y="75123"/>
                </a:lnTo>
                <a:lnTo>
                  <a:pt x="16870403" y="115896"/>
                </a:lnTo>
                <a:lnTo>
                  <a:pt x="16870403" y="298630"/>
                </a:lnTo>
                <a:lnTo>
                  <a:pt x="16871701" y="298630"/>
                </a:lnTo>
                <a:lnTo>
                  <a:pt x="16871701" y="8975598"/>
                </a:lnTo>
                <a:lnTo>
                  <a:pt x="16873648" y="8975598"/>
                </a:lnTo>
                <a:lnTo>
                  <a:pt x="16873648" y="9107964"/>
                </a:lnTo>
                <a:lnTo>
                  <a:pt x="16866568" y="9163071"/>
                </a:lnTo>
                <a:lnTo>
                  <a:pt x="16846853" y="9207993"/>
                </a:lnTo>
                <a:lnTo>
                  <a:pt x="16816792" y="9241548"/>
                </a:lnTo>
                <a:lnTo>
                  <a:pt x="16778670" y="9262549"/>
                </a:lnTo>
                <a:lnTo>
                  <a:pt x="16734775" y="9269813"/>
                </a:lnTo>
                <a:close/>
              </a:path>
              <a:path w="16873855" h="9270365">
                <a:moveTo>
                  <a:pt x="0" y="298630"/>
                </a:moveTo>
                <a:lnTo>
                  <a:pt x="0" y="275654"/>
                </a:lnTo>
                <a:lnTo>
                  <a:pt x="0" y="298630"/>
                </a:lnTo>
                <a:close/>
              </a:path>
              <a:path w="16873855" h="9270365">
                <a:moveTo>
                  <a:pt x="562677" y="298630"/>
                </a:moveTo>
                <a:lnTo>
                  <a:pt x="562676" y="275654"/>
                </a:lnTo>
                <a:lnTo>
                  <a:pt x="562677" y="298630"/>
                </a:lnTo>
                <a:close/>
              </a:path>
              <a:path w="16873855" h="9270365">
                <a:moveTo>
                  <a:pt x="16267962" y="8975598"/>
                </a:moveTo>
                <a:lnTo>
                  <a:pt x="16266015" y="8975598"/>
                </a:lnTo>
                <a:lnTo>
                  <a:pt x="16266015" y="275654"/>
                </a:lnTo>
                <a:lnTo>
                  <a:pt x="16276014" y="275654"/>
                </a:lnTo>
                <a:lnTo>
                  <a:pt x="16276014" y="8952623"/>
                </a:lnTo>
                <a:lnTo>
                  <a:pt x="16267962" y="8952623"/>
                </a:lnTo>
                <a:lnTo>
                  <a:pt x="16267962" y="8975598"/>
                </a:lnTo>
                <a:close/>
              </a:path>
              <a:path w="16873855" h="9270365">
                <a:moveTo>
                  <a:pt x="16871701" y="298630"/>
                </a:moveTo>
                <a:lnTo>
                  <a:pt x="16870403" y="298630"/>
                </a:lnTo>
                <a:lnTo>
                  <a:pt x="16870403" y="275654"/>
                </a:lnTo>
                <a:lnTo>
                  <a:pt x="16871701" y="275654"/>
                </a:lnTo>
                <a:lnTo>
                  <a:pt x="16871701" y="298630"/>
                </a:lnTo>
                <a:close/>
              </a:path>
              <a:path w="16873855" h="9270365">
                <a:moveTo>
                  <a:pt x="16276014" y="9269813"/>
                </a:moveTo>
                <a:lnTo>
                  <a:pt x="16267962" y="9269813"/>
                </a:lnTo>
                <a:lnTo>
                  <a:pt x="16267962" y="8952623"/>
                </a:lnTo>
                <a:lnTo>
                  <a:pt x="16276014" y="8952623"/>
                </a:lnTo>
                <a:lnTo>
                  <a:pt x="16276014" y="9269813"/>
                </a:lnTo>
                <a:close/>
              </a:path>
              <a:path w="16873855" h="9270365">
                <a:moveTo>
                  <a:pt x="16873648" y="8975598"/>
                </a:moveTo>
                <a:lnTo>
                  <a:pt x="16871701" y="8975598"/>
                </a:lnTo>
                <a:lnTo>
                  <a:pt x="16871701" y="8952623"/>
                </a:lnTo>
                <a:lnTo>
                  <a:pt x="16873648" y="8952623"/>
                </a:lnTo>
                <a:lnTo>
                  <a:pt x="16873648" y="8975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97566" y="498294"/>
            <a:ext cx="16895445" cy="9293225"/>
          </a:xfrm>
          <a:custGeom>
            <a:avLst/>
            <a:gdLst/>
            <a:ahLst/>
            <a:cxnLst/>
            <a:rect l="l" t="t" r="r" b="b"/>
            <a:pathLst>
              <a:path w="16895445" h="9293225">
                <a:moveTo>
                  <a:pt x="551194" y="9292789"/>
                </a:moveTo>
                <a:lnTo>
                  <a:pt x="150365" y="9292789"/>
                </a:lnTo>
                <a:lnTo>
                  <a:pt x="102891" y="9285110"/>
                </a:lnTo>
                <a:lnTo>
                  <a:pt x="61621" y="9263737"/>
                </a:lnTo>
                <a:lnTo>
                  <a:pt x="29051" y="9231167"/>
                </a:lnTo>
                <a:lnTo>
                  <a:pt x="7678" y="9189897"/>
                </a:lnTo>
                <a:lnTo>
                  <a:pt x="0" y="9142423"/>
                </a:lnTo>
                <a:lnTo>
                  <a:pt x="0" y="150354"/>
                </a:lnTo>
                <a:lnTo>
                  <a:pt x="7678" y="102881"/>
                </a:lnTo>
                <a:lnTo>
                  <a:pt x="29051" y="61613"/>
                </a:lnTo>
                <a:lnTo>
                  <a:pt x="61621" y="29047"/>
                </a:lnTo>
                <a:lnTo>
                  <a:pt x="102891" y="7677"/>
                </a:lnTo>
                <a:lnTo>
                  <a:pt x="150365" y="0"/>
                </a:lnTo>
                <a:lnTo>
                  <a:pt x="236559" y="0"/>
                </a:lnTo>
                <a:lnTo>
                  <a:pt x="241698" y="5138"/>
                </a:lnTo>
                <a:lnTo>
                  <a:pt x="241698" y="17838"/>
                </a:lnTo>
                <a:lnTo>
                  <a:pt x="236560" y="22976"/>
                </a:lnTo>
                <a:lnTo>
                  <a:pt x="150365" y="22976"/>
                </a:lnTo>
                <a:lnTo>
                  <a:pt x="100828" y="33001"/>
                </a:lnTo>
                <a:lnTo>
                  <a:pt x="60330" y="60325"/>
                </a:lnTo>
                <a:lnTo>
                  <a:pt x="33003" y="100818"/>
                </a:lnTo>
                <a:lnTo>
                  <a:pt x="22976" y="150354"/>
                </a:lnTo>
                <a:lnTo>
                  <a:pt x="22975" y="9142423"/>
                </a:lnTo>
                <a:lnTo>
                  <a:pt x="33003" y="9191961"/>
                </a:lnTo>
                <a:lnTo>
                  <a:pt x="60330" y="9232458"/>
                </a:lnTo>
                <a:lnTo>
                  <a:pt x="100829" y="9259786"/>
                </a:lnTo>
                <a:lnTo>
                  <a:pt x="150365" y="9269813"/>
                </a:lnTo>
                <a:lnTo>
                  <a:pt x="551194" y="9269813"/>
                </a:lnTo>
                <a:lnTo>
                  <a:pt x="551194" y="9292789"/>
                </a:lnTo>
                <a:close/>
              </a:path>
              <a:path w="16895445" h="9293225">
                <a:moveTo>
                  <a:pt x="551194" y="22975"/>
                </a:moveTo>
                <a:lnTo>
                  <a:pt x="432193" y="22975"/>
                </a:lnTo>
                <a:lnTo>
                  <a:pt x="427055" y="17838"/>
                </a:lnTo>
                <a:lnTo>
                  <a:pt x="427055" y="5138"/>
                </a:lnTo>
                <a:lnTo>
                  <a:pt x="432193" y="0"/>
                </a:lnTo>
                <a:lnTo>
                  <a:pt x="551194" y="0"/>
                </a:lnTo>
                <a:lnTo>
                  <a:pt x="551194" y="22975"/>
                </a:lnTo>
                <a:close/>
              </a:path>
              <a:path w="16895445" h="9293225">
                <a:moveTo>
                  <a:pt x="16264531" y="22976"/>
                </a:moveTo>
                <a:lnTo>
                  <a:pt x="551194" y="22976"/>
                </a:lnTo>
                <a:lnTo>
                  <a:pt x="551194" y="0"/>
                </a:lnTo>
                <a:lnTo>
                  <a:pt x="574170" y="0"/>
                </a:lnTo>
                <a:lnTo>
                  <a:pt x="574170" y="22975"/>
                </a:lnTo>
                <a:lnTo>
                  <a:pt x="16264531" y="22975"/>
                </a:lnTo>
                <a:close/>
              </a:path>
              <a:path w="16895445" h="9293225">
                <a:moveTo>
                  <a:pt x="16264531" y="22975"/>
                </a:moveTo>
                <a:lnTo>
                  <a:pt x="574170" y="22975"/>
                </a:lnTo>
                <a:lnTo>
                  <a:pt x="574170" y="0"/>
                </a:lnTo>
                <a:lnTo>
                  <a:pt x="16264531" y="0"/>
                </a:lnTo>
                <a:lnTo>
                  <a:pt x="16264531" y="22975"/>
                </a:lnTo>
                <a:close/>
              </a:path>
              <a:path w="16895445" h="9293225">
                <a:moveTo>
                  <a:pt x="16287507" y="22976"/>
                </a:moveTo>
                <a:lnTo>
                  <a:pt x="16264531" y="22976"/>
                </a:lnTo>
                <a:lnTo>
                  <a:pt x="16264531" y="0"/>
                </a:lnTo>
                <a:lnTo>
                  <a:pt x="16287507" y="0"/>
                </a:lnTo>
                <a:lnTo>
                  <a:pt x="16287507" y="22976"/>
                </a:lnTo>
                <a:close/>
              </a:path>
              <a:path w="16895445" h="9293225">
                <a:moveTo>
                  <a:pt x="16894961" y="310116"/>
                </a:moveTo>
                <a:lnTo>
                  <a:pt x="16871985" y="310116"/>
                </a:lnTo>
                <a:lnTo>
                  <a:pt x="16871985" y="150354"/>
                </a:lnTo>
                <a:lnTo>
                  <a:pt x="16861958" y="100818"/>
                </a:lnTo>
                <a:lnTo>
                  <a:pt x="16834631" y="60325"/>
                </a:lnTo>
                <a:lnTo>
                  <a:pt x="16794133" y="33001"/>
                </a:lnTo>
                <a:lnTo>
                  <a:pt x="16744596" y="22976"/>
                </a:lnTo>
                <a:lnTo>
                  <a:pt x="16287507" y="22976"/>
                </a:lnTo>
                <a:lnTo>
                  <a:pt x="16287507" y="0"/>
                </a:lnTo>
                <a:lnTo>
                  <a:pt x="16744596" y="0"/>
                </a:lnTo>
                <a:lnTo>
                  <a:pt x="16792070" y="7677"/>
                </a:lnTo>
                <a:lnTo>
                  <a:pt x="16833340" y="29047"/>
                </a:lnTo>
                <a:lnTo>
                  <a:pt x="16865910" y="61613"/>
                </a:lnTo>
                <a:lnTo>
                  <a:pt x="16887283" y="102881"/>
                </a:lnTo>
                <a:lnTo>
                  <a:pt x="16894962" y="150354"/>
                </a:lnTo>
                <a:lnTo>
                  <a:pt x="16894961" y="287140"/>
                </a:lnTo>
                <a:lnTo>
                  <a:pt x="16894961" y="310116"/>
                </a:lnTo>
                <a:close/>
              </a:path>
              <a:path w="16895445" h="9293225">
                <a:moveTo>
                  <a:pt x="16894961" y="8987083"/>
                </a:moveTo>
                <a:lnTo>
                  <a:pt x="16871985" y="8987083"/>
                </a:lnTo>
                <a:lnTo>
                  <a:pt x="16871985" y="287140"/>
                </a:lnTo>
                <a:lnTo>
                  <a:pt x="16871985" y="310116"/>
                </a:lnTo>
                <a:lnTo>
                  <a:pt x="16894961" y="310116"/>
                </a:lnTo>
                <a:lnTo>
                  <a:pt x="16894961" y="8964108"/>
                </a:lnTo>
                <a:lnTo>
                  <a:pt x="16894961" y="8987083"/>
                </a:lnTo>
                <a:close/>
              </a:path>
              <a:path w="16895445" h="9293225">
                <a:moveTo>
                  <a:pt x="16894962" y="310116"/>
                </a:moveTo>
                <a:lnTo>
                  <a:pt x="16894961" y="287140"/>
                </a:lnTo>
                <a:lnTo>
                  <a:pt x="16894962" y="310116"/>
                </a:lnTo>
                <a:close/>
              </a:path>
              <a:path w="16895445" h="9293225">
                <a:moveTo>
                  <a:pt x="22976" y="8987083"/>
                </a:moveTo>
                <a:lnTo>
                  <a:pt x="22975" y="8964108"/>
                </a:lnTo>
                <a:lnTo>
                  <a:pt x="22976" y="8987083"/>
                </a:lnTo>
                <a:close/>
              </a:path>
              <a:path w="16895445" h="9293225">
                <a:moveTo>
                  <a:pt x="16744595" y="9292789"/>
                </a:moveTo>
                <a:lnTo>
                  <a:pt x="16658401" y="9292789"/>
                </a:lnTo>
                <a:lnTo>
                  <a:pt x="16653263" y="9287651"/>
                </a:lnTo>
                <a:lnTo>
                  <a:pt x="16653263" y="9274951"/>
                </a:lnTo>
                <a:lnTo>
                  <a:pt x="16658401" y="9269813"/>
                </a:lnTo>
                <a:lnTo>
                  <a:pt x="16744599" y="9269812"/>
                </a:lnTo>
                <a:lnTo>
                  <a:pt x="16794133" y="9259786"/>
                </a:lnTo>
                <a:lnTo>
                  <a:pt x="16834631" y="9232458"/>
                </a:lnTo>
                <a:lnTo>
                  <a:pt x="16861958" y="9191961"/>
                </a:lnTo>
                <a:lnTo>
                  <a:pt x="16871985" y="9142423"/>
                </a:lnTo>
                <a:lnTo>
                  <a:pt x="16871985" y="8964108"/>
                </a:lnTo>
                <a:lnTo>
                  <a:pt x="16871985" y="8987083"/>
                </a:lnTo>
                <a:lnTo>
                  <a:pt x="16894961" y="8987083"/>
                </a:lnTo>
                <a:lnTo>
                  <a:pt x="16894961" y="9142423"/>
                </a:lnTo>
                <a:lnTo>
                  <a:pt x="16887282" y="9189897"/>
                </a:lnTo>
                <a:lnTo>
                  <a:pt x="16865910" y="9231168"/>
                </a:lnTo>
                <a:lnTo>
                  <a:pt x="16833340" y="9263737"/>
                </a:lnTo>
                <a:lnTo>
                  <a:pt x="16792070" y="9285110"/>
                </a:lnTo>
                <a:lnTo>
                  <a:pt x="16744595" y="9292789"/>
                </a:lnTo>
                <a:close/>
              </a:path>
              <a:path w="16895445" h="9293225">
                <a:moveTo>
                  <a:pt x="16894961" y="8987083"/>
                </a:moveTo>
                <a:lnTo>
                  <a:pt x="16894961" y="8964108"/>
                </a:lnTo>
                <a:lnTo>
                  <a:pt x="16894961" y="8987083"/>
                </a:lnTo>
                <a:close/>
              </a:path>
              <a:path w="16895445" h="9293225">
                <a:moveTo>
                  <a:pt x="16264531" y="9292789"/>
                </a:moveTo>
                <a:lnTo>
                  <a:pt x="551194" y="9292789"/>
                </a:lnTo>
                <a:lnTo>
                  <a:pt x="551194" y="9269813"/>
                </a:lnTo>
                <a:lnTo>
                  <a:pt x="150365" y="9269813"/>
                </a:lnTo>
                <a:lnTo>
                  <a:pt x="574170" y="9269812"/>
                </a:lnTo>
                <a:lnTo>
                  <a:pt x="574170" y="9292789"/>
                </a:lnTo>
                <a:lnTo>
                  <a:pt x="16264531" y="9292789"/>
                </a:lnTo>
                <a:close/>
              </a:path>
              <a:path w="16895445" h="9293225">
                <a:moveTo>
                  <a:pt x="16264531" y="9292789"/>
                </a:moveTo>
                <a:lnTo>
                  <a:pt x="574170" y="9292789"/>
                </a:lnTo>
                <a:lnTo>
                  <a:pt x="574170" y="9269813"/>
                </a:lnTo>
                <a:lnTo>
                  <a:pt x="16287507" y="9269813"/>
                </a:lnTo>
                <a:lnTo>
                  <a:pt x="16264531" y="9269813"/>
                </a:lnTo>
                <a:lnTo>
                  <a:pt x="16264531" y="9292789"/>
                </a:lnTo>
                <a:close/>
              </a:path>
              <a:path w="16895445" h="9293225">
                <a:moveTo>
                  <a:pt x="16453355" y="9292789"/>
                </a:moveTo>
                <a:lnTo>
                  <a:pt x="16264531" y="9292789"/>
                </a:lnTo>
                <a:lnTo>
                  <a:pt x="16264531" y="9269813"/>
                </a:lnTo>
                <a:lnTo>
                  <a:pt x="16287507" y="9269813"/>
                </a:lnTo>
                <a:lnTo>
                  <a:pt x="16287507" y="9292789"/>
                </a:lnTo>
                <a:lnTo>
                  <a:pt x="16453355" y="9292789"/>
                </a:lnTo>
                <a:close/>
              </a:path>
              <a:path w="16895445" h="9293225">
                <a:moveTo>
                  <a:pt x="16459705" y="9292789"/>
                </a:moveTo>
                <a:lnTo>
                  <a:pt x="16287507" y="9292789"/>
                </a:lnTo>
                <a:lnTo>
                  <a:pt x="16287507" y="9269813"/>
                </a:lnTo>
                <a:lnTo>
                  <a:pt x="16459705" y="9269813"/>
                </a:lnTo>
                <a:lnTo>
                  <a:pt x="16464843" y="9274951"/>
                </a:lnTo>
                <a:lnTo>
                  <a:pt x="16464843" y="9287651"/>
                </a:lnTo>
                <a:lnTo>
                  <a:pt x="16459705" y="9292789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162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6.png"/><Relationship Id="rId21" Type="http://schemas.openxmlformats.org/officeDocument/2006/relationships/image" Target="../media/image175.png"/><Relationship Id="rId42" Type="http://schemas.openxmlformats.org/officeDocument/2006/relationships/image" Target="../media/image189.png"/><Relationship Id="rId47" Type="http://schemas.openxmlformats.org/officeDocument/2006/relationships/image" Target="../media/image193.png"/><Relationship Id="rId63" Type="http://schemas.openxmlformats.org/officeDocument/2006/relationships/image" Target="../media/image205.png"/><Relationship Id="rId68" Type="http://schemas.openxmlformats.org/officeDocument/2006/relationships/image" Target="../media/image135.png"/><Relationship Id="rId84" Type="http://schemas.openxmlformats.org/officeDocument/2006/relationships/image" Target="../media/image221.png"/><Relationship Id="rId89" Type="http://schemas.openxmlformats.org/officeDocument/2006/relationships/image" Target="../media/image88.png"/><Relationship Id="rId16" Type="http://schemas.openxmlformats.org/officeDocument/2006/relationships/image" Target="../media/image172.png"/><Relationship Id="rId11" Type="http://schemas.openxmlformats.org/officeDocument/2006/relationships/image" Target="../media/image167.png"/><Relationship Id="rId32" Type="http://schemas.openxmlformats.org/officeDocument/2006/relationships/image" Target="../media/image181.png"/><Relationship Id="rId37" Type="http://schemas.openxmlformats.org/officeDocument/2006/relationships/image" Target="../media/image185.png"/><Relationship Id="rId53" Type="http://schemas.openxmlformats.org/officeDocument/2006/relationships/image" Target="../media/image72.png"/><Relationship Id="rId58" Type="http://schemas.openxmlformats.org/officeDocument/2006/relationships/image" Target="../media/image128.png"/><Relationship Id="rId74" Type="http://schemas.openxmlformats.org/officeDocument/2006/relationships/image" Target="../media/image93.png"/><Relationship Id="rId79" Type="http://schemas.openxmlformats.org/officeDocument/2006/relationships/image" Target="../media/image216.png"/><Relationship Id="rId5" Type="http://schemas.openxmlformats.org/officeDocument/2006/relationships/image" Target="../media/image57.png"/><Relationship Id="rId90" Type="http://schemas.openxmlformats.org/officeDocument/2006/relationships/image" Target="../media/image226.png"/><Relationship Id="rId14" Type="http://schemas.openxmlformats.org/officeDocument/2006/relationships/image" Target="../media/image170.png"/><Relationship Id="rId22" Type="http://schemas.openxmlformats.org/officeDocument/2006/relationships/image" Target="../media/image103.png"/><Relationship Id="rId27" Type="http://schemas.openxmlformats.org/officeDocument/2006/relationships/image" Target="../media/image177.png"/><Relationship Id="rId30" Type="http://schemas.openxmlformats.org/officeDocument/2006/relationships/image" Target="../media/image179.png"/><Relationship Id="rId35" Type="http://schemas.openxmlformats.org/officeDocument/2006/relationships/image" Target="../media/image184.png"/><Relationship Id="rId43" Type="http://schemas.openxmlformats.org/officeDocument/2006/relationships/image" Target="../media/image190.png"/><Relationship Id="rId48" Type="http://schemas.openxmlformats.org/officeDocument/2006/relationships/image" Target="../media/image194.png"/><Relationship Id="rId56" Type="http://schemas.openxmlformats.org/officeDocument/2006/relationships/image" Target="../media/image200.png"/><Relationship Id="rId64" Type="http://schemas.openxmlformats.org/officeDocument/2006/relationships/image" Target="../media/image206.png"/><Relationship Id="rId69" Type="http://schemas.openxmlformats.org/officeDocument/2006/relationships/image" Target="../media/image209.png"/><Relationship Id="rId77" Type="http://schemas.openxmlformats.org/officeDocument/2006/relationships/image" Target="../media/image215.png"/><Relationship Id="rId8" Type="http://schemas.openxmlformats.org/officeDocument/2006/relationships/image" Target="../media/image165.png"/><Relationship Id="rId51" Type="http://schemas.openxmlformats.org/officeDocument/2006/relationships/image" Target="../media/image116.png"/><Relationship Id="rId72" Type="http://schemas.openxmlformats.org/officeDocument/2006/relationships/image" Target="../media/image212.png"/><Relationship Id="rId80" Type="http://schemas.openxmlformats.org/officeDocument/2006/relationships/image" Target="../media/image217.png"/><Relationship Id="rId85" Type="http://schemas.openxmlformats.org/officeDocument/2006/relationships/image" Target="../media/image222.png"/><Relationship Id="rId3" Type="http://schemas.openxmlformats.org/officeDocument/2006/relationships/image" Target="../media/image55.png"/><Relationship Id="rId12" Type="http://schemas.openxmlformats.org/officeDocument/2006/relationships/image" Target="../media/image168.png"/><Relationship Id="rId17" Type="http://schemas.openxmlformats.org/officeDocument/2006/relationships/image" Target="../media/image173.png"/><Relationship Id="rId25" Type="http://schemas.openxmlformats.org/officeDocument/2006/relationships/image" Target="../media/image91.png"/><Relationship Id="rId33" Type="http://schemas.openxmlformats.org/officeDocument/2006/relationships/image" Target="../media/image182.png"/><Relationship Id="rId38" Type="http://schemas.openxmlformats.org/officeDocument/2006/relationships/image" Target="../media/image114.png"/><Relationship Id="rId46" Type="http://schemas.openxmlformats.org/officeDocument/2006/relationships/image" Target="../media/image192.png"/><Relationship Id="rId59" Type="http://schemas.openxmlformats.org/officeDocument/2006/relationships/image" Target="../media/image202.png"/><Relationship Id="rId67" Type="http://schemas.openxmlformats.org/officeDocument/2006/relationships/image" Target="../media/image139.png"/><Relationship Id="rId20" Type="http://schemas.openxmlformats.org/officeDocument/2006/relationships/image" Target="../media/image77.png"/><Relationship Id="rId41" Type="http://schemas.openxmlformats.org/officeDocument/2006/relationships/image" Target="../media/image188.png"/><Relationship Id="rId54" Type="http://schemas.openxmlformats.org/officeDocument/2006/relationships/image" Target="../media/image198.png"/><Relationship Id="rId62" Type="http://schemas.openxmlformats.org/officeDocument/2006/relationships/image" Target="../media/image204.png"/><Relationship Id="rId70" Type="http://schemas.openxmlformats.org/officeDocument/2006/relationships/image" Target="../media/image210.png"/><Relationship Id="rId75" Type="http://schemas.openxmlformats.org/officeDocument/2006/relationships/image" Target="../media/image213.png"/><Relationship Id="rId83" Type="http://schemas.openxmlformats.org/officeDocument/2006/relationships/image" Target="../media/image220.png"/><Relationship Id="rId88" Type="http://schemas.openxmlformats.org/officeDocument/2006/relationships/image" Target="../media/image225.png"/><Relationship Id="rId91" Type="http://schemas.openxmlformats.org/officeDocument/2006/relationships/image" Target="../media/image2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3.png"/><Relationship Id="rId15" Type="http://schemas.openxmlformats.org/officeDocument/2006/relationships/image" Target="../media/image171.png"/><Relationship Id="rId23" Type="http://schemas.openxmlformats.org/officeDocument/2006/relationships/image" Target="../media/image156.png"/><Relationship Id="rId28" Type="http://schemas.openxmlformats.org/officeDocument/2006/relationships/image" Target="../media/image178.png"/><Relationship Id="rId36" Type="http://schemas.openxmlformats.org/officeDocument/2006/relationships/image" Target="../media/image65.png"/><Relationship Id="rId49" Type="http://schemas.openxmlformats.org/officeDocument/2006/relationships/image" Target="../media/image195.png"/><Relationship Id="rId57" Type="http://schemas.openxmlformats.org/officeDocument/2006/relationships/image" Target="../media/image201.png"/><Relationship Id="rId10" Type="http://schemas.openxmlformats.org/officeDocument/2006/relationships/image" Target="../media/image155.png"/><Relationship Id="rId31" Type="http://schemas.openxmlformats.org/officeDocument/2006/relationships/image" Target="../media/image180.png"/><Relationship Id="rId44" Type="http://schemas.openxmlformats.org/officeDocument/2006/relationships/image" Target="../media/image110.png"/><Relationship Id="rId52" Type="http://schemas.openxmlformats.org/officeDocument/2006/relationships/image" Target="../media/image197.png"/><Relationship Id="rId60" Type="http://schemas.openxmlformats.org/officeDocument/2006/relationships/image" Target="../media/image124.png"/><Relationship Id="rId65" Type="http://schemas.openxmlformats.org/officeDocument/2006/relationships/image" Target="../media/image207.png"/><Relationship Id="rId73" Type="http://schemas.openxmlformats.org/officeDocument/2006/relationships/image" Target="../media/image96.png"/><Relationship Id="rId78" Type="http://schemas.openxmlformats.org/officeDocument/2006/relationships/image" Target="../media/image84.png"/><Relationship Id="rId81" Type="http://schemas.openxmlformats.org/officeDocument/2006/relationships/image" Target="../media/image218.png"/><Relationship Id="rId86" Type="http://schemas.openxmlformats.org/officeDocument/2006/relationships/image" Target="../media/image223.png"/><Relationship Id="rId4" Type="http://schemas.openxmlformats.org/officeDocument/2006/relationships/image" Target="../media/image56.png"/><Relationship Id="rId9" Type="http://schemas.openxmlformats.org/officeDocument/2006/relationships/image" Target="../media/image166.png"/><Relationship Id="rId13" Type="http://schemas.openxmlformats.org/officeDocument/2006/relationships/image" Target="../media/image169.png"/><Relationship Id="rId18" Type="http://schemas.openxmlformats.org/officeDocument/2006/relationships/image" Target="../media/image174.png"/><Relationship Id="rId39" Type="http://schemas.openxmlformats.org/officeDocument/2006/relationships/image" Target="../media/image186.png"/><Relationship Id="rId34" Type="http://schemas.openxmlformats.org/officeDocument/2006/relationships/image" Target="../media/image183.png"/><Relationship Id="rId50" Type="http://schemas.openxmlformats.org/officeDocument/2006/relationships/image" Target="../media/image196.png"/><Relationship Id="rId55" Type="http://schemas.openxmlformats.org/officeDocument/2006/relationships/image" Target="../media/image199.png"/><Relationship Id="rId76" Type="http://schemas.openxmlformats.org/officeDocument/2006/relationships/image" Target="../media/image214.png"/><Relationship Id="rId7" Type="http://schemas.openxmlformats.org/officeDocument/2006/relationships/image" Target="../media/image164.png"/><Relationship Id="rId71" Type="http://schemas.openxmlformats.org/officeDocument/2006/relationships/image" Target="../media/image211.png"/><Relationship Id="rId2" Type="http://schemas.openxmlformats.org/officeDocument/2006/relationships/image" Target="../media/image50.png"/><Relationship Id="rId29" Type="http://schemas.openxmlformats.org/officeDocument/2006/relationships/image" Target="../media/image78.png"/><Relationship Id="rId24" Type="http://schemas.openxmlformats.org/officeDocument/2006/relationships/image" Target="../media/image106.png"/><Relationship Id="rId40" Type="http://schemas.openxmlformats.org/officeDocument/2006/relationships/image" Target="../media/image187.png"/><Relationship Id="rId45" Type="http://schemas.openxmlformats.org/officeDocument/2006/relationships/image" Target="../media/image191.png"/><Relationship Id="rId66" Type="http://schemas.openxmlformats.org/officeDocument/2006/relationships/image" Target="../media/image208.png"/><Relationship Id="rId87" Type="http://schemas.openxmlformats.org/officeDocument/2006/relationships/image" Target="../media/image224.png"/><Relationship Id="rId61" Type="http://schemas.openxmlformats.org/officeDocument/2006/relationships/image" Target="../media/image203.png"/><Relationship Id="rId82" Type="http://schemas.openxmlformats.org/officeDocument/2006/relationships/image" Target="../media/image219.png"/><Relationship Id="rId19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1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5.png"/><Relationship Id="rId21" Type="http://schemas.openxmlformats.org/officeDocument/2006/relationships/image" Target="../media/image250.png"/><Relationship Id="rId42" Type="http://schemas.openxmlformats.org/officeDocument/2006/relationships/image" Target="../media/image271.png"/><Relationship Id="rId47" Type="http://schemas.openxmlformats.org/officeDocument/2006/relationships/image" Target="../media/image276.png"/><Relationship Id="rId63" Type="http://schemas.openxmlformats.org/officeDocument/2006/relationships/image" Target="../media/image292.png"/><Relationship Id="rId68" Type="http://schemas.openxmlformats.org/officeDocument/2006/relationships/image" Target="../media/image297.png"/><Relationship Id="rId84" Type="http://schemas.openxmlformats.org/officeDocument/2006/relationships/image" Target="../media/image313.png"/><Relationship Id="rId89" Type="http://schemas.openxmlformats.org/officeDocument/2006/relationships/image" Target="../media/image318.png"/><Relationship Id="rId16" Type="http://schemas.openxmlformats.org/officeDocument/2006/relationships/image" Target="../media/image245.png"/><Relationship Id="rId107" Type="http://schemas.openxmlformats.org/officeDocument/2006/relationships/image" Target="../media/image336.png"/><Relationship Id="rId11" Type="http://schemas.openxmlformats.org/officeDocument/2006/relationships/image" Target="../media/image240.png"/><Relationship Id="rId32" Type="http://schemas.openxmlformats.org/officeDocument/2006/relationships/image" Target="../media/image261.png"/><Relationship Id="rId37" Type="http://schemas.openxmlformats.org/officeDocument/2006/relationships/image" Target="../media/image266.png"/><Relationship Id="rId53" Type="http://schemas.openxmlformats.org/officeDocument/2006/relationships/image" Target="../media/image282.png"/><Relationship Id="rId58" Type="http://schemas.openxmlformats.org/officeDocument/2006/relationships/image" Target="../media/image287.png"/><Relationship Id="rId74" Type="http://schemas.openxmlformats.org/officeDocument/2006/relationships/image" Target="../media/image303.png"/><Relationship Id="rId79" Type="http://schemas.openxmlformats.org/officeDocument/2006/relationships/image" Target="../media/image308.png"/><Relationship Id="rId102" Type="http://schemas.openxmlformats.org/officeDocument/2006/relationships/image" Target="../media/image331.png"/><Relationship Id="rId5" Type="http://schemas.openxmlformats.org/officeDocument/2006/relationships/image" Target="../media/image234.png"/><Relationship Id="rId90" Type="http://schemas.openxmlformats.org/officeDocument/2006/relationships/image" Target="../media/image319.png"/><Relationship Id="rId95" Type="http://schemas.openxmlformats.org/officeDocument/2006/relationships/image" Target="../media/image324.png"/><Relationship Id="rId22" Type="http://schemas.openxmlformats.org/officeDocument/2006/relationships/image" Target="../media/image251.png"/><Relationship Id="rId27" Type="http://schemas.openxmlformats.org/officeDocument/2006/relationships/image" Target="../media/image256.png"/><Relationship Id="rId43" Type="http://schemas.openxmlformats.org/officeDocument/2006/relationships/image" Target="../media/image272.png"/><Relationship Id="rId48" Type="http://schemas.openxmlformats.org/officeDocument/2006/relationships/image" Target="../media/image277.png"/><Relationship Id="rId64" Type="http://schemas.openxmlformats.org/officeDocument/2006/relationships/image" Target="../media/image293.png"/><Relationship Id="rId69" Type="http://schemas.openxmlformats.org/officeDocument/2006/relationships/image" Target="../media/image298.png"/><Relationship Id="rId80" Type="http://schemas.openxmlformats.org/officeDocument/2006/relationships/image" Target="../media/image309.png"/><Relationship Id="rId85" Type="http://schemas.openxmlformats.org/officeDocument/2006/relationships/image" Target="../media/image314.png"/><Relationship Id="rId12" Type="http://schemas.openxmlformats.org/officeDocument/2006/relationships/image" Target="../media/image241.png"/><Relationship Id="rId17" Type="http://schemas.openxmlformats.org/officeDocument/2006/relationships/image" Target="../media/image246.png"/><Relationship Id="rId33" Type="http://schemas.openxmlformats.org/officeDocument/2006/relationships/image" Target="../media/image262.png"/><Relationship Id="rId38" Type="http://schemas.openxmlformats.org/officeDocument/2006/relationships/image" Target="../media/image267.png"/><Relationship Id="rId59" Type="http://schemas.openxmlformats.org/officeDocument/2006/relationships/image" Target="../media/image288.png"/><Relationship Id="rId103" Type="http://schemas.openxmlformats.org/officeDocument/2006/relationships/image" Target="../media/image332.png"/><Relationship Id="rId108" Type="http://schemas.openxmlformats.org/officeDocument/2006/relationships/image" Target="../media/image337.png"/><Relationship Id="rId54" Type="http://schemas.openxmlformats.org/officeDocument/2006/relationships/image" Target="../media/image283.png"/><Relationship Id="rId70" Type="http://schemas.openxmlformats.org/officeDocument/2006/relationships/image" Target="../media/image299.png"/><Relationship Id="rId75" Type="http://schemas.openxmlformats.org/officeDocument/2006/relationships/image" Target="../media/image304.png"/><Relationship Id="rId91" Type="http://schemas.openxmlformats.org/officeDocument/2006/relationships/image" Target="../media/image320.png"/><Relationship Id="rId96" Type="http://schemas.openxmlformats.org/officeDocument/2006/relationships/image" Target="../media/image3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5.png"/><Relationship Id="rId15" Type="http://schemas.openxmlformats.org/officeDocument/2006/relationships/image" Target="../media/image244.png"/><Relationship Id="rId23" Type="http://schemas.openxmlformats.org/officeDocument/2006/relationships/image" Target="../media/image252.png"/><Relationship Id="rId28" Type="http://schemas.openxmlformats.org/officeDocument/2006/relationships/image" Target="../media/image257.png"/><Relationship Id="rId36" Type="http://schemas.openxmlformats.org/officeDocument/2006/relationships/image" Target="../media/image265.png"/><Relationship Id="rId49" Type="http://schemas.openxmlformats.org/officeDocument/2006/relationships/image" Target="../media/image278.png"/><Relationship Id="rId57" Type="http://schemas.openxmlformats.org/officeDocument/2006/relationships/image" Target="../media/image286.png"/><Relationship Id="rId106" Type="http://schemas.openxmlformats.org/officeDocument/2006/relationships/image" Target="../media/image335.png"/><Relationship Id="rId10" Type="http://schemas.openxmlformats.org/officeDocument/2006/relationships/image" Target="../media/image239.png"/><Relationship Id="rId31" Type="http://schemas.openxmlformats.org/officeDocument/2006/relationships/image" Target="../media/image260.png"/><Relationship Id="rId44" Type="http://schemas.openxmlformats.org/officeDocument/2006/relationships/image" Target="../media/image273.png"/><Relationship Id="rId52" Type="http://schemas.openxmlformats.org/officeDocument/2006/relationships/image" Target="../media/image281.png"/><Relationship Id="rId60" Type="http://schemas.openxmlformats.org/officeDocument/2006/relationships/image" Target="../media/image289.png"/><Relationship Id="rId65" Type="http://schemas.openxmlformats.org/officeDocument/2006/relationships/image" Target="../media/image294.png"/><Relationship Id="rId73" Type="http://schemas.openxmlformats.org/officeDocument/2006/relationships/image" Target="../media/image302.png"/><Relationship Id="rId78" Type="http://schemas.openxmlformats.org/officeDocument/2006/relationships/image" Target="../media/image307.png"/><Relationship Id="rId81" Type="http://schemas.openxmlformats.org/officeDocument/2006/relationships/image" Target="../media/image310.png"/><Relationship Id="rId86" Type="http://schemas.openxmlformats.org/officeDocument/2006/relationships/image" Target="../media/image315.png"/><Relationship Id="rId94" Type="http://schemas.openxmlformats.org/officeDocument/2006/relationships/image" Target="../media/image323.png"/><Relationship Id="rId99" Type="http://schemas.openxmlformats.org/officeDocument/2006/relationships/image" Target="../media/image328.png"/><Relationship Id="rId101" Type="http://schemas.openxmlformats.org/officeDocument/2006/relationships/image" Target="../media/image330.png"/><Relationship Id="rId4" Type="http://schemas.openxmlformats.org/officeDocument/2006/relationships/image" Target="../media/image233.png"/><Relationship Id="rId9" Type="http://schemas.openxmlformats.org/officeDocument/2006/relationships/image" Target="../media/image238.png"/><Relationship Id="rId13" Type="http://schemas.openxmlformats.org/officeDocument/2006/relationships/image" Target="../media/image242.png"/><Relationship Id="rId18" Type="http://schemas.openxmlformats.org/officeDocument/2006/relationships/image" Target="../media/image247.png"/><Relationship Id="rId39" Type="http://schemas.openxmlformats.org/officeDocument/2006/relationships/image" Target="../media/image268.png"/><Relationship Id="rId109" Type="http://schemas.openxmlformats.org/officeDocument/2006/relationships/image" Target="../media/image338.png"/><Relationship Id="rId34" Type="http://schemas.openxmlformats.org/officeDocument/2006/relationships/image" Target="../media/image263.png"/><Relationship Id="rId50" Type="http://schemas.openxmlformats.org/officeDocument/2006/relationships/image" Target="../media/image279.png"/><Relationship Id="rId55" Type="http://schemas.openxmlformats.org/officeDocument/2006/relationships/image" Target="../media/image284.png"/><Relationship Id="rId76" Type="http://schemas.openxmlformats.org/officeDocument/2006/relationships/image" Target="../media/image305.png"/><Relationship Id="rId97" Type="http://schemas.openxmlformats.org/officeDocument/2006/relationships/image" Target="../media/image326.png"/><Relationship Id="rId104" Type="http://schemas.openxmlformats.org/officeDocument/2006/relationships/image" Target="../media/image333.png"/><Relationship Id="rId7" Type="http://schemas.openxmlformats.org/officeDocument/2006/relationships/image" Target="../media/image236.png"/><Relationship Id="rId71" Type="http://schemas.openxmlformats.org/officeDocument/2006/relationships/image" Target="../media/image300.png"/><Relationship Id="rId92" Type="http://schemas.openxmlformats.org/officeDocument/2006/relationships/image" Target="../media/image321.png"/><Relationship Id="rId2" Type="http://schemas.openxmlformats.org/officeDocument/2006/relationships/image" Target="../media/image50.png"/><Relationship Id="rId29" Type="http://schemas.openxmlformats.org/officeDocument/2006/relationships/image" Target="../media/image258.png"/><Relationship Id="rId24" Type="http://schemas.openxmlformats.org/officeDocument/2006/relationships/image" Target="../media/image253.png"/><Relationship Id="rId40" Type="http://schemas.openxmlformats.org/officeDocument/2006/relationships/image" Target="../media/image269.png"/><Relationship Id="rId45" Type="http://schemas.openxmlformats.org/officeDocument/2006/relationships/image" Target="../media/image274.png"/><Relationship Id="rId66" Type="http://schemas.openxmlformats.org/officeDocument/2006/relationships/image" Target="../media/image295.png"/><Relationship Id="rId87" Type="http://schemas.openxmlformats.org/officeDocument/2006/relationships/image" Target="../media/image316.png"/><Relationship Id="rId110" Type="http://schemas.openxmlformats.org/officeDocument/2006/relationships/image" Target="../media/image339.png"/><Relationship Id="rId61" Type="http://schemas.openxmlformats.org/officeDocument/2006/relationships/image" Target="../media/image290.png"/><Relationship Id="rId82" Type="http://schemas.openxmlformats.org/officeDocument/2006/relationships/image" Target="../media/image311.png"/><Relationship Id="rId19" Type="http://schemas.openxmlformats.org/officeDocument/2006/relationships/image" Target="../media/image248.png"/><Relationship Id="rId14" Type="http://schemas.openxmlformats.org/officeDocument/2006/relationships/image" Target="../media/image243.png"/><Relationship Id="rId30" Type="http://schemas.openxmlformats.org/officeDocument/2006/relationships/image" Target="../media/image259.png"/><Relationship Id="rId35" Type="http://schemas.openxmlformats.org/officeDocument/2006/relationships/image" Target="../media/image264.png"/><Relationship Id="rId56" Type="http://schemas.openxmlformats.org/officeDocument/2006/relationships/image" Target="../media/image285.png"/><Relationship Id="rId77" Type="http://schemas.openxmlformats.org/officeDocument/2006/relationships/image" Target="../media/image306.png"/><Relationship Id="rId100" Type="http://schemas.openxmlformats.org/officeDocument/2006/relationships/image" Target="../media/image329.png"/><Relationship Id="rId105" Type="http://schemas.openxmlformats.org/officeDocument/2006/relationships/image" Target="../media/image334.png"/><Relationship Id="rId8" Type="http://schemas.openxmlformats.org/officeDocument/2006/relationships/image" Target="../media/image237.png"/><Relationship Id="rId51" Type="http://schemas.openxmlformats.org/officeDocument/2006/relationships/image" Target="../media/image280.png"/><Relationship Id="rId72" Type="http://schemas.openxmlformats.org/officeDocument/2006/relationships/image" Target="../media/image301.png"/><Relationship Id="rId93" Type="http://schemas.openxmlformats.org/officeDocument/2006/relationships/image" Target="../media/image322.png"/><Relationship Id="rId98" Type="http://schemas.openxmlformats.org/officeDocument/2006/relationships/image" Target="../media/image327.png"/><Relationship Id="rId3" Type="http://schemas.openxmlformats.org/officeDocument/2006/relationships/image" Target="../media/image232.png"/><Relationship Id="rId25" Type="http://schemas.openxmlformats.org/officeDocument/2006/relationships/image" Target="../media/image254.png"/><Relationship Id="rId46" Type="http://schemas.openxmlformats.org/officeDocument/2006/relationships/image" Target="../media/image275.png"/><Relationship Id="rId67" Type="http://schemas.openxmlformats.org/officeDocument/2006/relationships/image" Target="../media/image296.png"/><Relationship Id="rId20" Type="http://schemas.openxmlformats.org/officeDocument/2006/relationships/image" Target="../media/image249.png"/><Relationship Id="rId41" Type="http://schemas.openxmlformats.org/officeDocument/2006/relationships/image" Target="../media/image270.png"/><Relationship Id="rId62" Type="http://schemas.openxmlformats.org/officeDocument/2006/relationships/image" Target="../media/image291.png"/><Relationship Id="rId83" Type="http://schemas.openxmlformats.org/officeDocument/2006/relationships/image" Target="../media/image312.png"/><Relationship Id="rId88" Type="http://schemas.openxmlformats.org/officeDocument/2006/relationships/image" Target="../media/image317.png"/><Relationship Id="rId111" Type="http://schemas.openxmlformats.org/officeDocument/2006/relationships/image" Target="../media/image340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2.png"/><Relationship Id="rId21" Type="http://schemas.openxmlformats.org/officeDocument/2006/relationships/image" Target="../media/image349.png"/><Relationship Id="rId42" Type="http://schemas.openxmlformats.org/officeDocument/2006/relationships/image" Target="../media/image363.png"/><Relationship Id="rId47" Type="http://schemas.openxmlformats.org/officeDocument/2006/relationships/image" Target="../media/image367.png"/><Relationship Id="rId63" Type="http://schemas.openxmlformats.org/officeDocument/2006/relationships/image" Target="../media/image273.png"/><Relationship Id="rId68" Type="http://schemas.openxmlformats.org/officeDocument/2006/relationships/image" Target="../media/image272.png"/><Relationship Id="rId84" Type="http://schemas.openxmlformats.org/officeDocument/2006/relationships/image" Target="../media/image336.png"/><Relationship Id="rId16" Type="http://schemas.openxmlformats.org/officeDocument/2006/relationships/image" Target="../media/image285.png"/><Relationship Id="rId11" Type="http://schemas.openxmlformats.org/officeDocument/2006/relationships/image" Target="../media/image247.png"/><Relationship Id="rId32" Type="http://schemas.openxmlformats.org/officeDocument/2006/relationships/image" Target="../media/image355.png"/><Relationship Id="rId37" Type="http://schemas.openxmlformats.org/officeDocument/2006/relationships/image" Target="../media/image358.png"/><Relationship Id="rId53" Type="http://schemas.openxmlformats.org/officeDocument/2006/relationships/image" Target="../media/image372.png"/><Relationship Id="rId58" Type="http://schemas.openxmlformats.org/officeDocument/2006/relationships/image" Target="../media/image333.png"/><Relationship Id="rId74" Type="http://schemas.openxmlformats.org/officeDocument/2006/relationships/image" Target="../media/image383.png"/><Relationship Id="rId79" Type="http://schemas.openxmlformats.org/officeDocument/2006/relationships/image" Target="../media/image387.png"/><Relationship Id="rId5" Type="http://schemas.openxmlformats.org/officeDocument/2006/relationships/image" Target="../media/image265.png"/><Relationship Id="rId19" Type="http://schemas.openxmlformats.org/officeDocument/2006/relationships/image" Target="../media/image348.png"/><Relationship Id="rId14" Type="http://schemas.openxmlformats.org/officeDocument/2006/relationships/image" Target="../media/image345.png"/><Relationship Id="rId22" Type="http://schemas.openxmlformats.org/officeDocument/2006/relationships/image" Target="../media/image350.png"/><Relationship Id="rId27" Type="http://schemas.openxmlformats.org/officeDocument/2006/relationships/image" Target="../media/image249.png"/><Relationship Id="rId30" Type="http://schemas.openxmlformats.org/officeDocument/2006/relationships/image" Target="../media/image353.png"/><Relationship Id="rId35" Type="http://schemas.openxmlformats.org/officeDocument/2006/relationships/image" Target="../media/image357.png"/><Relationship Id="rId43" Type="http://schemas.openxmlformats.org/officeDocument/2006/relationships/image" Target="../media/image364.png"/><Relationship Id="rId48" Type="http://schemas.openxmlformats.org/officeDocument/2006/relationships/image" Target="../media/image368.png"/><Relationship Id="rId56" Type="http://schemas.openxmlformats.org/officeDocument/2006/relationships/image" Target="../media/image375.png"/><Relationship Id="rId64" Type="http://schemas.openxmlformats.org/officeDocument/2006/relationships/image" Target="../media/image296.png"/><Relationship Id="rId69" Type="http://schemas.openxmlformats.org/officeDocument/2006/relationships/image" Target="../media/image292.png"/><Relationship Id="rId77" Type="http://schemas.openxmlformats.org/officeDocument/2006/relationships/image" Target="../media/image315.png"/><Relationship Id="rId8" Type="http://schemas.openxmlformats.org/officeDocument/2006/relationships/image" Target="../media/image342.png"/><Relationship Id="rId51" Type="http://schemas.openxmlformats.org/officeDocument/2006/relationships/image" Target="../media/image370.png"/><Relationship Id="rId72" Type="http://schemas.openxmlformats.org/officeDocument/2006/relationships/image" Target="../media/image382.png"/><Relationship Id="rId80" Type="http://schemas.openxmlformats.org/officeDocument/2006/relationships/image" Target="../media/image311.png"/><Relationship Id="rId85" Type="http://schemas.openxmlformats.org/officeDocument/2006/relationships/image" Target="../media/image337.png"/><Relationship Id="rId3" Type="http://schemas.openxmlformats.org/officeDocument/2006/relationships/image" Target="../media/image341.png"/><Relationship Id="rId12" Type="http://schemas.openxmlformats.org/officeDocument/2006/relationships/image" Target="../media/image233.png"/><Relationship Id="rId17" Type="http://schemas.openxmlformats.org/officeDocument/2006/relationships/image" Target="../media/image263.png"/><Relationship Id="rId25" Type="http://schemas.openxmlformats.org/officeDocument/2006/relationships/image" Target="../media/image351.png"/><Relationship Id="rId33" Type="http://schemas.openxmlformats.org/officeDocument/2006/relationships/image" Target="../media/image356.png"/><Relationship Id="rId38" Type="http://schemas.openxmlformats.org/officeDocument/2006/relationships/image" Target="../media/image359.png"/><Relationship Id="rId46" Type="http://schemas.openxmlformats.org/officeDocument/2006/relationships/image" Target="../media/image366.png"/><Relationship Id="rId59" Type="http://schemas.openxmlformats.org/officeDocument/2006/relationships/image" Target="../media/image377.png"/><Relationship Id="rId67" Type="http://schemas.openxmlformats.org/officeDocument/2006/relationships/image" Target="../media/image381.png"/><Relationship Id="rId20" Type="http://schemas.openxmlformats.org/officeDocument/2006/relationships/image" Target="../media/image250.png"/><Relationship Id="rId41" Type="http://schemas.openxmlformats.org/officeDocument/2006/relationships/image" Target="../media/image362.png"/><Relationship Id="rId54" Type="http://schemas.openxmlformats.org/officeDocument/2006/relationships/image" Target="../media/image373.png"/><Relationship Id="rId62" Type="http://schemas.openxmlformats.org/officeDocument/2006/relationships/image" Target="../media/image379.png"/><Relationship Id="rId70" Type="http://schemas.openxmlformats.org/officeDocument/2006/relationships/image" Target="../media/image309.png"/><Relationship Id="rId75" Type="http://schemas.openxmlformats.org/officeDocument/2006/relationships/image" Target="../media/image384.png"/><Relationship Id="rId83" Type="http://schemas.openxmlformats.org/officeDocument/2006/relationships/image" Target="../media/image335.png"/><Relationship Id="rId88" Type="http://schemas.openxmlformats.org/officeDocument/2006/relationships/image" Target="../media/image3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9.png"/><Relationship Id="rId15" Type="http://schemas.openxmlformats.org/officeDocument/2006/relationships/image" Target="../media/image346.png"/><Relationship Id="rId23" Type="http://schemas.openxmlformats.org/officeDocument/2006/relationships/image" Target="../media/image245.png"/><Relationship Id="rId28" Type="http://schemas.openxmlformats.org/officeDocument/2006/relationships/image" Target="../media/image303.png"/><Relationship Id="rId36" Type="http://schemas.openxmlformats.org/officeDocument/2006/relationships/image" Target="../media/image288.png"/><Relationship Id="rId49" Type="http://schemas.openxmlformats.org/officeDocument/2006/relationships/image" Target="../media/image369.png"/><Relationship Id="rId57" Type="http://schemas.openxmlformats.org/officeDocument/2006/relationships/image" Target="../media/image376.png"/><Relationship Id="rId10" Type="http://schemas.openxmlformats.org/officeDocument/2006/relationships/image" Target="../media/image246.png"/><Relationship Id="rId31" Type="http://schemas.openxmlformats.org/officeDocument/2006/relationships/image" Target="../media/image354.png"/><Relationship Id="rId44" Type="http://schemas.openxmlformats.org/officeDocument/2006/relationships/image" Target="../media/image248.png"/><Relationship Id="rId52" Type="http://schemas.openxmlformats.org/officeDocument/2006/relationships/image" Target="../media/image371.png"/><Relationship Id="rId60" Type="http://schemas.openxmlformats.org/officeDocument/2006/relationships/image" Target="../media/image378.png"/><Relationship Id="rId65" Type="http://schemas.openxmlformats.org/officeDocument/2006/relationships/image" Target="../media/image295.png"/><Relationship Id="rId73" Type="http://schemas.openxmlformats.org/officeDocument/2006/relationships/image" Target="../media/image257.png"/><Relationship Id="rId78" Type="http://schemas.openxmlformats.org/officeDocument/2006/relationships/image" Target="../media/image386.png"/><Relationship Id="rId81" Type="http://schemas.openxmlformats.org/officeDocument/2006/relationships/image" Target="../media/image322.png"/><Relationship Id="rId86" Type="http://schemas.openxmlformats.org/officeDocument/2006/relationships/image" Target="../media/image338.png"/><Relationship Id="rId4" Type="http://schemas.openxmlformats.org/officeDocument/2006/relationships/image" Target="../media/image264.png"/><Relationship Id="rId9" Type="http://schemas.openxmlformats.org/officeDocument/2006/relationships/image" Target="../media/image343.png"/><Relationship Id="rId13" Type="http://schemas.openxmlformats.org/officeDocument/2006/relationships/image" Target="../media/image344.png"/><Relationship Id="rId18" Type="http://schemas.openxmlformats.org/officeDocument/2006/relationships/image" Target="../media/image347.png"/><Relationship Id="rId39" Type="http://schemas.openxmlformats.org/officeDocument/2006/relationships/image" Target="../media/image360.png"/><Relationship Id="rId34" Type="http://schemas.openxmlformats.org/officeDocument/2006/relationships/image" Target="../media/image274.png"/><Relationship Id="rId50" Type="http://schemas.openxmlformats.org/officeDocument/2006/relationships/image" Target="../media/image291.png"/><Relationship Id="rId55" Type="http://schemas.openxmlformats.org/officeDocument/2006/relationships/image" Target="../media/image374.png"/><Relationship Id="rId76" Type="http://schemas.openxmlformats.org/officeDocument/2006/relationships/image" Target="../media/image385.png"/><Relationship Id="rId7" Type="http://schemas.openxmlformats.org/officeDocument/2006/relationships/image" Target="../media/image266.png"/><Relationship Id="rId71" Type="http://schemas.openxmlformats.org/officeDocument/2006/relationships/image" Target="../media/image319.png"/><Relationship Id="rId2" Type="http://schemas.openxmlformats.org/officeDocument/2006/relationships/image" Target="../media/image50.png"/><Relationship Id="rId29" Type="http://schemas.openxmlformats.org/officeDocument/2006/relationships/image" Target="../media/image234.png"/><Relationship Id="rId24" Type="http://schemas.openxmlformats.org/officeDocument/2006/relationships/image" Target="../media/image275.png"/><Relationship Id="rId40" Type="http://schemas.openxmlformats.org/officeDocument/2006/relationships/image" Target="../media/image361.png"/><Relationship Id="rId45" Type="http://schemas.openxmlformats.org/officeDocument/2006/relationships/image" Target="../media/image365.png"/><Relationship Id="rId66" Type="http://schemas.openxmlformats.org/officeDocument/2006/relationships/image" Target="../media/image380.png"/><Relationship Id="rId87" Type="http://schemas.openxmlformats.org/officeDocument/2006/relationships/image" Target="../media/image339.png"/><Relationship Id="rId61" Type="http://schemas.openxmlformats.org/officeDocument/2006/relationships/image" Target="../media/image306.png"/><Relationship Id="rId82" Type="http://schemas.openxmlformats.org/officeDocument/2006/relationships/image" Target="../media/image334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1.png"/><Relationship Id="rId18" Type="http://schemas.openxmlformats.org/officeDocument/2006/relationships/image" Target="../media/image237.png"/><Relationship Id="rId26" Type="http://schemas.openxmlformats.org/officeDocument/2006/relationships/image" Target="../media/image400.png"/><Relationship Id="rId39" Type="http://schemas.openxmlformats.org/officeDocument/2006/relationships/image" Target="../media/image409.png"/><Relationship Id="rId21" Type="http://schemas.openxmlformats.org/officeDocument/2006/relationships/image" Target="../media/image315.png"/><Relationship Id="rId34" Type="http://schemas.openxmlformats.org/officeDocument/2006/relationships/image" Target="../media/image246.png"/><Relationship Id="rId42" Type="http://schemas.openxmlformats.org/officeDocument/2006/relationships/image" Target="../media/image410.png"/><Relationship Id="rId7" Type="http://schemas.openxmlformats.org/officeDocument/2006/relationships/image" Target="../media/image390.png"/><Relationship Id="rId2" Type="http://schemas.openxmlformats.org/officeDocument/2006/relationships/image" Target="../media/image50.png"/><Relationship Id="rId16" Type="http://schemas.openxmlformats.org/officeDocument/2006/relationships/image" Target="../media/image298.png"/><Relationship Id="rId29" Type="http://schemas.openxmlformats.org/officeDocument/2006/relationships/image" Target="../media/image4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0.png"/><Relationship Id="rId11" Type="http://schemas.openxmlformats.org/officeDocument/2006/relationships/image" Target="../media/image393.png"/><Relationship Id="rId24" Type="http://schemas.openxmlformats.org/officeDocument/2006/relationships/image" Target="../media/image260.png"/><Relationship Id="rId32" Type="http://schemas.openxmlformats.org/officeDocument/2006/relationships/image" Target="../media/image271.png"/><Relationship Id="rId37" Type="http://schemas.openxmlformats.org/officeDocument/2006/relationships/image" Target="../media/image407.png"/><Relationship Id="rId40" Type="http://schemas.openxmlformats.org/officeDocument/2006/relationships/image" Target="../media/image334.png"/><Relationship Id="rId45" Type="http://schemas.openxmlformats.org/officeDocument/2006/relationships/image" Target="../media/image336.png"/><Relationship Id="rId5" Type="http://schemas.openxmlformats.org/officeDocument/2006/relationships/image" Target="../media/image285.png"/><Relationship Id="rId15" Type="http://schemas.openxmlformats.org/officeDocument/2006/relationships/image" Target="../media/image395.png"/><Relationship Id="rId23" Type="http://schemas.openxmlformats.org/officeDocument/2006/relationships/image" Target="../media/image398.png"/><Relationship Id="rId28" Type="http://schemas.openxmlformats.org/officeDocument/2006/relationships/image" Target="../media/image402.png"/><Relationship Id="rId36" Type="http://schemas.openxmlformats.org/officeDocument/2006/relationships/image" Target="../media/image251.png"/><Relationship Id="rId10" Type="http://schemas.openxmlformats.org/officeDocument/2006/relationships/image" Target="../media/image392.png"/><Relationship Id="rId19" Type="http://schemas.openxmlformats.org/officeDocument/2006/relationships/image" Target="../media/image238.png"/><Relationship Id="rId31" Type="http://schemas.openxmlformats.org/officeDocument/2006/relationships/image" Target="../media/image405.png"/><Relationship Id="rId44" Type="http://schemas.openxmlformats.org/officeDocument/2006/relationships/image" Target="../media/image412.png"/><Relationship Id="rId4" Type="http://schemas.openxmlformats.org/officeDocument/2006/relationships/image" Target="../media/image389.png"/><Relationship Id="rId9" Type="http://schemas.openxmlformats.org/officeDocument/2006/relationships/image" Target="../media/image391.png"/><Relationship Id="rId14" Type="http://schemas.openxmlformats.org/officeDocument/2006/relationships/image" Target="../media/image394.png"/><Relationship Id="rId22" Type="http://schemas.openxmlformats.org/officeDocument/2006/relationships/image" Target="../media/image306.png"/><Relationship Id="rId27" Type="http://schemas.openxmlformats.org/officeDocument/2006/relationships/image" Target="../media/image401.png"/><Relationship Id="rId30" Type="http://schemas.openxmlformats.org/officeDocument/2006/relationships/image" Target="../media/image404.png"/><Relationship Id="rId35" Type="http://schemas.openxmlformats.org/officeDocument/2006/relationships/image" Target="../media/image258.png"/><Relationship Id="rId43" Type="http://schemas.openxmlformats.org/officeDocument/2006/relationships/image" Target="../media/image411.png"/><Relationship Id="rId8" Type="http://schemas.openxmlformats.org/officeDocument/2006/relationships/image" Target="../media/image234.png"/><Relationship Id="rId3" Type="http://schemas.openxmlformats.org/officeDocument/2006/relationships/image" Target="../media/image388.jpeg"/><Relationship Id="rId12" Type="http://schemas.openxmlformats.org/officeDocument/2006/relationships/image" Target="../media/image242.png"/><Relationship Id="rId17" Type="http://schemas.openxmlformats.org/officeDocument/2006/relationships/image" Target="../media/image396.png"/><Relationship Id="rId25" Type="http://schemas.openxmlformats.org/officeDocument/2006/relationships/image" Target="../media/image399.png"/><Relationship Id="rId33" Type="http://schemas.openxmlformats.org/officeDocument/2006/relationships/image" Target="../media/image406.png"/><Relationship Id="rId38" Type="http://schemas.openxmlformats.org/officeDocument/2006/relationships/image" Target="../media/image408.png"/><Relationship Id="rId20" Type="http://schemas.openxmlformats.org/officeDocument/2006/relationships/image" Target="../media/image397.png"/><Relationship Id="rId41" Type="http://schemas.openxmlformats.org/officeDocument/2006/relationships/image" Target="../media/image3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0.png"/><Relationship Id="rId18" Type="http://schemas.openxmlformats.org/officeDocument/2006/relationships/image" Target="../media/image241.png"/><Relationship Id="rId26" Type="http://schemas.openxmlformats.org/officeDocument/2006/relationships/image" Target="../media/image426.png"/><Relationship Id="rId39" Type="http://schemas.openxmlformats.org/officeDocument/2006/relationships/image" Target="../media/image430.png"/><Relationship Id="rId21" Type="http://schemas.openxmlformats.org/officeDocument/2006/relationships/image" Target="../media/image422.png"/><Relationship Id="rId34" Type="http://schemas.openxmlformats.org/officeDocument/2006/relationships/image" Target="../media/image280.png"/><Relationship Id="rId42" Type="http://schemas.openxmlformats.org/officeDocument/2006/relationships/image" Target="../media/image431.png"/><Relationship Id="rId47" Type="http://schemas.openxmlformats.org/officeDocument/2006/relationships/image" Target="../media/image436.png"/><Relationship Id="rId50" Type="http://schemas.openxmlformats.org/officeDocument/2006/relationships/image" Target="../media/image438.png"/><Relationship Id="rId55" Type="http://schemas.openxmlformats.org/officeDocument/2006/relationships/image" Target="../media/image442.png"/><Relationship Id="rId7" Type="http://schemas.openxmlformats.org/officeDocument/2006/relationships/image" Target="../media/image393.png"/><Relationship Id="rId2" Type="http://schemas.openxmlformats.org/officeDocument/2006/relationships/image" Target="../media/image50.png"/><Relationship Id="rId16" Type="http://schemas.openxmlformats.org/officeDocument/2006/relationships/image" Target="../media/image270.png"/><Relationship Id="rId29" Type="http://schemas.openxmlformats.org/officeDocument/2006/relationships/image" Target="../media/image258.png"/><Relationship Id="rId11" Type="http://schemas.openxmlformats.org/officeDocument/2006/relationships/image" Target="../media/image418.png"/><Relationship Id="rId24" Type="http://schemas.openxmlformats.org/officeDocument/2006/relationships/image" Target="../media/image285.png"/><Relationship Id="rId32" Type="http://schemas.openxmlformats.org/officeDocument/2006/relationships/image" Target="../media/image265.png"/><Relationship Id="rId37" Type="http://schemas.openxmlformats.org/officeDocument/2006/relationships/image" Target="../media/image429.png"/><Relationship Id="rId40" Type="http://schemas.openxmlformats.org/officeDocument/2006/relationships/image" Target="../media/image333.png"/><Relationship Id="rId45" Type="http://schemas.openxmlformats.org/officeDocument/2006/relationships/image" Target="../media/image434.png"/><Relationship Id="rId53" Type="http://schemas.openxmlformats.org/officeDocument/2006/relationships/image" Target="../media/image335.png"/><Relationship Id="rId5" Type="http://schemas.openxmlformats.org/officeDocument/2006/relationships/image" Target="../media/image361.png"/><Relationship Id="rId19" Type="http://schemas.openxmlformats.org/officeDocument/2006/relationships/image" Target="../media/image240.png"/><Relationship Id="rId4" Type="http://schemas.openxmlformats.org/officeDocument/2006/relationships/image" Target="../media/image414.png"/><Relationship Id="rId9" Type="http://schemas.openxmlformats.org/officeDocument/2006/relationships/image" Target="../media/image416.png"/><Relationship Id="rId14" Type="http://schemas.openxmlformats.org/officeDocument/2006/relationships/image" Target="../media/image233.png"/><Relationship Id="rId22" Type="http://schemas.openxmlformats.org/officeDocument/2006/relationships/image" Target="../media/image423.png"/><Relationship Id="rId27" Type="http://schemas.openxmlformats.org/officeDocument/2006/relationships/image" Target="../media/image427.png"/><Relationship Id="rId30" Type="http://schemas.openxmlformats.org/officeDocument/2006/relationships/image" Target="../media/image363.png"/><Relationship Id="rId35" Type="http://schemas.openxmlformats.org/officeDocument/2006/relationships/image" Target="../media/image356.png"/><Relationship Id="rId43" Type="http://schemas.openxmlformats.org/officeDocument/2006/relationships/image" Target="../media/image432.png"/><Relationship Id="rId48" Type="http://schemas.openxmlformats.org/officeDocument/2006/relationships/image" Target="../media/image437.png"/><Relationship Id="rId56" Type="http://schemas.openxmlformats.org/officeDocument/2006/relationships/image" Target="../media/image443.png"/><Relationship Id="rId8" Type="http://schemas.openxmlformats.org/officeDocument/2006/relationships/image" Target="../media/image415.png"/><Relationship Id="rId51" Type="http://schemas.openxmlformats.org/officeDocument/2006/relationships/image" Target="../media/image439.png"/><Relationship Id="rId3" Type="http://schemas.openxmlformats.org/officeDocument/2006/relationships/image" Target="../media/image413.jpeg"/><Relationship Id="rId12" Type="http://schemas.openxmlformats.org/officeDocument/2006/relationships/image" Target="../media/image419.png"/><Relationship Id="rId17" Type="http://schemas.openxmlformats.org/officeDocument/2006/relationships/image" Target="../media/image239.png"/><Relationship Id="rId25" Type="http://schemas.openxmlformats.org/officeDocument/2006/relationships/image" Target="../media/image425.png"/><Relationship Id="rId33" Type="http://schemas.openxmlformats.org/officeDocument/2006/relationships/image" Target="../media/image307.png"/><Relationship Id="rId38" Type="http://schemas.openxmlformats.org/officeDocument/2006/relationships/image" Target="../media/image264.png"/><Relationship Id="rId46" Type="http://schemas.openxmlformats.org/officeDocument/2006/relationships/image" Target="../media/image435.png"/><Relationship Id="rId20" Type="http://schemas.openxmlformats.org/officeDocument/2006/relationships/image" Target="../media/image421.png"/><Relationship Id="rId41" Type="http://schemas.openxmlformats.org/officeDocument/2006/relationships/image" Target="../media/image312.png"/><Relationship Id="rId54" Type="http://schemas.openxmlformats.org/officeDocument/2006/relationships/image" Target="../media/image4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6.png"/><Relationship Id="rId15" Type="http://schemas.openxmlformats.org/officeDocument/2006/relationships/image" Target="../media/image234.png"/><Relationship Id="rId23" Type="http://schemas.openxmlformats.org/officeDocument/2006/relationships/image" Target="../media/image424.png"/><Relationship Id="rId28" Type="http://schemas.openxmlformats.org/officeDocument/2006/relationships/image" Target="../media/image246.png"/><Relationship Id="rId36" Type="http://schemas.openxmlformats.org/officeDocument/2006/relationships/image" Target="../media/image428.png"/><Relationship Id="rId49" Type="http://schemas.openxmlformats.org/officeDocument/2006/relationships/image" Target="../media/image235.png"/><Relationship Id="rId57" Type="http://schemas.openxmlformats.org/officeDocument/2006/relationships/image" Target="../media/image411.png"/><Relationship Id="rId10" Type="http://schemas.openxmlformats.org/officeDocument/2006/relationships/image" Target="../media/image417.png"/><Relationship Id="rId31" Type="http://schemas.openxmlformats.org/officeDocument/2006/relationships/image" Target="../media/image279.png"/><Relationship Id="rId44" Type="http://schemas.openxmlformats.org/officeDocument/2006/relationships/image" Target="../media/image433.png"/><Relationship Id="rId52" Type="http://schemas.openxmlformats.org/officeDocument/2006/relationships/image" Target="../media/image44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3.png"/><Relationship Id="rId18" Type="http://schemas.openxmlformats.org/officeDocument/2006/relationships/image" Target="../media/image458.png"/><Relationship Id="rId26" Type="http://schemas.openxmlformats.org/officeDocument/2006/relationships/image" Target="../media/image363.png"/><Relationship Id="rId39" Type="http://schemas.openxmlformats.org/officeDocument/2006/relationships/image" Target="../media/image274.png"/><Relationship Id="rId21" Type="http://schemas.openxmlformats.org/officeDocument/2006/relationships/image" Target="../media/image461.png"/><Relationship Id="rId34" Type="http://schemas.openxmlformats.org/officeDocument/2006/relationships/image" Target="../media/image468.png"/><Relationship Id="rId42" Type="http://schemas.openxmlformats.org/officeDocument/2006/relationships/image" Target="../media/image472.png"/><Relationship Id="rId7" Type="http://schemas.openxmlformats.org/officeDocument/2006/relationships/image" Target="../media/image290.png"/><Relationship Id="rId2" Type="http://schemas.openxmlformats.org/officeDocument/2006/relationships/image" Target="../media/image50.png"/><Relationship Id="rId16" Type="http://schemas.openxmlformats.org/officeDocument/2006/relationships/image" Target="../media/image456.png"/><Relationship Id="rId20" Type="http://schemas.openxmlformats.org/officeDocument/2006/relationships/image" Target="../media/image460.png"/><Relationship Id="rId29" Type="http://schemas.openxmlformats.org/officeDocument/2006/relationships/image" Target="../media/image246.png"/><Relationship Id="rId41" Type="http://schemas.openxmlformats.org/officeDocument/2006/relationships/image" Target="../media/image4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7.png"/><Relationship Id="rId11" Type="http://schemas.openxmlformats.org/officeDocument/2006/relationships/image" Target="../media/image451.png"/><Relationship Id="rId24" Type="http://schemas.openxmlformats.org/officeDocument/2006/relationships/image" Target="../media/image463.png"/><Relationship Id="rId32" Type="http://schemas.openxmlformats.org/officeDocument/2006/relationships/image" Target="../media/image399.png"/><Relationship Id="rId37" Type="http://schemas.openxmlformats.org/officeDocument/2006/relationships/image" Target="../media/image469.png"/><Relationship Id="rId40" Type="http://schemas.openxmlformats.org/officeDocument/2006/relationships/image" Target="../media/image470.png"/><Relationship Id="rId5" Type="http://schemas.openxmlformats.org/officeDocument/2006/relationships/image" Target="../media/image446.png"/><Relationship Id="rId15" Type="http://schemas.openxmlformats.org/officeDocument/2006/relationships/image" Target="../media/image455.png"/><Relationship Id="rId23" Type="http://schemas.openxmlformats.org/officeDocument/2006/relationships/image" Target="../media/image462.png"/><Relationship Id="rId28" Type="http://schemas.openxmlformats.org/officeDocument/2006/relationships/image" Target="../media/image465.png"/><Relationship Id="rId36" Type="http://schemas.openxmlformats.org/officeDocument/2006/relationships/image" Target="../media/image276.png"/><Relationship Id="rId10" Type="http://schemas.openxmlformats.org/officeDocument/2006/relationships/image" Target="../media/image450.png"/><Relationship Id="rId19" Type="http://schemas.openxmlformats.org/officeDocument/2006/relationships/image" Target="../media/image459.png"/><Relationship Id="rId31" Type="http://schemas.openxmlformats.org/officeDocument/2006/relationships/image" Target="../media/image354.png"/><Relationship Id="rId44" Type="http://schemas.openxmlformats.org/officeDocument/2006/relationships/image" Target="../media/image473.png"/><Relationship Id="rId4" Type="http://schemas.openxmlformats.org/officeDocument/2006/relationships/image" Target="../media/image445.png"/><Relationship Id="rId9" Type="http://schemas.openxmlformats.org/officeDocument/2006/relationships/image" Target="../media/image449.png"/><Relationship Id="rId14" Type="http://schemas.openxmlformats.org/officeDocument/2006/relationships/image" Target="../media/image454.png"/><Relationship Id="rId22" Type="http://schemas.openxmlformats.org/officeDocument/2006/relationships/image" Target="../media/image397.png"/><Relationship Id="rId27" Type="http://schemas.openxmlformats.org/officeDocument/2006/relationships/image" Target="../media/image464.png"/><Relationship Id="rId30" Type="http://schemas.openxmlformats.org/officeDocument/2006/relationships/image" Target="../media/image466.png"/><Relationship Id="rId35" Type="http://schemas.openxmlformats.org/officeDocument/2006/relationships/image" Target="../media/image421.png"/><Relationship Id="rId43" Type="http://schemas.openxmlformats.org/officeDocument/2006/relationships/image" Target="../media/image250.png"/><Relationship Id="rId8" Type="http://schemas.openxmlformats.org/officeDocument/2006/relationships/image" Target="../media/image448.png"/><Relationship Id="rId3" Type="http://schemas.openxmlformats.org/officeDocument/2006/relationships/image" Target="../media/image444.png"/><Relationship Id="rId12" Type="http://schemas.openxmlformats.org/officeDocument/2006/relationships/image" Target="../media/image452.png"/><Relationship Id="rId17" Type="http://schemas.openxmlformats.org/officeDocument/2006/relationships/image" Target="../media/image457.png"/><Relationship Id="rId25" Type="http://schemas.openxmlformats.org/officeDocument/2006/relationships/image" Target="../media/image347.png"/><Relationship Id="rId33" Type="http://schemas.openxmlformats.org/officeDocument/2006/relationships/image" Target="../media/image467.png"/><Relationship Id="rId38" Type="http://schemas.openxmlformats.org/officeDocument/2006/relationships/image" Target="../media/image264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1.png"/><Relationship Id="rId18" Type="http://schemas.openxmlformats.org/officeDocument/2006/relationships/image" Target="../media/image485.png"/><Relationship Id="rId26" Type="http://schemas.openxmlformats.org/officeDocument/2006/relationships/image" Target="../media/image490.png"/><Relationship Id="rId3" Type="http://schemas.openxmlformats.org/officeDocument/2006/relationships/image" Target="../media/image474.png"/><Relationship Id="rId21" Type="http://schemas.openxmlformats.org/officeDocument/2006/relationships/image" Target="../media/image488.png"/><Relationship Id="rId34" Type="http://schemas.openxmlformats.org/officeDocument/2006/relationships/image" Target="../media/image496.png"/><Relationship Id="rId7" Type="http://schemas.openxmlformats.org/officeDocument/2006/relationships/image" Target="../media/image478.png"/><Relationship Id="rId12" Type="http://schemas.openxmlformats.org/officeDocument/2006/relationships/image" Target="../media/image285.png"/><Relationship Id="rId17" Type="http://schemas.openxmlformats.org/officeDocument/2006/relationships/image" Target="../media/image484.png"/><Relationship Id="rId25" Type="http://schemas.openxmlformats.org/officeDocument/2006/relationships/image" Target="../media/image236.png"/><Relationship Id="rId33" Type="http://schemas.openxmlformats.org/officeDocument/2006/relationships/image" Target="../media/image320.png"/><Relationship Id="rId2" Type="http://schemas.openxmlformats.org/officeDocument/2006/relationships/image" Target="../media/image50.png"/><Relationship Id="rId16" Type="http://schemas.openxmlformats.org/officeDocument/2006/relationships/image" Target="../media/image275.png"/><Relationship Id="rId20" Type="http://schemas.openxmlformats.org/officeDocument/2006/relationships/image" Target="../media/image487.png"/><Relationship Id="rId29" Type="http://schemas.openxmlformats.org/officeDocument/2006/relationships/image" Target="../media/image4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7.png"/><Relationship Id="rId11" Type="http://schemas.openxmlformats.org/officeDocument/2006/relationships/image" Target="../media/image480.png"/><Relationship Id="rId24" Type="http://schemas.openxmlformats.org/officeDocument/2006/relationships/image" Target="../media/image489.png"/><Relationship Id="rId32" Type="http://schemas.openxmlformats.org/officeDocument/2006/relationships/image" Target="../media/image495.png"/><Relationship Id="rId5" Type="http://schemas.openxmlformats.org/officeDocument/2006/relationships/image" Target="../media/image476.png"/><Relationship Id="rId15" Type="http://schemas.openxmlformats.org/officeDocument/2006/relationships/image" Target="../media/image483.png"/><Relationship Id="rId23" Type="http://schemas.openxmlformats.org/officeDocument/2006/relationships/image" Target="../media/image367.png"/><Relationship Id="rId28" Type="http://schemas.openxmlformats.org/officeDocument/2006/relationships/image" Target="../media/image492.png"/><Relationship Id="rId10" Type="http://schemas.openxmlformats.org/officeDocument/2006/relationships/image" Target="../media/image246.png"/><Relationship Id="rId19" Type="http://schemas.openxmlformats.org/officeDocument/2006/relationships/image" Target="../media/image486.png"/><Relationship Id="rId31" Type="http://schemas.openxmlformats.org/officeDocument/2006/relationships/image" Target="../media/image494.png"/><Relationship Id="rId4" Type="http://schemas.openxmlformats.org/officeDocument/2006/relationships/image" Target="../media/image475.png"/><Relationship Id="rId9" Type="http://schemas.openxmlformats.org/officeDocument/2006/relationships/image" Target="../media/image396.png"/><Relationship Id="rId14" Type="http://schemas.openxmlformats.org/officeDocument/2006/relationships/image" Target="../media/image482.png"/><Relationship Id="rId22" Type="http://schemas.openxmlformats.org/officeDocument/2006/relationships/image" Target="../media/image234.png"/><Relationship Id="rId27" Type="http://schemas.openxmlformats.org/officeDocument/2006/relationships/image" Target="../media/image491.png"/><Relationship Id="rId30" Type="http://schemas.openxmlformats.org/officeDocument/2006/relationships/image" Target="../media/image460.png"/><Relationship Id="rId35" Type="http://schemas.openxmlformats.org/officeDocument/2006/relationships/image" Target="../media/image497.png"/><Relationship Id="rId8" Type="http://schemas.openxmlformats.org/officeDocument/2006/relationships/image" Target="../media/image47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3.png"/><Relationship Id="rId3" Type="http://schemas.openxmlformats.org/officeDocument/2006/relationships/image" Target="../media/image498.png"/><Relationship Id="rId7" Type="http://schemas.openxmlformats.org/officeDocument/2006/relationships/image" Target="../media/image50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1.png"/><Relationship Id="rId5" Type="http://schemas.openxmlformats.org/officeDocument/2006/relationships/image" Target="../media/image500.png"/><Relationship Id="rId4" Type="http://schemas.openxmlformats.org/officeDocument/2006/relationships/image" Target="../media/image49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9.png"/><Relationship Id="rId13" Type="http://schemas.openxmlformats.org/officeDocument/2006/relationships/image" Target="../media/image514.png"/><Relationship Id="rId3" Type="http://schemas.openxmlformats.org/officeDocument/2006/relationships/image" Target="../media/image504.png"/><Relationship Id="rId7" Type="http://schemas.openxmlformats.org/officeDocument/2006/relationships/image" Target="../media/image508.png"/><Relationship Id="rId12" Type="http://schemas.openxmlformats.org/officeDocument/2006/relationships/image" Target="../media/image513.png"/><Relationship Id="rId2" Type="http://schemas.openxmlformats.org/officeDocument/2006/relationships/image" Target="../media/image50.png"/><Relationship Id="rId16" Type="http://schemas.openxmlformats.org/officeDocument/2006/relationships/image" Target="../media/image5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7.png"/><Relationship Id="rId11" Type="http://schemas.openxmlformats.org/officeDocument/2006/relationships/image" Target="../media/image512.png"/><Relationship Id="rId5" Type="http://schemas.openxmlformats.org/officeDocument/2006/relationships/image" Target="../media/image506.png"/><Relationship Id="rId15" Type="http://schemas.openxmlformats.org/officeDocument/2006/relationships/image" Target="../media/image516.png"/><Relationship Id="rId10" Type="http://schemas.openxmlformats.org/officeDocument/2006/relationships/image" Target="../media/image511.png"/><Relationship Id="rId4" Type="http://schemas.openxmlformats.org/officeDocument/2006/relationships/image" Target="../media/image505.png"/><Relationship Id="rId9" Type="http://schemas.openxmlformats.org/officeDocument/2006/relationships/image" Target="../media/image510.png"/><Relationship Id="rId14" Type="http://schemas.openxmlformats.org/officeDocument/2006/relationships/image" Target="../media/image515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7.png"/><Relationship Id="rId18" Type="http://schemas.openxmlformats.org/officeDocument/2006/relationships/image" Target="../media/image530.png"/><Relationship Id="rId26" Type="http://schemas.openxmlformats.org/officeDocument/2006/relationships/image" Target="../media/image534.png"/><Relationship Id="rId39" Type="http://schemas.openxmlformats.org/officeDocument/2006/relationships/image" Target="../media/image543.png"/><Relationship Id="rId21" Type="http://schemas.openxmlformats.org/officeDocument/2006/relationships/image" Target="../media/image532.png"/><Relationship Id="rId34" Type="http://schemas.openxmlformats.org/officeDocument/2006/relationships/image" Target="../media/image58.png"/><Relationship Id="rId42" Type="http://schemas.openxmlformats.org/officeDocument/2006/relationships/image" Target="../media/image546.png"/><Relationship Id="rId47" Type="http://schemas.openxmlformats.org/officeDocument/2006/relationships/image" Target="../media/image551.png"/><Relationship Id="rId50" Type="http://schemas.openxmlformats.org/officeDocument/2006/relationships/image" Target="../media/image554.png"/><Relationship Id="rId55" Type="http://schemas.openxmlformats.org/officeDocument/2006/relationships/image" Target="../media/image559.png"/><Relationship Id="rId7" Type="http://schemas.openxmlformats.org/officeDocument/2006/relationships/image" Target="../media/image523.png"/><Relationship Id="rId2" Type="http://schemas.openxmlformats.org/officeDocument/2006/relationships/image" Target="../media/image518.png"/><Relationship Id="rId16" Type="http://schemas.openxmlformats.org/officeDocument/2006/relationships/image" Target="../media/image529.png"/><Relationship Id="rId29" Type="http://schemas.openxmlformats.org/officeDocument/2006/relationships/image" Target="../media/image224.png"/><Relationship Id="rId11" Type="http://schemas.openxmlformats.org/officeDocument/2006/relationships/image" Target="../media/image525.png"/><Relationship Id="rId24" Type="http://schemas.openxmlformats.org/officeDocument/2006/relationships/image" Target="../media/image533.png"/><Relationship Id="rId32" Type="http://schemas.openxmlformats.org/officeDocument/2006/relationships/image" Target="../media/image538.png"/><Relationship Id="rId37" Type="http://schemas.openxmlformats.org/officeDocument/2006/relationships/image" Target="../media/image541.png"/><Relationship Id="rId40" Type="http://schemas.openxmlformats.org/officeDocument/2006/relationships/image" Target="../media/image544.png"/><Relationship Id="rId45" Type="http://schemas.openxmlformats.org/officeDocument/2006/relationships/image" Target="../media/image549.png"/><Relationship Id="rId53" Type="http://schemas.openxmlformats.org/officeDocument/2006/relationships/image" Target="../media/image557.png"/><Relationship Id="rId58" Type="http://schemas.openxmlformats.org/officeDocument/2006/relationships/image" Target="../media/image562.png"/><Relationship Id="rId5" Type="http://schemas.openxmlformats.org/officeDocument/2006/relationships/image" Target="../media/image521.png"/><Relationship Id="rId19" Type="http://schemas.openxmlformats.org/officeDocument/2006/relationships/image" Target="../media/image148.png"/><Relationship Id="rId4" Type="http://schemas.openxmlformats.org/officeDocument/2006/relationships/image" Target="../media/image520.png"/><Relationship Id="rId9" Type="http://schemas.openxmlformats.org/officeDocument/2006/relationships/image" Target="../media/image121.png"/><Relationship Id="rId14" Type="http://schemas.openxmlformats.org/officeDocument/2006/relationships/image" Target="../media/image528.png"/><Relationship Id="rId22" Type="http://schemas.openxmlformats.org/officeDocument/2006/relationships/image" Target="../media/image92.png"/><Relationship Id="rId27" Type="http://schemas.openxmlformats.org/officeDocument/2006/relationships/image" Target="../media/image535.png"/><Relationship Id="rId30" Type="http://schemas.openxmlformats.org/officeDocument/2006/relationships/image" Target="../media/image537.png"/><Relationship Id="rId35" Type="http://schemas.openxmlformats.org/officeDocument/2006/relationships/image" Target="../media/image139.png"/><Relationship Id="rId43" Type="http://schemas.openxmlformats.org/officeDocument/2006/relationships/image" Target="../media/image547.png"/><Relationship Id="rId48" Type="http://schemas.openxmlformats.org/officeDocument/2006/relationships/image" Target="../media/image552.png"/><Relationship Id="rId56" Type="http://schemas.openxmlformats.org/officeDocument/2006/relationships/image" Target="../media/image560.png"/><Relationship Id="rId8" Type="http://schemas.openxmlformats.org/officeDocument/2006/relationships/image" Target="../media/image524.png"/><Relationship Id="rId51" Type="http://schemas.openxmlformats.org/officeDocument/2006/relationships/image" Target="../media/image555.png"/><Relationship Id="rId3" Type="http://schemas.openxmlformats.org/officeDocument/2006/relationships/image" Target="../media/image519.png"/><Relationship Id="rId12" Type="http://schemas.openxmlformats.org/officeDocument/2006/relationships/image" Target="../media/image526.png"/><Relationship Id="rId17" Type="http://schemas.openxmlformats.org/officeDocument/2006/relationships/image" Target="../media/image65.png"/><Relationship Id="rId25" Type="http://schemas.openxmlformats.org/officeDocument/2006/relationships/image" Target="../media/image191.png"/><Relationship Id="rId33" Type="http://schemas.openxmlformats.org/officeDocument/2006/relationships/image" Target="../media/image539.png"/><Relationship Id="rId38" Type="http://schemas.openxmlformats.org/officeDocument/2006/relationships/image" Target="../media/image542.png"/><Relationship Id="rId46" Type="http://schemas.openxmlformats.org/officeDocument/2006/relationships/image" Target="../media/image550.png"/><Relationship Id="rId20" Type="http://schemas.openxmlformats.org/officeDocument/2006/relationships/image" Target="../media/image531.png"/><Relationship Id="rId41" Type="http://schemas.openxmlformats.org/officeDocument/2006/relationships/image" Target="../media/image545.png"/><Relationship Id="rId54" Type="http://schemas.openxmlformats.org/officeDocument/2006/relationships/image" Target="../media/image5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2.png"/><Relationship Id="rId15" Type="http://schemas.openxmlformats.org/officeDocument/2006/relationships/image" Target="../media/image164.png"/><Relationship Id="rId23" Type="http://schemas.openxmlformats.org/officeDocument/2006/relationships/image" Target="../media/image155.png"/><Relationship Id="rId28" Type="http://schemas.openxmlformats.org/officeDocument/2006/relationships/image" Target="../media/image536.png"/><Relationship Id="rId36" Type="http://schemas.openxmlformats.org/officeDocument/2006/relationships/image" Target="../media/image540.png"/><Relationship Id="rId49" Type="http://schemas.openxmlformats.org/officeDocument/2006/relationships/image" Target="../media/image553.png"/><Relationship Id="rId57" Type="http://schemas.openxmlformats.org/officeDocument/2006/relationships/image" Target="../media/image561.png"/><Relationship Id="rId10" Type="http://schemas.openxmlformats.org/officeDocument/2006/relationships/image" Target="../media/image116.png"/><Relationship Id="rId31" Type="http://schemas.openxmlformats.org/officeDocument/2006/relationships/image" Target="../media/image101.png"/><Relationship Id="rId44" Type="http://schemas.openxmlformats.org/officeDocument/2006/relationships/image" Target="../media/image548.png"/><Relationship Id="rId52" Type="http://schemas.openxmlformats.org/officeDocument/2006/relationships/image" Target="../media/image5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8.png"/><Relationship Id="rId21" Type="http://schemas.openxmlformats.org/officeDocument/2006/relationships/image" Target="../media/image73.png"/><Relationship Id="rId42" Type="http://schemas.openxmlformats.org/officeDocument/2006/relationships/image" Target="../media/image94.png"/><Relationship Id="rId47" Type="http://schemas.openxmlformats.org/officeDocument/2006/relationships/image" Target="../media/image99.png"/><Relationship Id="rId63" Type="http://schemas.openxmlformats.org/officeDocument/2006/relationships/image" Target="../media/image115.png"/><Relationship Id="rId68" Type="http://schemas.openxmlformats.org/officeDocument/2006/relationships/image" Target="../media/image120.png"/><Relationship Id="rId84" Type="http://schemas.openxmlformats.org/officeDocument/2006/relationships/image" Target="../media/image136.png"/><Relationship Id="rId89" Type="http://schemas.openxmlformats.org/officeDocument/2006/relationships/image" Target="../media/image141.png"/><Relationship Id="rId16" Type="http://schemas.openxmlformats.org/officeDocument/2006/relationships/image" Target="../media/image68.png"/><Relationship Id="rId107" Type="http://schemas.openxmlformats.org/officeDocument/2006/relationships/image" Target="../media/image159.png"/><Relationship Id="rId11" Type="http://schemas.openxmlformats.org/officeDocument/2006/relationships/image" Target="../media/image63.png"/><Relationship Id="rId32" Type="http://schemas.openxmlformats.org/officeDocument/2006/relationships/image" Target="../media/image84.png"/><Relationship Id="rId37" Type="http://schemas.openxmlformats.org/officeDocument/2006/relationships/image" Target="../media/image89.png"/><Relationship Id="rId53" Type="http://schemas.openxmlformats.org/officeDocument/2006/relationships/image" Target="../media/image105.png"/><Relationship Id="rId58" Type="http://schemas.openxmlformats.org/officeDocument/2006/relationships/image" Target="../media/image110.png"/><Relationship Id="rId74" Type="http://schemas.openxmlformats.org/officeDocument/2006/relationships/image" Target="../media/image126.png"/><Relationship Id="rId79" Type="http://schemas.openxmlformats.org/officeDocument/2006/relationships/image" Target="../media/image131.png"/><Relationship Id="rId102" Type="http://schemas.openxmlformats.org/officeDocument/2006/relationships/image" Target="../media/image154.png"/><Relationship Id="rId5" Type="http://schemas.openxmlformats.org/officeDocument/2006/relationships/image" Target="../media/image57.png"/><Relationship Id="rId90" Type="http://schemas.openxmlformats.org/officeDocument/2006/relationships/image" Target="../media/image142.png"/><Relationship Id="rId95" Type="http://schemas.openxmlformats.org/officeDocument/2006/relationships/image" Target="../media/image147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43" Type="http://schemas.openxmlformats.org/officeDocument/2006/relationships/image" Target="../media/image95.png"/><Relationship Id="rId48" Type="http://schemas.openxmlformats.org/officeDocument/2006/relationships/image" Target="../media/image100.png"/><Relationship Id="rId64" Type="http://schemas.openxmlformats.org/officeDocument/2006/relationships/image" Target="../media/image116.png"/><Relationship Id="rId69" Type="http://schemas.openxmlformats.org/officeDocument/2006/relationships/image" Target="../media/image121.png"/><Relationship Id="rId80" Type="http://schemas.openxmlformats.org/officeDocument/2006/relationships/image" Target="../media/image132.png"/><Relationship Id="rId85" Type="http://schemas.openxmlformats.org/officeDocument/2006/relationships/image" Target="../media/image137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33" Type="http://schemas.openxmlformats.org/officeDocument/2006/relationships/image" Target="../media/image85.png"/><Relationship Id="rId38" Type="http://schemas.openxmlformats.org/officeDocument/2006/relationships/image" Target="../media/image90.png"/><Relationship Id="rId59" Type="http://schemas.openxmlformats.org/officeDocument/2006/relationships/image" Target="../media/image111.png"/><Relationship Id="rId103" Type="http://schemas.openxmlformats.org/officeDocument/2006/relationships/image" Target="../media/image155.png"/><Relationship Id="rId108" Type="http://schemas.openxmlformats.org/officeDocument/2006/relationships/image" Target="../media/image160.png"/><Relationship Id="rId20" Type="http://schemas.openxmlformats.org/officeDocument/2006/relationships/image" Target="../media/image72.png"/><Relationship Id="rId41" Type="http://schemas.openxmlformats.org/officeDocument/2006/relationships/image" Target="../media/image93.png"/><Relationship Id="rId54" Type="http://schemas.openxmlformats.org/officeDocument/2006/relationships/image" Target="../media/image106.png"/><Relationship Id="rId62" Type="http://schemas.openxmlformats.org/officeDocument/2006/relationships/image" Target="../media/image114.png"/><Relationship Id="rId70" Type="http://schemas.openxmlformats.org/officeDocument/2006/relationships/image" Target="../media/image122.png"/><Relationship Id="rId75" Type="http://schemas.openxmlformats.org/officeDocument/2006/relationships/image" Target="../media/image127.png"/><Relationship Id="rId83" Type="http://schemas.openxmlformats.org/officeDocument/2006/relationships/image" Target="../media/image135.png"/><Relationship Id="rId88" Type="http://schemas.openxmlformats.org/officeDocument/2006/relationships/image" Target="../media/image140.png"/><Relationship Id="rId91" Type="http://schemas.openxmlformats.org/officeDocument/2006/relationships/image" Target="../media/image143.png"/><Relationship Id="rId96" Type="http://schemas.openxmlformats.org/officeDocument/2006/relationships/image" Target="../media/image1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36" Type="http://schemas.openxmlformats.org/officeDocument/2006/relationships/image" Target="../media/image88.png"/><Relationship Id="rId49" Type="http://schemas.openxmlformats.org/officeDocument/2006/relationships/image" Target="../media/image101.png"/><Relationship Id="rId57" Type="http://schemas.openxmlformats.org/officeDocument/2006/relationships/image" Target="../media/image109.png"/><Relationship Id="rId106" Type="http://schemas.openxmlformats.org/officeDocument/2006/relationships/image" Target="../media/image158.png"/><Relationship Id="rId10" Type="http://schemas.openxmlformats.org/officeDocument/2006/relationships/image" Target="../media/image62.png"/><Relationship Id="rId31" Type="http://schemas.openxmlformats.org/officeDocument/2006/relationships/image" Target="../media/image83.png"/><Relationship Id="rId44" Type="http://schemas.openxmlformats.org/officeDocument/2006/relationships/image" Target="../media/image96.png"/><Relationship Id="rId52" Type="http://schemas.openxmlformats.org/officeDocument/2006/relationships/image" Target="../media/image104.png"/><Relationship Id="rId60" Type="http://schemas.openxmlformats.org/officeDocument/2006/relationships/image" Target="../media/image112.png"/><Relationship Id="rId65" Type="http://schemas.openxmlformats.org/officeDocument/2006/relationships/image" Target="../media/image117.png"/><Relationship Id="rId73" Type="http://schemas.openxmlformats.org/officeDocument/2006/relationships/image" Target="../media/image125.png"/><Relationship Id="rId78" Type="http://schemas.openxmlformats.org/officeDocument/2006/relationships/image" Target="../media/image130.png"/><Relationship Id="rId81" Type="http://schemas.openxmlformats.org/officeDocument/2006/relationships/image" Target="../media/image133.png"/><Relationship Id="rId86" Type="http://schemas.openxmlformats.org/officeDocument/2006/relationships/image" Target="../media/image138.png"/><Relationship Id="rId94" Type="http://schemas.openxmlformats.org/officeDocument/2006/relationships/image" Target="../media/image146.png"/><Relationship Id="rId99" Type="http://schemas.openxmlformats.org/officeDocument/2006/relationships/image" Target="../media/image151.png"/><Relationship Id="rId101" Type="http://schemas.openxmlformats.org/officeDocument/2006/relationships/image" Target="../media/image153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9" Type="http://schemas.openxmlformats.org/officeDocument/2006/relationships/image" Target="../media/image91.png"/><Relationship Id="rId34" Type="http://schemas.openxmlformats.org/officeDocument/2006/relationships/image" Target="../media/image86.png"/><Relationship Id="rId50" Type="http://schemas.openxmlformats.org/officeDocument/2006/relationships/image" Target="../media/image102.png"/><Relationship Id="rId55" Type="http://schemas.openxmlformats.org/officeDocument/2006/relationships/image" Target="../media/image107.png"/><Relationship Id="rId76" Type="http://schemas.openxmlformats.org/officeDocument/2006/relationships/image" Target="../media/image128.png"/><Relationship Id="rId97" Type="http://schemas.openxmlformats.org/officeDocument/2006/relationships/image" Target="../media/image149.png"/><Relationship Id="rId104" Type="http://schemas.openxmlformats.org/officeDocument/2006/relationships/image" Target="../media/image156.png"/><Relationship Id="rId7" Type="http://schemas.openxmlformats.org/officeDocument/2006/relationships/image" Target="../media/image59.png"/><Relationship Id="rId71" Type="http://schemas.openxmlformats.org/officeDocument/2006/relationships/image" Target="../media/image123.png"/><Relationship Id="rId92" Type="http://schemas.openxmlformats.org/officeDocument/2006/relationships/image" Target="../media/image144.png"/><Relationship Id="rId2" Type="http://schemas.openxmlformats.org/officeDocument/2006/relationships/image" Target="../media/image50.png"/><Relationship Id="rId29" Type="http://schemas.openxmlformats.org/officeDocument/2006/relationships/image" Target="../media/image81.png"/><Relationship Id="rId24" Type="http://schemas.openxmlformats.org/officeDocument/2006/relationships/image" Target="../media/image76.png"/><Relationship Id="rId40" Type="http://schemas.openxmlformats.org/officeDocument/2006/relationships/image" Target="../media/image92.png"/><Relationship Id="rId45" Type="http://schemas.openxmlformats.org/officeDocument/2006/relationships/image" Target="../media/image97.png"/><Relationship Id="rId66" Type="http://schemas.openxmlformats.org/officeDocument/2006/relationships/image" Target="../media/image118.png"/><Relationship Id="rId87" Type="http://schemas.openxmlformats.org/officeDocument/2006/relationships/image" Target="../media/image139.png"/><Relationship Id="rId61" Type="http://schemas.openxmlformats.org/officeDocument/2006/relationships/image" Target="../media/image113.png"/><Relationship Id="rId82" Type="http://schemas.openxmlformats.org/officeDocument/2006/relationships/image" Target="../media/image134.png"/><Relationship Id="rId19" Type="http://schemas.openxmlformats.org/officeDocument/2006/relationships/image" Target="../media/image71.png"/><Relationship Id="rId14" Type="http://schemas.openxmlformats.org/officeDocument/2006/relationships/image" Target="../media/image66.png"/><Relationship Id="rId30" Type="http://schemas.openxmlformats.org/officeDocument/2006/relationships/image" Target="../media/image82.png"/><Relationship Id="rId35" Type="http://schemas.openxmlformats.org/officeDocument/2006/relationships/image" Target="../media/image87.png"/><Relationship Id="rId56" Type="http://schemas.openxmlformats.org/officeDocument/2006/relationships/image" Target="../media/image108.png"/><Relationship Id="rId77" Type="http://schemas.openxmlformats.org/officeDocument/2006/relationships/image" Target="../media/image129.png"/><Relationship Id="rId100" Type="http://schemas.openxmlformats.org/officeDocument/2006/relationships/image" Target="../media/image152.png"/><Relationship Id="rId105" Type="http://schemas.openxmlformats.org/officeDocument/2006/relationships/image" Target="../media/image157.png"/><Relationship Id="rId8" Type="http://schemas.openxmlformats.org/officeDocument/2006/relationships/image" Target="../media/image60.png"/><Relationship Id="rId51" Type="http://schemas.openxmlformats.org/officeDocument/2006/relationships/image" Target="../media/image103.png"/><Relationship Id="rId72" Type="http://schemas.openxmlformats.org/officeDocument/2006/relationships/image" Target="../media/image124.png"/><Relationship Id="rId93" Type="http://schemas.openxmlformats.org/officeDocument/2006/relationships/image" Target="../media/image145.png"/><Relationship Id="rId98" Type="http://schemas.openxmlformats.org/officeDocument/2006/relationships/image" Target="../media/image150.png"/><Relationship Id="rId3" Type="http://schemas.openxmlformats.org/officeDocument/2006/relationships/image" Target="../media/image55.png"/><Relationship Id="rId25" Type="http://schemas.openxmlformats.org/officeDocument/2006/relationships/image" Target="../media/image77.png"/><Relationship Id="rId46" Type="http://schemas.openxmlformats.org/officeDocument/2006/relationships/image" Target="../media/image98.png"/><Relationship Id="rId67" Type="http://schemas.openxmlformats.org/officeDocument/2006/relationships/image" Target="../media/image1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D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95541" y="232443"/>
            <a:ext cx="16901795" cy="9559290"/>
            <a:chOff x="695541" y="232443"/>
            <a:chExt cx="16901795" cy="9559290"/>
          </a:xfrm>
        </p:grpSpPr>
        <p:sp>
          <p:nvSpPr>
            <p:cNvPr id="4" name="object 4"/>
            <p:cNvSpPr/>
            <p:nvPr/>
          </p:nvSpPr>
          <p:spPr>
            <a:xfrm>
              <a:off x="708955" y="1313516"/>
              <a:ext cx="16888460" cy="8465185"/>
            </a:xfrm>
            <a:custGeom>
              <a:avLst/>
              <a:gdLst/>
              <a:ahLst/>
              <a:cxnLst/>
              <a:rect l="l" t="t" r="r" b="b"/>
              <a:pathLst>
                <a:path w="16888460" h="8465185">
                  <a:moveTo>
                    <a:pt x="910493" y="465017"/>
                  </a:moveTo>
                  <a:lnTo>
                    <a:pt x="13413" y="465017"/>
                  </a:lnTo>
                  <a:lnTo>
                    <a:pt x="13413" y="0"/>
                  </a:lnTo>
                  <a:lnTo>
                    <a:pt x="147909" y="0"/>
                  </a:lnTo>
                  <a:lnTo>
                    <a:pt x="147909" y="1224"/>
                  </a:lnTo>
                  <a:lnTo>
                    <a:pt x="148093" y="2397"/>
                  </a:lnTo>
                  <a:lnTo>
                    <a:pt x="156411" y="11752"/>
                  </a:lnTo>
                  <a:lnTo>
                    <a:pt x="910493" y="11752"/>
                  </a:lnTo>
                  <a:lnTo>
                    <a:pt x="910493" y="465017"/>
                  </a:lnTo>
                  <a:close/>
                </a:path>
                <a:path w="16888460" h="8465185">
                  <a:moveTo>
                    <a:pt x="16685532" y="8464734"/>
                  </a:moveTo>
                  <a:lnTo>
                    <a:pt x="16026795" y="8464734"/>
                  </a:lnTo>
                  <a:lnTo>
                    <a:pt x="16026792" y="11752"/>
                  </a:lnTo>
                  <a:lnTo>
                    <a:pt x="16687358" y="11752"/>
                  </a:lnTo>
                  <a:lnTo>
                    <a:pt x="16692600" y="6494"/>
                  </a:lnTo>
                  <a:lnTo>
                    <a:pt x="16692600" y="0"/>
                  </a:lnTo>
                  <a:lnTo>
                    <a:pt x="16860639" y="0"/>
                  </a:lnTo>
                  <a:lnTo>
                    <a:pt x="16860639" y="465017"/>
                  </a:lnTo>
                  <a:lnTo>
                    <a:pt x="16888262" y="465017"/>
                  </a:lnTo>
                  <a:lnTo>
                    <a:pt x="16888261" y="7777459"/>
                  </a:lnTo>
                  <a:lnTo>
                    <a:pt x="16888261" y="8261998"/>
                  </a:lnTo>
                  <a:lnTo>
                    <a:pt x="16882907" y="8308484"/>
                  </a:lnTo>
                  <a:lnTo>
                    <a:pt x="16867655" y="8351156"/>
                  </a:lnTo>
                  <a:lnTo>
                    <a:pt x="16843723" y="8388799"/>
                  </a:lnTo>
                  <a:lnTo>
                    <a:pt x="16812327" y="8420196"/>
                  </a:lnTo>
                  <a:lnTo>
                    <a:pt x="16774684" y="8444128"/>
                  </a:lnTo>
                  <a:lnTo>
                    <a:pt x="16732011" y="8459380"/>
                  </a:lnTo>
                  <a:lnTo>
                    <a:pt x="16685532" y="8464734"/>
                  </a:lnTo>
                  <a:close/>
                </a:path>
                <a:path w="16888460" h="8465185">
                  <a:moveTo>
                    <a:pt x="16888261" y="465017"/>
                  </a:moveTo>
                  <a:lnTo>
                    <a:pt x="16887500" y="465017"/>
                  </a:lnTo>
                  <a:lnTo>
                    <a:pt x="16887500" y="0"/>
                  </a:lnTo>
                  <a:lnTo>
                    <a:pt x="16888261" y="0"/>
                  </a:lnTo>
                  <a:lnTo>
                    <a:pt x="16888261" y="465017"/>
                  </a:lnTo>
                  <a:close/>
                </a:path>
                <a:path w="16888460" h="8465185">
                  <a:moveTo>
                    <a:pt x="944035" y="8464734"/>
                  </a:moveTo>
                  <a:lnTo>
                    <a:pt x="910493" y="8464734"/>
                  </a:lnTo>
                  <a:lnTo>
                    <a:pt x="910493" y="11752"/>
                  </a:lnTo>
                  <a:lnTo>
                    <a:pt x="944035" y="11752"/>
                  </a:lnTo>
                  <a:lnTo>
                    <a:pt x="944035" y="8464734"/>
                  </a:lnTo>
                  <a:close/>
                </a:path>
                <a:path w="16888460" h="8465185">
                  <a:moveTo>
                    <a:pt x="15993250" y="7811000"/>
                  </a:moveTo>
                  <a:lnTo>
                    <a:pt x="944036" y="7811000"/>
                  </a:lnTo>
                  <a:lnTo>
                    <a:pt x="944035" y="11752"/>
                  </a:lnTo>
                  <a:lnTo>
                    <a:pt x="15993249" y="11752"/>
                  </a:lnTo>
                  <a:lnTo>
                    <a:pt x="15993250" y="465017"/>
                  </a:lnTo>
                  <a:lnTo>
                    <a:pt x="15993250" y="7811000"/>
                  </a:lnTo>
                  <a:close/>
                </a:path>
                <a:path w="16888460" h="8465185">
                  <a:moveTo>
                    <a:pt x="16685525" y="8464734"/>
                  </a:moveTo>
                  <a:lnTo>
                    <a:pt x="15993250" y="8464734"/>
                  </a:lnTo>
                  <a:lnTo>
                    <a:pt x="15993249" y="11752"/>
                  </a:lnTo>
                  <a:lnTo>
                    <a:pt x="16026792" y="11752"/>
                  </a:lnTo>
                  <a:lnTo>
                    <a:pt x="16026795" y="465017"/>
                  </a:lnTo>
                  <a:lnTo>
                    <a:pt x="16026795" y="8464734"/>
                  </a:lnTo>
                  <a:lnTo>
                    <a:pt x="16685532" y="8464734"/>
                  </a:lnTo>
                  <a:close/>
                </a:path>
                <a:path w="16888460" h="8465185">
                  <a:moveTo>
                    <a:pt x="910493" y="8464734"/>
                  </a:moveTo>
                  <a:lnTo>
                    <a:pt x="202736" y="8464734"/>
                  </a:lnTo>
                  <a:lnTo>
                    <a:pt x="156250" y="8459379"/>
                  </a:lnTo>
                  <a:lnTo>
                    <a:pt x="113577" y="8444127"/>
                  </a:lnTo>
                  <a:lnTo>
                    <a:pt x="75934" y="8420195"/>
                  </a:lnTo>
                  <a:lnTo>
                    <a:pt x="44538" y="8388799"/>
                  </a:lnTo>
                  <a:lnTo>
                    <a:pt x="20606" y="8351156"/>
                  </a:lnTo>
                  <a:lnTo>
                    <a:pt x="5354" y="8308483"/>
                  </a:lnTo>
                  <a:lnTo>
                    <a:pt x="0" y="8261998"/>
                  </a:lnTo>
                  <a:lnTo>
                    <a:pt x="0" y="431475"/>
                  </a:lnTo>
                  <a:lnTo>
                    <a:pt x="13413" y="431475"/>
                  </a:lnTo>
                  <a:lnTo>
                    <a:pt x="13413" y="458310"/>
                  </a:lnTo>
                  <a:lnTo>
                    <a:pt x="6706" y="458310"/>
                  </a:lnTo>
                  <a:lnTo>
                    <a:pt x="6706" y="471724"/>
                  </a:lnTo>
                  <a:lnTo>
                    <a:pt x="910493" y="471724"/>
                  </a:lnTo>
                  <a:lnTo>
                    <a:pt x="910493" y="8464734"/>
                  </a:lnTo>
                  <a:close/>
                </a:path>
                <a:path w="16888460" h="8465185">
                  <a:moveTo>
                    <a:pt x="944036" y="465017"/>
                  </a:moveTo>
                  <a:lnTo>
                    <a:pt x="944035" y="431475"/>
                  </a:lnTo>
                  <a:lnTo>
                    <a:pt x="944036" y="465017"/>
                  </a:lnTo>
                  <a:close/>
                </a:path>
                <a:path w="16888460" h="8465185">
                  <a:moveTo>
                    <a:pt x="15993250" y="465017"/>
                  </a:moveTo>
                  <a:lnTo>
                    <a:pt x="15993249" y="431475"/>
                  </a:lnTo>
                  <a:lnTo>
                    <a:pt x="15993250" y="465017"/>
                  </a:lnTo>
                  <a:close/>
                </a:path>
                <a:path w="16888460" h="8465185">
                  <a:moveTo>
                    <a:pt x="16026795" y="465017"/>
                  </a:moveTo>
                  <a:lnTo>
                    <a:pt x="16026792" y="431475"/>
                  </a:lnTo>
                  <a:lnTo>
                    <a:pt x="16026795" y="465017"/>
                  </a:lnTo>
                  <a:close/>
                </a:path>
                <a:path w="16888460" h="8465185">
                  <a:moveTo>
                    <a:pt x="16887500" y="465017"/>
                  </a:moveTo>
                  <a:lnTo>
                    <a:pt x="16860639" y="465017"/>
                  </a:lnTo>
                  <a:lnTo>
                    <a:pt x="16860639" y="431475"/>
                  </a:lnTo>
                  <a:lnTo>
                    <a:pt x="16887500" y="431475"/>
                  </a:lnTo>
                  <a:lnTo>
                    <a:pt x="16887500" y="465017"/>
                  </a:lnTo>
                  <a:close/>
                </a:path>
                <a:path w="16888460" h="8465185">
                  <a:moveTo>
                    <a:pt x="16888262" y="465017"/>
                  </a:moveTo>
                  <a:lnTo>
                    <a:pt x="16888261" y="431475"/>
                  </a:lnTo>
                  <a:lnTo>
                    <a:pt x="16888262" y="465017"/>
                  </a:lnTo>
                  <a:close/>
                </a:path>
                <a:path w="16888460" h="8465185">
                  <a:moveTo>
                    <a:pt x="910493" y="471724"/>
                  </a:moveTo>
                  <a:lnTo>
                    <a:pt x="6706" y="471724"/>
                  </a:lnTo>
                  <a:lnTo>
                    <a:pt x="6706" y="458310"/>
                  </a:lnTo>
                  <a:lnTo>
                    <a:pt x="13413" y="458310"/>
                  </a:lnTo>
                  <a:lnTo>
                    <a:pt x="13413" y="465017"/>
                  </a:lnTo>
                  <a:lnTo>
                    <a:pt x="910493" y="465017"/>
                  </a:lnTo>
                  <a:lnTo>
                    <a:pt x="910493" y="471724"/>
                  </a:lnTo>
                  <a:close/>
                </a:path>
                <a:path w="16888460" h="8465185">
                  <a:moveTo>
                    <a:pt x="15993250" y="8464734"/>
                  </a:moveTo>
                  <a:lnTo>
                    <a:pt x="944035" y="8464734"/>
                  </a:lnTo>
                  <a:lnTo>
                    <a:pt x="944035" y="7777457"/>
                  </a:lnTo>
                  <a:lnTo>
                    <a:pt x="944036" y="7811000"/>
                  </a:lnTo>
                  <a:lnTo>
                    <a:pt x="15993250" y="7811000"/>
                  </a:lnTo>
                  <a:lnTo>
                    <a:pt x="15993250" y="8464734"/>
                  </a:lnTo>
                  <a:close/>
                </a:path>
                <a:path w="16888460" h="8465185">
                  <a:moveTo>
                    <a:pt x="16888262" y="7811000"/>
                  </a:moveTo>
                  <a:lnTo>
                    <a:pt x="16888261" y="7777459"/>
                  </a:lnTo>
                  <a:lnTo>
                    <a:pt x="16888262" y="7811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5541" y="497681"/>
              <a:ext cx="16901160" cy="9294495"/>
            </a:xfrm>
            <a:custGeom>
              <a:avLst/>
              <a:gdLst/>
              <a:ahLst/>
              <a:cxnLst/>
              <a:rect l="l" t="t" r="r" b="b"/>
              <a:pathLst>
                <a:path w="16901160" h="9294495">
                  <a:moveTo>
                    <a:pt x="407209" y="9294016"/>
                  </a:moveTo>
                  <a:lnTo>
                    <a:pt x="216159" y="9294016"/>
                  </a:lnTo>
                  <a:lnTo>
                    <a:pt x="166652" y="9288296"/>
                  </a:lnTo>
                  <a:lnTo>
                    <a:pt x="121176" y="9272007"/>
                  </a:lnTo>
                  <a:lnTo>
                    <a:pt x="81038" y="9246458"/>
                  </a:lnTo>
                  <a:lnTo>
                    <a:pt x="47544" y="9212958"/>
                  </a:lnTo>
                  <a:lnTo>
                    <a:pt x="22002" y="9172813"/>
                  </a:lnTo>
                  <a:lnTo>
                    <a:pt x="5718" y="9127333"/>
                  </a:lnTo>
                  <a:lnTo>
                    <a:pt x="0" y="9077825"/>
                  </a:lnTo>
                  <a:lnTo>
                    <a:pt x="0" y="216142"/>
                  </a:lnTo>
                  <a:lnTo>
                    <a:pt x="5718" y="166641"/>
                  </a:lnTo>
                  <a:lnTo>
                    <a:pt x="22002" y="121170"/>
                  </a:lnTo>
                  <a:lnTo>
                    <a:pt x="47544" y="81035"/>
                  </a:lnTo>
                  <a:lnTo>
                    <a:pt x="81038" y="47543"/>
                  </a:lnTo>
                  <a:lnTo>
                    <a:pt x="121176" y="22001"/>
                  </a:lnTo>
                  <a:lnTo>
                    <a:pt x="166652" y="5718"/>
                  </a:lnTo>
                  <a:lnTo>
                    <a:pt x="216159" y="0"/>
                  </a:lnTo>
                  <a:lnTo>
                    <a:pt x="923907" y="0"/>
                  </a:lnTo>
                  <a:lnTo>
                    <a:pt x="923907" y="26827"/>
                  </a:lnTo>
                  <a:lnTo>
                    <a:pt x="216153" y="26828"/>
                  </a:lnTo>
                  <a:lnTo>
                    <a:pt x="165885" y="33601"/>
                  </a:lnTo>
                  <a:lnTo>
                    <a:pt x="120674" y="52711"/>
                  </a:lnTo>
                  <a:lnTo>
                    <a:pt x="82345" y="82337"/>
                  </a:lnTo>
                  <a:lnTo>
                    <a:pt x="52714" y="120663"/>
                  </a:lnTo>
                  <a:lnTo>
                    <a:pt x="33603" y="165870"/>
                  </a:lnTo>
                  <a:lnTo>
                    <a:pt x="26828" y="216142"/>
                  </a:lnTo>
                  <a:lnTo>
                    <a:pt x="26827" y="9077825"/>
                  </a:lnTo>
                  <a:lnTo>
                    <a:pt x="33602" y="9128097"/>
                  </a:lnTo>
                  <a:lnTo>
                    <a:pt x="52714" y="9173308"/>
                  </a:lnTo>
                  <a:lnTo>
                    <a:pt x="82345" y="9211638"/>
                  </a:lnTo>
                  <a:lnTo>
                    <a:pt x="120675" y="9241268"/>
                  </a:lnTo>
                  <a:lnTo>
                    <a:pt x="165886" y="9260381"/>
                  </a:lnTo>
                  <a:lnTo>
                    <a:pt x="216159" y="9267155"/>
                  </a:lnTo>
                  <a:lnTo>
                    <a:pt x="407209" y="9267155"/>
                  </a:lnTo>
                  <a:lnTo>
                    <a:pt x="413221" y="9273183"/>
                  </a:lnTo>
                  <a:lnTo>
                    <a:pt x="413221" y="9287989"/>
                  </a:lnTo>
                  <a:lnTo>
                    <a:pt x="407209" y="9294016"/>
                  </a:lnTo>
                  <a:close/>
                </a:path>
                <a:path w="16901160" h="9294495">
                  <a:moveTo>
                    <a:pt x="957451" y="26827"/>
                  </a:moveTo>
                  <a:lnTo>
                    <a:pt x="923907" y="26827"/>
                  </a:lnTo>
                  <a:lnTo>
                    <a:pt x="923907" y="0"/>
                  </a:lnTo>
                  <a:lnTo>
                    <a:pt x="957451" y="0"/>
                  </a:lnTo>
                  <a:lnTo>
                    <a:pt x="957451" y="26827"/>
                  </a:lnTo>
                  <a:close/>
                </a:path>
                <a:path w="16901160" h="9294495">
                  <a:moveTo>
                    <a:pt x="16006663" y="26827"/>
                  </a:moveTo>
                  <a:lnTo>
                    <a:pt x="957451" y="26827"/>
                  </a:lnTo>
                  <a:lnTo>
                    <a:pt x="957451" y="0"/>
                  </a:lnTo>
                  <a:lnTo>
                    <a:pt x="16006663" y="0"/>
                  </a:lnTo>
                  <a:lnTo>
                    <a:pt x="16006663" y="26827"/>
                  </a:lnTo>
                  <a:close/>
                </a:path>
                <a:path w="16901160" h="9294495">
                  <a:moveTo>
                    <a:pt x="16040206" y="26827"/>
                  </a:moveTo>
                  <a:lnTo>
                    <a:pt x="16006663" y="26827"/>
                  </a:lnTo>
                  <a:lnTo>
                    <a:pt x="16006663" y="0"/>
                  </a:lnTo>
                  <a:lnTo>
                    <a:pt x="16040206" y="0"/>
                  </a:lnTo>
                  <a:lnTo>
                    <a:pt x="16040206" y="26827"/>
                  </a:lnTo>
                  <a:close/>
                </a:path>
                <a:path w="16901160" h="9294495">
                  <a:moveTo>
                    <a:pt x="16233439" y="26827"/>
                  </a:moveTo>
                  <a:lnTo>
                    <a:pt x="16040206" y="26827"/>
                  </a:lnTo>
                  <a:lnTo>
                    <a:pt x="16040206" y="0"/>
                  </a:lnTo>
                  <a:lnTo>
                    <a:pt x="16233436" y="0"/>
                  </a:lnTo>
                  <a:lnTo>
                    <a:pt x="16239461" y="6006"/>
                  </a:lnTo>
                  <a:lnTo>
                    <a:pt x="16239466" y="20816"/>
                  </a:lnTo>
                  <a:lnTo>
                    <a:pt x="16233439" y="26827"/>
                  </a:lnTo>
                  <a:close/>
                </a:path>
                <a:path w="16901160" h="9294495">
                  <a:moveTo>
                    <a:pt x="16900915" y="1280852"/>
                  </a:moveTo>
                  <a:lnTo>
                    <a:pt x="16874055" y="1280852"/>
                  </a:lnTo>
                  <a:lnTo>
                    <a:pt x="16874055" y="216142"/>
                  </a:lnTo>
                  <a:lnTo>
                    <a:pt x="16867282" y="165870"/>
                  </a:lnTo>
                  <a:lnTo>
                    <a:pt x="16848176" y="120663"/>
                  </a:lnTo>
                  <a:lnTo>
                    <a:pt x="16818553" y="82336"/>
                  </a:lnTo>
                  <a:lnTo>
                    <a:pt x="16780229" y="52710"/>
                  </a:lnTo>
                  <a:lnTo>
                    <a:pt x="16735020" y="33600"/>
                  </a:lnTo>
                  <a:lnTo>
                    <a:pt x="16684757" y="26828"/>
                  </a:lnTo>
                  <a:lnTo>
                    <a:pt x="16493689" y="26827"/>
                  </a:lnTo>
                  <a:lnTo>
                    <a:pt x="16487662" y="20816"/>
                  </a:lnTo>
                  <a:lnTo>
                    <a:pt x="16487667" y="6006"/>
                  </a:lnTo>
                  <a:lnTo>
                    <a:pt x="16493691" y="0"/>
                  </a:lnTo>
                  <a:lnTo>
                    <a:pt x="16684756" y="0"/>
                  </a:lnTo>
                  <a:lnTo>
                    <a:pt x="16730892" y="4956"/>
                  </a:lnTo>
                  <a:lnTo>
                    <a:pt x="16773628" y="19125"/>
                  </a:lnTo>
                  <a:lnTo>
                    <a:pt x="16811914" y="41457"/>
                  </a:lnTo>
                  <a:lnTo>
                    <a:pt x="16844696" y="70899"/>
                  </a:lnTo>
                  <a:lnTo>
                    <a:pt x="16870923" y="106402"/>
                  </a:lnTo>
                  <a:lnTo>
                    <a:pt x="16889544" y="146915"/>
                  </a:lnTo>
                  <a:lnTo>
                    <a:pt x="16900175" y="198173"/>
                  </a:lnTo>
                  <a:lnTo>
                    <a:pt x="16900916" y="216142"/>
                  </a:lnTo>
                  <a:lnTo>
                    <a:pt x="16900915" y="1247310"/>
                  </a:lnTo>
                  <a:lnTo>
                    <a:pt x="16900915" y="1280852"/>
                  </a:lnTo>
                  <a:close/>
                </a:path>
                <a:path w="16901160" h="9294495">
                  <a:moveTo>
                    <a:pt x="957450" y="827588"/>
                  </a:moveTo>
                  <a:lnTo>
                    <a:pt x="169821" y="827586"/>
                  </a:lnTo>
                  <a:lnTo>
                    <a:pt x="161324" y="817060"/>
                  </a:lnTo>
                  <a:lnTo>
                    <a:pt x="161345" y="815035"/>
                  </a:lnTo>
                  <a:lnTo>
                    <a:pt x="161505" y="813459"/>
                  </a:lnTo>
                  <a:lnTo>
                    <a:pt x="161801" y="812326"/>
                  </a:lnTo>
                  <a:lnTo>
                    <a:pt x="164030" y="807058"/>
                  </a:lnTo>
                  <a:lnTo>
                    <a:pt x="168203" y="804101"/>
                  </a:lnTo>
                  <a:lnTo>
                    <a:pt x="923907" y="804102"/>
                  </a:lnTo>
                  <a:lnTo>
                    <a:pt x="923907" y="827587"/>
                  </a:lnTo>
                  <a:lnTo>
                    <a:pt x="957450" y="827587"/>
                  </a:lnTo>
                  <a:close/>
                </a:path>
                <a:path w="16901160" h="9294495">
                  <a:moveTo>
                    <a:pt x="16040206" y="827587"/>
                  </a:moveTo>
                  <a:lnTo>
                    <a:pt x="957450" y="827587"/>
                  </a:lnTo>
                  <a:lnTo>
                    <a:pt x="957450" y="804102"/>
                  </a:lnTo>
                  <a:lnTo>
                    <a:pt x="923907" y="804102"/>
                  </a:lnTo>
                  <a:lnTo>
                    <a:pt x="16006663" y="804101"/>
                  </a:lnTo>
                  <a:lnTo>
                    <a:pt x="16006663" y="827586"/>
                  </a:lnTo>
                  <a:lnTo>
                    <a:pt x="16040206" y="827586"/>
                  </a:lnTo>
                  <a:close/>
                </a:path>
                <a:path w="16901160" h="9294495">
                  <a:moveTo>
                    <a:pt x="16040206" y="827586"/>
                  </a:moveTo>
                  <a:lnTo>
                    <a:pt x="16006663" y="827586"/>
                  </a:lnTo>
                  <a:lnTo>
                    <a:pt x="16006663" y="804101"/>
                  </a:lnTo>
                  <a:lnTo>
                    <a:pt x="16040206" y="804101"/>
                  </a:lnTo>
                  <a:lnTo>
                    <a:pt x="16040206" y="827586"/>
                  </a:lnTo>
                  <a:close/>
                </a:path>
                <a:path w="16901160" h="9294495">
                  <a:moveTo>
                    <a:pt x="16700772" y="827586"/>
                  </a:moveTo>
                  <a:lnTo>
                    <a:pt x="16040206" y="827586"/>
                  </a:lnTo>
                  <a:lnTo>
                    <a:pt x="16040206" y="804101"/>
                  </a:lnTo>
                  <a:lnTo>
                    <a:pt x="16700772" y="804102"/>
                  </a:lnTo>
                  <a:lnTo>
                    <a:pt x="16706009" y="809354"/>
                  </a:lnTo>
                  <a:lnTo>
                    <a:pt x="16706014" y="822329"/>
                  </a:lnTo>
                  <a:lnTo>
                    <a:pt x="16700772" y="827586"/>
                  </a:lnTo>
                  <a:close/>
                </a:path>
                <a:path w="16901160" h="9294495">
                  <a:moveTo>
                    <a:pt x="957450" y="827587"/>
                  </a:moveTo>
                  <a:lnTo>
                    <a:pt x="923907" y="827587"/>
                  </a:lnTo>
                  <a:lnTo>
                    <a:pt x="923907" y="804102"/>
                  </a:lnTo>
                  <a:lnTo>
                    <a:pt x="957450" y="804102"/>
                  </a:lnTo>
                  <a:lnTo>
                    <a:pt x="957450" y="827587"/>
                  </a:lnTo>
                  <a:close/>
                </a:path>
                <a:path w="16901160" h="9294495">
                  <a:moveTo>
                    <a:pt x="26828" y="1280852"/>
                  </a:moveTo>
                  <a:lnTo>
                    <a:pt x="26827" y="1247310"/>
                  </a:lnTo>
                  <a:lnTo>
                    <a:pt x="26828" y="1280852"/>
                  </a:lnTo>
                  <a:close/>
                </a:path>
                <a:path w="16901160" h="9294495">
                  <a:moveTo>
                    <a:pt x="16684756" y="9294016"/>
                  </a:moveTo>
                  <a:lnTo>
                    <a:pt x="16040209" y="9294016"/>
                  </a:lnTo>
                  <a:lnTo>
                    <a:pt x="16040209" y="9267155"/>
                  </a:lnTo>
                  <a:lnTo>
                    <a:pt x="16684756" y="9267155"/>
                  </a:lnTo>
                  <a:lnTo>
                    <a:pt x="16735026" y="9260381"/>
                  </a:lnTo>
                  <a:lnTo>
                    <a:pt x="16780231" y="9241268"/>
                  </a:lnTo>
                  <a:lnTo>
                    <a:pt x="16818553" y="9211637"/>
                  </a:lnTo>
                  <a:lnTo>
                    <a:pt x="16848176" y="9173307"/>
                  </a:lnTo>
                  <a:lnTo>
                    <a:pt x="16867282" y="9128097"/>
                  </a:lnTo>
                  <a:lnTo>
                    <a:pt x="16874054" y="9077825"/>
                  </a:lnTo>
                  <a:lnTo>
                    <a:pt x="16874054" y="1247310"/>
                  </a:lnTo>
                  <a:lnTo>
                    <a:pt x="16874055" y="1280852"/>
                  </a:lnTo>
                  <a:lnTo>
                    <a:pt x="16900915" y="1280852"/>
                  </a:lnTo>
                  <a:lnTo>
                    <a:pt x="16900915" y="9077825"/>
                  </a:lnTo>
                  <a:lnTo>
                    <a:pt x="16895195" y="9127333"/>
                  </a:lnTo>
                  <a:lnTo>
                    <a:pt x="16878907" y="9172813"/>
                  </a:lnTo>
                  <a:lnTo>
                    <a:pt x="16853360" y="9212958"/>
                  </a:lnTo>
                  <a:lnTo>
                    <a:pt x="16819862" y="9246458"/>
                  </a:lnTo>
                  <a:lnTo>
                    <a:pt x="16779724" y="9272007"/>
                  </a:lnTo>
                  <a:lnTo>
                    <a:pt x="16734252" y="9288296"/>
                  </a:lnTo>
                  <a:lnTo>
                    <a:pt x="16684756" y="9294016"/>
                  </a:lnTo>
                  <a:close/>
                </a:path>
                <a:path w="16901160" h="9294495">
                  <a:moveTo>
                    <a:pt x="16900916" y="1280852"/>
                  </a:moveTo>
                  <a:lnTo>
                    <a:pt x="16900915" y="1247310"/>
                  </a:lnTo>
                  <a:lnTo>
                    <a:pt x="16900916" y="1280852"/>
                  </a:lnTo>
                  <a:close/>
                </a:path>
                <a:path w="16901160" h="9294495">
                  <a:moveTo>
                    <a:pt x="923907" y="9294016"/>
                  </a:moveTo>
                  <a:lnTo>
                    <a:pt x="663003" y="9294016"/>
                  </a:lnTo>
                  <a:lnTo>
                    <a:pt x="656992" y="9287989"/>
                  </a:lnTo>
                  <a:lnTo>
                    <a:pt x="656992" y="9273183"/>
                  </a:lnTo>
                  <a:lnTo>
                    <a:pt x="663003" y="9267155"/>
                  </a:lnTo>
                  <a:lnTo>
                    <a:pt x="923907" y="9267155"/>
                  </a:lnTo>
                  <a:lnTo>
                    <a:pt x="923907" y="9294016"/>
                  </a:lnTo>
                  <a:close/>
                </a:path>
                <a:path w="16901160" h="9294495">
                  <a:moveTo>
                    <a:pt x="957449" y="9294016"/>
                  </a:moveTo>
                  <a:lnTo>
                    <a:pt x="923907" y="9294016"/>
                  </a:lnTo>
                  <a:lnTo>
                    <a:pt x="923907" y="9267155"/>
                  </a:lnTo>
                  <a:lnTo>
                    <a:pt x="957449" y="9267155"/>
                  </a:lnTo>
                  <a:lnTo>
                    <a:pt x="957449" y="9294016"/>
                  </a:lnTo>
                  <a:close/>
                </a:path>
                <a:path w="16901160" h="9294495">
                  <a:moveTo>
                    <a:pt x="16006664" y="9294016"/>
                  </a:moveTo>
                  <a:lnTo>
                    <a:pt x="957449" y="9294016"/>
                  </a:lnTo>
                  <a:lnTo>
                    <a:pt x="957449" y="9267155"/>
                  </a:lnTo>
                  <a:lnTo>
                    <a:pt x="16006664" y="9267155"/>
                  </a:lnTo>
                  <a:lnTo>
                    <a:pt x="16006664" y="9294016"/>
                  </a:lnTo>
                  <a:close/>
                </a:path>
                <a:path w="16901160" h="9294495">
                  <a:moveTo>
                    <a:pt x="16040209" y="9294016"/>
                  </a:moveTo>
                  <a:lnTo>
                    <a:pt x="16006664" y="9294016"/>
                  </a:lnTo>
                  <a:lnTo>
                    <a:pt x="16006664" y="9267155"/>
                  </a:lnTo>
                  <a:lnTo>
                    <a:pt x="16040209" y="9267155"/>
                  </a:lnTo>
                  <a:lnTo>
                    <a:pt x="16040209" y="929401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2368" y="511085"/>
              <a:ext cx="16875125" cy="802640"/>
            </a:xfrm>
            <a:custGeom>
              <a:avLst/>
              <a:gdLst/>
              <a:ahLst/>
              <a:cxnLst/>
              <a:rect l="l" t="t" r="r" b="b"/>
              <a:pathLst>
                <a:path w="16875125" h="802640">
                  <a:moveTo>
                    <a:pt x="16874849" y="802431"/>
                  </a:moveTo>
                  <a:lnTo>
                    <a:pt x="16874087" y="802431"/>
                  </a:lnTo>
                  <a:lnTo>
                    <a:pt x="16874087" y="202737"/>
                  </a:lnTo>
                  <a:lnTo>
                    <a:pt x="16873339" y="184701"/>
                  </a:lnTo>
                  <a:lnTo>
                    <a:pt x="16871146" y="167107"/>
                  </a:lnTo>
                  <a:lnTo>
                    <a:pt x="16867581" y="150021"/>
                  </a:lnTo>
                  <a:lnTo>
                    <a:pt x="16862716" y="133510"/>
                  </a:lnTo>
                  <a:lnTo>
                    <a:pt x="16867939" y="150096"/>
                  </a:lnTo>
                  <a:lnTo>
                    <a:pt x="16871738" y="167201"/>
                  </a:lnTo>
                  <a:lnTo>
                    <a:pt x="16874059" y="184768"/>
                  </a:lnTo>
                  <a:lnTo>
                    <a:pt x="16874849" y="202737"/>
                  </a:lnTo>
                  <a:lnTo>
                    <a:pt x="16874849" y="802431"/>
                  </a:lnTo>
                  <a:close/>
                </a:path>
                <a:path w="16875125" h="802640">
                  <a:moveTo>
                    <a:pt x="16466861" y="13422"/>
                  </a:moveTo>
                  <a:lnTo>
                    <a:pt x="16206612" y="13422"/>
                  </a:lnTo>
                  <a:lnTo>
                    <a:pt x="16212639" y="7411"/>
                  </a:lnTo>
                  <a:lnTo>
                    <a:pt x="16212639" y="0"/>
                  </a:lnTo>
                  <a:lnTo>
                    <a:pt x="16460833" y="0"/>
                  </a:lnTo>
                  <a:lnTo>
                    <a:pt x="16460833" y="7411"/>
                  </a:lnTo>
                  <a:lnTo>
                    <a:pt x="16466861" y="13422"/>
                  </a:lnTo>
                  <a:close/>
                </a:path>
                <a:path w="16875125" h="802640">
                  <a:moveTo>
                    <a:pt x="134497" y="802431"/>
                  </a:moveTo>
                  <a:lnTo>
                    <a:pt x="0" y="802431"/>
                  </a:lnTo>
                  <a:lnTo>
                    <a:pt x="0" y="202737"/>
                  </a:lnTo>
                  <a:lnTo>
                    <a:pt x="6774" y="152466"/>
                  </a:lnTo>
                  <a:lnTo>
                    <a:pt x="25887" y="107258"/>
                  </a:lnTo>
                  <a:lnTo>
                    <a:pt x="55518" y="68932"/>
                  </a:lnTo>
                  <a:lnTo>
                    <a:pt x="93848" y="39305"/>
                  </a:lnTo>
                  <a:lnTo>
                    <a:pt x="139059" y="20196"/>
                  </a:lnTo>
                  <a:lnTo>
                    <a:pt x="189331" y="13422"/>
                  </a:lnTo>
                  <a:lnTo>
                    <a:pt x="897080" y="13422"/>
                  </a:lnTo>
                  <a:lnTo>
                    <a:pt x="897080" y="790696"/>
                  </a:lnTo>
                  <a:lnTo>
                    <a:pt x="141376" y="790696"/>
                  </a:lnTo>
                  <a:lnTo>
                    <a:pt x="137202" y="793653"/>
                  </a:lnTo>
                  <a:lnTo>
                    <a:pt x="134974" y="798921"/>
                  </a:lnTo>
                  <a:lnTo>
                    <a:pt x="134678" y="800054"/>
                  </a:lnTo>
                  <a:lnTo>
                    <a:pt x="134557" y="801238"/>
                  </a:lnTo>
                  <a:lnTo>
                    <a:pt x="134497" y="802431"/>
                  </a:lnTo>
                  <a:close/>
                </a:path>
                <a:path w="16875125" h="802640">
                  <a:moveTo>
                    <a:pt x="930623" y="790696"/>
                  </a:moveTo>
                  <a:lnTo>
                    <a:pt x="897080" y="790696"/>
                  </a:lnTo>
                  <a:lnTo>
                    <a:pt x="897080" y="13422"/>
                  </a:lnTo>
                  <a:lnTo>
                    <a:pt x="930623" y="13422"/>
                  </a:lnTo>
                  <a:lnTo>
                    <a:pt x="930623" y="790696"/>
                  </a:lnTo>
                  <a:close/>
                </a:path>
                <a:path w="16875125" h="802640">
                  <a:moveTo>
                    <a:pt x="15979836" y="790696"/>
                  </a:moveTo>
                  <a:lnTo>
                    <a:pt x="930623" y="790696"/>
                  </a:lnTo>
                  <a:lnTo>
                    <a:pt x="930623" y="13422"/>
                  </a:lnTo>
                  <a:lnTo>
                    <a:pt x="15979836" y="13422"/>
                  </a:lnTo>
                  <a:lnTo>
                    <a:pt x="15979836" y="790696"/>
                  </a:lnTo>
                  <a:close/>
                </a:path>
                <a:path w="16875125" h="802640">
                  <a:moveTo>
                    <a:pt x="16013379" y="790696"/>
                  </a:moveTo>
                  <a:lnTo>
                    <a:pt x="15979836" y="790696"/>
                  </a:lnTo>
                  <a:lnTo>
                    <a:pt x="15979836" y="13422"/>
                  </a:lnTo>
                  <a:lnTo>
                    <a:pt x="16013379" y="13422"/>
                  </a:lnTo>
                  <a:lnTo>
                    <a:pt x="16013379" y="790696"/>
                  </a:lnTo>
                  <a:close/>
                </a:path>
                <a:path w="16875125" h="802640">
                  <a:moveTo>
                    <a:pt x="16847226" y="802431"/>
                  </a:moveTo>
                  <a:lnTo>
                    <a:pt x="16679186" y="802431"/>
                  </a:lnTo>
                  <a:lnTo>
                    <a:pt x="16679182" y="795949"/>
                  </a:lnTo>
                  <a:lnTo>
                    <a:pt x="16673944" y="790696"/>
                  </a:lnTo>
                  <a:lnTo>
                    <a:pt x="16013379" y="790696"/>
                  </a:lnTo>
                  <a:lnTo>
                    <a:pt x="16013379" y="13422"/>
                  </a:lnTo>
                  <a:lnTo>
                    <a:pt x="16657928" y="13422"/>
                  </a:lnTo>
                  <a:lnTo>
                    <a:pt x="16708198" y="20196"/>
                  </a:lnTo>
                  <a:lnTo>
                    <a:pt x="16753402" y="39305"/>
                  </a:lnTo>
                  <a:lnTo>
                    <a:pt x="16791725" y="68932"/>
                  </a:lnTo>
                  <a:lnTo>
                    <a:pt x="16821348" y="107258"/>
                  </a:lnTo>
                  <a:lnTo>
                    <a:pt x="16840454" y="152466"/>
                  </a:lnTo>
                  <a:lnTo>
                    <a:pt x="16847226" y="202737"/>
                  </a:lnTo>
                  <a:lnTo>
                    <a:pt x="16847226" y="802431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35698" y="6506566"/>
              <a:ext cx="11816715" cy="666750"/>
            </a:xfrm>
            <a:custGeom>
              <a:avLst/>
              <a:gdLst/>
              <a:ahLst/>
              <a:cxnLst/>
              <a:rect l="l" t="t" r="r" b="b"/>
              <a:pathLst>
                <a:path w="11816715" h="666750">
                  <a:moveTo>
                    <a:pt x="11816602" y="666749"/>
                  </a:moveTo>
                  <a:lnTo>
                    <a:pt x="0" y="666749"/>
                  </a:lnTo>
                  <a:lnTo>
                    <a:pt x="0" y="0"/>
                  </a:lnTo>
                  <a:lnTo>
                    <a:pt x="11816602" y="0"/>
                  </a:lnTo>
                  <a:lnTo>
                    <a:pt x="11816602" y="666749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16190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935755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684978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48345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45882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20435" y="6764884"/>
              <a:ext cx="104698" cy="17030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5937" y="6764884"/>
              <a:ext cx="355015" cy="17327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3584" y="6765341"/>
              <a:ext cx="355701" cy="17282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01003" y="6767856"/>
              <a:ext cx="103555" cy="16733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700533" y="6747560"/>
              <a:ext cx="180340" cy="204470"/>
            </a:xfrm>
            <a:custGeom>
              <a:avLst/>
              <a:gdLst/>
              <a:ahLst/>
              <a:cxnLst/>
              <a:rect l="l" t="t" r="r" b="b"/>
              <a:pathLst>
                <a:path w="180340" h="204470">
                  <a:moveTo>
                    <a:pt x="93954" y="45720"/>
                  </a:moveTo>
                  <a:lnTo>
                    <a:pt x="16459" y="45720"/>
                  </a:lnTo>
                  <a:lnTo>
                    <a:pt x="16459" y="12700"/>
                  </a:lnTo>
                  <a:lnTo>
                    <a:pt x="0" y="12700"/>
                  </a:lnTo>
                  <a:lnTo>
                    <a:pt x="0" y="45720"/>
                  </a:lnTo>
                  <a:lnTo>
                    <a:pt x="0" y="58420"/>
                  </a:lnTo>
                  <a:lnTo>
                    <a:pt x="0" y="95250"/>
                  </a:lnTo>
                  <a:lnTo>
                    <a:pt x="0" y="109220"/>
                  </a:lnTo>
                  <a:lnTo>
                    <a:pt x="93954" y="109220"/>
                  </a:lnTo>
                  <a:lnTo>
                    <a:pt x="93954" y="95288"/>
                  </a:lnTo>
                  <a:lnTo>
                    <a:pt x="93954" y="58940"/>
                  </a:lnTo>
                  <a:lnTo>
                    <a:pt x="77724" y="58940"/>
                  </a:lnTo>
                  <a:lnTo>
                    <a:pt x="77724" y="95250"/>
                  </a:lnTo>
                  <a:lnTo>
                    <a:pt x="16459" y="95250"/>
                  </a:lnTo>
                  <a:lnTo>
                    <a:pt x="16459" y="58420"/>
                  </a:lnTo>
                  <a:lnTo>
                    <a:pt x="93954" y="58420"/>
                  </a:lnTo>
                  <a:lnTo>
                    <a:pt x="93954" y="45720"/>
                  </a:lnTo>
                  <a:close/>
                </a:path>
                <a:path w="180340" h="204470">
                  <a:moveTo>
                    <a:pt x="93954" y="12534"/>
                  </a:moveTo>
                  <a:lnTo>
                    <a:pt x="77724" y="12534"/>
                  </a:lnTo>
                  <a:lnTo>
                    <a:pt x="77724" y="45453"/>
                  </a:lnTo>
                  <a:lnTo>
                    <a:pt x="93954" y="45453"/>
                  </a:lnTo>
                  <a:lnTo>
                    <a:pt x="93954" y="12534"/>
                  </a:lnTo>
                  <a:close/>
                </a:path>
                <a:path w="180340" h="204470">
                  <a:moveTo>
                    <a:pt x="149275" y="134620"/>
                  </a:moveTo>
                  <a:lnTo>
                    <a:pt x="17145" y="134620"/>
                  </a:lnTo>
                  <a:lnTo>
                    <a:pt x="17145" y="148590"/>
                  </a:lnTo>
                  <a:lnTo>
                    <a:pt x="132588" y="148590"/>
                  </a:lnTo>
                  <a:lnTo>
                    <a:pt x="132588" y="204470"/>
                  </a:lnTo>
                  <a:lnTo>
                    <a:pt x="149275" y="204470"/>
                  </a:lnTo>
                  <a:lnTo>
                    <a:pt x="149275" y="148590"/>
                  </a:lnTo>
                  <a:lnTo>
                    <a:pt x="149275" y="134620"/>
                  </a:lnTo>
                  <a:close/>
                </a:path>
                <a:path w="180340" h="204470">
                  <a:moveTo>
                    <a:pt x="179908" y="53340"/>
                  </a:moveTo>
                  <a:lnTo>
                    <a:pt x="149275" y="53340"/>
                  </a:lnTo>
                  <a:lnTo>
                    <a:pt x="149275" y="0"/>
                  </a:lnTo>
                  <a:lnTo>
                    <a:pt x="132588" y="0"/>
                  </a:lnTo>
                  <a:lnTo>
                    <a:pt x="132588" y="53340"/>
                  </a:lnTo>
                  <a:lnTo>
                    <a:pt x="132588" y="67310"/>
                  </a:lnTo>
                  <a:lnTo>
                    <a:pt x="179908" y="67310"/>
                  </a:lnTo>
                  <a:lnTo>
                    <a:pt x="179908" y="5334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6833130" y="6814859"/>
            <a:ext cx="17145" cy="55880"/>
          </a:xfrm>
          <a:custGeom>
            <a:avLst/>
            <a:gdLst/>
            <a:ahLst/>
            <a:cxnLst/>
            <a:rect l="l" t="t" r="r" b="b"/>
            <a:pathLst>
              <a:path w="17145" h="55879">
                <a:moveTo>
                  <a:pt x="0" y="0"/>
                </a:moveTo>
                <a:lnTo>
                  <a:pt x="16687" y="0"/>
                </a:lnTo>
                <a:lnTo>
                  <a:pt x="16687" y="55879"/>
                </a:lnTo>
                <a:lnTo>
                  <a:pt x="0" y="55879"/>
                </a:lnTo>
                <a:lnTo>
                  <a:pt x="0" y="0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02396" y="6747281"/>
            <a:ext cx="167335" cy="204825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7115680" y="6747739"/>
            <a:ext cx="1277620" cy="228600"/>
            <a:chOff x="7115680" y="6747739"/>
            <a:chExt cx="1277620" cy="228600"/>
          </a:xfrm>
        </p:grpSpPr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15680" y="6747739"/>
              <a:ext cx="170307" cy="19956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12733" y="6754368"/>
              <a:ext cx="200939" cy="22151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34475" y="6764884"/>
              <a:ext cx="229514" cy="17327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83192" y="6764655"/>
              <a:ext cx="105613" cy="17350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22181" y="6767856"/>
              <a:ext cx="90068" cy="16733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37624" y="6765341"/>
              <a:ext cx="228371" cy="17282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89541" y="6767856"/>
              <a:ext cx="103555" cy="167335"/>
            </a:xfrm>
            <a:prstGeom prst="rect">
              <a:avLst/>
            </a:prstGeom>
          </p:spPr>
        </p:pic>
      </p:grpSp>
      <p:pic>
        <p:nvPicPr>
          <p:cNvPr id="43" name="object 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482907" y="6747281"/>
            <a:ext cx="164820" cy="201625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8694134" y="6747739"/>
            <a:ext cx="1487805" cy="228600"/>
            <a:chOff x="8694134" y="6747739"/>
            <a:chExt cx="1487805" cy="228600"/>
          </a:xfrm>
        </p:grpSpPr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94134" y="6747739"/>
              <a:ext cx="170307" cy="19956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901246" y="6754368"/>
              <a:ext cx="401192" cy="22151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23241" y="6764884"/>
              <a:ext cx="229514" cy="17327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4244" y="6764884"/>
              <a:ext cx="104698" cy="17030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00888" y="6764884"/>
              <a:ext cx="102641" cy="17327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827533" y="6764884"/>
              <a:ext cx="354329" cy="173278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10278151" y="6747510"/>
            <a:ext cx="368300" cy="205104"/>
            <a:chOff x="10278151" y="6747510"/>
            <a:chExt cx="368300" cy="205104"/>
          </a:xfrm>
        </p:grpSpPr>
        <p:sp>
          <p:nvSpPr>
            <p:cNvPr id="52" name="object 52"/>
            <p:cNvSpPr/>
            <p:nvPr/>
          </p:nvSpPr>
          <p:spPr>
            <a:xfrm>
              <a:off x="10278148" y="6747560"/>
              <a:ext cx="180340" cy="204470"/>
            </a:xfrm>
            <a:custGeom>
              <a:avLst/>
              <a:gdLst/>
              <a:ahLst/>
              <a:cxnLst/>
              <a:rect l="l" t="t" r="r" b="b"/>
              <a:pathLst>
                <a:path w="180340" h="204470">
                  <a:moveTo>
                    <a:pt x="93954" y="45720"/>
                  </a:moveTo>
                  <a:lnTo>
                    <a:pt x="16459" y="45720"/>
                  </a:lnTo>
                  <a:lnTo>
                    <a:pt x="16459" y="12700"/>
                  </a:lnTo>
                  <a:lnTo>
                    <a:pt x="0" y="12700"/>
                  </a:lnTo>
                  <a:lnTo>
                    <a:pt x="0" y="45720"/>
                  </a:lnTo>
                  <a:lnTo>
                    <a:pt x="0" y="58420"/>
                  </a:lnTo>
                  <a:lnTo>
                    <a:pt x="0" y="95250"/>
                  </a:lnTo>
                  <a:lnTo>
                    <a:pt x="0" y="109220"/>
                  </a:lnTo>
                  <a:lnTo>
                    <a:pt x="93954" y="109220"/>
                  </a:lnTo>
                  <a:lnTo>
                    <a:pt x="93954" y="95288"/>
                  </a:lnTo>
                  <a:lnTo>
                    <a:pt x="93954" y="58940"/>
                  </a:lnTo>
                  <a:lnTo>
                    <a:pt x="77724" y="58940"/>
                  </a:lnTo>
                  <a:lnTo>
                    <a:pt x="77724" y="95250"/>
                  </a:lnTo>
                  <a:lnTo>
                    <a:pt x="16459" y="95250"/>
                  </a:lnTo>
                  <a:lnTo>
                    <a:pt x="16459" y="58420"/>
                  </a:lnTo>
                  <a:lnTo>
                    <a:pt x="93954" y="58420"/>
                  </a:lnTo>
                  <a:lnTo>
                    <a:pt x="93954" y="45720"/>
                  </a:lnTo>
                  <a:close/>
                </a:path>
                <a:path w="180340" h="204470">
                  <a:moveTo>
                    <a:pt x="93954" y="12534"/>
                  </a:moveTo>
                  <a:lnTo>
                    <a:pt x="77724" y="12534"/>
                  </a:lnTo>
                  <a:lnTo>
                    <a:pt x="77724" y="45453"/>
                  </a:lnTo>
                  <a:lnTo>
                    <a:pt x="93954" y="45453"/>
                  </a:lnTo>
                  <a:lnTo>
                    <a:pt x="93954" y="12534"/>
                  </a:lnTo>
                  <a:close/>
                </a:path>
                <a:path w="180340" h="204470">
                  <a:moveTo>
                    <a:pt x="149275" y="134620"/>
                  </a:moveTo>
                  <a:lnTo>
                    <a:pt x="17145" y="134620"/>
                  </a:lnTo>
                  <a:lnTo>
                    <a:pt x="17145" y="148590"/>
                  </a:lnTo>
                  <a:lnTo>
                    <a:pt x="132588" y="148590"/>
                  </a:lnTo>
                  <a:lnTo>
                    <a:pt x="132588" y="204470"/>
                  </a:lnTo>
                  <a:lnTo>
                    <a:pt x="149275" y="204470"/>
                  </a:lnTo>
                  <a:lnTo>
                    <a:pt x="149275" y="148590"/>
                  </a:lnTo>
                  <a:lnTo>
                    <a:pt x="149275" y="134620"/>
                  </a:lnTo>
                  <a:close/>
                </a:path>
                <a:path w="180340" h="204470">
                  <a:moveTo>
                    <a:pt x="179908" y="53340"/>
                  </a:moveTo>
                  <a:lnTo>
                    <a:pt x="149275" y="53340"/>
                  </a:lnTo>
                  <a:lnTo>
                    <a:pt x="149275" y="0"/>
                  </a:lnTo>
                  <a:lnTo>
                    <a:pt x="132588" y="0"/>
                  </a:lnTo>
                  <a:lnTo>
                    <a:pt x="132588" y="53340"/>
                  </a:lnTo>
                  <a:lnTo>
                    <a:pt x="132588" y="67310"/>
                  </a:lnTo>
                  <a:lnTo>
                    <a:pt x="132588" y="123190"/>
                  </a:lnTo>
                  <a:lnTo>
                    <a:pt x="149275" y="123190"/>
                  </a:lnTo>
                  <a:lnTo>
                    <a:pt x="149275" y="67310"/>
                  </a:lnTo>
                  <a:lnTo>
                    <a:pt x="179908" y="67310"/>
                  </a:lnTo>
                  <a:lnTo>
                    <a:pt x="179908" y="5334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480005" y="6747510"/>
              <a:ext cx="166420" cy="204139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10693289" y="6747281"/>
            <a:ext cx="1276985" cy="228600"/>
            <a:chOff x="10693289" y="6747281"/>
            <a:chExt cx="1276985" cy="228600"/>
          </a:xfrm>
        </p:grpSpPr>
        <p:pic>
          <p:nvPicPr>
            <p:cNvPr id="55" name="object 5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693289" y="6747281"/>
              <a:ext cx="165049" cy="20413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890342" y="6754368"/>
              <a:ext cx="200939" cy="22151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12084" y="6764884"/>
              <a:ext cx="229514" cy="17327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374288" y="6767855"/>
              <a:ext cx="90068" cy="16733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490645" y="6767855"/>
              <a:ext cx="103555" cy="16733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615232" y="6765341"/>
              <a:ext cx="104698" cy="17282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741877" y="6764884"/>
              <a:ext cx="102412" cy="17327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867378" y="6764884"/>
              <a:ext cx="102412" cy="173278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12057764" y="6747281"/>
            <a:ext cx="605790" cy="205104"/>
            <a:chOff x="12057764" y="6747281"/>
            <a:chExt cx="605790" cy="205104"/>
          </a:xfrm>
        </p:grpSpPr>
        <p:pic>
          <p:nvPicPr>
            <p:cNvPr id="64" name="object 6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057764" y="6747281"/>
              <a:ext cx="168021" cy="20459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270134" y="6747281"/>
              <a:ext cx="188366" cy="20436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478846" y="6753454"/>
              <a:ext cx="184480" cy="193852"/>
            </a:xfrm>
            <a:prstGeom prst="rect">
              <a:avLst/>
            </a:prstGeom>
          </p:spPr>
        </p:pic>
      </p:grpSp>
      <p:sp>
        <p:nvSpPr>
          <p:cNvPr id="67" name="object 67"/>
          <p:cNvSpPr/>
          <p:nvPr/>
        </p:nvSpPr>
        <p:spPr>
          <a:xfrm>
            <a:off x="6362258" y="3514208"/>
            <a:ext cx="880744" cy="1106170"/>
          </a:xfrm>
          <a:custGeom>
            <a:avLst/>
            <a:gdLst/>
            <a:ahLst/>
            <a:cxnLst/>
            <a:rect l="l" t="t" r="r" b="b"/>
            <a:pathLst>
              <a:path w="880745" h="1106170">
                <a:moveTo>
                  <a:pt x="291235" y="544333"/>
                </a:moveTo>
                <a:lnTo>
                  <a:pt x="232006" y="541949"/>
                </a:lnTo>
                <a:lnTo>
                  <a:pt x="177977" y="525264"/>
                </a:lnTo>
                <a:lnTo>
                  <a:pt x="126548" y="504244"/>
                </a:lnTo>
                <a:lnTo>
                  <a:pt x="85521" y="471524"/>
                </a:lnTo>
                <a:lnTo>
                  <a:pt x="48250" y="434975"/>
                </a:lnTo>
                <a:lnTo>
                  <a:pt x="23113" y="387158"/>
                </a:lnTo>
                <a:lnTo>
                  <a:pt x="2889" y="336018"/>
                </a:lnTo>
                <a:lnTo>
                  <a:pt x="0" y="276211"/>
                </a:lnTo>
                <a:lnTo>
                  <a:pt x="352" y="240700"/>
                </a:lnTo>
                <a:lnTo>
                  <a:pt x="9507" y="196333"/>
                </a:lnTo>
                <a:lnTo>
                  <a:pt x="36178" y="138060"/>
                </a:lnTo>
                <a:lnTo>
                  <a:pt x="61307" y="104012"/>
                </a:lnTo>
                <a:lnTo>
                  <a:pt x="107913" y="62877"/>
                </a:lnTo>
                <a:lnTo>
                  <a:pt x="145473" y="41280"/>
                </a:lnTo>
                <a:lnTo>
                  <a:pt x="208512" y="19357"/>
                </a:lnTo>
                <a:lnTo>
                  <a:pt x="254993" y="11845"/>
                </a:lnTo>
                <a:lnTo>
                  <a:pt x="291235" y="11556"/>
                </a:lnTo>
                <a:lnTo>
                  <a:pt x="326123" y="11845"/>
                </a:lnTo>
                <a:lnTo>
                  <a:pt x="371195" y="19357"/>
                </a:lnTo>
                <a:lnTo>
                  <a:pt x="432853" y="41280"/>
                </a:lnTo>
                <a:lnTo>
                  <a:pt x="469709" y="62877"/>
                </a:lnTo>
                <a:lnTo>
                  <a:pt x="500479" y="90144"/>
                </a:lnTo>
                <a:lnTo>
                  <a:pt x="291235" y="90144"/>
                </a:lnTo>
                <a:lnTo>
                  <a:pt x="265268" y="90361"/>
                </a:lnTo>
                <a:lnTo>
                  <a:pt x="210313" y="104021"/>
                </a:lnTo>
                <a:lnTo>
                  <a:pt x="174654" y="119325"/>
                </a:lnTo>
                <a:lnTo>
                  <a:pt x="131180" y="158538"/>
                </a:lnTo>
                <a:lnTo>
                  <a:pt x="105746" y="202824"/>
                </a:lnTo>
                <a:lnTo>
                  <a:pt x="91525" y="252962"/>
                </a:lnTo>
                <a:lnTo>
                  <a:pt x="91300" y="276211"/>
                </a:lnTo>
                <a:lnTo>
                  <a:pt x="91534" y="302142"/>
                </a:lnTo>
                <a:lnTo>
                  <a:pt x="106324" y="354798"/>
                </a:lnTo>
                <a:lnTo>
                  <a:pt x="132571" y="399410"/>
                </a:lnTo>
                <a:lnTo>
                  <a:pt x="164777" y="428889"/>
                </a:lnTo>
                <a:lnTo>
                  <a:pt x="212070" y="452455"/>
                </a:lnTo>
                <a:lnTo>
                  <a:pt x="249269" y="464084"/>
                </a:lnTo>
                <a:lnTo>
                  <a:pt x="498405" y="465745"/>
                </a:lnTo>
                <a:lnTo>
                  <a:pt x="494060" y="469790"/>
                </a:lnTo>
                <a:lnTo>
                  <a:pt x="453683" y="503089"/>
                </a:lnTo>
                <a:lnTo>
                  <a:pt x="403338" y="524686"/>
                </a:lnTo>
                <a:lnTo>
                  <a:pt x="350320" y="541877"/>
                </a:lnTo>
                <a:lnTo>
                  <a:pt x="326791" y="544026"/>
                </a:lnTo>
                <a:lnTo>
                  <a:pt x="291235" y="544333"/>
                </a:lnTo>
                <a:close/>
              </a:path>
              <a:path w="880745" h="1106170">
                <a:moveTo>
                  <a:pt x="498405" y="465745"/>
                </a:moveTo>
                <a:lnTo>
                  <a:pt x="291235" y="465745"/>
                </a:lnTo>
                <a:lnTo>
                  <a:pt x="316516" y="465520"/>
                </a:lnTo>
                <a:lnTo>
                  <a:pt x="333129" y="463940"/>
                </a:lnTo>
                <a:lnTo>
                  <a:pt x="369822" y="451299"/>
                </a:lnTo>
                <a:lnTo>
                  <a:pt x="416059" y="426596"/>
                </a:lnTo>
                <a:lnTo>
                  <a:pt x="446902" y="397099"/>
                </a:lnTo>
                <a:lnTo>
                  <a:pt x="471524" y="352487"/>
                </a:lnTo>
                <a:lnTo>
                  <a:pt x="485175" y="300806"/>
                </a:lnTo>
                <a:lnTo>
                  <a:pt x="485392" y="276211"/>
                </a:lnTo>
                <a:lnTo>
                  <a:pt x="485166" y="251625"/>
                </a:lnTo>
                <a:lnTo>
                  <a:pt x="470946" y="200513"/>
                </a:lnTo>
                <a:lnTo>
                  <a:pt x="445755" y="156714"/>
                </a:lnTo>
                <a:lnTo>
                  <a:pt x="414904" y="127903"/>
                </a:lnTo>
                <a:lnTo>
                  <a:pt x="368667" y="104012"/>
                </a:lnTo>
                <a:lnTo>
                  <a:pt x="332118" y="91877"/>
                </a:lnTo>
                <a:lnTo>
                  <a:pt x="291235" y="90144"/>
                </a:lnTo>
                <a:lnTo>
                  <a:pt x="500479" y="90144"/>
                </a:lnTo>
                <a:lnTo>
                  <a:pt x="529598" y="119686"/>
                </a:lnTo>
                <a:lnTo>
                  <a:pt x="554156" y="166998"/>
                </a:lnTo>
                <a:lnTo>
                  <a:pt x="573875" y="217487"/>
                </a:lnTo>
                <a:lnTo>
                  <a:pt x="576692" y="276211"/>
                </a:lnTo>
                <a:lnTo>
                  <a:pt x="576349" y="311063"/>
                </a:lnTo>
                <a:lnTo>
                  <a:pt x="567429" y="355196"/>
                </a:lnTo>
                <a:lnTo>
                  <a:pt x="541434" y="414127"/>
                </a:lnTo>
                <a:lnTo>
                  <a:pt x="516786" y="448636"/>
                </a:lnTo>
                <a:lnTo>
                  <a:pt x="498405" y="465745"/>
                </a:lnTo>
                <a:close/>
              </a:path>
              <a:path w="880745" h="1106170">
                <a:moveTo>
                  <a:pt x="850592" y="566291"/>
                </a:moveTo>
                <a:lnTo>
                  <a:pt x="774316" y="566291"/>
                </a:lnTo>
                <a:lnTo>
                  <a:pt x="774316" y="0"/>
                </a:lnTo>
                <a:lnTo>
                  <a:pt x="864461" y="0"/>
                </a:lnTo>
                <a:lnTo>
                  <a:pt x="864461" y="552423"/>
                </a:lnTo>
                <a:lnTo>
                  <a:pt x="850592" y="566291"/>
                </a:lnTo>
                <a:close/>
              </a:path>
              <a:path w="880745" h="1106170">
                <a:moveTo>
                  <a:pt x="866772" y="1106001"/>
                </a:moveTo>
                <a:lnTo>
                  <a:pt x="225360" y="1106001"/>
                </a:lnTo>
                <a:lnTo>
                  <a:pt x="207673" y="1105721"/>
                </a:lnTo>
                <a:lnTo>
                  <a:pt x="163395" y="1077208"/>
                </a:lnTo>
                <a:lnTo>
                  <a:pt x="154863" y="1036660"/>
                </a:lnTo>
                <a:lnTo>
                  <a:pt x="154863" y="825167"/>
                </a:lnTo>
                <a:lnTo>
                  <a:pt x="763915" y="825167"/>
                </a:lnTo>
                <a:lnTo>
                  <a:pt x="763915" y="702663"/>
                </a:lnTo>
                <a:lnTo>
                  <a:pt x="154863" y="702663"/>
                </a:lnTo>
                <a:lnTo>
                  <a:pt x="154863" y="626387"/>
                </a:lnTo>
                <a:lnTo>
                  <a:pt x="856371" y="626387"/>
                </a:lnTo>
                <a:lnTo>
                  <a:pt x="856371" y="837880"/>
                </a:lnTo>
                <a:lnTo>
                  <a:pt x="847595" y="875584"/>
                </a:lnTo>
                <a:lnTo>
                  <a:pt x="813755" y="896242"/>
                </a:lnTo>
                <a:lnTo>
                  <a:pt x="785873" y="897976"/>
                </a:lnTo>
                <a:lnTo>
                  <a:pt x="248474" y="897976"/>
                </a:lnTo>
                <a:lnTo>
                  <a:pt x="248474" y="1030881"/>
                </a:lnTo>
                <a:lnTo>
                  <a:pt x="880641" y="1030881"/>
                </a:lnTo>
                <a:lnTo>
                  <a:pt x="880641" y="1092133"/>
                </a:lnTo>
                <a:lnTo>
                  <a:pt x="866772" y="1106001"/>
                </a:lnTo>
                <a:close/>
              </a:path>
            </a:pathLst>
          </a:custGeom>
          <a:solidFill>
            <a:srgbClr val="90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395451" y="3518831"/>
            <a:ext cx="1033780" cy="1092200"/>
          </a:xfrm>
          <a:custGeom>
            <a:avLst/>
            <a:gdLst/>
            <a:ahLst/>
            <a:cxnLst/>
            <a:rect l="l" t="t" r="r" b="b"/>
            <a:pathLst>
              <a:path w="1033779" h="1092200">
                <a:moveTo>
                  <a:pt x="814766" y="472680"/>
                </a:moveTo>
                <a:lnTo>
                  <a:pt x="226516" y="472680"/>
                </a:lnTo>
                <a:lnTo>
                  <a:pt x="208829" y="472373"/>
                </a:lnTo>
                <a:lnTo>
                  <a:pt x="164551" y="441205"/>
                </a:lnTo>
                <a:lnTo>
                  <a:pt x="156019" y="403338"/>
                </a:lnTo>
                <a:lnTo>
                  <a:pt x="156019" y="0"/>
                </a:lnTo>
                <a:lnTo>
                  <a:pt x="245007" y="0"/>
                </a:lnTo>
                <a:lnTo>
                  <a:pt x="245007" y="154863"/>
                </a:lnTo>
                <a:lnTo>
                  <a:pt x="885263" y="154863"/>
                </a:lnTo>
                <a:lnTo>
                  <a:pt x="885263" y="229983"/>
                </a:lnTo>
                <a:lnTo>
                  <a:pt x="245007" y="229983"/>
                </a:lnTo>
                <a:lnTo>
                  <a:pt x="245007" y="398715"/>
                </a:lnTo>
                <a:lnTo>
                  <a:pt x="885263" y="398715"/>
                </a:lnTo>
                <a:lnTo>
                  <a:pt x="885263" y="403338"/>
                </a:lnTo>
                <a:lnTo>
                  <a:pt x="876731" y="441205"/>
                </a:lnTo>
                <a:lnTo>
                  <a:pt x="843586" y="470224"/>
                </a:lnTo>
                <a:lnTo>
                  <a:pt x="832453" y="472373"/>
                </a:lnTo>
                <a:lnTo>
                  <a:pt x="814766" y="472680"/>
                </a:lnTo>
                <a:close/>
              </a:path>
              <a:path w="1033779" h="1092200">
                <a:moveTo>
                  <a:pt x="885263" y="154863"/>
                </a:moveTo>
                <a:lnTo>
                  <a:pt x="793963" y="154863"/>
                </a:lnTo>
                <a:lnTo>
                  <a:pt x="793963" y="0"/>
                </a:lnTo>
                <a:lnTo>
                  <a:pt x="885263" y="0"/>
                </a:lnTo>
                <a:lnTo>
                  <a:pt x="885263" y="154863"/>
                </a:lnTo>
                <a:close/>
              </a:path>
              <a:path w="1033779" h="1092200">
                <a:moveTo>
                  <a:pt x="885263" y="398715"/>
                </a:moveTo>
                <a:lnTo>
                  <a:pt x="793963" y="398715"/>
                </a:lnTo>
                <a:lnTo>
                  <a:pt x="793963" y="229983"/>
                </a:lnTo>
                <a:lnTo>
                  <a:pt x="885263" y="229983"/>
                </a:lnTo>
                <a:lnTo>
                  <a:pt x="885263" y="398715"/>
                </a:lnTo>
                <a:close/>
              </a:path>
              <a:path w="1033779" h="1092200">
                <a:moveTo>
                  <a:pt x="566291" y="611363"/>
                </a:moveTo>
                <a:lnTo>
                  <a:pt x="473835" y="611363"/>
                </a:lnTo>
                <a:lnTo>
                  <a:pt x="473835" y="472680"/>
                </a:lnTo>
                <a:lnTo>
                  <a:pt x="566291" y="472680"/>
                </a:lnTo>
                <a:lnTo>
                  <a:pt x="566291" y="611363"/>
                </a:lnTo>
                <a:close/>
              </a:path>
              <a:path w="1033779" h="1092200">
                <a:moveTo>
                  <a:pt x="1019324" y="688795"/>
                </a:moveTo>
                <a:lnTo>
                  <a:pt x="0" y="688795"/>
                </a:lnTo>
                <a:lnTo>
                  <a:pt x="0" y="611363"/>
                </a:lnTo>
                <a:lnTo>
                  <a:pt x="1033192" y="611363"/>
                </a:lnTo>
                <a:lnTo>
                  <a:pt x="1033192" y="674926"/>
                </a:lnTo>
                <a:lnTo>
                  <a:pt x="1019324" y="688795"/>
                </a:lnTo>
                <a:close/>
              </a:path>
              <a:path w="1033779" h="1092200">
                <a:moveTo>
                  <a:pt x="892197" y="1092133"/>
                </a:moveTo>
                <a:lnTo>
                  <a:pt x="221893" y="1092133"/>
                </a:lnTo>
                <a:lnTo>
                  <a:pt x="204821" y="1091808"/>
                </a:lnTo>
                <a:lnTo>
                  <a:pt x="172198" y="1071908"/>
                </a:lnTo>
                <a:lnTo>
                  <a:pt x="151721" y="1039323"/>
                </a:lnTo>
                <a:lnTo>
                  <a:pt x="151396" y="1021636"/>
                </a:lnTo>
                <a:lnTo>
                  <a:pt x="151396" y="774316"/>
                </a:lnTo>
                <a:lnTo>
                  <a:pt x="242696" y="774316"/>
                </a:lnTo>
                <a:lnTo>
                  <a:pt x="242696" y="1015857"/>
                </a:lnTo>
                <a:lnTo>
                  <a:pt x="913000" y="1015857"/>
                </a:lnTo>
                <a:lnTo>
                  <a:pt x="912984" y="1071908"/>
                </a:lnTo>
                <a:lnTo>
                  <a:pt x="912675" y="1083357"/>
                </a:lnTo>
                <a:lnTo>
                  <a:pt x="910400" y="1089533"/>
                </a:lnTo>
                <a:lnTo>
                  <a:pt x="904224" y="1091808"/>
                </a:lnTo>
                <a:lnTo>
                  <a:pt x="892197" y="1092133"/>
                </a:lnTo>
                <a:close/>
              </a:path>
            </a:pathLst>
          </a:custGeom>
          <a:solidFill>
            <a:srgbClr val="90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496830" y="3514208"/>
            <a:ext cx="918210" cy="1099185"/>
          </a:xfrm>
          <a:custGeom>
            <a:avLst/>
            <a:gdLst/>
            <a:ahLst/>
            <a:cxnLst/>
            <a:rect l="l" t="t" r="r" b="b"/>
            <a:pathLst>
              <a:path w="918209" h="1099185">
                <a:moveTo>
                  <a:pt x="342086" y="611363"/>
                </a:moveTo>
                <a:lnTo>
                  <a:pt x="302449" y="611029"/>
                </a:lnTo>
                <a:lnTo>
                  <a:pt x="252212" y="602343"/>
                </a:lnTo>
                <a:lnTo>
                  <a:pt x="185046" y="577026"/>
                </a:lnTo>
                <a:lnTo>
                  <a:pt x="145374" y="552847"/>
                </a:lnTo>
                <a:lnTo>
                  <a:pt x="96690" y="507585"/>
                </a:lnTo>
                <a:lnTo>
                  <a:pt x="70632" y="470495"/>
                </a:lnTo>
                <a:lnTo>
                  <a:pt x="43255" y="407383"/>
                </a:lnTo>
                <a:lnTo>
                  <a:pt x="33877" y="359539"/>
                </a:lnTo>
                <a:lnTo>
                  <a:pt x="33515" y="321283"/>
                </a:lnTo>
                <a:lnTo>
                  <a:pt x="33867" y="285050"/>
                </a:lnTo>
                <a:lnTo>
                  <a:pt x="43022" y="238804"/>
                </a:lnTo>
                <a:lnTo>
                  <a:pt x="69721" y="176442"/>
                </a:lnTo>
                <a:lnTo>
                  <a:pt x="95543" y="139351"/>
                </a:lnTo>
                <a:lnTo>
                  <a:pt x="144218" y="93421"/>
                </a:lnTo>
                <a:lnTo>
                  <a:pt x="183891" y="68772"/>
                </a:lnTo>
                <a:lnTo>
                  <a:pt x="251075" y="42778"/>
                </a:lnTo>
                <a:lnTo>
                  <a:pt x="301781" y="33858"/>
                </a:lnTo>
                <a:lnTo>
                  <a:pt x="342086" y="33515"/>
                </a:lnTo>
                <a:lnTo>
                  <a:pt x="382493" y="33858"/>
                </a:lnTo>
                <a:lnTo>
                  <a:pt x="433097" y="42535"/>
                </a:lnTo>
                <a:lnTo>
                  <a:pt x="500272" y="67852"/>
                </a:lnTo>
                <a:lnTo>
                  <a:pt x="539710" y="92031"/>
                </a:lnTo>
                <a:lnTo>
                  <a:pt x="560220" y="110946"/>
                </a:lnTo>
                <a:lnTo>
                  <a:pt x="342086" y="110946"/>
                </a:lnTo>
                <a:lnTo>
                  <a:pt x="312047" y="111217"/>
                </a:lnTo>
                <a:lnTo>
                  <a:pt x="250208" y="128282"/>
                </a:lnTo>
                <a:lnTo>
                  <a:pt x="210697" y="147062"/>
                </a:lnTo>
                <a:lnTo>
                  <a:pt x="180288" y="174510"/>
                </a:lnTo>
                <a:lnTo>
                  <a:pt x="153057" y="204558"/>
                </a:lnTo>
                <a:lnTo>
                  <a:pt x="135794" y="241540"/>
                </a:lnTo>
                <a:lnTo>
                  <a:pt x="122142" y="280112"/>
                </a:lnTo>
                <a:lnTo>
                  <a:pt x="120192" y="321283"/>
                </a:lnTo>
                <a:lnTo>
                  <a:pt x="120446" y="349291"/>
                </a:lnTo>
                <a:lnTo>
                  <a:pt x="136492" y="407663"/>
                </a:lnTo>
                <a:lnTo>
                  <a:pt x="154141" y="444798"/>
                </a:lnTo>
                <a:lnTo>
                  <a:pt x="181444" y="474413"/>
                </a:lnTo>
                <a:lnTo>
                  <a:pt x="211853" y="501139"/>
                </a:lnTo>
                <a:lnTo>
                  <a:pt x="251364" y="518330"/>
                </a:lnTo>
                <a:lnTo>
                  <a:pt x="293474" y="531981"/>
                </a:lnTo>
                <a:lnTo>
                  <a:pt x="561472" y="533931"/>
                </a:lnTo>
                <a:lnTo>
                  <a:pt x="539710" y="553994"/>
                </a:lnTo>
                <a:lnTo>
                  <a:pt x="500272" y="577938"/>
                </a:lnTo>
                <a:lnTo>
                  <a:pt x="433097" y="602587"/>
                </a:lnTo>
                <a:lnTo>
                  <a:pt x="382391" y="611038"/>
                </a:lnTo>
                <a:lnTo>
                  <a:pt x="342086" y="611363"/>
                </a:lnTo>
                <a:close/>
              </a:path>
              <a:path w="918209" h="1099185">
                <a:moveTo>
                  <a:pt x="561472" y="533931"/>
                </a:moveTo>
                <a:lnTo>
                  <a:pt x="342086" y="533931"/>
                </a:lnTo>
                <a:lnTo>
                  <a:pt x="371448" y="533688"/>
                </a:lnTo>
                <a:lnTo>
                  <a:pt x="390625" y="531981"/>
                </a:lnTo>
                <a:lnTo>
                  <a:pt x="432230" y="518330"/>
                </a:lnTo>
                <a:lnTo>
                  <a:pt x="471307" y="501211"/>
                </a:lnTo>
                <a:lnTo>
                  <a:pt x="502150" y="474991"/>
                </a:lnTo>
                <a:lnTo>
                  <a:pt x="529959" y="445810"/>
                </a:lnTo>
                <a:lnTo>
                  <a:pt x="548030" y="407383"/>
                </a:lnTo>
                <a:lnTo>
                  <a:pt x="561957" y="367656"/>
                </a:lnTo>
                <a:lnTo>
                  <a:pt x="563980" y="321283"/>
                </a:lnTo>
                <a:lnTo>
                  <a:pt x="563736" y="295298"/>
                </a:lnTo>
                <a:lnTo>
                  <a:pt x="548378" y="239229"/>
                </a:lnTo>
                <a:lnTo>
                  <a:pt x="531187" y="202246"/>
                </a:lnTo>
                <a:lnTo>
                  <a:pt x="504461" y="172198"/>
                </a:lnTo>
                <a:lnTo>
                  <a:pt x="474558" y="144895"/>
                </a:lnTo>
                <a:lnTo>
                  <a:pt x="435119" y="127126"/>
                </a:lnTo>
                <a:lnTo>
                  <a:pt x="392720" y="112969"/>
                </a:lnTo>
                <a:lnTo>
                  <a:pt x="342086" y="110946"/>
                </a:lnTo>
                <a:lnTo>
                  <a:pt x="560220" y="110946"/>
                </a:lnTo>
                <a:lnTo>
                  <a:pt x="602190" y="154429"/>
                </a:lnTo>
                <a:lnTo>
                  <a:pt x="626965" y="205714"/>
                </a:lnTo>
                <a:lnTo>
                  <a:pt x="646684" y="260031"/>
                </a:lnTo>
                <a:lnTo>
                  <a:pt x="649501" y="321283"/>
                </a:lnTo>
                <a:lnTo>
                  <a:pt x="649149" y="359539"/>
                </a:lnTo>
                <a:lnTo>
                  <a:pt x="639994" y="407663"/>
                </a:lnTo>
                <a:lnTo>
                  <a:pt x="613304" y="471406"/>
                </a:lnTo>
                <a:lnTo>
                  <a:pt x="587716" y="508732"/>
                </a:lnTo>
                <a:lnTo>
                  <a:pt x="563980" y="531620"/>
                </a:lnTo>
                <a:lnTo>
                  <a:pt x="561472" y="533931"/>
                </a:lnTo>
                <a:close/>
              </a:path>
              <a:path w="918209" h="1099185">
                <a:moveTo>
                  <a:pt x="903754" y="1099067"/>
                </a:moveTo>
                <a:lnTo>
                  <a:pt x="826323" y="1099067"/>
                </a:lnTo>
                <a:lnTo>
                  <a:pt x="826323" y="0"/>
                </a:lnTo>
                <a:lnTo>
                  <a:pt x="917623" y="0"/>
                </a:lnTo>
                <a:lnTo>
                  <a:pt x="917623" y="1085199"/>
                </a:lnTo>
                <a:lnTo>
                  <a:pt x="903754" y="1099067"/>
                </a:lnTo>
                <a:close/>
              </a:path>
              <a:path w="918209" h="1099185">
                <a:moveTo>
                  <a:pt x="383691" y="862149"/>
                </a:moveTo>
                <a:lnTo>
                  <a:pt x="0" y="862149"/>
                </a:lnTo>
                <a:lnTo>
                  <a:pt x="0" y="785873"/>
                </a:lnTo>
                <a:lnTo>
                  <a:pt x="383203" y="785837"/>
                </a:lnTo>
                <a:lnTo>
                  <a:pt x="403771" y="785584"/>
                </a:lnTo>
                <a:lnTo>
                  <a:pt x="509517" y="781034"/>
                </a:lnTo>
                <a:lnTo>
                  <a:pt x="592475" y="774777"/>
                </a:lnTo>
                <a:lnTo>
                  <a:pt x="632852" y="770786"/>
                </a:lnTo>
                <a:lnTo>
                  <a:pt x="689048" y="763933"/>
                </a:lnTo>
                <a:lnTo>
                  <a:pt x="746580" y="754670"/>
                </a:lnTo>
                <a:lnTo>
                  <a:pt x="746580" y="810143"/>
                </a:lnTo>
                <a:lnTo>
                  <a:pt x="746291" y="821556"/>
                </a:lnTo>
                <a:lnTo>
                  <a:pt x="744268" y="827767"/>
                </a:lnTo>
                <a:lnTo>
                  <a:pt x="738779" y="830946"/>
                </a:lnTo>
                <a:lnTo>
                  <a:pt x="728089" y="833257"/>
                </a:lnTo>
                <a:lnTo>
                  <a:pt x="692686" y="841374"/>
                </a:lnTo>
                <a:lnTo>
                  <a:pt x="634233" y="849590"/>
                </a:lnTo>
                <a:lnTo>
                  <a:pt x="533290" y="857193"/>
                </a:lnTo>
                <a:lnTo>
                  <a:pt x="451832" y="860714"/>
                </a:lnTo>
                <a:lnTo>
                  <a:pt x="383691" y="862149"/>
                </a:lnTo>
                <a:close/>
              </a:path>
            </a:pathLst>
          </a:custGeom>
          <a:solidFill>
            <a:srgbClr val="90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858117" y="3493406"/>
            <a:ext cx="1014730" cy="1130300"/>
          </a:xfrm>
          <a:custGeom>
            <a:avLst/>
            <a:gdLst/>
            <a:ahLst/>
            <a:cxnLst/>
            <a:rect l="l" t="t" r="r" b="b"/>
            <a:pathLst>
              <a:path w="1014729" h="1130300">
                <a:moveTo>
                  <a:pt x="300481" y="681861"/>
                </a:moveTo>
                <a:lnTo>
                  <a:pt x="245874" y="680055"/>
                </a:lnTo>
                <a:lnTo>
                  <a:pt x="196468" y="667414"/>
                </a:lnTo>
                <a:lnTo>
                  <a:pt x="149446" y="651451"/>
                </a:lnTo>
                <a:lnTo>
                  <a:pt x="111524" y="626387"/>
                </a:lnTo>
                <a:lnTo>
                  <a:pt x="76998" y="598289"/>
                </a:lnTo>
                <a:lnTo>
                  <a:pt x="53739" y="561090"/>
                </a:lnTo>
                <a:lnTo>
                  <a:pt x="35032" y="521147"/>
                </a:lnTo>
                <a:lnTo>
                  <a:pt x="32359" y="473835"/>
                </a:lnTo>
                <a:lnTo>
                  <a:pt x="32693" y="446505"/>
                </a:lnTo>
                <a:lnTo>
                  <a:pt x="53739" y="388891"/>
                </a:lnTo>
                <a:lnTo>
                  <a:pt x="76998" y="351620"/>
                </a:lnTo>
                <a:lnTo>
                  <a:pt x="111524" y="323017"/>
                </a:lnTo>
                <a:lnTo>
                  <a:pt x="149446" y="297375"/>
                </a:lnTo>
                <a:lnTo>
                  <a:pt x="196468" y="280834"/>
                </a:lnTo>
                <a:lnTo>
                  <a:pt x="245874" y="267688"/>
                </a:lnTo>
                <a:lnTo>
                  <a:pt x="300481" y="265810"/>
                </a:lnTo>
                <a:lnTo>
                  <a:pt x="332764" y="266045"/>
                </a:lnTo>
                <a:lnTo>
                  <a:pt x="374427" y="271904"/>
                </a:lnTo>
                <a:lnTo>
                  <a:pt x="431968" y="289032"/>
                </a:lnTo>
                <a:lnTo>
                  <a:pt x="466477" y="305934"/>
                </a:lnTo>
                <a:lnTo>
                  <a:pt x="509662" y="338167"/>
                </a:lnTo>
                <a:lnTo>
                  <a:pt x="511380" y="339774"/>
                </a:lnTo>
                <a:lnTo>
                  <a:pt x="300481" y="339774"/>
                </a:lnTo>
                <a:lnTo>
                  <a:pt x="279263" y="339910"/>
                </a:lnTo>
                <a:lnTo>
                  <a:pt x="232295" y="348442"/>
                </a:lnTo>
                <a:lnTo>
                  <a:pt x="190202" y="364288"/>
                </a:lnTo>
                <a:lnTo>
                  <a:pt x="152624" y="392720"/>
                </a:lnTo>
                <a:lnTo>
                  <a:pt x="128598" y="431499"/>
                </a:lnTo>
                <a:lnTo>
                  <a:pt x="122503" y="473835"/>
                </a:lnTo>
                <a:lnTo>
                  <a:pt x="122729" y="492272"/>
                </a:lnTo>
                <a:lnTo>
                  <a:pt x="136950" y="530464"/>
                </a:lnTo>
                <a:lnTo>
                  <a:pt x="161409" y="562806"/>
                </a:lnTo>
                <a:lnTo>
                  <a:pt x="200946" y="589549"/>
                </a:lnTo>
                <a:lnTo>
                  <a:pt x="251562" y="605151"/>
                </a:lnTo>
                <a:lnTo>
                  <a:pt x="507596" y="609052"/>
                </a:lnTo>
                <a:lnTo>
                  <a:pt x="488281" y="624076"/>
                </a:lnTo>
                <a:lnTo>
                  <a:pt x="450360" y="650223"/>
                </a:lnTo>
                <a:lnTo>
                  <a:pt x="403338" y="666837"/>
                </a:lnTo>
                <a:lnTo>
                  <a:pt x="354076" y="679983"/>
                </a:lnTo>
                <a:lnTo>
                  <a:pt x="332642" y="681626"/>
                </a:lnTo>
                <a:lnTo>
                  <a:pt x="300481" y="681861"/>
                </a:lnTo>
                <a:close/>
              </a:path>
              <a:path w="1014729" h="1130300">
                <a:moveTo>
                  <a:pt x="507596" y="609052"/>
                </a:moveTo>
                <a:lnTo>
                  <a:pt x="300481" y="609052"/>
                </a:lnTo>
                <a:lnTo>
                  <a:pt x="321699" y="608907"/>
                </a:lnTo>
                <a:lnTo>
                  <a:pt x="335874" y="607896"/>
                </a:lnTo>
                <a:lnTo>
                  <a:pt x="387763" y="594190"/>
                </a:lnTo>
                <a:lnTo>
                  <a:pt x="425874" y="573225"/>
                </a:lnTo>
                <a:lnTo>
                  <a:pt x="456671" y="545434"/>
                </a:lnTo>
                <a:lnTo>
                  <a:pt x="478891" y="504317"/>
                </a:lnTo>
                <a:lnTo>
                  <a:pt x="480769" y="473835"/>
                </a:lnTo>
                <a:lnTo>
                  <a:pt x="480535" y="455407"/>
                </a:lnTo>
                <a:lnTo>
                  <a:pt x="465745" y="417784"/>
                </a:lnTo>
                <a:lnTo>
                  <a:pt x="440473" y="386011"/>
                </a:lnTo>
                <a:lnTo>
                  <a:pt x="400087" y="359277"/>
                </a:lnTo>
                <a:lnTo>
                  <a:pt x="349399" y="343675"/>
                </a:lnTo>
                <a:lnTo>
                  <a:pt x="300481" y="339774"/>
                </a:lnTo>
                <a:lnTo>
                  <a:pt x="511380" y="339774"/>
                </a:lnTo>
                <a:lnTo>
                  <a:pt x="546066" y="387736"/>
                </a:lnTo>
                <a:lnTo>
                  <a:pt x="564774" y="427535"/>
                </a:lnTo>
                <a:lnTo>
                  <a:pt x="567447" y="473835"/>
                </a:lnTo>
                <a:lnTo>
                  <a:pt x="567113" y="501157"/>
                </a:lnTo>
                <a:lnTo>
                  <a:pt x="546066" y="558201"/>
                </a:lnTo>
                <a:lnTo>
                  <a:pt x="522808" y="595039"/>
                </a:lnTo>
                <a:lnTo>
                  <a:pt x="509662" y="607445"/>
                </a:lnTo>
                <a:lnTo>
                  <a:pt x="507596" y="609052"/>
                </a:lnTo>
                <a:close/>
              </a:path>
              <a:path w="1014729" h="1130300">
                <a:moveTo>
                  <a:pt x="343241" y="135216"/>
                </a:moveTo>
                <a:lnTo>
                  <a:pt x="250786" y="135216"/>
                </a:lnTo>
                <a:lnTo>
                  <a:pt x="250786" y="0"/>
                </a:lnTo>
                <a:lnTo>
                  <a:pt x="343241" y="0"/>
                </a:lnTo>
                <a:lnTo>
                  <a:pt x="343241" y="135216"/>
                </a:lnTo>
                <a:close/>
              </a:path>
              <a:path w="1014729" h="1130300">
                <a:moveTo>
                  <a:pt x="594028" y="211492"/>
                </a:moveTo>
                <a:lnTo>
                  <a:pt x="0" y="211492"/>
                </a:lnTo>
                <a:lnTo>
                  <a:pt x="0" y="135216"/>
                </a:lnTo>
                <a:lnTo>
                  <a:pt x="594028" y="135216"/>
                </a:lnTo>
                <a:lnTo>
                  <a:pt x="594028" y="211492"/>
                </a:lnTo>
                <a:close/>
              </a:path>
              <a:path w="1014729" h="1130300">
                <a:moveTo>
                  <a:pt x="824011" y="695729"/>
                </a:moveTo>
                <a:lnTo>
                  <a:pt x="746580" y="695729"/>
                </a:lnTo>
                <a:lnTo>
                  <a:pt x="746580" y="23113"/>
                </a:lnTo>
                <a:lnTo>
                  <a:pt x="837880" y="23113"/>
                </a:lnTo>
                <a:lnTo>
                  <a:pt x="837880" y="324750"/>
                </a:lnTo>
                <a:lnTo>
                  <a:pt x="1014701" y="324750"/>
                </a:lnTo>
                <a:lnTo>
                  <a:pt x="1014701" y="402182"/>
                </a:lnTo>
                <a:lnTo>
                  <a:pt x="837880" y="402182"/>
                </a:lnTo>
                <a:lnTo>
                  <a:pt x="837880" y="681861"/>
                </a:lnTo>
                <a:lnTo>
                  <a:pt x="824011" y="695729"/>
                </a:lnTo>
                <a:close/>
              </a:path>
              <a:path w="1014729" h="1130300">
                <a:moveTo>
                  <a:pt x="829790" y="1130271"/>
                </a:moveTo>
                <a:lnTo>
                  <a:pt x="751202" y="1130271"/>
                </a:lnTo>
                <a:lnTo>
                  <a:pt x="751202" y="836724"/>
                </a:lnTo>
                <a:lnTo>
                  <a:pt x="129438" y="836724"/>
                </a:lnTo>
                <a:lnTo>
                  <a:pt x="129438" y="759292"/>
                </a:lnTo>
                <a:lnTo>
                  <a:pt x="773161" y="759292"/>
                </a:lnTo>
                <a:lnTo>
                  <a:pt x="810378" y="767581"/>
                </a:lnTo>
                <a:lnTo>
                  <a:pt x="841058" y="799886"/>
                </a:lnTo>
                <a:lnTo>
                  <a:pt x="843658" y="828634"/>
                </a:lnTo>
                <a:lnTo>
                  <a:pt x="843658" y="1116403"/>
                </a:lnTo>
                <a:lnTo>
                  <a:pt x="829790" y="1130271"/>
                </a:lnTo>
                <a:close/>
              </a:path>
            </a:pathLst>
          </a:custGeom>
          <a:solidFill>
            <a:srgbClr val="90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931760" y="3571993"/>
            <a:ext cx="1034415" cy="895985"/>
          </a:xfrm>
          <a:custGeom>
            <a:avLst/>
            <a:gdLst/>
            <a:ahLst/>
            <a:cxnLst/>
            <a:rect l="l" t="t" r="r" b="b"/>
            <a:pathLst>
              <a:path w="1034415" h="895985">
                <a:moveTo>
                  <a:pt x="814766" y="665681"/>
                </a:moveTo>
                <a:lnTo>
                  <a:pt x="724621" y="665681"/>
                </a:lnTo>
                <a:lnTo>
                  <a:pt x="733542" y="644264"/>
                </a:lnTo>
                <a:lnTo>
                  <a:pt x="739645" y="628699"/>
                </a:lnTo>
                <a:lnTo>
                  <a:pt x="754670" y="584782"/>
                </a:lnTo>
                <a:lnTo>
                  <a:pt x="769332" y="539060"/>
                </a:lnTo>
                <a:lnTo>
                  <a:pt x="781828" y="489437"/>
                </a:lnTo>
                <a:lnTo>
                  <a:pt x="793385" y="438875"/>
                </a:lnTo>
                <a:lnTo>
                  <a:pt x="801475" y="386580"/>
                </a:lnTo>
                <a:lnTo>
                  <a:pt x="808048" y="334213"/>
                </a:lnTo>
                <a:lnTo>
                  <a:pt x="808987" y="77431"/>
                </a:lnTo>
                <a:lnTo>
                  <a:pt x="135216" y="77431"/>
                </a:lnTo>
                <a:lnTo>
                  <a:pt x="135216" y="0"/>
                </a:lnTo>
                <a:lnTo>
                  <a:pt x="830946" y="0"/>
                </a:lnTo>
                <a:lnTo>
                  <a:pt x="848633" y="306"/>
                </a:lnTo>
                <a:lnTo>
                  <a:pt x="892911" y="31474"/>
                </a:lnTo>
                <a:lnTo>
                  <a:pt x="901443" y="69341"/>
                </a:lnTo>
                <a:lnTo>
                  <a:pt x="901344" y="264157"/>
                </a:lnTo>
                <a:lnTo>
                  <a:pt x="898761" y="311342"/>
                </a:lnTo>
                <a:lnTo>
                  <a:pt x="891240" y="383267"/>
                </a:lnTo>
                <a:lnTo>
                  <a:pt x="884198" y="431390"/>
                </a:lnTo>
                <a:lnTo>
                  <a:pt x="871151" y="499965"/>
                </a:lnTo>
                <a:lnTo>
                  <a:pt x="860118" y="544567"/>
                </a:lnTo>
                <a:lnTo>
                  <a:pt x="840931" y="606199"/>
                </a:lnTo>
                <a:lnTo>
                  <a:pt x="826377" y="642820"/>
                </a:lnTo>
                <a:lnTo>
                  <a:pt x="814766" y="665681"/>
                </a:lnTo>
                <a:close/>
              </a:path>
              <a:path w="1034415" h="895985">
                <a:moveTo>
                  <a:pt x="333996" y="818233"/>
                </a:moveTo>
                <a:lnTo>
                  <a:pt x="243852" y="818233"/>
                </a:lnTo>
                <a:lnTo>
                  <a:pt x="243852" y="347864"/>
                </a:lnTo>
                <a:lnTo>
                  <a:pt x="333996" y="347864"/>
                </a:lnTo>
                <a:lnTo>
                  <a:pt x="333996" y="818233"/>
                </a:lnTo>
                <a:close/>
              </a:path>
              <a:path w="1034415" h="895985">
                <a:moveTo>
                  <a:pt x="639100" y="818233"/>
                </a:moveTo>
                <a:lnTo>
                  <a:pt x="547800" y="818233"/>
                </a:lnTo>
                <a:lnTo>
                  <a:pt x="547800" y="347864"/>
                </a:lnTo>
                <a:lnTo>
                  <a:pt x="639100" y="347864"/>
                </a:lnTo>
                <a:lnTo>
                  <a:pt x="639100" y="818233"/>
                </a:lnTo>
                <a:close/>
              </a:path>
              <a:path w="1034415" h="895985">
                <a:moveTo>
                  <a:pt x="1020480" y="895665"/>
                </a:moveTo>
                <a:lnTo>
                  <a:pt x="0" y="895665"/>
                </a:lnTo>
                <a:lnTo>
                  <a:pt x="0" y="818233"/>
                </a:lnTo>
                <a:lnTo>
                  <a:pt x="1034348" y="818233"/>
                </a:lnTo>
                <a:lnTo>
                  <a:pt x="1034348" y="881796"/>
                </a:lnTo>
                <a:lnTo>
                  <a:pt x="1020480" y="895665"/>
                </a:lnTo>
                <a:close/>
              </a:path>
            </a:pathLst>
          </a:custGeom>
          <a:solidFill>
            <a:srgbClr val="90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2" name="object 7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811013" y="799693"/>
            <a:ext cx="139446" cy="185623"/>
          </a:xfrm>
          <a:prstGeom prst="rect">
            <a:avLst/>
          </a:prstGeom>
        </p:spPr>
      </p:pic>
      <p:sp>
        <p:nvSpPr>
          <p:cNvPr id="73" name="object 73"/>
          <p:cNvSpPr/>
          <p:nvPr/>
        </p:nvSpPr>
        <p:spPr>
          <a:xfrm>
            <a:off x="6998923" y="799921"/>
            <a:ext cx="27940" cy="185420"/>
          </a:xfrm>
          <a:custGeom>
            <a:avLst/>
            <a:gdLst/>
            <a:ahLst/>
            <a:cxnLst/>
            <a:rect l="l" t="t" r="r" b="b"/>
            <a:pathLst>
              <a:path w="27940" h="185419">
                <a:moveTo>
                  <a:pt x="0" y="185166"/>
                </a:moveTo>
                <a:lnTo>
                  <a:pt x="0" y="0"/>
                </a:lnTo>
                <a:lnTo>
                  <a:pt x="27432" y="0"/>
                </a:lnTo>
                <a:lnTo>
                  <a:pt x="27432" y="185166"/>
                </a:lnTo>
                <a:lnTo>
                  <a:pt x="0" y="1851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4" name="object 7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323535" y="799693"/>
            <a:ext cx="134874" cy="185166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086934" y="799921"/>
            <a:ext cx="176250" cy="185851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7510072" y="799921"/>
            <a:ext cx="118872" cy="185394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7676950" y="799921"/>
            <a:ext cx="123444" cy="185166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936602" y="799921"/>
            <a:ext cx="132130" cy="185166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8118339" y="799921"/>
            <a:ext cx="138531" cy="188366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302133" y="799693"/>
            <a:ext cx="139446" cy="185623"/>
          </a:xfrm>
          <a:prstGeom prst="rect">
            <a:avLst/>
          </a:prstGeom>
        </p:spPr>
      </p:pic>
      <p:sp>
        <p:nvSpPr>
          <p:cNvPr id="81" name="object 81"/>
          <p:cNvSpPr/>
          <p:nvPr/>
        </p:nvSpPr>
        <p:spPr>
          <a:xfrm>
            <a:off x="8490043" y="799921"/>
            <a:ext cx="27940" cy="185420"/>
          </a:xfrm>
          <a:custGeom>
            <a:avLst/>
            <a:gdLst/>
            <a:ahLst/>
            <a:cxnLst/>
            <a:rect l="l" t="t" r="r" b="b"/>
            <a:pathLst>
              <a:path w="27940" h="185419">
                <a:moveTo>
                  <a:pt x="0" y="185166"/>
                </a:moveTo>
                <a:lnTo>
                  <a:pt x="0" y="0"/>
                </a:lnTo>
                <a:lnTo>
                  <a:pt x="27432" y="0"/>
                </a:lnTo>
                <a:lnTo>
                  <a:pt x="27432" y="185166"/>
                </a:lnTo>
                <a:lnTo>
                  <a:pt x="0" y="1851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object 8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8578282" y="799921"/>
            <a:ext cx="139674" cy="185166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778764" y="799921"/>
            <a:ext cx="123444" cy="185166"/>
          </a:xfrm>
          <a:prstGeom prst="rect">
            <a:avLst/>
          </a:prstGeom>
        </p:spPr>
      </p:pic>
      <p:grpSp>
        <p:nvGrpSpPr>
          <p:cNvPr id="84" name="object 84"/>
          <p:cNvGrpSpPr/>
          <p:nvPr/>
        </p:nvGrpSpPr>
        <p:grpSpPr>
          <a:xfrm>
            <a:off x="8941070" y="799693"/>
            <a:ext cx="314960" cy="186055"/>
            <a:chOff x="8941070" y="799693"/>
            <a:chExt cx="314960" cy="186055"/>
          </a:xfrm>
        </p:grpSpPr>
        <p:pic>
          <p:nvPicPr>
            <p:cNvPr id="85" name="object 8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16178" y="799693"/>
              <a:ext cx="139446" cy="185623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941070" y="799693"/>
              <a:ext cx="139446" cy="185623"/>
            </a:xfrm>
            <a:prstGeom prst="rect">
              <a:avLst/>
            </a:prstGeom>
          </p:spPr>
        </p:pic>
      </p:grpSp>
      <p:pic>
        <p:nvPicPr>
          <p:cNvPr id="87" name="object 87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9388640" y="799693"/>
            <a:ext cx="134874" cy="185166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9760801" y="799921"/>
            <a:ext cx="123444" cy="185166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9575407" y="799921"/>
            <a:ext cx="140589" cy="185166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923107" y="799693"/>
            <a:ext cx="139446" cy="185623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0111016" y="799921"/>
            <a:ext cx="123444" cy="185166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0286124" y="799921"/>
            <a:ext cx="139674" cy="185166"/>
          </a:xfrm>
          <a:prstGeom prst="rect">
            <a:avLst/>
          </a:prstGeom>
        </p:spPr>
      </p:pic>
      <p:grpSp>
        <p:nvGrpSpPr>
          <p:cNvPr id="93" name="object 93"/>
          <p:cNvGrpSpPr/>
          <p:nvPr/>
        </p:nvGrpSpPr>
        <p:grpSpPr>
          <a:xfrm>
            <a:off x="10471290" y="799921"/>
            <a:ext cx="523240" cy="185420"/>
            <a:chOff x="10471290" y="799921"/>
            <a:chExt cx="523240" cy="185420"/>
          </a:xfrm>
        </p:grpSpPr>
        <p:sp>
          <p:nvSpPr>
            <p:cNvPr id="94" name="object 94"/>
            <p:cNvSpPr/>
            <p:nvPr/>
          </p:nvSpPr>
          <p:spPr>
            <a:xfrm>
              <a:off x="10471290" y="799921"/>
              <a:ext cx="143510" cy="185420"/>
            </a:xfrm>
            <a:custGeom>
              <a:avLst/>
              <a:gdLst/>
              <a:ahLst/>
              <a:cxnLst/>
              <a:rect l="l" t="t" r="r" b="b"/>
              <a:pathLst>
                <a:path w="143509" h="185419">
                  <a:moveTo>
                    <a:pt x="143103" y="0"/>
                  </a:moveTo>
                  <a:lnTo>
                    <a:pt x="0" y="0"/>
                  </a:lnTo>
                  <a:lnTo>
                    <a:pt x="0" y="22631"/>
                  </a:lnTo>
                  <a:lnTo>
                    <a:pt x="57835" y="22631"/>
                  </a:lnTo>
                  <a:lnTo>
                    <a:pt x="57835" y="185166"/>
                  </a:lnTo>
                  <a:lnTo>
                    <a:pt x="85267" y="185166"/>
                  </a:lnTo>
                  <a:lnTo>
                    <a:pt x="85267" y="22631"/>
                  </a:lnTo>
                  <a:lnTo>
                    <a:pt x="143103" y="22631"/>
                  </a:lnTo>
                  <a:lnTo>
                    <a:pt x="1431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642054" y="799921"/>
              <a:ext cx="182422" cy="185166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10851223" y="799921"/>
              <a:ext cx="143510" cy="185420"/>
            </a:xfrm>
            <a:custGeom>
              <a:avLst/>
              <a:gdLst/>
              <a:ahLst/>
              <a:cxnLst/>
              <a:rect l="l" t="t" r="r" b="b"/>
              <a:pathLst>
                <a:path w="143509" h="185419">
                  <a:moveTo>
                    <a:pt x="143103" y="0"/>
                  </a:moveTo>
                  <a:lnTo>
                    <a:pt x="0" y="0"/>
                  </a:lnTo>
                  <a:lnTo>
                    <a:pt x="0" y="22631"/>
                  </a:lnTo>
                  <a:lnTo>
                    <a:pt x="57835" y="22631"/>
                  </a:lnTo>
                  <a:lnTo>
                    <a:pt x="57835" y="185166"/>
                  </a:lnTo>
                  <a:lnTo>
                    <a:pt x="85267" y="185166"/>
                  </a:lnTo>
                  <a:lnTo>
                    <a:pt x="85267" y="22631"/>
                  </a:lnTo>
                  <a:lnTo>
                    <a:pt x="143103" y="22631"/>
                  </a:lnTo>
                  <a:lnTo>
                    <a:pt x="1431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/>
          <p:nvPr/>
        </p:nvSpPr>
        <p:spPr>
          <a:xfrm>
            <a:off x="11040047" y="799921"/>
            <a:ext cx="27940" cy="185420"/>
          </a:xfrm>
          <a:custGeom>
            <a:avLst/>
            <a:gdLst/>
            <a:ahLst/>
            <a:cxnLst/>
            <a:rect l="l" t="t" r="r" b="b"/>
            <a:pathLst>
              <a:path w="27940" h="185419">
                <a:moveTo>
                  <a:pt x="0" y="185166"/>
                </a:moveTo>
                <a:lnTo>
                  <a:pt x="0" y="0"/>
                </a:lnTo>
                <a:lnTo>
                  <a:pt x="27432" y="0"/>
                </a:lnTo>
                <a:lnTo>
                  <a:pt x="27432" y="185166"/>
                </a:lnTo>
                <a:lnTo>
                  <a:pt x="0" y="1851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8" name="object 98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1123486" y="796493"/>
            <a:ext cx="144403" cy="191566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8101879" y="9077083"/>
            <a:ext cx="128015" cy="140969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1324197" y="799921"/>
            <a:ext cx="139674" cy="185166"/>
          </a:xfrm>
          <a:prstGeom prst="rect">
            <a:avLst/>
          </a:prstGeom>
        </p:spPr>
      </p:pic>
      <p:sp>
        <p:nvSpPr>
          <p:cNvPr id="101" name="object 101"/>
          <p:cNvSpPr/>
          <p:nvPr/>
        </p:nvSpPr>
        <p:spPr>
          <a:xfrm>
            <a:off x="8283616" y="9077083"/>
            <a:ext cx="28575" cy="140970"/>
          </a:xfrm>
          <a:custGeom>
            <a:avLst/>
            <a:gdLst/>
            <a:ahLst/>
            <a:cxnLst/>
            <a:rect l="l" t="t" r="r" b="b"/>
            <a:pathLst>
              <a:path w="28575" h="140970">
                <a:moveTo>
                  <a:pt x="28194" y="140970"/>
                </a:moveTo>
                <a:lnTo>
                  <a:pt x="0" y="140970"/>
                </a:lnTo>
                <a:lnTo>
                  <a:pt x="0" y="0"/>
                </a:lnTo>
                <a:lnTo>
                  <a:pt x="28194" y="0"/>
                </a:lnTo>
                <a:lnTo>
                  <a:pt x="28194" y="140970"/>
                </a:lnTo>
                <a:close/>
              </a:path>
            </a:pathLst>
          </a:custGeom>
          <a:solidFill>
            <a:srgbClr val="B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2" name="object 102"/>
          <p:cNvGrpSpPr/>
          <p:nvPr/>
        </p:nvGrpSpPr>
        <p:grpSpPr>
          <a:xfrm>
            <a:off x="8365532" y="9077083"/>
            <a:ext cx="177165" cy="140970"/>
            <a:chOff x="8365532" y="9077083"/>
            <a:chExt cx="177165" cy="140970"/>
          </a:xfrm>
        </p:grpSpPr>
        <p:pic>
          <p:nvPicPr>
            <p:cNvPr id="103" name="object 10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365532" y="9077083"/>
              <a:ext cx="108204" cy="140970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8514502" y="9077083"/>
              <a:ext cx="28575" cy="140970"/>
            </a:xfrm>
            <a:custGeom>
              <a:avLst/>
              <a:gdLst/>
              <a:ahLst/>
              <a:cxnLst/>
              <a:rect l="l" t="t" r="r" b="b"/>
              <a:pathLst>
                <a:path w="28575" h="140970">
                  <a:moveTo>
                    <a:pt x="28194" y="140970"/>
                  </a:moveTo>
                  <a:lnTo>
                    <a:pt x="0" y="140970"/>
                  </a:lnTo>
                  <a:lnTo>
                    <a:pt x="0" y="0"/>
                  </a:lnTo>
                  <a:lnTo>
                    <a:pt x="28194" y="0"/>
                  </a:lnTo>
                  <a:lnTo>
                    <a:pt x="28194" y="140970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8589369" y="9074416"/>
            <a:ext cx="270510" cy="146685"/>
            <a:chOff x="8589369" y="9074416"/>
            <a:chExt cx="270510" cy="146685"/>
          </a:xfrm>
        </p:grpSpPr>
        <p:pic>
          <p:nvPicPr>
            <p:cNvPr id="106" name="object 10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589369" y="9074416"/>
              <a:ext cx="109537" cy="146304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733578" y="9074416"/>
              <a:ext cx="126111" cy="146304"/>
            </a:xfrm>
            <a:prstGeom prst="rect">
              <a:avLst/>
            </a:prstGeom>
          </p:spPr>
        </p:pic>
      </p:grpSp>
      <p:pic>
        <p:nvPicPr>
          <p:cNvPr id="108" name="object 108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8906361" y="9077083"/>
            <a:ext cx="128015" cy="140969"/>
          </a:xfrm>
          <a:prstGeom prst="rect">
            <a:avLst/>
          </a:prstGeom>
        </p:spPr>
      </p:pic>
      <p:grpSp>
        <p:nvGrpSpPr>
          <p:cNvPr id="109" name="object 109"/>
          <p:cNvGrpSpPr/>
          <p:nvPr/>
        </p:nvGrpSpPr>
        <p:grpSpPr>
          <a:xfrm>
            <a:off x="9088098" y="9074416"/>
            <a:ext cx="923290" cy="146685"/>
            <a:chOff x="9088098" y="9074416"/>
            <a:chExt cx="923290" cy="146685"/>
          </a:xfrm>
        </p:grpSpPr>
        <p:pic>
          <p:nvPicPr>
            <p:cNvPr id="110" name="object 11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088098" y="9077083"/>
              <a:ext cx="101536" cy="140970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216114" y="9077083"/>
              <a:ext cx="123634" cy="140970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375372" y="9077083"/>
              <a:ext cx="107823" cy="140969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518628" y="9077083"/>
              <a:ext cx="112966" cy="140969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9663027" y="9184144"/>
              <a:ext cx="34925" cy="36830"/>
            </a:xfrm>
            <a:custGeom>
              <a:avLst/>
              <a:gdLst/>
              <a:ahLst/>
              <a:cxnLst/>
              <a:rect l="l" t="t" r="r" b="b"/>
              <a:pathLst>
                <a:path w="34925" h="36829">
                  <a:moveTo>
                    <a:pt x="27432" y="36575"/>
                  </a:moveTo>
                  <a:lnTo>
                    <a:pt x="17335" y="36575"/>
                  </a:lnTo>
                  <a:lnTo>
                    <a:pt x="7429" y="36575"/>
                  </a:lnTo>
                  <a:lnTo>
                    <a:pt x="0" y="28574"/>
                  </a:lnTo>
                  <a:lnTo>
                    <a:pt x="0" y="8000"/>
                  </a:lnTo>
                  <a:lnTo>
                    <a:pt x="7429" y="0"/>
                  </a:lnTo>
                  <a:lnTo>
                    <a:pt x="27432" y="0"/>
                  </a:lnTo>
                  <a:lnTo>
                    <a:pt x="34861" y="8000"/>
                  </a:lnTo>
                  <a:lnTo>
                    <a:pt x="34861" y="28574"/>
                  </a:lnTo>
                  <a:lnTo>
                    <a:pt x="27432" y="36575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740751" y="9074416"/>
              <a:ext cx="109537" cy="146304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884960" y="9074416"/>
              <a:ext cx="126111" cy="146304"/>
            </a:xfrm>
            <a:prstGeom prst="rect">
              <a:avLst/>
            </a:prstGeom>
          </p:spPr>
        </p:pic>
      </p:grpSp>
      <p:pic>
        <p:nvPicPr>
          <p:cNvPr id="117" name="object 11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0057743" y="9077083"/>
            <a:ext cx="128015" cy="1409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59700" y="232447"/>
              <a:ext cx="9088120" cy="2047875"/>
            </a:xfrm>
            <a:custGeom>
              <a:avLst/>
              <a:gdLst/>
              <a:ahLst/>
              <a:cxnLst/>
              <a:rect l="l" t="t" r="r" b="b"/>
              <a:pathLst>
                <a:path w="9088119" h="2047875">
                  <a:moveTo>
                    <a:pt x="307251" y="1617992"/>
                  </a:moveTo>
                  <a:lnTo>
                    <a:pt x="305130" y="1575562"/>
                  </a:lnTo>
                  <a:lnTo>
                    <a:pt x="287451" y="1533588"/>
                  </a:lnTo>
                  <a:lnTo>
                    <a:pt x="262343" y="1504657"/>
                  </a:lnTo>
                  <a:lnTo>
                    <a:pt x="238163" y="1486115"/>
                  </a:lnTo>
                  <a:lnTo>
                    <a:pt x="238163" y="1596707"/>
                  </a:lnTo>
                  <a:lnTo>
                    <a:pt x="238048" y="1617992"/>
                  </a:lnTo>
                  <a:lnTo>
                    <a:pt x="222872" y="1659382"/>
                  </a:lnTo>
                  <a:lnTo>
                    <a:pt x="190106" y="1685709"/>
                  </a:lnTo>
                  <a:lnTo>
                    <a:pt x="163156" y="1692948"/>
                  </a:lnTo>
                  <a:lnTo>
                    <a:pt x="143319" y="1692922"/>
                  </a:lnTo>
                  <a:lnTo>
                    <a:pt x="105295" y="1680184"/>
                  </a:lnTo>
                  <a:lnTo>
                    <a:pt x="79552" y="1651635"/>
                  </a:lnTo>
                  <a:lnTo>
                    <a:pt x="68884" y="1597418"/>
                  </a:lnTo>
                  <a:lnTo>
                    <a:pt x="69519" y="1591297"/>
                  </a:lnTo>
                  <a:lnTo>
                    <a:pt x="91351" y="1550377"/>
                  </a:lnTo>
                  <a:lnTo>
                    <a:pt x="127647" y="1527733"/>
                  </a:lnTo>
                  <a:lnTo>
                    <a:pt x="154139" y="1524774"/>
                  </a:lnTo>
                  <a:lnTo>
                    <a:pt x="165303" y="1524876"/>
                  </a:lnTo>
                  <a:lnTo>
                    <a:pt x="203555" y="1538719"/>
                  </a:lnTo>
                  <a:lnTo>
                    <a:pt x="232168" y="1575066"/>
                  </a:lnTo>
                  <a:lnTo>
                    <a:pt x="238163" y="1596707"/>
                  </a:lnTo>
                  <a:lnTo>
                    <a:pt x="238163" y="1486115"/>
                  </a:lnTo>
                  <a:lnTo>
                    <a:pt x="197637" y="1470977"/>
                  </a:lnTo>
                  <a:lnTo>
                    <a:pt x="154139" y="1466862"/>
                  </a:lnTo>
                  <a:lnTo>
                    <a:pt x="135013" y="1467015"/>
                  </a:lnTo>
                  <a:lnTo>
                    <a:pt x="93789" y="1476616"/>
                  </a:lnTo>
                  <a:lnTo>
                    <a:pt x="57302" y="1493926"/>
                  </a:lnTo>
                  <a:lnTo>
                    <a:pt x="24828" y="1523898"/>
                  </a:lnTo>
                  <a:lnTo>
                    <a:pt x="4914" y="1564335"/>
                  </a:lnTo>
                  <a:lnTo>
                    <a:pt x="0" y="1597418"/>
                  </a:lnTo>
                  <a:lnTo>
                    <a:pt x="101" y="1626514"/>
                  </a:lnTo>
                  <a:lnTo>
                    <a:pt x="12407" y="1666506"/>
                  </a:lnTo>
                  <a:lnTo>
                    <a:pt x="33578" y="1700580"/>
                  </a:lnTo>
                  <a:lnTo>
                    <a:pt x="67843" y="1729714"/>
                  </a:lnTo>
                  <a:lnTo>
                    <a:pt x="111696" y="1746694"/>
                  </a:lnTo>
                  <a:lnTo>
                    <a:pt x="154139" y="1750936"/>
                  </a:lnTo>
                  <a:lnTo>
                    <a:pt x="173253" y="1750758"/>
                  </a:lnTo>
                  <a:lnTo>
                    <a:pt x="214490" y="1739963"/>
                  </a:lnTo>
                  <a:lnTo>
                    <a:pt x="250964" y="1721053"/>
                  </a:lnTo>
                  <a:lnTo>
                    <a:pt x="280479" y="1693024"/>
                  </a:lnTo>
                  <a:lnTo>
                    <a:pt x="283413" y="1689671"/>
                  </a:lnTo>
                  <a:lnTo>
                    <a:pt x="302856" y="1648256"/>
                  </a:lnTo>
                  <a:lnTo>
                    <a:pt x="307187" y="1626514"/>
                  </a:lnTo>
                  <a:lnTo>
                    <a:pt x="307251" y="1617992"/>
                  </a:lnTo>
                  <a:close/>
                </a:path>
                <a:path w="9088119" h="2047875">
                  <a:moveTo>
                    <a:pt x="466864" y="1462595"/>
                  </a:moveTo>
                  <a:lnTo>
                    <a:pt x="398589" y="1462595"/>
                  </a:lnTo>
                  <a:lnTo>
                    <a:pt x="398589" y="1760689"/>
                  </a:lnTo>
                  <a:lnTo>
                    <a:pt x="459549" y="1760689"/>
                  </a:lnTo>
                  <a:lnTo>
                    <a:pt x="466864" y="1753374"/>
                  </a:lnTo>
                  <a:lnTo>
                    <a:pt x="466864" y="1462595"/>
                  </a:lnTo>
                  <a:close/>
                </a:path>
                <a:path w="9088119" h="2047875">
                  <a:moveTo>
                    <a:pt x="474179" y="1991728"/>
                  </a:moveTo>
                  <a:lnTo>
                    <a:pt x="146824" y="1991728"/>
                  </a:lnTo>
                  <a:lnTo>
                    <a:pt x="146824" y="1945398"/>
                  </a:lnTo>
                  <a:lnTo>
                    <a:pt x="424192" y="1945398"/>
                  </a:lnTo>
                  <a:lnTo>
                    <a:pt x="433514" y="1945246"/>
                  </a:lnTo>
                  <a:lnTo>
                    <a:pt x="461200" y="1918843"/>
                  </a:lnTo>
                  <a:lnTo>
                    <a:pt x="461378" y="1908822"/>
                  </a:lnTo>
                  <a:lnTo>
                    <a:pt x="461378" y="1790560"/>
                  </a:lnTo>
                  <a:lnTo>
                    <a:pt x="76111" y="1790560"/>
                  </a:lnTo>
                  <a:lnTo>
                    <a:pt x="76111" y="1846643"/>
                  </a:lnTo>
                  <a:lnTo>
                    <a:pt x="392493" y="1846643"/>
                  </a:lnTo>
                  <a:lnTo>
                    <a:pt x="392493" y="1891144"/>
                  </a:lnTo>
                  <a:lnTo>
                    <a:pt x="76111" y="1891144"/>
                  </a:lnTo>
                  <a:lnTo>
                    <a:pt x="76111" y="2011235"/>
                  </a:lnTo>
                  <a:lnTo>
                    <a:pt x="76682" y="2032381"/>
                  </a:lnTo>
                  <a:lnTo>
                    <a:pt x="80759" y="2043239"/>
                  </a:lnTo>
                  <a:lnTo>
                    <a:pt x="91795" y="2047240"/>
                  </a:lnTo>
                  <a:lnTo>
                    <a:pt x="113296" y="2047811"/>
                  </a:lnTo>
                  <a:lnTo>
                    <a:pt x="466864" y="2047811"/>
                  </a:lnTo>
                  <a:lnTo>
                    <a:pt x="474179" y="2040496"/>
                  </a:lnTo>
                  <a:lnTo>
                    <a:pt x="474179" y="1991728"/>
                  </a:lnTo>
                  <a:close/>
                </a:path>
                <a:path w="9088119" h="2047875">
                  <a:moveTo>
                    <a:pt x="1027696" y="1986241"/>
                  </a:moveTo>
                  <a:lnTo>
                    <a:pt x="691807" y="1986241"/>
                  </a:lnTo>
                  <a:lnTo>
                    <a:pt x="688149" y="1983193"/>
                  </a:lnTo>
                  <a:lnTo>
                    <a:pt x="688149" y="1871637"/>
                  </a:lnTo>
                  <a:lnTo>
                    <a:pt x="619264" y="1871637"/>
                  </a:lnTo>
                  <a:lnTo>
                    <a:pt x="619264" y="2006358"/>
                  </a:lnTo>
                  <a:lnTo>
                    <a:pt x="619429" y="2015680"/>
                  </a:lnTo>
                  <a:lnTo>
                    <a:pt x="647814" y="2043379"/>
                  </a:lnTo>
                  <a:lnTo>
                    <a:pt x="656450" y="2043544"/>
                  </a:lnTo>
                  <a:lnTo>
                    <a:pt x="1020381" y="2043544"/>
                  </a:lnTo>
                  <a:lnTo>
                    <a:pt x="1027696" y="2036229"/>
                  </a:lnTo>
                  <a:lnTo>
                    <a:pt x="1027696" y="1986241"/>
                  </a:lnTo>
                  <a:close/>
                </a:path>
                <a:path w="9088119" h="2047875">
                  <a:moveTo>
                    <a:pt x="1092923" y="1777758"/>
                  </a:moveTo>
                  <a:lnTo>
                    <a:pt x="855179" y="1777758"/>
                  </a:lnTo>
                  <a:lnTo>
                    <a:pt x="855179" y="1719846"/>
                  </a:lnTo>
                  <a:lnTo>
                    <a:pt x="981367" y="1719846"/>
                  </a:lnTo>
                  <a:lnTo>
                    <a:pt x="990346" y="1719681"/>
                  </a:lnTo>
                  <a:lnTo>
                    <a:pt x="1018374" y="1692592"/>
                  </a:lnTo>
                  <a:lnTo>
                    <a:pt x="1018552" y="1683270"/>
                  </a:lnTo>
                  <a:lnTo>
                    <a:pt x="1018552" y="1665592"/>
                  </a:lnTo>
                  <a:lnTo>
                    <a:pt x="1018552" y="1594269"/>
                  </a:lnTo>
                  <a:lnTo>
                    <a:pt x="1018552" y="1538795"/>
                  </a:lnTo>
                  <a:lnTo>
                    <a:pt x="1018552" y="1465033"/>
                  </a:lnTo>
                  <a:lnTo>
                    <a:pt x="949667" y="1465033"/>
                  </a:lnTo>
                  <a:lnTo>
                    <a:pt x="949667" y="1538795"/>
                  </a:lnTo>
                  <a:lnTo>
                    <a:pt x="949667" y="1594269"/>
                  </a:lnTo>
                  <a:lnTo>
                    <a:pt x="949667" y="1665592"/>
                  </a:lnTo>
                  <a:lnTo>
                    <a:pt x="690587" y="1665592"/>
                  </a:lnTo>
                  <a:lnTo>
                    <a:pt x="690587" y="1594269"/>
                  </a:lnTo>
                  <a:lnTo>
                    <a:pt x="949667" y="1594269"/>
                  </a:lnTo>
                  <a:lnTo>
                    <a:pt x="949667" y="1538795"/>
                  </a:lnTo>
                  <a:lnTo>
                    <a:pt x="690587" y="1538795"/>
                  </a:lnTo>
                  <a:lnTo>
                    <a:pt x="690587" y="1465033"/>
                  </a:lnTo>
                  <a:lnTo>
                    <a:pt x="623531" y="1465033"/>
                  </a:lnTo>
                  <a:lnTo>
                    <a:pt x="623531" y="1683270"/>
                  </a:lnTo>
                  <a:lnTo>
                    <a:pt x="623684" y="1692249"/>
                  </a:lnTo>
                  <a:lnTo>
                    <a:pt x="651040" y="1719681"/>
                  </a:lnTo>
                  <a:lnTo>
                    <a:pt x="660717" y="1719846"/>
                  </a:lnTo>
                  <a:lnTo>
                    <a:pt x="785685" y="1719846"/>
                  </a:lnTo>
                  <a:lnTo>
                    <a:pt x="785685" y="1777758"/>
                  </a:lnTo>
                  <a:lnTo>
                    <a:pt x="544893" y="1777758"/>
                  </a:lnTo>
                  <a:lnTo>
                    <a:pt x="544893" y="1836280"/>
                  </a:lnTo>
                  <a:lnTo>
                    <a:pt x="1085608" y="1836280"/>
                  </a:lnTo>
                  <a:lnTo>
                    <a:pt x="1092923" y="1828965"/>
                  </a:lnTo>
                  <a:lnTo>
                    <a:pt x="1092923" y="1777758"/>
                  </a:lnTo>
                  <a:close/>
                </a:path>
                <a:path w="9088119" h="2047875">
                  <a:moveTo>
                    <a:pt x="1471980" y="1618678"/>
                  </a:moveTo>
                  <a:lnTo>
                    <a:pt x="1459293" y="1565617"/>
                  </a:lnTo>
                  <a:lnTo>
                    <a:pt x="1437424" y="1529054"/>
                  </a:lnTo>
                  <a:lnTo>
                    <a:pt x="1407960" y="1503083"/>
                  </a:lnTo>
                  <a:lnTo>
                    <a:pt x="1407960" y="1617967"/>
                  </a:lnTo>
                  <a:lnTo>
                    <a:pt x="1407947" y="1645323"/>
                  </a:lnTo>
                  <a:lnTo>
                    <a:pt x="1394396" y="1685366"/>
                  </a:lnTo>
                  <a:lnTo>
                    <a:pt x="1362481" y="1716036"/>
                  </a:lnTo>
                  <a:lnTo>
                    <a:pt x="1319631" y="1728279"/>
                  </a:lnTo>
                  <a:lnTo>
                    <a:pt x="1318044" y="1728304"/>
                  </a:lnTo>
                  <a:lnTo>
                    <a:pt x="1296809" y="1728279"/>
                  </a:lnTo>
                  <a:lnTo>
                    <a:pt x="1253134" y="1715389"/>
                  </a:lnTo>
                  <a:lnTo>
                    <a:pt x="1221333" y="1683677"/>
                  </a:lnTo>
                  <a:lnTo>
                    <a:pt x="1208328" y="1645323"/>
                  </a:lnTo>
                  <a:lnTo>
                    <a:pt x="1208252" y="1618678"/>
                  </a:lnTo>
                  <a:lnTo>
                    <a:pt x="1209090" y="1610995"/>
                  </a:lnTo>
                  <a:lnTo>
                    <a:pt x="1229042" y="1570850"/>
                  </a:lnTo>
                  <a:lnTo>
                    <a:pt x="1269098" y="1542757"/>
                  </a:lnTo>
                  <a:lnTo>
                    <a:pt x="1308722" y="1535137"/>
                  </a:lnTo>
                  <a:lnTo>
                    <a:pt x="1320990" y="1535239"/>
                  </a:lnTo>
                  <a:lnTo>
                    <a:pt x="1358519" y="1546390"/>
                  </a:lnTo>
                  <a:lnTo>
                    <a:pt x="1392123" y="1574800"/>
                  </a:lnTo>
                  <a:lnTo>
                    <a:pt x="1407134" y="1609890"/>
                  </a:lnTo>
                  <a:lnTo>
                    <a:pt x="1407960" y="1617967"/>
                  </a:lnTo>
                  <a:lnTo>
                    <a:pt x="1407960" y="1503083"/>
                  </a:lnTo>
                  <a:lnTo>
                    <a:pt x="1372730" y="1486979"/>
                  </a:lnTo>
                  <a:lnTo>
                    <a:pt x="1329029" y="1476781"/>
                  </a:lnTo>
                  <a:lnTo>
                    <a:pt x="1308722" y="1476616"/>
                  </a:lnTo>
                  <a:lnTo>
                    <a:pt x="1288503" y="1476781"/>
                  </a:lnTo>
                  <a:lnTo>
                    <a:pt x="1244409" y="1487589"/>
                  </a:lnTo>
                  <a:lnTo>
                    <a:pt x="1205179" y="1506867"/>
                  </a:lnTo>
                  <a:lnTo>
                    <a:pt x="1170343" y="1539862"/>
                  </a:lnTo>
                  <a:lnTo>
                    <a:pt x="1148918" y="1584553"/>
                  </a:lnTo>
                  <a:lnTo>
                    <a:pt x="1143635" y="1618678"/>
                  </a:lnTo>
                  <a:lnTo>
                    <a:pt x="1143723" y="1653146"/>
                  </a:lnTo>
                  <a:lnTo>
                    <a:pt x="1156931" y="1697596"/>
                  </a:lnTo>
                  <a:lnTo>
                    <a:pt x="1179766" y="1734324"/>
                  </a:lnTo>
                  <a:lnTo>
                    <a:pt x="1216939" y="1764423"/>
                  </a:lnTo>
                  <a:lnTo>
                    <a:pt x="1263713" y="1781911"/>
                  </a:lnTo>
                  <a:lnTo>
                    <a:pt x="1308722" y="1786293"/>
                  </a:lnTo>
                  <a:lnTo>
                    <a:pt x="1328572" y="1786140"/>
                  </a:lnTo>
                  <a:lnTo>
                    <a:pt x="1372120" y="1776539"/>
                  </a:lnTo>
                  <a:lnTo>
                    <a:pt x="1410906" y="1758708"/>
                  </a:lnTo>
                  <a:lnTo>
                    <a:pt x="1443672" y="1728381"/>
                  </a:lnTo>
                  <a:lnTo>
                    <a:pt x="1445310" y="1726552"/>
                  </a:lnTo>
                  <a:lnTo>
                    <a:pt x="1466684" y="1680984"/>
                  </a:lnTo>
                  <a:lnTo>
                    <a:pt x="1471853" y="1653857"/>
                  </a:lnTo>
                  <a:lnTo>
                    <a:pt x="1471980" y="1618678"/>
                  </a:lnTo>
                  <a:close/>
                </a:path>
                <a:path w="9088119" h="2047875">
                  <a:moveTo>
                    <a:pt x="1523911" y="1843595"/>
                  </a:moveTo>
                  <a:lnTo>
                    <a:pt x="1470101" y="1853679"/>
                  </a:lnTo>
                  <a:lnTo>
                    <a:pt x="1416253" y="1859521"/>
                  </a:lnTo>
                  <a:lnTo>
                    <a:pt x="1356474" y="1863064"/>
                  </a:lnTo>
                  <a:lnTo>
                    <a:pt x="1125842" y="1863712"/>
                  </a:lnTo>
                  <a:lnTo>
                    <a:pt x="1125842" y="1921624"/>
                  </a:lnTo>
                  <a:lnTo>
                    <a:pt x="1295311" y="1921624"/>
                  </a:lnTo>
                  <a:lnTo>
                    <a:pt x="1324305" y="1921548"/>
                  </a:lnTo>
                  <a:lnTo>
                    <a:pt x="1373962" y="1920621"/>
                  </a:lnTo>
                  <a:lnTo>
                    <a:pt x="1434287" y="1916976"/>
                  </a:lnTo>
                  <a:lnTo>
                    <a:pt x="1487170" y="1910753"/>
                  </a:lnTo>
                  <a:lnTo>
                    <a:pt x="1523911" y="1900897"/>
                  </a:lnTo>
                  <a:lnTo>
                    <a:pt x="1523911" y="1843595"/>
                  </a:lnTo>
                  <a:close/>
                </a:path>
                <a:path w="9088119" h="2047875">
                  <a:moveTo>
                    <a:pt x="1619008" y="1462595"/>
                  </a:moveTo>
                  <a:lnTo>
                    <a:pt x="1549514" y="1462595"/>
                  </a:lnTo>
                  <a:lnTo>
                    <a:pt x="1549514" y="2042934"/>
                  </a:lnTo>
                  <a:lnTo>
                    <a:pt x="1611693" y="2042934"/>
                  </a:lnTo>
                  <a:lnTo>
                    <a:pt x="1619008" y="2035619"/>
                  </a:lnTo>
                  <a:lnTo>
                    <a:pt x="1619008" y="1462595"/>
                  </a:lnTo>
                  <a:close/>
                </a:path>
                <a:path w="9088119" h="2047875">
                  <a:moveTo>
                    <a:pt x="2172551" y="1619211"/>
                  </a:moveTo>
                  <a:lnTo>
                    <a:pt x="2170430" y="1576781"/>
                  </a:lnTo>
                  <a:lnTo>
                    <a:pt x="2152764" y="1534807"/>
                  </a:lnTo>
                  <a:lnTo>
                    <a:pt x="2147519" y="1525993"/>
                  </a:lnTo>
                  <a:lnTo>
                    <a:pt x="2146998" y="1525117"/>
                  </a:lnTo>
                  <a:lnTo>
                    <a:pt x="2115413" y="1495145"/>
                  </a:lnTo>
                  <a:lnTo>
                    <a:pt x="2103475" y="1487335"/>
                  </a:lnTo>
                  <a:lnTo>
                    <a:pt x="2103475" y="1597926"/>
                  </a:lnTo>
                  <a:lnTo>
                    <a:pt x="2103361" y="1619211"/>
                  </a:lnTo>
                  <a:lnTo>
                    <a:pt x="2088184" y="1660601"/>
                  </a:lnTo>
                  <a:lnTo>
                    <a:pt x="2055710" y="1686928"/>
                  </a:lnTo>
                  <a:lnTo>
                    <a:pt x="2028710" y="1694167"/>
                  </a:lnTo>
                  <a:lnTo>
                    <a:pt x="2008632" y="1694141"/>
                  </a:lnTo>
                  <a:lnTo>
                    <a:pt x="1970595" y="1681403"/>
                  </a:lnTo>
                  <a:lnTo>
                    <a:pt x="1944852" y="1652854"/>
                  </a:lnTo>
                  <a:lnTo>
                    <a:pt x="1934184" y="1598637"/>
                  </a:lnTo>
                  <a:lnTo>
                    <a:pt x="1934819" y="1592516"/>
                  </a:lnTo>
                  <a:lnTo>
                    <a:pt x="1956650" y="1551597"/>
                  </a:lnTo>
                  <a:lnTo>
                    <a:pt x="1992960" y="1528953"/>
                  </a:lnTo>
                  <a:lnTo>
                    <a:pt x="2019439" y="1525993"/>
                  </a:lnTo>
                  <a:lnTo>
                    <a:pt x="2030615" y="1526095"/>
                  </a:lnTo>
                  <a:lnTo>
                    <a:pt x="2068855" y="1539938"/>
                  </a:lnTo>
                  <a:lnTo>
                    <a:pt x="2097468" y="1576285"/>
                  </a:lnTo>
                  <a:lnTo>
                    <a:pt x="2103475" y="1597926"/>
                  </a:lnTo>
                  <a:lnTo>
                    <a:pt x="2103475" y="1487335"/>
                  </a:lnTo>
                  <a:lnTo>
                    <a:pt x="2062949" y="1472196"/>
                  </a:lnTo>
                  <a:lnTo>
                    <a:pt x="2019439" y="1468081"/>
                  </a:lnTo>
                  <a:lnTo>
                    <a:pt x="2000326" y="1468234"/>
                  </a:lnTo>
                  <a:lnTo>
                    <a:pt x="1959089" y="1477835"/>
                  </a:lnTo>
                  <a:lnTo>
                    <a:pt x="1922614" y="1495145"/>
                  </a:lnTo>
                  <a:lnTo>
                    <a:pt x="1890128" y="1525117"/>
                  </a:lnTo>
                  <a:lnTo>
                    <a:pt x="1870227" y="1565554"/>
                  </a:lnTo>
                  <a:lnTo>
                    <a:pt x="1865312" y="1598637"/>
                  </a:lnTo>
                  <a:lnTo>
                    <a:pt x="1865414" y="1627733"/>
                  </a:lnTo>
                  <a:lnTo>
                    <a:pt x="1877707" y="1667725"/>
                  </a:lnTo>
                  <a:lnTo>
                    <a:pt x="1898891" y="1701800"/>
                  </a:lnTo>
                  <a:lnTo>
                    <a:pt x="1933143" y="1730933"/>
                  </a:lnTo>
                  <a:lnTo>
                    <a:pt x="1977009" y="1747913"/>
                  </a:lnTo>
                  <a:lnTo>
                    <a:pt x="2019439" y="1752155"/>
                  </a:lnTo>
                  <a:lnTo>
                    <a:pt x="2038565" y="1751977"/>
                  </a:lnTo>
                  <a:lnTo>
                    <a:pt x="2079790" y="1741182"/>
                  </a:lnTo>
                  <a:lnTo>
                    <a:pt x="2116264" y="1722272"/>
                  </a:lnTo>
                  <a:lnTo>
                    <a:pt x="2145792" y="1694243"/>
                  </a:lnTo>
                  <a:lnTo>
                    <a:pt x="2168169" y="1649476"/>
                  </a:lnTo>
                  <a:lnTo>
                    <a:pt x="2172500" y="1627733"/>
                  </a:lnTo>
                  <a:lnTo>
                    <a:pt x="2172551" y="1619211"/>
                  </a:lnTo>
                  <a:close/>
                </a:path>
                <a:path w="9088119" h="2047875">
                  <a:moveTo>
                    <a:pt x="2326068" y="1804581"/>
                  </a:moveTo>
                  <a:lnTo>
                    <a:pt x="2257793" y="1804581"/>
                  </a:lnTo>
                  <a:lnTo>
                    <a:pt x="2257793" y="1864931"/>
                  </a:lnTo>
                  <a:lnTo>
                    <a:pt x="2257793" y="1921624"/>
                  </a:lnTo>
                  <a:lnTo>
                    <a:pt x="2257793" y="1988070"/>
                  </a:lnTo>
                  <a:lnTo>
                    <a:pt x="2012124" y="1988070"/>
                  </a:lnTo>
                  <a:lnTo>
                    <a:pt x="2012124" y="1921624"/>
                  </a:lnTo>
                  <a:lnTo>
                    <a:pt x="2257793" y="1921624"/>
                  </a:lnTo>
                  <a:lnTo>
                    <a:pt x="2257793" y="1864931"/>
                  </a:lnTo>
                  <a:lnTo>
                    <a:pt x="2012124" y="1864931"/>
                  </a:lnTo>
                  <a:lnTo>
                    <a:pt x="2012124" y="1804581"/>
                  </a:lnTo>
                  <a:lnTo>
                    <a:pt x="1943239" y="1804581"/>
                  </a:lnTo>
                  <a:lnTo>
                    <a:pt x="1943239" y="2008187"/>
                  </a:lnTo>
                  <a:lnTo>
                    <a:pt x="1943404" y="2017509"/>
                  </a:lnTo>
                  <a:lnTo>
                    <a:pt x="1971103" y="2044598"/>
                  </a:lnTo>
                  <a:lnTo>
                    <a:pt x="1980425" y="2044763"/>
                  </a:lnTo>
                  <a:lnTo>
                    <a:pt x="2288883" y="2044763"/>
                  </a:lnTo>
                  <a:lnTo>
                    <a:pt x="2324735" y="2023351"/>
                  </a:lnTo>
                  <a:lnTo>
                    <a:pt x="2326068" y="2008187"/>
                  </a:lnTo>
                  <a:lnTo>
                    <a:pt x="2326068" y="1988070"/>
                  </a:lnTo>
                  <a:lnTo>
                    <a:pt x="2326068" y="1921624"/>
                  </a:lnTo>
                  <a:lnTo>
                    <a:pt x="2326068" y="1864931"/>
                  </a:lnTo>
                  <a:lnTo>
                    <a:pt x="2326068" y="1804581"/>
                  </a:lnTo>
                  <a:close/>
                </a:path>
                <a:path w="9088119" h="2047875">
                  <a:moveTo>
                    <a:pt x="2328507" y="1462595"/>
                  </a:moveTo>
                  <a:lnTo>
                    <a:pt x="2260841" y="1462595"/>
                  </a:lnTo>
                  <a:lnTo>
                    <a:pt x="2260841" y="1775320"/>
                  </a:lnTo>
                  <a:lnTo>
                    <a:pt x="2321191" y="1775320"/>
                  </a:lnTo>
                  <a:lnTo>
                    <a:pt x="2328507" y="1768005"/>
                  </a:lnTo>
                  <a:lnTo>
                    <a:pt x="2328507" y="1462595"/>
                  </a:lnTo>
                  <a:close/>
                </a:path>
                <a:path w="9088119" h="2047875">
                  <a:moveTo>
                    <a:pt x="2785707" y="1859445"/>
                  </a:moveTo>
                  <a:lnTo>
                    <a:pt x="2746959" y="1837232"/>
                  </a:lnTo>
                  <a:lnTo>
                    <a:pt x="2712326" y="1811972"/>
                  </a:lnTo>
                  <a:lnTo>
                    <a:pt x="2676893" y="1779587"/>
                  </a:lnTo>
                  <a:lnTo>
                    <a:pt x="2675674" y="1778368"/>
                  </a:lnTo>
                  <a:lnTo>
                    <a:pt x="2644559" y="1742706"/>
                  </a:lnTo>
                  <a:lnTo>
                    <a:pt x="2620695" y="1701330"/>
                  </a:lnTo>
                  <a:lnTo>
                    <a:pt x="2618676" y="1677784"/>
                  </a:lnTo>
                  <a:lnTo>
                    <a:pt x="2618676" y="1488198"/>
                  </a:lnTo>
                  <a:lnTo>
                    <a:pt x="2547963" y="1488198"/>
                  </a:lnTo>
                  <a:lnTo>
                    <a:pt x="2547937" y="1677784"/>
                  </a:lnTo>
                  <a:lnTo>
                    <a:pt x="2534551" y="1728076"/>
                  </a:lnTo>
                  <a:lnTo>
                    <a:pt x="2511971" y="1765706"/>
                  </a:lnTo>
                  <a:lnTo>
                    <a:pt x="2485567" y="1796453"/>
                  </a:lnTo>
                  <a:lnTo>
                    <a:pt x="2447379" y="1830793"/>
                  </a:lnTo>
                  <a:lnTo>
                    <a:pt x="2405202" y="1861908"/>
                  </a:lnTo>
                  <a:lnTo>
                    <a:pt x="2386419" y="1872856"/>
                  </a:lnTo>
                  <a:lnTo>
                    <a:pt x="2432139" y="1917357"/>
                  </a:lnTo>
                  <a:lnTo>
                    <a:pt x="2483091" y="1882660"/>
                  </a:lnTo>
                  <a:lnTo>
                    <a:pt x="2526334" y="1844319"/>
                  </a:lnTo>
                  <a:lnTo>
                    <a:pt x="2565654" y="1803806"/>
                  </a:lnTo>
                  <a:lnTo>
                    <a:pt x="2585758" y="1779587"/>
                  </a:lnTo>
                  <a:lnTo>
                    <a:pt x="2592755" y="1789036"/>
                  </a:lnTo>
                  <a:lnTo>
                    <a:pt x="2627515" y="1825536"/>
                  </a:lnTo>
                  <a:lnTo>
                    <a:pt x="2670124" y="1862328"/>
                  </a:lnTo>
                  <a:lnTo>
                    <a:pt x="2714917" y="1894484"/>
                  </a:lnTo>
                  <a:lnTo>
                    <a:pt x="2743035" y="1910041"/>
                  </a:lnTo>
                  <a:lnTo>
                    <a:pt x="2785707" y="1859445"/>
                  </a:lnTo>
                  <a:close/>
                </a:path>
                <a:path w="9088119" h="2047875">
                  <a:moveTo>
                    <a:pt x="2896044" y="1462595"/>
                  </a:moveTo>
                  <a:lnTo>
                    <a:pt x="2827769" y="1462595"/>
                  </a:lnTo>
                  <a:lnTo>
                    <a:pt x="2827769" y="2042934"/>
                  </a:lnTo>
                  <a:lnTo>
                    <a:pt x="2888729" y="2042934"/>
                  </a:lnTo>
                  <a:lnTo>
                    <a:pt x="2896044" y="2035619"/>
                  </a:lnTo>
                  <a:lnTo>
                    <a:pt x="2896044" y="1462595"/>
                  </a:lnTo>
                  <a:close/>
                </a:path>
                <a:path w="9088119" h="2047875">
                  <a:moveTo>
                    <a:pt x="3278263" y="1866760"/>
                  </a:moveTo>
                  <a:lnTo>
                    <a:pt x="3237115" y="1833232"/>
                  </a:lnTo>
                  <a:lnTo>
                    <a:pt x="3208236" y="1803908"/>
                  </a:lnTo>
                  <a:lnTo>
                    <a:pt x="3199460" y="1792998"/>
                  </a:lnTo>
                  <a:lnTo>
                    <a:pt x="3197491" y="1790560"/>
                  </a:lnTo>
                  <a:lnTo>
                    <a:pt x="3174784" y="1758708"/>
                  </a:lnTo>
                  <a:lnTo>
                    <a:pt x="3157220" y="1722704"/>
                  </a:lnTo>
                  <a:lnTo>
                    <a:pt x="3155734" y="1549158"/>
                  </a:lnTo>
                  <a:lnTo>
                    <a:pt x="3256927" y="1549158"/>
                  </a:lnTo>
                  <a:lnTo>
                    <a:pt x="3256927" y="1493685"/>
                  </a:lnTo>
                  <a:lnTo>
                    <a:pt x="2981998" y="1493685"/>
                  </a:lnTo>
                  <a:lnTo>
                    <a:pt x="2981998" y="1549158"/>
                  </a:lnTo>
                  <a:lnTo>
                    <a:pt x="3085630" y="1549158"/>
                  </a:lnTo>
                  <a:lnTo>
                    <a:pt x="3085579" y="1702777"/>
                  </a:lnTo>
                  <a:lnTo>
                    <a:pt x="3074962" y="1741792"/>
                  </a:lnTo>
                  <a:lnTo>
                    <a:pt x="3056877" y="1776590"/>
                  </a:lnTo>
                  <a:lnTo>
                    <a:pt x="3027603" y="1817192"/>
                  </a:lnTo>
                  <a:lnTo>
                    <a:pt x="2990405" y="1855660"/>
                  </a:lnTo>
                  <a:lnTo>
                    <a:pt x="2954566" y="1883829"/>
                  </a:lnTo>
                  <a:lnTo>
                    <a:pt x="3002724" y="1927720"/>
                  </a:lnTo>
                  <a:lnTo>
                    <a:pt x="3038691" y="1898154"/>
                  </a:lnTo>
                  <a:lnTo>
                    <a:pt x="3072219" y="1863102"/>
                  </a:lnTo>
                  <a:lnTo>
                    <a:pt x="3101479" y="1826526"/>
                  </a:lnTo>
                  <a:lnTo>
                    <a:pt x="3124035" y="1792998"/>
                  </a:lnTo>
                  <a:lnTo>
                    <a:pt x="3128467" y="1801355"/>
                  </a:lnTo>
                  <a:lnTo>
                    <a:pt x="3151314" y="1832762"/>
                  </a:lnTo>
                  <a:lnTo>
                    <a:pt x="3180664" y="1865058"/>
                  </a:lnTo>
                  <a:lnTo>
                    <a:pt x="3214027" y="1896351"/>
                  </a:lnTo>
                  <a:lnTo>
                    <a:pt x="3237420" y="1914309"/>
                  </a:lnTo>
                  <a:lnTo>
                    <a:pt x="3278263" y="1866760"/>
                  </a:lnTo>
                  <a:close/>
                </a:path>
                <a:path w="9088119" h="2047875">
                  <a:moveTo>
                    <a:pt x="3370923" y="1462595"/>
                  </a:moveTo>
                  <a:lnTo>
                    <a:pt x="3302038" y="1462595"/>
                  </a:lnTo>
                  <a:lnTo>
                    <a:pt x="3302038" y="1652181"/>
                  </a:lnTo>
                  <a:lnTo>
                    <a:pt x="3204502" y="1652181"/>
                  </a:lnTo>
                  <a:lnTo>
                    <a:pt x="3204502" y="1710702"/>
                  </a:lnTo>
                  <a:lnTo>
                    <a:pt x="3302038" y="1710702"/>
                  </a:lnTo>
                  <a:lnTo>
                    <a:pt x="3302038" y="2028913"/>
                  </a:lnTo>
                  <a:lnTo>
                    <a:pt x="3361169" y="2028913"/>
                  </a:lnTo>
                  <a:lnTo>
                    <a:pt x="3370313" y="2024646"/>
                  </a:lnTo>
                  <a:lnTo>
                    <a:pt x="3370923" y="2016721"/>
                  </a:lnTo>
                  <a:lnTo>
                    <a:pt x="3370923" y="1462595"/>
                  </a:lnTo>
                  <a:close/>
                </a:path>
                <a:path w="9088119" h="2047875">
                  <a:moveTo>
                    <a:pt x="3492843" y="1462595"/>
                  </a:moveTo>
                  <a:lnTo>
                    <a:pt x="3423958" y="1462595"/>
                  </a:lnTo>
                  <a:lnTo>
                    <a:pt x="3423958" y="2042934"/>
                  </a:lnTo>
                  <a:lnTo>
                    <a:pt x="3483089" y="2042934"/>
                  </a:lnTo>
                  <a:lnTo>
                    <a:pt x="3492233" y="2038667"/>
                  </a:lnTo>
                  <a:lnTo>
                    <a:pt x="3492843" y="2030742"/>
                  </a:lnTo>
                  <a:lnTo>
                    <a:pt x="3492843" y="1462595"/>
                  </a:lnTo>
                  <a:close/>
                </a:path>
                <a:path w="9088119" h="2047875">
                  <a:moveTo>
                    <a:pt x="4092689" y="1908822"/>
                  </a:moveTo>
                  <a:lnTo>
                    <a:pt x="3854945" y="1908822"/>
                  </a:lnTo>
                  <a:lnTo>
                    <a:pt x="3854945" y="1794827"/>
                  </a:lnTo>
                  <a:lnTo>
                    <a:pt x="4025023" y="1794827"/>
                  </a:lnTo>
                  <a:lnTo>
                    <a:pt x="4025023" y="1735086"/>
                  </a:lnTo>
                  <a:lnTo>
                    <a:pt x="3679990" y="1735086"/>
                  </a:lnTo>
                  <a:lnTo>
                    <a:pt x="3679990" y="1551597"/>
                  </a:lnTo>
                  <a:lnTo>
                    <a:pt x="4019537" y="1551597"/>
                  </a:lnTo>
                  <a:lnTo>
                    <a:pt x="4019537" y="1492465"/>
                  </a:lnTo>
                  <a:lnTo>
                    <a:pt x="3648900" y="1492465"/>
                  </a:lnTo>
                  <a:lnTo>
                    <a:pt x="3639578" y="1492618"/>
                  </a:lnTo>
                  <a:lnTo>
                    <a:pt x="3611880" y="1519707"/>
                  </a:lnTo>
                  <a:lnTo>
                    <a:pt x="3611715" y="1529041"/>
                  </a:lnTo>
                  <a:lnTo>
                    <a:pt x="3611715" y="1758251"/>
                  </a:lnTo>
                  <a:lnTo>
                    <a:pt x="3634689" y="1793532"/>
                  </a:lnTo>
                  <a:lnTo>
                    <a:pt x="3648900" y="1794827"/>
                  </a:lnTo>
                  <a:lnTo>
                    <a:pt x="3784841" y="1794827"/>
                  </a:lnTo>
                  <a:lnTo>
                    <a:pt x="3784841" y="1908822"/>
                  </a:lnTo>
                  <a:lnTo>
                    <a:pt x="3544049" y="1908822"/>
                  </a:lnTo>
                  <a:lnTo>
                    <a:pt x="3544049" y="1966734"/>
                  </a:lnTo>
                  <a:lnTo>
                    <a:pt x="4085374" y="1966734"/>
                  </a:lnTo>
                  <a:lnTo>
                    <a:pt x="4092689" y="1959419"/>
                  </a:lnTo>
                  <a:lnTo>
                    <a:pt x="4092689" y="1908822"/>
                  </a:lnTo>
                  <a:close/>
                </a:path>
                <a:path w="9088119" h="2047875">
                  <a:moveTo>
                    <a:pt x="9087688" y="92621"/>
                  </a:moveTo>
                  <a:lnTo>
                    <a:pt x="9060523" y="27165"/>
                  </a:lnTo>
                  <a:lnTo>
                    <a:pt x="8995054" y="0"/>
                  </a:lnTo>
                  <a:lnTo>
                    <a:pt x="8991740" y="0"/>
                  </a:lnTo>
                  <a:lnTo>
                    <a:pt x="8955722" y="7289"/>
                  </a:lnTo>
                  <a:lnTo>
                    <a:pt x="8926284" y="27165"/>
                  </a:lnTo>
                  <a:lnTo>
                    <a:pt x="8906408" y="56603"/>
                  </a:lnTo>
                  <a:lnTo>
                    <a:pt x="8899119" y="92621"/>
                  </a:lnTo>
                  <a:lnTo>
                    <a:pt x="8899119" y="528878"/>
                  </a:lnTo>
                  <a:lnTo>
                    <a:pt x="8906408" y="564896"/>
                  </a:lnTo>
                  <a:lnTo>
                    <a:pt x="8926284" y="594347"/>
                  </a:lnTo>
                  <a:lnTo>
                    <a:pt x="8955722" y="614222"/>
                  </a:lnTo>
                  <a:lnTo>
                    <a:pt x="8991740" y="621512"/>
                  </a:lnTo>
                  <a:lnTo>
                    <a:pt x="8995054" y="621512"/>
                  </a:lnTo>
                  <a:lnTo>
                    <a:pt x="9056764" y="596887"/>
                  </a:lnTo>
                  <a:lnTo>
                    <a:pt x="9080398" y="564896"/>
                  </a:lnTo>
                  <a:lnTo>
                    <a:pt x="9087688" y="528878"/>
                  </a:lnTo>
                  <a:lnTo>
                    <a:pt x="9087688" y="403542"/>
                  </a:lnTo>
                  <a:lnTo>
                    <a:pt x="9082164" y="398030"/>
                  </a:lnTo>
                  <a:lnTo>
                    <a:pt x="9068575" y="398030"/>
                  </a:lnTo>
                  <a:lnTo>
                    <a:pt x="9063063" y="403542"/>
                  </a:lnTo>
                  <a:lnTo>
                    <a:pt x="9063063" y="528878"/>
                  </a:lnTo>
                  <a:lnTo>
                    <a:pt x="9057703" y="555320"/>
                  </a:lnTo>
                  <a:lnTo>
                    <a:pt x="9043124" y="576948"/>
                  </a:lnTo>
                  <a:lnTo>
                    <a:pt x="9021496" y="591527"/>
                  </a:lnTo>
                  <a:lnTo>
                    <a:pt x="8995054" y="596887"/>
                  </a:lnTo>
                  <a:lnTo>
                    <a:pt x="8991740" y="596887"/>
                  </a:lnTo>
                  <a:lnTo>
                    <a:pt x="8965298" y="591527"/>
                  </a:lnTo>
                  <a:lnTo>
                    <a:pt x="8943683" y="576948"/>
                  </a:lnTo>
                  <a:lnTo>
                    <a:pt x="8929103" y="555320"/>
                  </a:lnTo>
                  <a:lnTo>
                    <a:pt x="8923744" y="528878"/>
                  </a:lnTo>
                  <a:lnTo>
                    <a:pt x="8923744" y="92621"/>
                  </a:lnTo>
                  <a:lnTo>
                    <a:pt x="8929103" y="66179"/>
                  </a:lnTo>
                  <a:lnTo>
                    <a:pt x="8943683" y="44564"/>
                  </a:lnTo>
                  <a:lnTo>
                    <a:pt x="8965298" y="29984"/>
                  </a:lnTo>
                  <a:lnTo>
                    <a:pt x="8991740" y="24625"/>
                  </a:lnTo>
                  <a:lnTo>
                    <a:pt x="8995054" y="24625"/>
                  </a:lnTo>
                  <a:lnTo>
                    <a:pt x="9021496" y="29984"/>
                  </a:lnTo>
                  <a:lnTo>
                    <a:pt x="9043124" y="44564"/>
                  </a:lnTo>
                  <a:lnTo>
                    <a:pt x="9057703" y="66179"/>
                  </a:lnTo>
                  <a:lnTo>
                    <a:pt x="9063063" y="92621"/>
                  </a:lnTo>
                  <a:lnTo>
                    <a:pt x="9063063" y="317487"/>
                  </a:lnTo>
                  <a:lnTo>
                    <a:pt x="9068575" y="322999"/>
                  </a:lnTo>
                  <a:lnTo>
                    <a:pt x="9082164" y="322999"/>
                  </a:lnTo>
                  <a:lnTo>
                    <a:pt x="9087688" y="317487"/>
                  </a:lnTo>
                  <a:lnTo>
                    <a:pt x="9087688" y="926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69084" y="3379482"/>
              <a:ext cx="8524240" cy="2626995"/>
            </a:xfrm>
            <a:custGeom>
              <a:avLst/>
              <a:gdLst/>
              <a:ahLst/>
              <a:cxnLst/>
              <a:rect l="l" t="t" r="r" b="b"/>
              <a:pathLst>
                <a:path w="8524240" h="2626995">
                  <a:moveTo>
                    <a:pt x="189318" y="1003465"/>
                  </a:moveTo>
                  <a:lnTo>
                    <a:pt x="182295" y="972350"/>
                  </a:lnTo>
                  <a:lnTo>
                    <a:pt x="176517" y="964920"/>
                  </a:lnTo>
                  <a:lnTo>
                    <a:pt x="163233" y="947864"/>
                  </a:lnTo>
                  <a:lnTo>
                    <a:pt x="143268" y="936726"/>
                  </a:lnTo>
                  <a:lnTo>
                    <a:pt x="143268" y="1003465"/>
                  </a:lnTo>
                  <a:lnTo>
                    <a:pt x="139903" y="1019860"/>
                  </a:lnTo>
                  <a:lnTo>
                    <a:pt x="130594" y="1032052"/>
                  </a:lnTo>
                  <a:lnTo>
                    <a:pt x="116459" y="1039660"/>
                  </a:lnTo>
                  <a:lnTo>
                    <a:pt x="98666" y="1042276"/>
                  </a:lnTo>
                  <a:lnTo>
                    <a:pt x="80619" y="1039660"/>
                  </a:lnTo>
                  <a:lnTo>
                    <a:pt x="66306" y="1032052"/>
                  </a:lnTo>
                  <a:lnTo>
                    <a:pt x="56934" y="1019860"/>
                  </a:lnTo>
                  <a:lnTo>
                    <a:pt x="53670" y="1003465"/>
                  </a:lnTo>
                  <a:lnTo>
                    <a:pt x="56946" y="987234"/>
                  </a:lnTo>
                  <a:lnTo>
                    <a:pt x="66357" y="975118"/>
                  </a:lnTo>
                  <a:lnTo>
                    <a:pt x="80670" y="967536"/>
                  </a:lnTo>
                  <a:lnTo>
                    <a:pt x="98666" y="964920"/>
                  </a:lnTo>
                  <a:lnTo>
                    <a:pt x="116459" y="967536"/>
                  </a:lnTo>
                  <a:lnTo>
                    <a:pt x="130594" y="975118"/>
                  </a:lnTo>
                  <a:lnTo>
                    <a:pt x="139903" y="987234"/>
                  </a:lnTo>
                  <a:lnTo>
                    <a:pt x="143268" y="1003465"/>
                  </a:lnTo>
                  <a:lnTo>
                    <a:pt x="143268" y="936726"/>
                  </a:lnTo>
                  <a:lnTo>
                    <a:pt x="134556" y="931849"/>
                  </a:lnTo>
                  <a:lnTo>
                    <a:pt x="98666" y="926109"/>
                  </a:lnTo>
                  <a:lnTo>
                    <a:pt x="62395" y="931849"/>
                  </a:lnTo>
                  <a:lnTo>
                    <a:pt x="33515" y="947864"/>
                  </a:lnTo>
                  <a:lnTo>
                    <a:pt x="14452" y="972350"/>
                  </a:lnTo>
                  <a:lnTo>
                    <a:pt x="7632" y="1003465"/>
                  </a:lnTo>
                  <a:lnTo>
                    <a:pt x="14452" y="1034478"/>
                  </a:lnTo>
                  <a:lnTo>
                    <a:pt x="33515" y="1058837"/>
                  </a:lnTo>
                  <a:lnTo>
                    <a:pt x="62395" y="1074788"/>
                  </a:lnTo>
                  <a:lnTo>
                    <a:pt x="98666" y="1080566"/>
                  </a:lnTo>
                  <a:lnTo>
                    <a:pt x="134556" y="1074788"/>
                  </a:lnTo>
                  <a:lnTo>
                    <a:pt x="163233" y="1058837"/>
                  </a:lnTo>
                  <a:lnTo>
                    <a:pt x="176187" y="1042276"/>
                  </a:lnTo>
                  <a:lnTo>
                    <a:pt x="182295" y="1034478"/>
                  </a:lnTo>
                  <a:lnTo>
                    <a:pt x="189318" y="1003465"/>
                  </a:lnTo>
                  <a:close/>
                </a:path>
                <a:path w="8524240" h="2626995">
                  <a:moveTo>
                    <a:pt x="217601" y="230632"/>
                  </a:moveTo>
                  <a:lnTo>
                    <a:pt x="213715" y="207327"/>
                  </a:lnTo>
                  <a:lnTo>
                    <a:pt x="201942" y="188518"/>
                  </a:lnTo>
                  <a:lnTo>
                    <a:pt x="182676" y="175107"/>
                  </a:lnTo>
                  <a:lnTo>
                    <a:pt x="156298" y="168008"/>
                  </a:lnTo>
                  <a:lnTo>
                    <a:pt x="156298" y="165900"/>
                  </a:lnTo>
                  <a:lnTo>
                    <a:pt x="177152" y="158965"/>
                  </a:lnTo>
                  <a:lnTo>
                    <a:pt x="193382" y="146672"/>
                  </a:lnTo>
                  <a:lnTo>
                    <a:pt x="203860" y="129730"/>
                  </a:lnTo>
                  <a:lnTo>
                    <a:pt x="207467" y="108800"/>
                  </a:lnTo>
                  <a:lnTo>
                    <a:pt x="200888" y="79032"/>
                  </a:lnTo>
                  <a:lnTo>
                    <a:pt x="181952" y="54978"/>
                  </a:lnTo>
                  <a:lnTo>
                    <a:pt x="152450" y="38887"/>
                  </a:lnTo>
                  <a:lnTo>
                    <a:pt x="114198" y="33032"/>
                  </a:lnTo>
                  <a:lnTo>
                    <a:pt x="75692" y="38785"/>
                  </a:lnTo>
                  <a:lnTo>
                    <a:pt x="44818" y="54927"/>
                  </a:lnTo>
                  <a:lnTo>
                    <a:pt x="24117" y="79756"/>
                  </a:lnTo>
                  <a:lnTo>
                    <a:pt x="16179" y="111569"/>
                  </a:lnTo>
                  <a:lnTo>
                    <a:pt x="69862" y="111569"/>
                  </a:lnTo>
                  <a:lnTo>
                    <a:pt x="73723" y="97548"/>
                  </a:lnTo>
                  <a:lnTo>
                    <a:pt x="83261" y="86855"/>
                  </a:lnTo>
                  <a:lnTo>
                    <a:pt x="97104" y="80022"/>
                  </a:lnTo>
                  <a:lnTo>
                    <a:pt x="113931" y="77622"/>
                  </a:lnTo>
                  <a:lnTo>
                    <a:pt x="130187" y="80149"/>
                  </a:lnTo>
                  <a:lnTo>
                    <a:pt x="142709" y="87223"/>
                  </a:lnTo>
                  <a:lnTo>
                    <a:pt x="150749" y="98158"/>
                  </a:lnTo>
                  <a:lnTo>
                    <a:pt x="153530" y="112229"/>
                  </a:lnTo>
                  <a:lnTo>
                    <a:pt x="150291" y="126809"/>
                  </a:lnTo>
                  <a:lnTo>
                    <a:pt x="141033" y="138112"/>
                  </a:lnTo>
                  <a:lnTo>
                    <a:pt x="126746" y="145415"/>
                  </a:lnTo>
                  <a:lnTo>
                    <a:pt x="108407" y="148005"/>
                  </a:lnTo>
                  <a:lnTo>
                    <a:pt x="83413" y="148005"/>
                  </a:lnTo>
                  <a:lnTo>
                    <a:pt x="83413" y="189445"/>
                  </a:lnTo>
                  <a:lnTo>
                    <a:pt x="108407" y="189445"/>
                  </a:lnTo>
                  <a:lnTo>
                    <a:pt x="129781" y="192227"/>
                  </a:lnTo>
                  <a:lnTo>
                    <a:pt x="145872" y="199961"/>
                  </a:lnTo>
                  <a:lnTo>
                    <a:pt x="155994" y="211823"/>
                  </a:lnTo>
                  <a:lnTo>
                    <a:pt x="159448" y="226949"/>
                  </a:lnTo>
                  <a:lnTo>
                    <a:pt x="156108" y="241820"/>
                  </a:lnTo>
                  <a:lnTo>
                    <a:pt x="146608" y="253377"/>
                  </a:lnTo>
                  <a:lnTo>
                    <a:pt x="132054" y="260858"/>
                  </a:lnTo>
                  <a:lnTo>
                    <a:pt x="113538" y="263525"/>
                  </a:lnTo>
                  <a:lnTo>
                    <a:pt x="95491" y="261137"/>
                  </a:lnTo>
                  <a:lnTo>
                    <a:pt x="81013" y="254393"/>
                  </a:lnTo>
                  <a:lnTo>
                    <a:pt x="71208" y="243928"/>
                  </a:lnTo>
                  <a:lnTo>
                    <a:pt x="67221" y="230365"/>
                  </a:lnTo>
                  <a:lnTo>
                    <a:pt x="10782" y="230365"/>
                  </a:lnTo>
                  <a:lnTo>
                    <a:pt x="18872" y="262597"/>
                  </a:lnTo>
                  <a:lnTo>
                    <a:pt x="40195" y="287705"/>
                  </a:lnTo>
                  <a:lnTo>
                    <a:pt x="72466" y="304012"/>
                  </a:lnTo>
                  <a:lnTo>
                    <a:pt x="113411" y="309829"/>
                  </a:lnTo>
                  <a:lnTo>
                    <a:pt x="155308" y="303936"/>
                  </a:lnTo>
                  <a:lnTo>
                    <a:pt x="188341" y="287502"/>
                  </a:lnTo>
                  <a:lnTo>
                    <a:pt x="209956" y="262432"/>
                  </a:lnTo>
                  <a:lnTo>
                    <a:pt x="217601" y="230632"/>
                  </a:lnTo>
                  <a:close/>
                </a:path>
                <a:path w="8524240" h="2626995">
                  <a:moveTo>
                    <a:pt x="218516" y="2516898"/>
                  </a:moveTo>
                  <a:lnTo>
                    <a:pt x="181317" y="2493276"/>
                  </a:lnTo>
                  <a:lnTo>
                    <a:pt x="156692" y="2462555"/>
                  </a:lnTo>
                  <a:lnTo>
                    <a:pt x="154762" y="2460155"/>
                  </a:lnTo>
                  <a:lnTo>
                    <a:pt x="138836" y="2421166"/>
                  </a:lnTo>
                  <a:lnTo>
                    <a:pt x="133527" y="2379942"/>
                  </a:lnTo>
                  <a:lnTo>
                    <a:pt x="133527" y="2359152"/>
                  </a:lnTo>
                  <a:lnTo>
                    <a:pt x="204444" y="2359152"/>
                  </a:lnTo>
                  <a:lnTo>
                    <a:pt x="204444" y="2320340"/>
                  </a:lnTo>
                  <a:lnTo>
                    <a:pt x="13284" y="2320340"/>
                  </a:lnTo>
                  <a:lnTo>
                    <a:pt x="13284" y="2359152"/>
                  </a:lnTo>
                  <a:lnTo>
                    <a:pt x="85255" y="2359152"/>
                  </a:lnTo>
                  <a:lnTo>
                    <a:pt x="85255" y="2379942"/>
                  </a:lnTo>
                  <a:lnTo>
                    <a:pt x="79756" y="2423376"/>
                  </a:lnTo>
                  <a:lnTo>
                    <a:pt x="63588" y="2464765"/>
                  </a:lnTo>
                  <a:lnTo>
                    <a:pt x="36944" y="2500084"/>
                  </a:lnTo>
                  <a:lnTo>
                    <a:pt x="0" y="2525318"/>
                  </a:lnTo>
                  <a:lnTo>
                    <a:pt x="26974" y="2562542"/>
                  </a:lnTo>
                  <a:lnTo>
                    <a:pt x="54711" y="2545473"/>
                  </a:lnTo>
                  <a:lnTo>
                    <a:pt x="77889" y="2522423"/>
                  </a:lnTo>
                  <a:lnTo>
                    <a:pt x="96418" y="2494419"/>
                  </a:lnTo>
                  <a:lnTo>
                    <a:pt x="110248" y="2462555"/>
                  </a:lnTo>
                  <a:lnTo>
                    <a:pt x="123990" y="2491816"/>
                  </a:lnTo>
                  <a:lnTo>
                    <a:pt x="142354" y="2517419"/>
                  </a:lnTo>
                  <a:lnTo>
                    <a:pt x="165341" y="2538488"/>
                  </a:lnTo>
                  <a:lnTo>
                    <a:pt x="193001" y="2554122"/>
                  </a:lnTo>
                  <a:lnTo>
                    <a:pt x="218516" y="2516898"/>
                  </a:lnTo>
                  <a:close/>
                </a:path>
                <a:path w="8524240" h="2626995">
                  <a:moveTo>
                    <a:pt x="274167" y="1845779"/>
                  </a:moveTo>
                  <a:lnTo>
                    <a:pt x="37757" y="1845779"/>
                  </a:lnTo>
                  <a:lnTo>
                    <a:pt x="37757" y="1883003"/>
                  </a:lnTo>
                  <a:lnTo>
                    <a:pt x="226542" y="1883003"/>
                  </a:lnTo>
                  <a:lnTo>
                    <a:pt x="226212" y="1900377"/>
                  </a:lnTo>
                  <a:lnTo>
                    <a:pt x="225018" y="1918436"/>
                  </a:lnTo>
                  <a:lnTo>
                    <a:pt x="222427" y="1937918"/>
                  </a:lnTo>
                  <a:lnTo>
                    <a:pt x="217868" y="1959571"/>
                  </a:lnTo>
                  <a:lnTo>
                    <a:pt x="264439" y="1964055"/>
                  </a:lnTo>
                  <a:lnTo>
                    <a:pt x="270065" y="1939010"/>
                  </a:lnTo>
                  <a:lnTo>
                    <a:pt x="272961" y="1915782"/>
                  </a:lnTo>
                  <a:lnTo>
                    <a:pt x="274015" y="1894065"/>
                  </a:lnTo>
                  <a:lnTo>
                    <a:pt x="274104" y="1883003"/>
                  </a:lnTo>
                  <a:lnTo>
                    <a:pt x="274167" y="1845779"/>
                  </a:lnTo>
                  <a:close/>
                </a:path>
                <a:path w="8524240" h="2626995">
                  <a:moveTo>
                    <a:pt x="275882" y="2105482"/>
                  </a:moveTo>
                  <a:lnTo>
                    <a:pt x="267271" y="2078393"/>
                  </a:lnTo>
                  <a:lnTo>
                    <a:pt x="265353" y="2076792"/>
                  </a:lnTo>
                  <a:lnTo>
                    <a:pt x="243052" y="2058301"/>
                  </a:lnTo>
                  <a:lnTo>
                    <a:pt x="228777" y="2053602"/>
                  </a:lnTo>
                  <a:lnTo>
                    <a:pt x="228777" y="2105482"/>
                  </a:lnTo>
                  <a:lnTo>
                    <a:pt x="223748" y="2117547"/>
                  </a:lnTo>
                  <a:lnTo>
                    <a:pt x="209296" y="2126145"/>
                  </a:lnTo>
                  <a:lnTo>
                    <a:pt x="186143" y="2131326"/>
                  </a:lnTo>
                  <a:lnTo>
                    <a:pt x="154978" y="2133104"/>
                  </a:lnTo>
                  <a:lnTo>
                    <a:pt x="123863" y="2131326"/>
                  </a:lnTo>
                  <a:lnTo>
                    <a:pt x="100838" y="2126145"/>
                  </a:lnTo>
                  <a:lnTo>
                    <a:pt x="86601" y="2117547"/>
                  </a:lnTo>
                  <a:lnTo>
                    <a:pt x="81826" y="2105482"/>
                  </a:lnTo>
                  <a:lnTo>
                    <a:pt x="86601" y="2093112"/>
                  </a:lnTo>
                  <a:lnTo>
                    <a:pt x="100838" y="2084133"/>
                  </a:lnTo>
                  <a:lnTo>
                    <a:pt x="123863" y="2078647"/>
                  </a:lnTo>
                  <a:lnTo>
                    <a:pt x="154978" y="2076792"/>
                  </a:lnTo>
                  <a:lnTo>
                    <a:pt x="186143" y="2078647"/>
                  </a:lnTo>
                  <a:lnTo>
                    <a:pt x="209296" y="2084133"/>
                  </a:lnTo>
                  <a:lnTo>
                    <a:pt x="223748" y="2093112"/>
                  </a:lnTo>
                  <a:lnTo>
                    <a:pt x="228777" y="2105482"/>
                  </a:lnTo>
                  <a:lnTo>
                    <a:pt x="228777" y="2053602"/>
                  </a:lnTo>
                  <a:lnTo>
                    <a:pt x="205028" y="2045779"/>
                  </a:lnTo>
                  <a:lnTo>
                    <a:pt x="154978" y="2041410"/>
                  </a:lnTo>
                  <a:lnTo>
                    <a:pt x="105143" y="2045779"/>
                  </a:lnTo>
                  <a:lnTo>
                    <a:pt x="67068" y="2058301"/>
                  </a:lnTo>
                  <a:lnTo>
                    <a:pt x="42748" y="2078393"/>
                  </a:lnTo>
                  <a:lnTo>
                    <a:pt x="34201" y="2105482"/>
                  </a:lnTo>
                  <a:lnTo>
                    <a:pt x="42748" y="2132317"/>
                  </a:lnTo>
                  <a:lnTo>
                    <a:pt x="67068" y="2152358"/>
                  </a:lnTo>
                  <a:lnTo>
                    <a:pt x="105143" y="2164880"/>
                  </a:lnTo>
                  <a:lnTo>
                    <a:pt x="154978" y="2169147"/>
                  </a:lnTo>
                  <a:lnTo>
                    <a:pt x="205028" y="2164880"/>
                  </a:lnTo>
                  <a:lnTo>
                    <a:pt x="243052" y="2152358"/>
                  </a:lnTo>
                  <a:lnTo>
                    <a:pt x="266331" y="2133104"/>
                  </a:lnTo>
                  <a:lnTo>
                    <a:pt x="267271" y="2132317"/>
                  </a:lnTo>
                  <a:lnTo>
                    <a:pt x="275882" y="2105482"/>
                  </a:lnTo>
                  <a:close/>
                </a:path>
                <a:path w="8524240" h="2626995">
                  <a:moveTo>
                    <a:pt x="285877" y="2287587"/>
                  </a:moveTo>
                  <a:lnTo>
                    <a:pt x="237858" y="2287587"/>
                  </a:lnTo>
                  <a:lnTo>
                    <a:pt x="237858" y="2626487"/>
                  </a:lnTo>
                  <a:lnTo>
                    <a:pt x="285877" y="2626487"/>
                  </a:lnTo>
                  <a:lnTo>
                    <a:pt x="285877" y="2287587"/>
                  </a:lnTo>
                  <a:close/>
                </a:path>
                <a:path w="8524240" h="2626995">
                  <a:moveTo>
                    <a:pt x="285877" y="915987"/>
                  </a:moveTo>
                  <a:lnTo>
                    <a:pt x="238252" y="915987"/>
                  </a:lnTo>
                  <a:lnTo>
                    <a:pt x="238252" y="1085964"/>
                  </a:lnTo>
                  <a:lnTo>
                    <a:pt x="285877" y="1085964"/>
                  </a:lnTo>
                  <a:lnTo>
                    <a:pt x="285877" y="915987"/>
                  </a:lnTo>
                  <a:close/>
                </a:path>
                <a:path w="8524240" h="2626995">
                  <a:moveTo>
                    <a:pt x="295084" y="1213700"/>
                  </a:moveTo>
                  <a:lnTo>
                    <a:pt x="105778" y="1213700"/>
                  </a:lnTo>
                  <a:lnTo>
                    <a:pt x="105778" y="1191869"/>
                  </a:lnTo>
                  <a:lnTo>
                    <a:pt x="285877" y="1191869"/>
                  </a:lnTo>
                  <a:lnTo>
                    <a:pt x="285877" y="1099908"/>
                  </a:lnTo>
                  <a:lnTo>
                    <a:pt x="58674" y="1099908"/>
                  </a:lnTo>
                  <a:lnTo>
                    <a:pt x="58674" y="1136484"/>
                  </a:lnTo>
                  <a:lnTo>
                    <a:pt x="238518" y="1136484"/>
                  </a:lnTo>
                  <a:lnTo>
                    <a:pt x="238518" y="1157135"/>
                  </a:lnTo>
                  <a:lnTo>
                    <a:pt x="59461" y="1157135"/>
                  </a:lnTo>
                  <a:lnTo>
                    <a:pt x="59461" y="1251064"/>
                  </a:lnTo>
                  <a:lnTo>
                    <a:pt x="295084" y="1251064"/>
                  </a:lnTo>
                  <a:lnTo>
                    <a:pt x="295084" y="1213700"/>
                  </a:lnTo>
                  <a:close/>
                </a:path>
                <a:path w="8524240" h="2626995">
                  <a:moveTo>
                    <a:pt x="310616" y="1981809"/>
                  </a:moveTo>
                  <a:lnTo>
                    <a:pt x="165366" y="1981809"/>
                  </a:lnTo>
                  <a:lnTo>
                    <a:pt x="165366" y="1922348"/>
                  </a:lnTo>
                  <a:lnTo>
                    <a:pt x="118402" y="1922348"/>
                  </a:lnTo>
                  <a:lnTo>
                    <a:pt x="118402" y="1981809"/>
                  </a:lnTo>
                  <a:lnTo>
                    <a:pt x="3162" y="1981809"/>
                  </a:lnTo>
                  <a:lnTo>
                    <a:pt x="3162" y="2020100"/>
                  </a:lnTo>
                  <a:lnTo>
                    <a:pt x="310616" y="2020100"/>
                  </a:lnTo>
                  <a:lnTo>
                    <a:pt x="310616" y="1981809"/>
                  </a:lnTo>
                  <a:close/>
                </a:path>
                <a:path w="8524240" h="2626995">
                  <a:moveTo>
                    <a:pt x="320878" y="278257"/>
                  </a:moveTo>
                  <a:lnTo>
                    <a:pt x="318274" y="266192"/>
                  </a:lnTo>
                  <a:lnTo>
                    <a:pt x="311454" y="256324"/>
                  </a:lnTo>
                  <a:lnTo>
                    <a:pt x="301548" y="249656"/>
                  </a:lnTo>
                  <a:lnTo>
                    <a:pt x="289699" y="247205"/>
                  </a:lnTo>
                  <a:lnTo>
                    <a:pt x="277495" y="249656"/>
                  </a:lnTo>
                  <a:lnTo>
                    <a:pt x="267474" y="256324"/>
                  </a:lnTo>
                  <a:lnTo>
                    <a:pt x="260743" y="266192"/>
                  </a:lnTo>
                  <a:lnTo>
                    <a:pt x="258381" y="278257"/>
                  </a:lnTo>
                  <a:lnTo>
                    <a:pt x="260743" y="290398"/>
                  </a:lnTo>
                  <a:lnTo>
                    <a:pt x="267474" y="300304"/>
                  </a:lnTo>
                  <a:lnTo>
                    <a:pt x="277495" y="306984"/>
                  </a:lnTo>
                  <a:lnTo>
                    <a:pt x="289699" y="309435"/>
                  </a:lnTo>
                  <a:lnTo>
                    <a:pt x="301548" y="306984"/>
                  </a:lnTo>
                  <a:lnTo>
                    <a:pt x="311454" y="300304"/>
                  </a:lnTo>
                  <a:lnTo>
                    <a:pt x="318274" y="290398"/>
                  </a:lnTo>
                  <a:lnTo>
                    <a:pt x="320878" y="278257"/>
                  </a:lnTo>
                  <a:close/>
                </a:path>
                <a:path w="8524240" h="2626995">
                  <a:moveTo>
                    <a:pt x="544131" y="2003653"/>
                  </a:moveTo>
                  <a:lnTo>
                    <a:pt x="539648" y="1974837"/>
                  </a:lnTo>
                  <a:lnTo>
                    <a:pt x="538213" y="1965629"/>
                  </a:lnTo>
                  <a:lnTo>
                    <a:pt x="504786" y="1970303"/>
                  </a:lnTo>
                  <a:lnTo>
                    <a:pt x="471398" y="1973046"/>
                  </a:lnTo>
                  <a:lnTo>
                    <a:pt x="435965" y="1974380"/>
                  </a:lnTo>
                  <a:lnTo>
                    <a:pt x="396392" y="1974837"/>
                  </a:lnTo>
                  <a:lnTo>
                    <a:pt x="396392" y="1946681"/>
                  </a:lnTo>
                  <a:lnTo>
                    <a:pt x="506247" y="1946681"/>
                  </a:lnTo>
                  <a:lnTo>
                    <a:pt x="506247" y="1845906"/>
                  </a:lnTo>
                  <a:lnTo>
                    <a:pt x="349288" y="1845906"/>
                  </a:lnTo>
                  <a:lnTo>
                    <a:pt x="349288" y="1883791"/>
                  </a:lnTo>
                  <a:lnTo>
                    <a:pt x="459282" y="1883791"/>
                  </a:lnTo>
                  <a:lnTo>
                    <a:pt x="459282" y="1910765"/>
                  </a:lnTo>
                  <a:lnTo>
                    <a:pt x="349681" y="1910765"/>
                  </a:lnTo>
                  <a:lnTo>
                    <a:pt x="349681" y="2013775"/>
                  </a:lnTo>
                  <a:lnTo>
                    <a:pt x="379425" y="2013775"/>
                  </a:lnTo>
                  <a:lnTo>
                    <a:pt x="426224" y="2013432"/>
                  </a:lnTo>
                  <a:lnTo>
                    <a:pt x="467550" y="2012022"/>
                  </a:lnTo>
                  <a:lnTo>
                    <a:pt x="505980" y="2008949"/>
                  </a:lnTo>
                  <a:lnTo>
                    <a:pt x="544131" y="2003653"/>
                  </a:lnTo>
                  <a:close/>
                </a:path>
                <a:path w="8524240" h="2626995">
                  <a:moveTo>
                    <a:pt x="601103" y="928344"/>
                  </a:moveTo>
                  <a:lnTo>
                    <a:pt x="554139" y="928344"/>
                  </a:lnTo>
                  <a:lnTo>
                    <a:pt x="554139" y="962101"/>
                  </a:lnTo>
                  <a:lnTo>
                    <a:pt x="418096" y="962101"/>
                  </a:lnTo>
                  <a:lnTo>
                    <a:pt x="418096" y="927811"/>
                  </a:lnTo>
                  <a:lnTo>
                    <a:pt x="371398" y="927811"/>
                  </a:lnTo>
                  <a:lnTo>
                    <a:pt x="371398" y="962101"/>
                  </a:lnTo>
                  <a:lnTo>
                    <a:pt x="371398" y="998931"/>
                  </a:lnTo>
                  <a:lnTo>
                    <a:pt x="371398" y="1029411"/>
                  </a:lnTo>
                  <a:lnTo>
                    <a:pt x="371398" y="1066241"/>
                  </a:lnTo>
                  <a:lnTo>
                    <a:pt x="601103" y="1066241"/>
                  </a:lnTo>
                  <a:lnTo>
                    <a:pt x="601103" y="1029411"/>
                  </a:lnTo>
                  <a:lnTo>
                    <a:pt x="418096" y="1029411"/>
                  </a:lnTo>
                  <a:lnTo>
                    <a:pt x="418096" y="998931"/>
                  </a:lnTo>
                  <a:lnTo>
                    <a:pt x="554139" y="998931"/>
                  </a:lnTo>
                  <a:lnTo>
                    <a:pt x="554139" y="1029131"/>
                  </a:lnTo>
                  <a:lnTo>
                    <a:pt x="601103" y="1029131"/>
                  </a:lnTo>
                  <a:lnTo>
                    <a:pt x="601103" y="998931"/>
                  </a:lnTo>
                  <a:lnTo>
                    <a:pt x="601103" y="998601"/>
                  </a:lnTo>
                  <a:lnTo>
                    <a:pt x="601103" y="962164"/>
                  </a:lnTo>
                  <a:lnTo>
                    <a:pt x="601103" y="928344"/>
                  </a:lnTo>
                  <a:close/>
                </a:path>
                <a:path w="8524240" h="2626995">
                  <a:moveTo>
                    <a:pt x="605574" y="1211021"/>
                  </a:moveTo>
                  <a:lnTo>
                    <a:pt x="416788" y="1211021"/>
                  </a:lnTo>
                  <a:lnTo>
                    <a:pt x="416788" y="1152601"/>
                  </a:lnTo>
                  <a:lnTo>
                    <a:pt x="369163" y="1152601"/>
                  </a:lnTo>
                  <a:lnTo>
                    <a:pt x="369163" y="1211021"/>
                  </a:lnTo>
                  <a:lnTo>
                    <a:pt x="369163" y="1249121"/>
                  </a:lnTo>
                  <a:lnTo>
                    <a:pt x="605574" y="1249121"/>
                  </a:lnTo>
                  <a:lnTo>
                    <a:pt x="605574" y="1211021"/>
                  </a:lnTo>
                  <a:close/>
                </a:path>
                <a:path w="8524240" h="2626995">
                  <a:moveTo>
                    <a:pt x="615315" y="2033651"/>
                  </a:moveTo>
                  <a:lnTo>
                    <a:pt x="567944" y="2033651"/>
                  </a:lnTo>
                  <a:lnTo>
                    <a:pt x="567944" y="2062988"/>
                  </a:lnTo>
                  <a:lnTo>
                    <a:pt x="567944" y="2099424"/>
                  </a:lnTo>
                  <a:lnTo>
                    <a:pt x="567944" y="2127453"/>
                  </a:lnTo>
                  <a:lnTo>
                    <a:pt x="435991" y="2127453"/>
                  </a:lnTo>
                  <a:lnTo>
                    <a:pt x="435991" y="2099424"/>
                  </a:lnTo>
                  <a:lnTo>
                    <a:pt x="567944" y="2099424"/>
                  </a:lnTo>
                  <a:lnTo>
                    <a:pt x="567944" y="2062988"/>
                  </a:lnTo>
                  <a:lnTo>
                    <a:pt x="435991" y="2062988"/>
                  </a:lnTo>
                  <a:lnTo>
                    <a:pt x="435991" y="2033651"/>
                  </a:lnTo>
                  <a:lnTo>
                    <a:pt x="388759" y="2033651"/>
                  </a:lnTo>
                  <a:lnTo>
                    <a:pt x="388759" y="2165464"/>
                  </a:lnTo>
                  <a:lnTo>
                    <a:pt x="615315" y="2165464"/>
                  </a:lnTo>
                  <a:lnTo>
                    <a:pt x="615315" y="2127453"/>
                  </a:lnTo>
                  <a:lnTo>
                    <a:pt x="615315" y="2099424"/>
                  </a:lnTo>
                  <a:lnTo>
                    <a:pt x="615315" y="2062988"/>
                  </a:lnTo>
                  <a:lnTo>
                    <a:pt x="615315" y="2033651"/>
                  </a:lnTo>
                  <a:close/>
                </a:path>
                <a:path w="8524240" h="2626995">
                  <a:moveTo>
                    <a:pt x="615315" y="1830908"/>
                  </a:moveTo>
                  <a:lnTo>
                    <a:pt x="567690" y="1830908"/>
                  </a:lnTo>
                  <a:lnTo>
                    <a:pt x="567690" y="2019566"/>
                  </a:lnTo>
                  <a:lnTo>
                    <a:pt x="615315" y="2019566"/>
                  </a:lnTo>
                  <a:lnTo>
                    <a:pt x="615315" y="1830908"/>
                  </a:lnTo>
                  <a:close/>
                </a:path>
                <a:path w="8524240" h="2626995">
                  <a:moveTo>
                    <a:pt x="617283" y="2503208"/>
                  </a:moveTo>
                  <a:lnTo>
                    <a:pt x="384556" y="2503208"/>
                  </a:lnTo>
                  <a:lnTo>
                    <a:pt x="384556" y="2540571"/>
                  </a:lnTo>
                  <a:lnTo>
                    <a:pt x="569925" y="2540571"/>
                  </a:lnTo>
                  <a:lnTo>
                    <a:pt x="569925" y="2626487"/>
                  </a:lnTo>
                  <a:lnTo>
                    <a:pt x="617283" y="2626487"/>
                  </a:lnTo>
                  <a:lnTo>
                    <a:pt x="617283" y="2503208"/>
                  </a:lnTo>
                  <a:close/>
                </a:path>
                <a:path w="8524240" h="2626995">
                  <a:moveTo>
                    <a:pt x="617283" y="2287587"/>
                  </a:moveTo>
                  <a:lnTo>
                    <a:pt x="569925" y="2287587"/>
                  </a:lnTo>
                  <a:lnTo>
                    <a:pt x="569925" y="2333231"/>
                  </a:lnTo>
                  <a:lnTo>
                    <a:pt x="569925" y="2371521"/>
                  </a:lnTo>
                  <a:lnTo>
                    <a:pt x="569925" y="2407043"/>
                  </a:lnTo>
                  <a:lnTo>
                    <a:pt x="513880" y="2407043"/>
                  </a:lnTo>
                  <a:lnTo>
                    <a:pt x="515188" y="2401252"/>
                  </a:lnTo>
                  <a:lnTo>
                    <a:pt x="515848" y="2395067"/>
                  </a:lnTo>
                  <a:lnTo>
                    <a:pt x="515848" y="2382837"/>
                  </a:lnTo>
                  <a:lnTo>
                    <a:pt x="515188" y="2377046"/>
                  </a:lnTo>
                  <a:lnTo>
                    <a:pt x="514007" y="2371521"/>
                  </a:lnTo>
                  <a:lnTo>
                    <a:pt x="569925" y="2371521"/>
                  </a:lnTo>
                  <a:lnTo>
                    <a:pt x="569925" y="2333231"/>
                  </a:lnTo>
                  <a:lnTo>
                    <a:pt x="494004" y="2333231"/>
                  </a:lnTo>
                  <a:lnTo>
                    <a:pt x="480466" y="2321674"/>
                  </a:lnTo>
                  <a:lnTo>
                    <a:pt x="470725" y="2316454"/>
                  </a:lnTo>
                  <a:lnTo>
                    <a:pt x="470725" y="2388755"/>
                  </a:lnTo>
                  <a:lnTo>
                    <a:pt x="467182" y="2407259"/>
                  </a:lnTo>
                  <a:lnTo>
                    <a:pt x="457771" y="2421039"/>
                  </a:lnTo>
                  <a:lnTo>
                    <a:pt x="443712" y="2429662"/>
                  </a:lnTo>
                  <a:lnTo>
                    <a:pt x="426250" y="2432697"/>
                  </a:lnTo>
                  <a:lnTo>
                    <a:pt x="408051" y="2429662"/>
                  </a:lnTo>
                  <a:lnTo>
                    <a:pt x="393776" y="2421039"/>
                  </a:lnTo>
                  <a:lnTo>
                    <a:pt x="384467" y="2407259"/>
                  </a:lnTo>
                  <a:lnTo>
                    <a:pt x="381127" y="2388755"/>
                  </a:lnTo>
                  <a:lnTo>
                    <a:pt x="384467" y="2370899"/>
                  </a:lnTo>
                  <a:lnTo>
                    <a:pt x="393776" y="2357386"/>
                  </a:lnTo>
                  <a:lnTo>
                    <a:pt x="408051" y="2348852"/>
                  </a:lnTo>
                  <a:lnTo>
                    <a:pt x="426250" y="2345867"/>
                  </a:lnTo>
                  <a:lnTo>
                    <a:pt x="443712" y="2348852"/>
                  </a:lnTo>
                  <a:lnTo>
                    <a:pt x="457771" y="2357386"/>
                  </a:lnTo>
                  <a:lnTo>
                    <a:pt x="467182" y="2370899"/>
                  </a:lnTo>
                  <a:lnTo>
                    <a:pt x="470725" y="2388755"/>
                  </a:lnTo>
                  <a:lnTo>
                    <a:pt x="470725" y="2316454"/>
                  </a:lnTo>
                  <a:lnTo>
                    <a:pt x="464375" y="2313038"/>
                  </a:lnTo>
                  <a:lnTo>
                    <a:pt x="446163" y="2307666"/>
                  </a:lnTo>
                  <a:lnTo>
                    <a:pt x="426250" y="2305875"/>
                  </a:lnTo>
                  <a:lnTo>
                    <a:pt x="390486" y="2311933"/>
                  </a:lnTo>
                  <a:lnTo>
                    <a:pt x="361861" y="2329154"/>
                  </a:lnTo>
                  <a:lnTo>
                    <a:pt x="342887" y="2355456"/>
                  </a:lnTo>
                  <a:lnTo>
                    <a:pt x="336143" y="2388755"/>
                  </a:lnTo>
                  <a:lnTo>
                    <a:pt x="342887" y="2422614"/>
                  </a:lnTo>
                  <a:lnTo>
                    <a:pt x="361861" y="2449258"/>
                  </a:lnTo>
                  <a:lnTo>
                    <a:pt x="390486" y="2466695"/>
                  </a:lnTo>
                  <a:lnTo>
                    <a:pt x="426250" y="2472956"/>
                  </a:lnTo>
                  <a:lnTo>
                    <a:pt x="446163" y="2471051"/>
                  </a:lnTo>
                  <a:lnTo>
                    <a:pt x="464388" y="2465565"/>
                  </a:lnTo>
                  <a:lnTo>
                    <a:pt x="480517" y="2456802"/>
                  </a:lnTo>
                  <a:lnTo>
                    <a:pt x="494144" y="2445067"/>
                  </a:lnTo>
                  <a:lnTo>
                    <a:pt x="569925" y="2445067"/>
                  </a:lnTo>
                  <a:lnTo>
                    <a:pt x="569925" y="2487955"/>
                  </a:lnTo>
                  <a:lnTo>
                    <a:pt x="617283" y="2487955"/>
                  </a:lnTo>
                  <a:lnTo>
                    <a:pt x="617283" y="2445067"/>
                  </a:lnTo>
                  <a:lnTo>
                    <a:pt x="617283" y="2432697"/>
                  </a:lnTo>
                  <a:lnTo>
                    <a:pt x="617283" y="2407043"/>
                  </a:lnTo>
                  <a:lnTo>
                    <a:pt x="617283" y="2371521"/>
                  </a:lnTo>
                  <a:lnTo>
                    <a:pt x="617283" y="2345867"/>
                  </a:lnTo>
                  <a:lnTo>
                    <a:pt x="617283" y="2333231"/>
                  </a:lnTo>
                  <a:lnTo>
                    <a:pt x="617283" y="2287587"/>
                  </a:lnTo>
                  <a:close/>
                </a:path>
                <a:path w="8524240" h="2626995">
                  <a:moveTo>
                    <a:pt x="640829" y="1095438"/>
                  </a:moveTo>
                  <a:lnTo>
                    <a:pt x="509663" y="1095438"/>
                  </a:lnTo>
                  <a:lnTo>
                    <a:pt x="509663" y="1066749"/>
                  </a:lnTo>
                  <a:lnTo>
                    <a:pt x="462038" y="1066749"/>
                  </a:lnTo>
                  <a:lnTo>
                    <a:pt x="462038" y="1095438"/>
                  </a:lnTo>
                  <a:lnTo>
                    <a:pt x="331927" y="1095438"/>
                  </a:lnTo>
                  <a:lnTo>
                    <a:pt x="331927" y="1133589"/>
                  </a:lnTo>
                  <a:lnTo>
                    <a:pt x="640829" y="1133589"/>
                  </a:lnTo>
                  <a:lnTo>
                    <a:pt x="640829" y="1095438"/>
                  </a:lnTo>
                  <a:close/>
                </a:path>
                <a:path w="8524240" h="2626995">
                  <a:moveTo>
                    <a:pt x="720344" y="31051"/>
                  </a:moveTo>
                  <a:lnTo>
                    <a:pt x="473278" y="31051"/>
                  </a:lnTo>
                  <a:lnTo>
                    <a:pt x="473278" y="68808"/>
                  </a:lnTo>
                  <a:lnTo>
                    <a:pt x="672719" y="68808"/>
                  </a:lnTo>
                  <a:lnTo>
                    <a:pt x="672261" y="100228"/>
                  </a:lnTo>
                  <a:lnTo>
                    <a:pt x="670547" y="135394"/>
                  </a:lnTo>
                  <a:lnTo>
                    <a:pt x="666470" y="175133"/>
                  </a:lnTo>
                  <a:lnTo>
                    <a:pt x="658914" y="220243"/>
                  </a:lnTo>
                  <a:lnTo>
                    <a:pt x="706793" y="225234"/>
                  </a:lnTo>
                  <a:lnTo>
                    <a:pt x="714552" y="175450"/>
                  </a:lnTo>
                  <a:lnTo>
                    <a:pt x="718553" y="133045"/>
                  </a:lnTo>
                  <a:lnTo>
                    <a:pt x="720064" y="96215"/>
                  </a:lnTo>
                  <a:lnTo>
                    <a:pt x="720305" y="68808"/>
                  </a:lnTo>
                  <a:lnTo>
                    <a:pt x="720344" y="31051"/>
                  </a:lnTo>
                  <a:close/>
                </a:path>
                <a:path w="8524240" h="2626995">
                  <a:moveTo>
                    <a:pt x="750341" y="260362"/>
                  </a:moveTo>
                  <a:lnTo>
                    <a:pt x="599046" y="260362"/>
                  </a:lnTo>
                  <a:lnTo>
                    <a:pt x="599046" y="143929"/>
                  </a:lnTo>
                  <a:lnTo>
                    <a:pt x="551954" y="143929"/>
                  </a:lnTo>
                  <a:lnTo>
                    <a:pt x="551954" y="260362"/>
                  </a:lnTo>
                  <a:lnTo>
                    <a:pt x="441439" y="260362"/>
                  </a:lnTo>
                  <a:lnTo>
                    <a:pt x="441439" y="298907"/>
                  </a:lnTo>
                  <a:lnTo>
                    <a:pt x="750341" y="298907"/>
                  </a:lnTo>
                  <a:lnTo>
                    <a:pt x="750341" y="260362"/>
                  </a:lnTo>
                  <a:close/>
                </a:path>
                <a:path w="8524240" h="2626995">
                  <a:moveTo>
                    <a:pt x="934999" y="1210678"/>
                  </a:moveTo>
                  <a:lnTo>
                    <a:pt x="746213" y="1210678"/>
                  </a:lnTo>
                  <a:lnTo>
                    <a:pt x="746213" y="1149769"/>
                  </a:lnTo>
                  <a:lnTo>
                    <a:pt x="698588" y="1149769"/>
                  </a:lnTo>
                  <a:lnTo>
                    <a:pt x="698588" y="1248968"/>
                  </a:lnTo>
                  <a:lnTo>
                    <a:pt x="934999" y="1248968"/>
                  </a:lnTo>
                  <a:lnTo>
                    <a:pt x="934999" y="1210678"/>
                  </a:lnTo>
                  <a:close/>
                </a:path>
                <a:path w="8524240" h="2626995">
                  <a:moveTo>
                    <a:pt x="938682" y="995705"/>
                  </a:moveTo>
                  <a:lnTo>
                    <a:pt x="929817" y="966673"/>
                  </a:lnTo>
                  <a:lnTo>
                    <a:pt x="926769" y="964006"/>
                  </a:lnTo>
                  <a:lnTo>
                    <a:pt x="904887" y="944867"/>
                  </a:lnTo>
                  <a:lnTo>
                    <a:pt x="889749" y="939520"/>
                  </a:lnTo>
                  <a:lnTo>
                    <a:pt x="889749" y="995705"/>
                  </a:lnTo>
                  <a:lnTo>
                    <a:pt x="884732" y="1009599"/>
                  </a:lnTo>
                  <a:lnTo>
                    <a:pt x="870204" y="1019492"/>
                  </a:lnTo>
                  <a:lnTo>
                    <a:pt x="846899" y="1025385"/>
                  </a:lnTo>
                  <a:lnTo>
                    <a:pt x="815543" y="1027277"/>
                  </a:lnTo>
                  <a:lnTo>
                    <a:pt x="784136" y="1025385"/>
                  </a:lnTo>
                  <a:lnTo>
                    <a:pt x="760869" y="1019492"/>
                  </a:lnTo>
                  <a:lnTo>
                    <a:pt x="746442" y="1009599"/>
                  </a:lnTo>
                  <a:lnTo>
                    <a:pt x="741603" y="995705"/>
                  </a:lnTo>
                  <a:lnTo>
                    <a:pt x="746442" y="982167"/>
                  </a:lnTo>
                  <a:lnTo>
                    <a:pt x="760869" y="972261"/>
                  </a:lnTo>
                  <a:lnTo>
                    <a:pt x="784136" y="966139"/>
                  </a:lnTo>
                  <a:lnTo>
                    <a:pt x="815543" y="964006"/>
                  </a:lnTo>
                  <a:lnTo>
                    <a:pt x="846899" y="966139"/>
                  </a:lnTo>
                  <a:lnTo>
                    <a:pt x="870204" y="972261"/>
                  </a:lnTo>
                  <a:lnTo>
                    <a:pt x="884732" y="982167"/>
                  </a:lnTo>
                  <a:lnTo>
                    <a:pt x="889749" y="995705"/>
                  </a:lnTo>
                  <a:lnTo>
                    <a:pt x="889749" y="939520"/>
                  </a:lnTo>
                  <a:lnTo>
                    <a:pt x="866076" y="931138"/>
                  </a:lnTo>
                  <a:lnTo>
                    <a:pt x="815543" y="926376"/>
                  </a:lnTo>
                  <a:lnTo>
                    <a:pt x="764844" y="931138"/>
                  </a:lnTo>
                  <a:lnTo>
                    <a:pt x="725932" y="944867"/>
                  </a:lnTo>
                  <a:lnTo>
                    <a:pt x="701001" y="966673"/>
                  </a:lnTo>
                  <a:lnTo>
                    <a:pt x="692277" y="995705"/>
                  </a:lnTo>
                  <a:lnTo>
                    <a:pt x="701001" y="1024978"/>
                  </a:lnTo>
                  <a:lnTo>
                    <a:pt x="725932" y="1047051"/>
                  </a:lnTo>
                  <a:lnTo>
                    <a:pt x="764844" y="1060983"/>
                  </a:lnTo>
                  <a:lnTo>
                    <a:pt x="815543" y="1065834"/>
                  </a:lnTo>
                  <a:lnTo>
                    <a:pt x="866076" y="1060983"/>
                  </a:lnTo>
                  <a:lnTo>
                    <a:pt x="904887" y="1047051"/>
                  </a:lnTo>
                  <a:lnTo>
                    <a:pt x="927227" y="1027277"/>
                  </a:lnTo>
                  <a:lnTo>
                    <a:pt x="929817" y="1024978"/>
                  </a:lnTo>
                  <a:lnTo>
                    <a:pt x="938682" y="995705"/>
                  </a:lnTo>
                  <a:close/>
                </a:path>
                <a:path w="8524240" h="2626995">
                  <a:moveTo>
                    <a:pt x="946581" y="2341321"/>
                  </a:moveTo>
                  <a:lnTo>
                    <a:pt x="723315" y="2341321"/>
                  </a:lnTo>
                  <a:lnTo>
                    <a:pt x="723315" y="2301951"/>
                  </a:lnTo>
                  <a:lnTo>
                    <a:pt x="675690" y="2301951"/>
                  </a:lnTo>
                  <a:lnTo>
                    <a:pt x="675690" y="2341321"/>
                  </a:lnTo>
                  <a:lnTo>
                    <a:pt x="675690" y="2366721"/>
                  </a:lnTo>
                  <a:lnTo>
                    <a:pt x="675690" y="2378151"/>
                  </a:lnTo>
                  <a:lnTo>
                    <a:pt x="675690" y="2414981"/>
                  </a:lnTo>
                  <a:lnTo>
                    <a:pt x="723315" y="2414981"/>
                  </a:lnTo>
                  <a:lnTo>
                    <a:pt x="723315" y="2378151"/>
                  </a:lnTo>
                  <a:lnTo>
                    <a:pt x="836993" y="2378151"/>
                  </a:lnTo>
                  <a:lnTo>
                    <a:pt x="836993" y="2366721"/>
                  </a:lnTo>
                  <a:lnTo>
                    <a:pt x="946581" y="2366721"/>
                  </a:lnTo>
                  <a:lnTo>
                    <a:pt x="946581" y="2341321"/>
                  </a:lnTo>
                  <a:close/>
                </a:path>
                <a:path w="8524240" h="2626995">
                  <a:moveTo>
                    <a:pt x="946581" y="2287587"/>
                  </a:moveTo>
                  <a:lnTo>
                    <a:pt x="899350" y="2287587"/>
                  </a:lnTo>
                  <a:lnTo>
                    <a:pt x="899350" y="2330869"/>
                  </a:lnTo>
                  <a:lnTo>
                    <a:pt x="946581" y="2330869"/>
                  </a:lnTo>
                  <a:lnTo>
                    <a:pt x="946581" y="2287587"/>
                  </a:lnTo>
                  <a:close/>
                </a:path>
                <a:path w="8524240" h="2626995">
                  <a:moveTo>
                    <a:pt x="970254" y="1089253"/>
                  </a:moveTo>
                  <a:lnTo>
                    <a:pt x="661352" y="1089253"/>
                  </a:lnTo>
                  <a:lnTo>
                    <a:pt x="661352" y="1127010"/>
                  </a:lnTo>
                  <a:lnTo>
                    <a:pt x="970254" y="1127010"/>
                  </a:lnTo>
                  <a:lnTo>
                    <a:pt x="970254" y="1089253"/>
                  </a:lnTo>
                  <a:close/>
                </a:path>
                <a:path w="8524240" h="2626995">
                  <a:moveTo>
                    <a:pt x="1028128" y="1859851"/>
                  </a:moveTo>
                  <a:lnTo>
                    <a:pt x="781062" y="1859851"/>
                  </a:lnTo>
                  <a:lnTo>
                    <a:pt x="781062" y="1897608"/>
                  </a:lnTo>
                  <a:lnTo>
                    <a:pt x="980503" y="1897608"/>
                  </a:lnTo>
                  <a:lnTo>
                    <a:pt x="980046" y="1929028"/>
                  </a:lnTo>
                  <a:lnTo>
                    <a:pt x="978331" y="1964194"/>
                  </a:lnTo>
                  <a:lnTo>
                    <a:pt x="974255" y="2003933"/>
                  </a:lnTo>
                  <a:lnTo>
                    <a:pt x="966685" y="2049043"/>
                  </a:lnTo>
                  <a:lnTo>
                    <a:pt x="1014577" y="2054034"/>
                  </a:lnTo>
                  <a:lnTo>
                    <a:pt x="1022337" y="2004250"/>
                  </a:lnTo>
                  <a:lnTo>
                    <a:pt x="1026337" y="1961845"/>
                  </a:lnTo>
                  <a:lnTo>
                    <a:pt x="1027849" y="1925015"/>
                  </a:lnTo>
                  <a:lnTo>
                    <a:pt x="1028077" y="1897608"/>
                  </a:lnTo>
                  <a:lnTo>
                    <a:pt x="1028128" y="1859851"/>
                  </a:lnTo>
                  <a:close/>
                </a:path>
                <a:path w="8524240" h="2626995">
                  <a:moveTo>
                    <a:pt x="1042670" y="277723"/>
                  </a:moveTo>
                  <a:lnTo>
                    <a:pt x="1034592" y="251675"/>
                  </a:lnTo>
                  <a:lnTo>
                    <a:pt x="1034465" y="251269"/>
                  </a:lnTo>
                  <a:lnTo>
                    <a:pt x="1011148" y="231787"/>
                  </a:lnTo>
                  <a:lnTo>
                    <a:pt x="995045" y="226568"/>
                  </a:lnTo>
                  <a:lnTo>
                    <a:pt x="995045" y="277723"/>
                  </a:lnTo>
                  <a:lnTo>
                    <a:pt x="990473" y="289471"/>
                  </a:lnTo>
                  <a:lnTo>
                    <a:pt x="977074" y="297726"/>
                  </a:lnTo>
                  <a:lnTo>
                    <a:pt x="955065" y="302628"/>
                  </a:lnTo>
                  <a:lnTo>
                    <a:pt x="924661" y="304304"/>
                  </a:lnTo>
                  <a:lnTo>
                    <a:pt x="893914" y="302628"/>
                  </a:lnTo>
                  <a:lnTo>
                    <a:pt x="871943" y="297726"/>
                  </a:lnTo>
                  <a:lnTo>
                    <a:pt x="858799" y="289471"/>
                  </a:lnTo>
                  <a:lnTo>
                    <a:pt x="854544" y="277723"/>
                  </a:lnTo>
                  <a:lnTo>
                    <a:pt x="858799" y="266458"/>
                  </a:lnTo>
                  <a:lnTo>
                    <a:pt x="871943" y="258343"/>
                  </a:lnTo>
                  <a:lnTo>
                    <a:pt x="893914" y="253403"/>
                  </a:lnTo>
                  <a:lnTo>
                    <a:pt x="924661" y="251675"/>
                  </a:lnTo>
                  <a:lnTo>
                    <a:pt x="955065" y="253403"/>
                  </a:lnTo>
                  <a:lnTo>
                    <a:pt x="977074" y="258343"/>
                  </a:lnTo>
                  <a:lnTo>
                    <a:pt x="990473" y="266458"/>
                  </a:lnTo>
                  <a:lnTo>
                    <a:pt x="995045" y="277723"/>
                  </a:lnTo>
                  <a:lnTo>
                    <a:pt x="995045" y="226568"/>
                  </a:lnTo>
                  <a:lnTo>
                    <a:pt x="974090" y="219748"/>
                  </a:lnTo>
                  <a:lnTo>
                    <a:pt x="924661" y="215633"/>
                  </a:lnTo>
                  <a:lnTo>
                    <a:pt x="874953" y="219748"/>
                  </a:lnTo>
                  <a:lnTo>
                    <a:pt x="837666" y="231787"/>
                  </a:lnTo>
                  <a:lnTo>
                    <a:pt x="814247" y="251269"/>
                  </a:lnTo>
                  <a:lnTo>
                    <a:pt x="806132" y="277723"/>
                  </a:lnTo>
                  <a:lnTo>
                    <a:pt x="814247" y="304457"/>
                  </a:lnTo>
                  <a:lnTo>
                    <a:pt x="837666" y="324142"/>
                  </a:lnTo>
                  <a:lnTo>
                    <a:pt x="874953" y="336270"/>
                  </a:lnTo>
                  <a:lnTo>
                    <a:pt x="924661" y="340347"/>
                  </a:lnTo>
                  <a:lnTo>
                    <a:pt x="974090" y="336270"/>
                  </a:lnTo>
                  <a:lnTo>
                    <a:pt x="1011148" y="324142"/>
                  </a:lnTo>
                  <a:lnTo>
                    <a:pt x="1034465" y="304457"/>
                  </a:lnTo>
                  <a:lnTo>
                    <a:pt x="1034516" y="304304"/>
                  </a:lnTo>
                  <a:lnTo>
                    <a:pt x="1042670" y="277723"/>
                  </a:lnTo>
                  <a:close/>
                </a:path>
                <a:path w="8524240" h="2626995">
                  <a:moveTo>
                    <a:pt x="1044905" y="95123"/>
                  </a:moveTo>
                  <a:lnTo>
                    <a:pt x="855599" y="95123"/>
                  </a:lnTo>
                  <a:lnTo>
                    <a:pt x="855599" y="48945"/>
                  </a:lnTo>
                  <a:lnTo>
                    <a:pt x="1043203" y="48945"/>
                  </a:lnTo>
                  <a:lnTo>
                    <a:pt x="1043203" y="10922"/>
                  </a:lnTo>
                  <a:lnTo>
                    <a:pt x="808228" y="10922"/>
                  </a:lnTo>
                  <a:lnTo>
                    <a:pt x="808228" y="132880"/>
                  </a:lnTo>
                  <a:lnTo>
                    <a:pt x="1044905" y="132880"/>
                  </a:lnTo>
                  <a:lnTo>
                    <a:pt x="1044905" y="95123"/>
                  </a:lnTo>
                  <a:close/>
                </a:path>
                <a:path w="8524240" h="2626995">
                  <a:moveTo>
                    <a:pt x="1058125" y="2089162"/>
                  </a:moveTo>
                  <a:lnTo>
                    <a:pt x="906830" y="2089162"/>
                  </a:lnTo>
                  <a:lnTo>
                    <a:pt x="906830" y="1972729"/>
                  </a:lnTo>
                  <a:lnTo>
                    <a:pt x="859726" y="1972729"/>
                  </a:lnTo>
                  <a:lnTo>
                    <a:pt x="859726" y="2089162"/>
                  </a:lnTo>
                  <a:lnTo>
                    <a:pt x="749223" y="2089162"/>
                  </a:lnTo>
                  <a:lnTo>
                    <a:pt x="749223" y="2127707"/>
                  </a:lnTo>
                  <a:lnTo>
                    <a:pt x="1058125" y="2127707"/>
                  </a:lnTo>
                  <a:lnTo>
                    <a:pt x="1058125" y="2089162"/>
                  </a:lnTo>
                  <a:close/>
                </a:path>
                <a:path w="8524240" h="2626995">
                  <a:moveTo>
                    <a:pt x="1080300" y="156565"/>
                  </a:moveTo>
                  <a:lnTo>
                    <a:pt x="770864" y="156565"/>
                  </a:lnTo>
                  <a:lnTo>
                    <a:pt x="770864" y="195237"/>
                  </a:lnTo>
                  <a:lnTo>
                    <a:pt x="1080300" y="195237"/>
                  </a:lnTo>
                  <a:lnTo>
                    <a:pt x="1080300" y="156565"/>
                  </a:lnTo>
                  <a:close/>
                </a:path>
                <a:path w="8524240" h="2626995">
                  <a:moveTo>
                    <a:pt x="1282153" y="1021892"/>
                  </a:moveTo>
                  <a:lnTo>
                    <a:pt x="1274927" y="988415"/>
                  </a:lnTo>
                  <a:lnTo>
                    <a:pt x="1268476" y="979792"/>
                  </a:lnTo>
                  <a:lnTo>
                    <a:pt x="1255242" y="962113"/>
                  </a:lnTo>
                  <a:lnTo>
                    <a:pt x="1235837" y="950887"/>
                  </a:lnTo>
                  <a:lnTo>
                    <a:pt x="1235837" y="1021892"/>
                  </a:lnTo>
                  <a:lnTo>
                    <a:pt x="1232128" y="1039787"/>
                  </a:lnTo>
                  <a:lnTo>
                    <a:pt x="1222070" y="1053007"/>
                  </a:lnTo>
                  <a:lnTo>
                    <a:pt x="1206957" y="1061186"/>
                  </a:lnTo>
                  <a:lnTo>
                    <a:pt x="1188085" y="1063993"/>
                  </a:lnTo>
                  <a:lnTo>
                    <a:pt x="1169555" y="1061186"/>
                  </a:lnTo>
                  <a:lnTo>
                    <a:pt x="1154696" y="1053007"/>
                  </a:lnTo>
                  <a:lnTo>
                    <a:pt x="1144828" y="1039787"/>
                  </a:lnTo>
                  <a:lnTo>
                    <a:pt x="1141247" y="1021892"/>
                  </a:lnTo>
                  <a:lnTo>
                    <a:pt x="1144803" y="1004150"/>
                  </a:lnTo>
                  <a:lnTo>
                    <a:pt x="1154645" y="990917"/>
                  </a:lnTo>
                  <a:lnTo>
                    <a:pt x="1169492" y="982649"/>
                  </a:lnTo>
                  <a:lnTo>
                    <a:pt x="1188085" y="979792"/>
                  </a:lnTo>
                  <a:lnTo>
                    <a:pt x="1207020" y="982649"/>
                  </a:lnTo>
                  <a:lnTo>
                    <a:pt x="1222121" y="990917"/>
                  </a:lnTo>
                  <a:lnTo>
                    <a:pt x="1232154" y="1004150"/>
                  </a:lnTo>
                  <a:lnTo>
                    <a:pt x="1235837" y="1021892"/>
                  </a:lnTo>
                  <a:lnTo>
                    <a:pt x="1235837" y="950887"/>
                  </a:lnTo>
                  <a:lnTo>
                    <a:pt x="1225499" y="944905"/>
                  </a:lnTo>
                  <a:lnTo>
                    <a:pt x="1188085" y="938745"/>
                  </a:lnTo>
                  <a:lnTo>
                    <a:pt x="1150912" y="944905"/>
                  </a:lnTo>
                  <a:lnTo>
                    <a:pt x="1121079" y="962113"/>
                  </a:lnTo>
                  <a:lnTo>
                    <a:pt x="1101280" y="988415"/>
                  </a:lnTo>
                  <a:lnTo>
                    <a:pt x="1094143" y="1021892"/>
                  </a:lnTo>
                  <a:lnTo>
                    <a:pt x="1101280" y="1055420"/>
                  </a:lnTo>
                  <a:lnTo>
                    <a:pt x="1121079" y="1081722"/>
                  </a:lnTo>
                  <a:lnTo>
                    <a:pt x="1150912" y="1098892"/>
                  </a:lnTo>
                  <a:lnTo>
                    <a:pt x="1188085" y="1105039"/>
                  </a:lnTo>
                  <a:lnTo>
                    <a:pt x="1225499" y="1098892"/>
                  </a:lnTo>
                  <a:lnTo>
                    <a:pt x="1255242" y="1081722"/>
                  </a:lnTo>
                  <a:lnTo>
                    <a:pt x="1268514" y="1063993"/>
                  </a:lnTo>
                  <a:lnTo>
                    <a:pt x="1274927" y="1055420"/>
                  </a:lnTo>
                  <a:lnTo>
                    <a:pt x="1282153" y="1021892"/>
                  </a:lnTo>
                  <a:close/>
                </a:path>
                <a:path w="8524240" h="2626995">
                  <a:moveTo>
                    <a:pt x="1284084" y="142748"/>
                  </a:moveTo>
                  <a:lnTo>
                    <a:pt x="1277975" y="117297"/>
                  </a:lnTo>
                  <a:lnTo>
                    <a:pt x="1276769" y="115912"/>
                  </a:lnTo>
                  <a:lnTo>
                    <a:pt x="1260843" y="97586"/>
                  </a:lnTo>
                  <a:lnTo>
                    <a:pt x="1239088" y="87045"/>
                  </a:lnTo>
                  <a:lnTo>
                    <a:pt x="1239088" y="142748"/>
                  </a:lnTo>
                  <a:lnTo>
                    <a:pt x="1236243" y="154114"/>
                  </a:lnTo>
                  <a:lnTo>
                    <a:pt x="1228382" y="162306"/>
                  </a:lnTo>
                  <a:lnTo>
                    <a:pt x="1216317" y="167259"/>
                  </a:lnTo>
                  <a:lnTo>
                    <a:pt x="1200810" y="168922"/>
                  </a:lnTo>
                  <a:lnTo>
                    <a:pt x="1185291" y="167259"/>
                  </a:lnTo>
                  <a:lnTo>
                    <a:pt x="1173327" y="162306"/>
                  </a:lnTo>
                  <a:lnTo>
                    <a:pt x="1165644" y="154114"/>
                  </a:lnTo>
                  <a:lnTo>
                    <a:pt x="1162913" y="142748"/>
                  </a:lnTo>
                  <a:lnTo>
                    <a:pt x="1165644" y="131241"/>
                  </a:lnTo>
                  <a:lnTo>
                    <a:pt x="1173327" y="122859"/>
                  </a:lnTo>
                  <a:lnTo>
                    <a:pt x="1185291" y="117716"/>
                  </a:lnTo>
                  <a:lnTo>
                    <a:pt x="1200810" y="115912"/>
                  </a:lnTo>
                  <a:lnTo>
                    <a:pt x="1216317" y="117716"/>
                  </a:lnTo>
                  <a:lnTo>
                    <a:pt x="1228382" y="122859"/>
                  </a:lnTo>
                  <a:lnTo>
                    <a:pt x="1236243" y="131241"/>
                  </a:lnTo>
                  <a:lnTo>
                    <a:pt x="1239088" y="142748"/>
                  </a:lnTo>
                  <a:lnTo>
                    <a:pt x="1239088" y="87045"/>
                  </a:lnTo>
                  <a:lnTo>
                    <a:pt x="1234528" y="84836"/>
                  </a:lnTo>
                  <a:lnTo>
                    <a:pt x="1200810" y="80251"/>
                  </a:lnTo>
                  <a:lnTo>
                    <a:pt x="1166901" y="84836"/>
                  </a:lnTo>
                  <a:lnTo>
                    <a:pt x="1140269" y="97586"/>
                  </a:lnTo>
                  <a:lnTo>
                    <a:pt x="1122895" y="117297"/>
                  </a:lnTo>
                  <a:lnTo>
                    <a:pt x="1116736" y="142748"/>
                  </a:lnTo>
                  <a:lnTo>
                    <a:pt x="1122895" y="168198"/>
                  </a:lnTo>
                  <a:lnTo>
                    <a:pt x="1140269" y="187883"/>
                  </a:lnTo>
                  <a:lnTo>
                    <a:pt x="1166901" y="200596"/>
                  </a:lnTo>
                  <a:lnTo>
                    <a:pt x="1200810" y="205105"/>
                  </a:lnTo>
                  <a:lnTo>
                    <a:pt x="1234528" y="200596"/>
                  </a:lnTo>
                  <a:lnTo>
                    <a:pt x="1260843" y="187883"/>
                  </a:lnTo>
                  <a:lnTo>
                    <a:pt x="1277340" y="168922"/>
                  </a:lnTo>
                  <a:lnTo>
                    <a:pt x="1277975" y="168198"/>
                  </a:lnTo>
                  <a:lnTo>
                    <a:pt x="1284084" y="142748"/>
                  </a:lnTo>
                  <a:close/>
                </a:path>
                <a:path w="8524240" h="2626995">
                  <a:moveTo>
                    <a:pt x="1300175" y="1171079"/>
                  </a:moveTo>
                  <a:lnTo>
                    <a:pt x="1296619" y="1136878"/>
                  </a:lnTo>
                  <a:lnTo>
                    <a:pt x="1240688" y="1142847"/>
                  </a:lnTo>
                  <a:lnTo>
                    <a:pt x="1183805" y="1146136"/>
                  </a:lnTo>
                  <a:lnTo>
                    <a:pt x="1129182" y="1147508"/>
                  </a:lnTo>
                  <a:lnTo>
                    <a:pt x="1080071" y="1147787"/>
                  </a:lnTo>
                  <a:lnTo>
                    <a:pt x="1085469" y="1186345"/>
                  </a:lnTo>
                  <a:lnTo>
                    <a:pt x="1133500" y="1186014"/>
                  </a:lnTo>
                  <a:lnTo>
                    <a:pt x="1186942" y="1184186"/>
                  </a:lnTo>
                  <a:lnTo>
                    <a:pt x="1243330" y="1179626"/>
                  </a:lnTo>
                  <a:lnTo>
                    <a:pt x="1300175" y="1171079"/>
                  </a:lnTo>
                  <a:close/>
                </a:path>
                <a:path w="8524240" h="2626995">
                  <a:moveTo>
                    <a:pt x="1301191" y="32105"/>
                  </a:moveTo>
                  <a:lnTo>
                    <a:pt x="1224483" y="32105"/>
                  </a:lnTo>
                  <a:lnTo>
                    <a:pt x="1224483" y="0"/>
                  </a:lnTo>
                  <a:lnTo>
                    <a:pt x="1177124" y="0"/>
                  </a:lnTo>
                  <a:lnTo>
                    <a:pt x="1177124" y="32105"/>
                  </a:lnTo>
                  <a:lnTo>
                    <a:pt x="1100162" y="32105"/>
                  </a:lnTo>
                  <a:lnTo>
                    <a:pt x="1100162" y="69342"/>
                  </a:lnTo>
                  <a:lnTo>
                    <a:pt x="1301191" y="69342"/>
                  </a:lnTo>
                  <a:lnTo>
                    <a:pt x="1301191" y="32105"/>
                  </a:lnTo>
                  <a:close/>
                </a:path>
                <a:path w="8524240" h="2626995">
                  <a:moveTo>
                    <a:pt x="1350454" y="2106523"/>
                  </a:moveTo>
                  <a:lnTo>
                    <a:pt x="1342377" y="2080475"/>
                  </a:lnTo>
                  <a:lnTo>
                    <a:pt x="1342250" y="2080069"/>
                  </a:lnTo>
                  <a:lnTo>
                    <a:pt x="1318933" y="2060587"/>
                  </a:lnTo>
                  <a:lnTo>
                    <a:pt x="1302829" y="2055368"/>
                  </a:lnTo>
                  <a:lnTo>
                    <a:pt x="1302829" y="2106523"/>
                  </a:lnTo>
                  <a:lnTo>
                    <a:pt x="1298244" y="2118271"/>
                  </a:lnTo>
                  <a:lnTo>
                    <a:pt x="1284859" y="2126526"/>
                  </a:lnTo>
                  <a:lnTo>
                    <a:pt x="1262849" y="2131428"/>
                  </a:lnTo>
                  <a:lnTo>
                    <a:pt x="1232446" y="2133104"/>
                  </a:lnTo>
                  <a:lnTo>
                    <a:pt x="1201686" y="2131428"/>
                  </a:lnTo>
                  <a:lnTo>
                    <a:pt x="1179715" y="2126526"/>
                  </a:lnTo>
                  <a:lnTo>
                    <a:pt x="1166583" y="2118271"/>
                  </a:lnTo>
                  <a:lnTo>
                    <a:pt x="1162316" y="2106523"/>
                  </a:lnTo>
                  <a:lnTo>
                    <a:pt x="1166583" y="2095258"/>
                  </a:lnTo>
                  <a:lnTo>
                    <a:pt x="1179715" y="2087143"/>
                  </a:lnTo>
                  <a:lnTo>
                    <a:pt x="1201686" y="2082203"/>
                  </a:lnTo>
                  <a:lnTo>
                    <a:pt x="1232446" y="2080475"/>
                  </a:lnTo>
                  <a:lnTo>
                    <a:pt x="1262849" y="2082203"/>
                  </a:lnTo>
                  <a:lnTo>
                    <a:pt x="1284859" y="2087143"/>
                  </a:lnTo>
                  <a:lnTo>
                    <a:pt x="1298244" y="2095258"/>
                  </a:lnTo>
                  <a:lnTo>
                    <a:pt x="1302829" y="2106523"/>
                  </a:lnTo>
                  <a:lnTo>
                    <a:pt x="1302829" y="2055368"/>
                  </a:lnTo>
                  <a:lnTo>
                    <a:pt x="1281874" y="2048548"/>
                  </a:lnTo>
                  <a:lnTo>
                    <a:pt x="1232446" y="2044433"/>
                  </a:lnTo>
                  <a:lnTo>
                    <a:pt x="1182725" y="2048548"/>
                  </a:lnTo>
                  <a:lnTo>
                    <a:pt x="1145451" y="2060587"/>
                  </a:lnTo>
                  <a:lnTo>
                    <a:pt x="1122032" y="2080069"/>
                  </a:lnTo>
                  <a:lnTo>
                    <a:pt x="1113904" y="2106523"/>
                  </a:lnTo>
                  <a:lnTo>
                    <a:pt x="1122032" y="2133257"/>
                  </a:lnTo>
                  <a:lnTo>
                    <a:pt x="1145451" y="2152942"/>
                  </a:lnTo>
                  <a:lnTo>
                    <a:pt x="1182725" y="2165070"/>
                  </a:lnTo>
                  <a:lnTo>
                    <a:pt x="1232446" y="2169147"/>
                  </a:lnTo>
                  <a:lnTo>
                    <a:pt x="1281874" y="2165070"/>
                  </a:lnTo>
                  <a:lnTo>
                    <a:pt x="1318933" y="2152942"/>
                  </a:lnTo>
                  <a:lnTo>
                    <a:pt x="1342250" y="2133257"/>
                  </a:lnTo>
                  <a:lnTo>
                    <a:pt x="1342288" y="2133104"/>
                  </a:lnTo>
                  <a:lnTo>
                    <a:pt x="1350454" y="2106523"/>
                  </a:lnTo>
                  <a:close/>
                </a:path>
                <a:path w="8524240" h="2626995">
                  <a:moveTo>
                    <a:pt x="1352689" y="1923923"/>
                  </a:moveTo>
                  <a:lnTo>
                    <a:pt x="1163370" y="1923923"/>
                  </a:lnTo>
                  <a:lnTo>
                    <a:pt x="1163370" y="1877745"/>
                  </a:lnTo>
                  <a:lnTo>
                    <a:pt x="1350975" y="1877745"/>
                  </a:lnTo>
                  <a:lnTo>
                    <a:pt x="1350975" y="1839722"/>
                  </a:lnTo>
                  <a:lnTo>
                    <a:pt x="1116012" y="1839722"/>
                  </a:lnTo>
                  <a:lnTo>
                    <a:pt x="1116012" y="1961680"/>
                  </a:lnTo>
                  <a:lnTo>
                    <a:pt x="1352689" y="1961680"/>
                  </a:lnTo>
                  <a:lnTo>
                    <a:pt x="1352689" y="1923923"/>
                  </a:lnTo>
                  <a:close/>
                </a:path>
                <a:path w="8524240" h="2626995">
                  <a:moveTo>
                    <a:pt x="1363052" y="915987"/>
                  </a:moveTo>
                  <a:lnTo>
                    <a:pt x="1315834" y="915987"/>
                  </a:lnTo>
                  <a:lnTo>
                    <a:pt x="1315834" y="1255674"/>
                  </a:lnTo>
                  <a:lnTo>
                    <a:pt x="1363052" y="1255674"/>
                  </a:lnTo>
                  <a:lnTo>
                    <a:pt x="1363052" y="915987"/>
                  </a:lnTo>
                  <a:close/>
                </a:path>
                <a:path w="8524240" h="2626995">
                  <a:moveTo>
                    <a:pt x="1368945" y="228396"/>
                  </a:moveTo>
                  <a:lnTo>
                    <a:pt x="1140942" y="228396"/>
                  </a:lnTo>
                  <a:lnTo>
                    <a:pt x="1140942" y="266280"/>
                  </a:lnTo>
                  <a:lnTo>
                    <a:pt x="1321320" y="266280"/>
                  </a:lnTo>
                  <a:lnTo>
                    <a:pt x="1321320" y="340487"/>
                  </a:lnTo>
                  <a:lnTo>
                    <a:pt x="1368945" y="340487"/>
                  </a:lnTo>
                  <a:lnTo>
                    <a:pt x="1368945" y="228396"/>
                  </a:lnTo>
                  <a:close/>
                </a:path>
                <a:path w="8524240" h="2626995">
                  <a:moveTo>
                    <a:pt x="1388084" y="1985365"/>
                  </a:moveTo>
                  <a:lnTo>
                    <a:pt x="1078649" y="1985365"/>
                  </a:lnTo>
                  <a:lnTo>
                    <a:pt x="1078649" y="2024037"/>
                  </a:lnTo>
                  <a:lnTo>
                    <a:pt x="1388084" y="2024037"/>
                  </a:lnTo>
                  <a:lnTo>
                    <a:pt x="1388084" y="1985365"/>
                  </a:lnTo>
                  <a:close/>
                </a:path>
                <a:path w="8524240" h="2626995">
                  <a:moveTo>
                    <a:pt x="1414462" y="89725"/>
                  </a:moveTo>
                  <a:lnTo>
                    <a:pt x="1368945" y="89725"/>
                  </a:lnTo>
                  <a:lnTo>
                    <a:pt x="1368945" y="1587"/>
                  </a:lnTo>
                  <a:lnTo>
                    <a:pt x="1321320" y="1587"/>
                  </a:lnTo>
                  <a:lnTo>
                    <a:pt x="1321320" y="214185"/>
                  </a:lnTo>
                  <a:lnTo>
                    <a:pt x="1368945" y="214185"/>
                  </a:lnTo>
                  <a:lnTo>
                    <a:pt x="1368945" y="128409"/>
                  </a:lnTo>
                  <a:lnTo>
                    <a:pt x="1414462" y="128409"/>
                  </a:lnTo>
                  <a:lnTo>
                    <a:pt x="1414462" y="89725"/>
                  </a:lnTo>
                  <a:close/>
                </a:path>
                <a:path w="8524240" h="2626995">
                  <a:moveTo>
                    <a:pt x="1591868" y="1971548"/>
                  </a:moveTo>
                  <a:lnTo>
                    <a:pt x="1585760" y="1946097"/>
                  </a:lnTo>
                  <a:lnTo>
                    <a:pt x="1584553" y="1944712"/>
                  </a:lnTo>
                  <a:lnTo>
                    <a:pt x="1568627" y="1926386"/>
                  </a:lnTo>
                  <a:lnTo>
                    <a:pt x="1546872" y="1915858"/>
                  </a:lnTo>
                  <a:lnTo>
                    <a:pt x="1546872" y="1971548"/>
                  </a:lnTo>
                  <a:lnTo>
                    <a:pt x="1544015" y="1982914"/>
                  </a:lnTo>
                  <a:lnTo>
                    <a:pt x="1536166" y="1991106"/>
                  </a:lnTo>
                  <a:lnTo>
                    <a:pt x="1524101" y="1996059"/>
                  </a:lnTo>
                  <a:lnTo>
                    <a:pt x="1508594" y="1997722"/>
                  </a:lnTo>
                  <a:lnTo>
                    <a:pt x="1493062" y="1996059"/>
                  </a:lnTo>
                  <a:lnTo>
                    <a:pt x="1481112" y="1991106"/>
                  </a:lnTo>
                  <a:lnTo>
                    <a:pt x="1473415" y="1982914"/>
                  </a:lnTo>
                  <a:lnTo>
                    <a:pt x="1470698" y="1971548"/>
                  </a:lnTo>
                  <a:lnTo>
                    <a:pt x="1473415" y="1960041"/>
                  </a:lnTo>
                  <a:lnTo>
                    <a:pt x="1481112" y="1951659"/>
                  </a:lnTo>
                  <a:lnTo>
                    <a:pt x="1493062" y="1946516"/>
                  </a:lnTo>
                  <a:lnTo>
                    <a:pt x="1508594" y="1944712"/>
                  </a:lnTo>
                  <a:lnTo>
                    <a:pt x="1524101" y="1946516"/>
                  </a:lnTo>
                  <a:lnTo>
                    <a:pt x="1536166" y="1951659"/>
                  </a:lnTo>
                  <a:lnTo>
                    <a:pt x="1544015" y="1960041"/>
                  </a:lnTo>
                  <a:lnTo>
                    <a:pt x="1546872" y="1971548"/>
                  </a:lnTo>
                  <a:lnTo>
                    <a:pt x="1546872" y="1915858"/>
                  </a:lnTo>
                  <a:lnTo>
                    <a:pt x="1542300" y="1913636"/>
                  </a:lnTo>
                  <a:lnTo>
                    <a:pt x="1508594" y="1909051"/>
                  </a:lnTo>
                  <a:lnTo>
                    <a:pt x="1474673" y="1913636"/>
                  </a:lnTo>
                  <a:lnTo>
                    <a:pt x="1448054" y="1926386"/>
                  </a:lnTo>
                  <a:lnTo>
                    <a:pt x="1430680" y="1946097"/>
                  </a:lnTo>
                  <a:lnTo>
                    <a:pt x="1424520" y="1971548"/>
                  </a:lnTo>
                  <a:lnTo>
                    <a:pt x="1430680" y="1996998"/>
                  </a:lnTo>
                  <a:lnTo>
                    <a:pt x="1448054" y="2016683"/>
                  </a:lnTo>
                  <a:lnTo>
                    <a:pt x="1474673" y="2029396"/>
                  </a:lnTo>
                  <a:lnTo>
                    <a:pt x="1508594" y="2033905"/>
                  </a:lnTo>
                  <a:lnTo>
                    <a:pt x="1542300" y="2029396"/>
                  </a:lnTo>
                  <a:lnTo>
                    <a:pt x="1568627" y="2016683"/>
                  </a:lnTo>
                  <a:lnTo>
                    <a:pt x="1585125" y="1997722"/>
                  </a:lnTo>
                  <a:lnTo>
                    <a:pt x="1585760" y="1996998"/>
                  </a:lnTo>
                  <a:lnTo>
                    <a:pt x="1591868" y="1971548"/>
                  </a:lnTo>
                  <a:close/>
                </a:path>
                <a:path w="8524240" h="2626995">
                  <a:moveTo>
                    <a:pt x="1608975" y="1860905"/>
                  </a:moveTo>
                  <a:lnTo>
                    <a:pt x="1532267" y="1860905"/>
                  </a:lnTo>
                  <a:lnTo>
                    <a:pt x="1532267" y="1828800"/>
                  </a:lnTo>
                  <a:lnTo>
                    <a:pt x="1484909" y="1828800"/>
                  </a:lnTo>
                  <a:lnTo>
                    <a:pt x="1484909" y="1860905"/>
                  </a:lnTo>
                  <a:lnTo>
                    <a:pt x="1407947" y="1860905"/>
                  </a:lnTo>
                  <a:lnTo>
                    <a:pt x="1407947" y="1898142"/>
                  </a:lnTo>
                  <a:lnTo>
                    <a:pt x="1608975" y="1898142"/>
                  </a:lnTo>
                  <a:lnTo>
                    <a:pt x="1608975" y="1860905"/>
                  </a:lnTo>
                  <a:close/>
                </a:path>
                <a:path w="8524240" h="2626995">
                  <a:moveTo>
                    <a:pt x="1676730" y="2057196"/>
                  </a:moveTo>
                  <a:lnTo>
                    <a:pt x="1448727" y="2057196"/>
                  </a:lnTo>
                  <a:lnTo>
                    <a:pt x="1448727" y="2095080"/>
                  </a:lnTo>
                  <a:lnTo>
                    <a:pt x="1629105" y="2095080"/>
                  </a:lnTo>
                  <a:lnTo>
                    <a:pt x="1629105" y="2169287"/>
                  </a:lnTo>
                  <a:lnTo>
                    <a:pt x="1676730" y="2169287"/>
                  </a:lnTo>
                  <a:lnTo>
                    <a:pt x="1676730" y="2057196"/>
                  </a:lnTo>
                  <a:close/>
                </a:path>
                <a:path w="8524240" h="2626995">
                  <a:moveTo>
                    <a:pt x="1680387" y="932891"/>
                  </a:moveTo>
                  <a:lnTo>
                    <a:pt x="1444231" y="932891"/>
                  </a:lnTo>
                  <a:lnTo>
                    <a:pt x="1444231" y="969721"/>
                  </a:lnTo>
                  <a:lnTo>
                    <a:pt x="1444231" y="1031951"/>
                  </a:lnTo>
                  <a:lnTo>
                    <a:pt x="1444231" y="1068781"/>
                  </a:lnTo>
                  <a:lnTo>
                    <a:pt x="1680387" y="1068781"/>
                  </a:lnTo>
                  <a:lnTo>
                    <a:pt x="1680387" y="1032014"/>
                  </a:lnTo>
                  <a:lnTo>
                    <a:pt x="1680387" y="970318"/>
                  </a:lnTo>
                  <a:lnTo>
                    <a:pt x="1633156" y="970318"/>
                  </a:lnTo>
                  <a:lnTo>
                    <a:pt x="1633156" y="1031951"/>
                  </a:lnTo>
                  <a:lnTo>
                    <a:pt x="1490802" y="1031951"/>
                  </a:lnTo>
                  <a:lnTo>
                    <a:pt x="1490802" y="969721"/>
                  </a:lnTo>
                  <a:lnTo>
                    <a:pt x="1680387" y="969721"/>
                  </a:lnTo>
                  <a:lnTo>
                    <a:pt x="1680387" y="932891"/>
                  </a:lnTo>
                  <a:close/>
                </a:path>
                <a:path w="8524240" h="2626995">
                  <a:moveTo>
                    <a:pt x="1710474" y="31051"/>
                  </a:moveTo>
                  <a:lnTo>
                    <a:pt x="1460246" y="31051"/>
                  </a:lnTo>
                  <a:lnTo>
                    <a:pt x="1460246" y="68808"/>
                  </a:lnTo>
                  <a:lnTo>
                    <a:pt x="1662849" y="68808"/>
                  </a:lnTo>
                  <a:lnTo>
                    <a:pt x="1662607" y="99631"/>
                  </a:lnTo>
                  <a:lnTo>
                    <a:pt x="1661248" y="133870"/>
                  </a:lnTo>
                  <a:lnTo>
                    <a:pt x="1657794" y="172339"/>
                  </a:lnTo>
                  <a:lnTo>
                    <a:pt x="1651266" y="215900"/>
                  </a:lnTo>
                  <a:lnTo>
                    <a:pt x="1697977" y="220243"/>
                  </a:lnTo>
                  <a:lnTo>
                    <a:pt x="1705127" y="172859"/>
                  </a:lnTo>
                  <a:lnTo>
                    <a:pt x="1708810" y="132105"/>
                  </a:lnTo>
                  <a:lnTo>
                    <a:pt x="1710207" y="96405"/>
                  </a:lnTo>
                  <a:lnTo>
                    <a:pt x="1710436" y="68808"/>
                  </a:lnTo>
                  <a:lnTo>
                    <a:pt x="1710474" y="31051"/>
                  </a:lnTo>
                  <a:close/>
                </a:path>
                <a:path w="8524240" h="2626995">
                  <a:moveTo>
                    <a:pt x="1717357" y="1105560"/>
                  </a:moveTo>
                  <a:lnTo>
                    <a:pt x="1407655" y="1105560"/>
                  </a:lnTo>
                  <a:lnTo>
                    <a:pt x="1407655" y="1143584"/>
                  </a:lnTo>
                  <a:lnTo>
                    <a:pt x="1538033" y="1143584"/>
                  </a:lnTo>
                  <a:lnTo>
                    <a:pt x="1538033" y="1254353"/>
                  </a:lnTo>
                  <a:lnTo>
                    <a:pt x="1584998" y="1254353"/>
                  </a:lnTo>
                  <a:lnTo>
                    <a:pt x="1584998" y="1143584"/>
                  </a:lnTo>
                  <a:lnTo>
                    <a:pt x="1717357" y="1143584"/>
                  </a:lnTo>
                  <a:lnTo>
                    <a:pt x="1717357" y="1105560"/>
                  </a:lnTo>
                  <a:close/>
                </a:path>
                <a:path w="8524240" h="2626995">
                  <a:moveTo>
                    <a:pt x="1722247" y="1918525"/>
                  </a:moveTo>
                  <a:lnTo>
                    <a:pt x="1676730" y="1918525"/>
                  </a:lnTo>
                  <a:lnTo>
                    <a:pt x="1676730" y="1830387"/>
                  </a:lnTo>
                  <a:lnTo>
                    <a:pt x="1629105" y="1830387"/>
                  </a:lnTo>
                  <a:lnTo>
                    <a:pt x="1629105" y="2042985"/>
                  </a:lnTo>
                  <a:lnTo>
                    <a:pt x="1676730" y="2042985"/>
                  </a:lnTo>
                  <a:lnTo>
                    <a:pt x="1676730" y="1957209"/>
                  </a:lnTo>
                  <a:lnTo>
                    <a:pt x="1722247" y="1957209"/>
                  </a:lnTo>
                  <a:lnTo>
                    <a:pt x="1722247" y="1918525"/>
                  </a:lnTo>
                  <a:close/>
                </a:path>
                <a:path w="8524240" h="2626995">
                  <a:moveTo>
                    <a:pt x="1738630" y="260362"/>
                  </a:moveTo>
                  <a:lnTo>
                    <a:pt x="1626806" y="260362"/>
                  </a:lnTo>
                  <a:lnTo>
                    <a:pt x="1626806" y="153797"/>
                  </a:lnTo>
                  <a:lnTo>
                    <a:pt x="1580095" y="153797"/>
                  </a:lnTo>
                  <a:lnTo>
                    <a:pt x="1580095" y="260362"/>
                  </a:lnTo>
                  <a:lnTo>
                    <a:pt x="1542732" y="260362"/>
                  </a:lnTo>
                  <a:lnTo>
                    <a:pt x="1542732" y="153797"/>
                  </a:lnTo>
                  <a:lnTo>
                    <a:pt x="1495374" y="153797"/>
                  </a:lnTo>
                  <a:lnTo>
                    <a:pt x="1495374" y="260362"/>
                  </a:lnTo>
                  <a:lnTo>
                    <a:pt x="1429727" y="260362"/>
                  </a:lnTo>
                  <a:lnTo>
                    <a:pt x="1429727" y="298907"/>
                  </a:lnTo>
                  <a:lnTo>
                    <a:pt x="1738630" y="298907"/>
                  </a:lnTo>
                  <a:lnTo>
                    <a:pt x="1738630" y="260362"/>
                  </a:lnTo>
                  <a:close/>
                </a:path>
                <a:path w="8524240" h="2626995">
                  <a:moveTo>
                    <a:pt x="2018233" y="945451"/>
                  </a:moveTo>
                  <a:lnTo>
                    <a:pt x="1768005" y="945451"/>
                  </a:lnTo>
                  <a:lnTo>
                    <a:pt x="1768005" y="983208"/>
                  </a:lnTo>
                  <a:lnTo>
                    <a:pt x="1970608" y="983208"/>
                  </a:lnTo>
                  <a:lnTo>
                    <a:pt x="1970366" y="1014031"/>
                  </a:lnTo>
                  <a:lnTo>
                    <a:pt x="1969008" y="1048270"/>
                  </a:lnTo>
                  <a:lnTo>
                    <a:pt x="1965553" y="1086739"/>
                  </a:lnTo>
                  <a:lnTo>
                    <a:pt x="1959025" y="1130300"/>
                  </a:lnTo>
                  <a:lnTo>
                    <a:pt x="2005736" y="1134643"/>
                  </a:lnTo>
                  <a:lnTo>
                    <a:pt x="2012886" y="1087259"/>
                  </a:lnTo>
                  <a:lnTo>
                    <a:pt x="2016569" y="1046505"/>
                  </a:lnTo>
                  <a:lnTo>
                    <a:pt x="2017966" y="1010805"/>
                  </a:lnTo>
                  <a:lnTo>
                    <a:pt x="2018195" y="983208"/>
                  </a:lnTo>
                  <a:lnTo>
                    <a:pt x="2018233" y="945451"/>
                  </a:lnTo>
                  <a:close/>
                </a:path>
                <a:path w="8524240" h="2626995">
                  <a:moveTo>
                    <a:pt x="2018258" y="1859851"/>
                  </a:moveTo>
                  <a:lnTo>
                    <a:pt x="1768030" y="1859851"/>
                  </a:lnTo>
                  <a:lnTo>
                    <a:pt x="1768030" y="1897608"/>
                  </a:lnTo>
                  <a:lnTo>
                    <a:pt x="1970633" y="1897608"/>
                  </a:lnTo>
                  <a:lnTo>
                    <a:pt x="1970392" y="1928431"/>
                  </a:lnTo>
                  <a:lnTo>
                    <a:pt x="1969033" y="1962670"/>
                  </a:lnTo>
                  <a:lnTo>
                    <a:pt x="1965579" y="2001139"/>
                  </a:lnTo>
                  <a:lnTo>
                    <a:pt x="1959051" y="2044700"/>
                  </a:lnTo>
                  <a:lnTo>
                    <a:pt x="2005761" y="2049043"/>
                  </a:lnTo>
                  <a:lnTo>
                    <a:pt x="2012911" y="2001659"/>
                  </a:lnTo>
                  <a:lnTo>
                    <a:pt x="2016594" y="1960905"/>
                  </a:lnTo>
                  <a:lnTo>
                    <a:pt x="2017991" y="1925205"/>
                  </a:lnTo>
                  <a:lnTo>
                    <a:pt x="2018220" y="1897608"/>
                  </a:lnTo>
                  <a:lnTo>
                    <a:pt x="2018258" y="1859851"/>
                  </a:lnTo>
                  <a:close/>
                </a:path>
                <a:path w="8524240" h="2626995">
                  <a:moveTo>
                    <a:pt x="2037308" y="96177"/>
                  </a:moveTo>
                  <a:lnTo>
                    <a:pt x="2030272" y="63563"/>
                  </a:lnTo>
                  <a:lnTo>
                    <a:pt x="2024037" y="55397"/>
                  </a:lnTo>
                  <a:lnTo>
                    <a:pt x="2010854" y="38125"/>
                  </a:lnTo>
                  <a:lnTo>
                    <a:pt x="1990471" y="26657"/>
                  </a:lnTo>
                  <a:lnTo>
                    <a:pt x="1990471" y="96177"/>
                  </a:lnTo>
                  <a:lnTo>
                    <a:pt x="1987054" y="113118"/>
                  </a:lnTo>
                  <a:lnTo>
                    <a:pt x="1977567" y="125793"/>
                  </a:lnTo>
                  <a:lnTo>
                    <a:pt x="1963115" y="133756"/>
                  </a:lnTo>
                  <a:lnTo>
                    <a:pt x="1944827" y="136563"/>
                  </a:lnTo>
                  <a:lnTo>
                    <a:pt x="1926132" y="133756"/>
                  </a:lnTo>
                  <a:lnTo>
                    <a:pt x="1911477" y="125793"/>
                  </a:lnTo>
                  <a:lnTo>
                    <a:pt x="1901939" y="113118"/>
                  </a:lnTo>
                  <a:lnTo>
                    <a:pt x="1898650" y="96177"/>
                  </a:lnTo>
                  <a:lnTo>
                    <a:pt x="1901939" y="79070"/>
                  </a:lnTo>
                  <a:lnTo>
                    <a:pt x="1911477" y="66217"/>
                  </a:lnTo>
                  <a:lnTo>
                    <a:pt x="1926132" y="58140"/>
                  </a:lnTo>
                  <a:lnTo>
                    <a:pt x="1944827" y="55397"/>
                  </a:lnTo>
                  <a:lnTo>
                    <a:pt x="1963115" y="58140"/>
                  </a:lnTo>
                  <a:lnTo>
                    <a:pt x="1977567" y="66217"/>
                  </a:lnTo>
                  <a:lnTo>
                    <a:pt x="1987054" y="79070"/>
                  </a:lnTo>
                  <a:lnTo>
                    <a:pt x="1990471" y="96177"/>
                  </a:lnTo>
                  <a:lnTo>
                    <a:pt x="1990471" y="26657"/>
                  </a:lnTo>
                  <a:lnTo>
                    <a:pt x="1981530" y="21615"/>
                  </a:lnTo>
                  <a:lnTo>
                    <a:pt x="1944827" y="15786"/>
                  </a:lnTo>
                  <a:lnTo>
                    <a:pt x="1908022" y="21615"/>
                  </a:lnTo>
                  <a:lnTo>
                    <a:pt x="1878634" y="38125"/>
                  </a:lnTo>
                  <a:lnTo>
                    <a:pt x="1859178" y="63563"/>
                  </a:lnTo>
                  <a:lnTo>
                    <a:pt x="1852206" y="96177"/>
                  </a:lnTo>
                  <a:lnTo>
                    <a:pt x="1859178" y="128104"/>
                  </a:lnTo>
                  <a:lnTo>
                    <a:pt x="1878634" y="153212"/>
                  </a:lnTo>
                  <a:lnTo>
                    <a:pt x="1908022" y="169621"/>
                  </a:lnTo>
                  <a:lnTo>
                    <a:pt x="1944827" y="175501"/>
                  </a:lnTo>
                  <a:lnTo>
                    <a:pt x="1981530" y="169621"/>
                  </a:lnTo>
                  <a:lnTo>
                    <a:pt x="2010854" y="153212"/>
                  </a:lnTo>
                  <a:lnTo>
                    <a:pt x="2023732" y="136563"/>
                  </a:lnTo>
                  <a:lnTo>
                    <a:pt x="2030272" y="128104"/>
                  </a:lnTo>
                  <a:lnTo>
                    <a:pt x="2037308" y="96177"/>
                  </a:lnTo>
                  <a:close/>
                </a:path>
                <a:path w="8524240" h="2626995">
                  <a:moveTo>
                    <a:pt x="2046389" y="1174762"/>
                  </a:moveTo>
                  <a:lnTo>
                    <a:pt x="1934552" y="1174762"/>
                  </a:lnTo>
                  <a:lnTo>
                    <a:pt x="1934552" y="1068197"/>
                  </a:lnTo>
                  <a:lnTo>
                    <a:pt x="1887855" y="1068197"/>
                  </a:lnTo>
                  <a:lnTo>
                    <a:pt x="1887855" y="1174762"/>
                  </a:lnTo>
                  <a:lnTo>
                    <a:pt x="1850491" y="1174762"/>
                  </a:lnTo>
                  <a:lnTo>
                    <a:pt x="1850491" y="1068197"/>
                  </a:lnTo>
                  <a:lnTo>
                    <a:pt x="1803133" y="1068197"/>
                  </a:lnTo>
                  <a:lnTo>
                    <a:pt x="1803133" y="1174762"/>
                  </a:lnTo>
                  <a:lnTo>
                    <a:pt x="1737474" y="1174762"/>
                  </a:lnTo>
                  <a:lnTo>
                    <a:pt x="1737474" y="1213307"/>
                  </a:lnTo>
                  <a:lnTo>
                    <a:pt x="2046389" y="1213307"/>
                  </a:lnTo>
                  <a:lnTo>
                    <a:pt x="2046389" y="1174762"/>
                  </a:lnTo>
                  <a:close/>
                </a:path>
                <a:path w="8524240" h="2626995">
                  <a:moveTo>
                    <a:pt x="2046414" y="2089162"/>
                  </a:moveTo>
                  <a:lnTo>
                    <a:pt x="1934578" y="2089162"/>
                  </a:lnTo>
                  <a:lnTo>
                    <a:pt x="1934578" y="1982597"/>
                  </a:lnTo>
                  <a:lnTo>
                    <a:pt x="1887880" y="1982597"/>
                  </a:lnTo>
                  <a:lnTo>
                    <a:pt x="1887880" y="2089162"/>
                  </a:lnTo>
                  <a:lnTo>
                    <a:pt x="1850517" y="2089162"/>
                  </a:lnTo>
                  <a:lnTo>
                    <a:pt x="1850517" y="1982597"/>
                  </a:lnTo>
                  <a:lnTo>
                    <a:pt x="1803158" y="1982597"/>
                  </a:lnTo>
                  <a:lnTo>
                    <a:pt x="1803158" y="2089162"/>
                  </a:lnTo>
                  <a:lnTo>
                    <a:pt x="1737499" y="2089162"/>
                  </a:lnTo>
                  <a:lnTo>
                    <a:pt x="1737499" y="2127707"/>
                  </a:lnTo>
                  <a:lnTo>
                    <a:pt x="2046414" y="2127707"/>
                  </a:lnTo>
                  <a:lnTo>
                    <a:pt x="2046414" y="2089162"/>
                  </a:lnTo>
                  <a:close/>
                </a:path>
                <a:path w="8524240" h="2626995">
                  <a:moveTo>
                    <a:pt x="2130450" y="198666"/>
                  </a:moveTo>
                  <a:lnTo>
                    <a:pt x="2083092" y="198666"/>
                  </a:lnTo>
                  <a:lnTo>
                    <a:pt x="2083092" y="230098"/>
                  </a:lnTo>
                  <a:lnTo>
                    <a:pt x="2083092" y="266941"/>
                  </a:lnTo>
                  <a:lnTo>
                    <a:pt x="2083092" y="298246"/>
                  </a:lnTo>
                  <a:lnTo>
                    <a:pt x="1950745" y="298246"/>
                  </a:lnTo>
                  <a:lnTo>
                    <a:pt x="1950745" y="266941"/>
                  </a:lnTo>
                  <a:lnTo>
                    <a:pt x="2083092" y="266941"/>
                  </a:lnTo>
                  <a:lnTo>
                    <a:pt x="2083092" y="230098"/>
                  </a:lnTo>
                  <a:lnTo>
                    <a:pt x="1950745" y="230098"/>
                  </a:lnTo>
                  <a:lnTo>
                    <a:pt x="1950745" y="198666"/>
                  </a:lnTo>
                  <a:lnTo>
                    <a:pt x="1904034" y="198666"/>
                  </a:lnTo>
                  <a:lnTo>
                    <a:pt x="1904034" y="336664"/>
                  </a:lnTo>
                  <a:lnTo>
                    <a:pt x="2130450" y="336664"/>
                  </a:lnTo>
                  <a:lnTo>
                    <a:pt x="2130450" y="298246"/>
                  </a:lnTo>
                  <a:lnTo>
                    <a:pt x="2130450" y="266941"/>
                  </a:lnTo>
                  <a:lnTo>
                    <a:pt x="2130450" y="230098"/>
                  </a:lnTo>
                  <a:lnTo>
                    <a:pt x="2130450" y="198666"/>
                  </a:lnTo>
                  <a:close/>
                </a:path>
                <a:path w="8524240" h="2626995">
                  <a:moveTo>
                    <a:pt x="2130450" y="1587"/>
                  </a:moveTo>
                  <a:lnTo>
                    <a:pt x="2082825" y="1587"/>
                  </a:lnTo>
                  <a:lnTo>
                    <a:pt x="2082825" y="183794"/>
                  </a:lnTo>
                  <a:lnTo>
                    <a:pt x="2130450" y="183794"/>
                  </a:lnTo>
                  <a:lnTo>
                    <a:pt x="2130450" y="1587"/>
                  </a:lnTo>
                  <a:close/>
                </a:path>
                <a:path w="8524240" h="2626995">
                  <a:moveTo>
                    <a:pt x="2141791" y="2072195"/>
                  </a:moveTo>
                  <a:lnTo>
                    <a:pt x="2139200" y="2060206"/>
                  </a:lnTo>
                  <a:lnTo>
                    <a:pt x="2132368" y="2050364"/>
                  </a:lnTo>
                  <a:lnTo>
                    <a:pt x="2122462" y="2043722"/>
                  </a:lnTo>
                  <a:lnTo>
                    <a:pt x="2110613" y="2041271"/>
                  </a:lnTo>
                  <a:lnTo>
                    <a:pt x="2098408" y="2043722"/>
                  </a:lnTo>
                  <a:lnTo>
                    <a:pt x="2088400" y="2050364"/>
                  </a:lnTo>
                  <a:lnTo>
                    <a:pt x="2081657" y="2060206"/>
                  </a:lnTo>
                  <a:lnTo>
                    <a:pt x="2079294" y="2072195"/>
                  </a:lnTo>
                  <a:lnTo>
                    <a:pt x="2081657" y="2084412"/>
                  </a:lnTo>
                  <a:lnTo>
                    <a:pt x="2088400" y="2094357"/>
                  </a:lnTo>
                  <a:lnTo>
                    <a:pt x="2098408" y="2101049"/>
                  </a:lnTo>
                  <a:lnTo>
                    <a:pt x="2110613" y="2103501"/>
                  </a:lnTo>
                  <a:lnTo>
                    <a:pt x="2122462" y="2101049"/>
                  </a:lnTo>
                  <a:lnTo>
                    <a:pt x="2132368" y="2094357"/>
                  </a:lnTo>
                  <a:lnTo>
                    <a:pt x="2139200" y="2084412"/>
                  </a:lnTo>
                  <a:lnTo>
                    <a:pt x="2141791" y="2072195"/>
                  </a:lnTo>
                  <a:close/>
                </a:path>
                <a:path w="8524240" h="2626995">
                  <a:moveTo>
                    <a:pt x="2141791" y="1939836"/>
                  </a:moveTo>
                  <a:lnTo>
                    <a:pt x="2139200" y="1927847"/>
                  </a:lnTo>
                  <a:lnTo>
                    <a:pt x="2132368" y="1918017"/>
                  </a:lnTo>
                  <a:lnTo>
                    <a:pt x="2122462" y="1911375"/>
                  </a:lnTo>
                  <a:lnTo>
                    <a:pt x="2110613" y="1908924"/>
                  </a:lnTo>
                  <a:lnTo>
                    <a:pt x="2098408" y="1911375"/>
                  </a:lnTo>
                  <a:lnTo>
                    <a:pt x="2088400" y="1918017"/>
                  </a:lnTo>
                  <a:lnTo>
                    <a:pt x="2081657" y="1927847"/>
                  </a:lnTo>
                  <a:lnTo>
                    <a:pt x="2079294" y="1939836"/>
                  </a:lnTo>
                  <a:lnTo>
                    <a:pt x="2081657" y="1952066"/>
                  </a:lnTo>
                  <a:lnTo>
                    <a:pt x="2088400" y="1962010"/>
                  </a:lnTo>
                  <a:lnTo>
                    <a:pt x="2098408" y="1968703"/>
                  </a:lnTo>
                  <a:lnTo>
                    <a:pt x="2110613" y="1971154"/>
                  </a:lnTo>
                  <a:lnTo>
                    <a:pt x="2122462" y="1968703"/>
                  </a:lnTo>
                  <a:lnTo>
                    <a:pt x="2132368" y="1962010"/>
                  </a:lnTo>
                  <a:lnTo>
                    <a:pt x="2139200" y="1952066"/>
                  </a:lnTo>
                  <a:lnTo>
                    <a:pt x="2141791" y="1939836"/>
                  </a:lnTo>
                  <a:close/>
                </a:path>
                <a:path w="8524240" h="2626995">
                  <a:moveTo>
                    <a:pt x="2344242" y="989266"/>
                  </a:moveTo>
                  <a:lnTo>
                    <a:pt x="2335428" y="961542"/>
                  </a:lnTo>
                  <a:lnTo>
                    <a:pt x="2333206" y="959662"/>
                  </a:lnTo>
                  <a:lnTo>
                    <a:pt x="2310587" y="940587"/>
                  </a:lnTo>
                  <a:lnTo>
                    <a:pt x="2295296" y="935367"/>
                  </a:lnTo>
                  <a:lnTo>
                    <a:pt x="2295296" y="989266"/>
                  </a:lnTo>
                  <a:lnTo>
                    <a:pt x="2290292" y="1002563"/>
                  </a:lnTo>
                  <a:lnTo>
                    <a:pt x="2275763" y="1012075"/>
                  </a:lnTo>
                  <a:lnTo>
                    <a:pt x="2252446" y="1017803"/>
                  </a:lnTo>
                  <a:lnTo>
                    <a:pt x="2221103" y="1019784"/>
                  </a:lnTo>
                  <a:lnTo>
                    <a:pt x="2189581" y="1017803"/>
                  </a:lnTo>
                  <a:lnTo>
                    <a:pt x="2166315" y="1012075"/>
                  </a:lnTo>
                  <a:lnTo>
                    <a:pt x="2151964" y="1002563"/>
                  </a:lnTo>
                  <a:lnTo>
                    <a:pt x="2147163" y="989266"/>
                  </a:lnTo>
                  <a:lnTo>
                    <a:pt x="2151964" y="976528"/>
                  </a:lnTo>
                  <a:lnTo>
                    <a:pt x="2166315" y="967257"/>
                  </a:lnTo>
                  <a:lnTo>
                    <a:pt x="2189581" y="961580"/>
                  </a:lnTo>
                  <a:lnTo>
                    <a:pt x="2221103" y="959662"/>
                  </a:lnTo>
                  <a:lnTo>
                    <a:pt x="2252446" y="961580"/>
                  </a:lnTo>
                  <a:lnTo>
                    <a:pt x="2275763" y="967257"/>
                  </a:lnTo>
                  <a:lnTo>
                    <a:pt x="2290292" y="976528"/>
                  </a:lnTo>
                  <a:lnTo>
                    <a:pt x="2295296" y="989266"/>
                  </a:lnTo>
                  <a:lnTo>
                    <a:pt x="2295296" y="935367"/>
                  </a:lnTo>
                  <a:lnTo>
                    <a:pt x="2271788" y="927328"/>
                  </a:lnTo>
                  <a:lnTo>
                    <a:pt x="2221103" y="922693"/>
                  </a:lnTo>
                  <a:lnTo>
                    <a:pt x="2170239" y="927328"/>
                  </a:lnTo>
                  <a:lnTo>
                    <a:pt x="2131339" y="940587"/>
                  </a:lnTo>
                  <a:lnTo>
                    <a:pt x="2106498" y="961542"/>
                  </a:lnTo>
                  <a:lnTo>
                    <a:pt x="2097824" y="989266"/>
                  </a:lnTo>
                  <a:lnTo>
                    <a:pt x="2106498" y="1017358"/>
                  </a:lnTo>
                  <a:lnTo>
                    <a:pt x="2131339" y="1038504"/>
                  </a:lnTo>
                  <a:lnTo>
                    <a:pt x="2170239" y="1051801"/>
                  </a:lnTo>
                  <a:lnTo>
                    <a:pt x="2221103" y="1056360"/>
                  </a:lnTo>
                  <a:lnTo>
                    <a:pt x="2271788" y="1051801"/>
                  </a:lnTo>
                  <a:lnTo>
                    <a:pt x="2310587" y="1038504"/>
                  </a:lnTo>
                  <a:lnTo>
                    <a:pt x="2332583" y="1019784"/>
                  </a:lnTo>
                  <a:lnTo>
                    <a:pt x="2335428" y="1017358"/>
                  </a:lnTo>
                  <a:lnTo>
                    <a:pt x="2344242" y="989266"/>
                  </a:lnTo>
                  <a:close/>
                </a:path>
                <a:path w="8524240" h="2626995">
                  <a:moveTo>
                    <a:pt x="2375814" y="1074508"/>
                  </a:moveTo>
                  <a:lnTo>
                    <a:pt x="2254250" y="1074508"/>
                  </a:lnTo>
                  <a:lnTo>
                    <a:pt x="2254250" y="1112012"/>
                  </a:lnTo>
                  <a:lnTo>
                    <a:pt x="2254250" y="1143584"/>
                  </a:lnTo>
                  <a:lnTo>
                    <a:pt x="2187549" y="1143584"/>
                  </a:lnTo>
                  <a:lnTo>
                    <a:pt x="2187549" y="1112012"/>
                  </a:lnTo>
                  <a:lnTo>
                    <a:pt x="2254250" y="1112012"/>
                  </a:lnTo>
                  <a:lnTo>
                    <a:pt x="2254250" y="1074508"/>
                  </a:lnTo>
                  <a:lnTo>
                    <a:pt x="2066912" y="1074508"/>
                  </a:lnTo>
                  <a:lnTo>
                    <a:pt x="2066912" y="1112012"/>
                  </a:lnTo>
                  <a:lnTo>
                    <a:pt x="2139924" y="1112012"/>
                  </a:lnTo>
                  <a:lnTo>
                    <a:pt x="2139924" y="1143584"/>
                  </a:lnTo>
                  <a:lnTo>
                    <a:pt x="2101113" y="1143584"/>
                  </a:lnTo>
                  <a:lnTo>
                    <a:pt x="2101113" y="1180680"/>
                  </a:lnTo>
                  <a:lnTo>
                    <a:pt x="2290699" y="1180680"/>
                  </a:lnTo>
                  <a:lnTo>
                    <a:pt x="2290699" y="1254887"/>
                  </a:lnTo>
                  <a:lnTo>
                    <a:pt x="2338184" y="1254887"/>
                  </a:lnTo>
                  <a:lnTo>
                    <a:pt x="2338184" y="1143584"/>
                  </a:lnTo>
                  <a:lnTo>
                    <a:pt x="2301087" y="1143584"/>
                  </a:lnTo>
                  <a:lnTo>
                    <a:pt x="2301087" y="1112012"/>
                  </a:lnTo>
                  <a:lnTo>
                    <a:pt x="2375814" y="1112012"/>
                  </a:lnTo>
                  <a:lnTo>
                    <a:pt x="2375814" y="1074508"/>
                  </a:lnTo>
                  <a:close/>
                </a:path>
                <a:path w="8524240" h="2626995">
                  <a:moveTo>
                    <a:pt x="2393835" y="227215"/>
                  </a:moveTo>
                  <a:lnTo>
                    <a:pt x="2356129" y="202501"/>
                  </a:lnTo>
                  <a:lnTo>
                    <a:pt x="2333167" y="172085"/>
                  </a:lnTo>
                  <a:lnTo>
                    <a:pt x="2329370" y="167068"/>
                  </a:lnTo>
                  <a:lnTo>
                    <a:pt x="2313470" y="124510"/>
                  </a:lnTo>
                  <a:lnTo>
                    <a:pt x="2308326" y="78409"/>
                  </a:lnTo>
                  <a:lnTo>
                    <a:pt x="2308326" y="27762"/>
                  </a:lnTo>
                  <a:lnTo>
                    <a:pt x="2260168" y="27762"/>
                  </a:lnTo>
                  <a:lnTo>
                    <a:pt x="2260168" y="78409"/>
                  </a:lnTo>
                  <a:lnTo>
                    <a:pt x="2254618" y="126974"/>
                  </a:lnTo>
                  <a:lnTo>
                    <a:pt x="2238197" y="171526"/>
                  </a:lnTo>
                  <a:lnTo>
                    <a:pt x="2210739" y="208432"/>
                  </a:lnTo>
                  <a:lnTo>
                    <a:pt x="2172030" y="234048"/>
                  </a:lnTo>
                  <a:lnTo>
                    <a:pt x="2200706" y="273519"/>
                  </a:lnTo>
                  <a:lnTo>
                    <a:pt x="2229142" y="256159"/>
                  </a:lnTo>
                  <a:lnTo>
                    <a:pt x="2252573" y="232867"/>
                  </a:lnTo>
                  <a:lnTo>
                    <a:pt x="2271115" y="204546"/>
                  </a:lnTo>
                  <a:lnTo>
                    <a:pt x="2284907" y="172085"/>
                  </a:lnTo>
                  <a:lnTo>
                    <a:pt x="2298598" y="201815"/>
                  </a:lnTo>
                  <a:lnTo>
                    <a:pt x="2316632" y="227736"/>
                  </a:lnTo>
                  <a:lnTo>
                    <a:pt x="2339022" y="249123"/>
                  </a:lnTo>
                  <a:lnTo>
                    <a:pt x="2365819" y="265226"/>
                  </a:lnTo>
                  <a:lnTo>
                    <a:pt x="2393835" y="227215"/>
                  </a:lnTo>
                  <a:close/>
                </a:path>
                <a:path w="8524240" h="2626995">
                  <a:moveTo>
                    <a:pt x="2459888" y="1587"/>
                  </a:moveTo>
                  <a:lnTo>
                    <a:pt x="2411857" y="1587"/>
                  </a:lnTo>
                  <a:lnTo>
                    <a:pt x="2411857" y="341274"/>
                  </a:lnTo>
                  <a:lnTo>
                    <a:pt x="2459888" y="341274"/>
                  </a:lnTo>
                  <a:lnTo>
                    <a:pt x="2459888" y="1587"/>
                  </a:lnTo>
                  <a:close/>
                </a:path>
                <a:path w="8524240" h="2626995">
                  <a:moveTo>
                    <a:pt x="2584996" y="1060437"/>
                  </a:moveTo>
                  <a:lnTo>
                    <a:pt x="2578201" y="1010526"/>
                  </a:lnTo>
                  <a:lnTo>
                    <a:pt x="2564587" y="982814"/>
                  </a:lnTo>
                  <a:lnTo>
                    <a:pt x="2559532" y="972553"/>
                  </a:lnTo>
                  <a:lnTo>
                    <a:pt x="2539085" y="955065"/>
                  </a:lnTo>
                  <a:lnTo>
                    <a:pt x="2539085" y="1060437"/>
                  </a:lnTo>
                  <a:lnTo>
                    <a:pt x="2535948" y="1093990"/>
                  </a:lnTo>
                  <a:lnTo>
                    <a:pt x="2527109" y="1118438"/>
                  </a:lnTo>
                  <a:lnTo>
                    <a:pt x="2513444" y="1133386"/>
                  </a:lnTo>
                  <a:lnTo>
                    <a:pt x="2495791" y="1138453"/>
                  </a:lnTo>
                  <a:lnTo>
                    <a:pt x="2477833" y="1133386"/>
                  </a:lnTo>
                  <a:lnTo>
                    <a:pt x="2463990" y="1118438"/>
                  </a:lnTo>
                  <a:lnTo>
                    <a:pt x="2455126" y="1093990"/>
                  </a:lnTo>
                  <a:lnTo>
                    <a:pt x="2452116" y="1060437"/>
                  </a:lnTo>
                  <a:lnTo>
                    <a:pt x="2455126" y="1027163"/>
                  </a:lnTo>
                  <a:lnTo>
                    <a:pt x="2463990" y="1002830"/>
                  </a:lnTo>
                  <a:lnTo>
                    <a:pt x="2477833" y="987894"/>
                  </a:lnTo>
                  <a:lnTo>
                    <a:pt x="2495791" y="982814"/>
                  </a:lnTo>
                  <a:lnTo>
                    <a:pt x="2513444" y="987894"/>
                  </a:lnTo>
                  <a:lnTo>
                    <a:pt x="2527109" y="1002830"/>
                  </a:lnTo>
                  <a:lnTo>
                    <a:pt x="2535948" y="1027163"/>
                  </a:lnTo>
                  <a:lnTo>
                    <a:pt x="2539085" y="1060437"/>
                  </a:lnTo>
                  <a:lnTo>
                    <a:pt x="2539085" y="955065"/>
                  </a:lnTo>
                  <a:lnTo>
                    <a:pt x="2531300" y="948397"/>
                  </a:lnTo>
                  <a:lnTo>
                    <a:pt x="2495791" y="939927"/>
                  </a:lnTo>
                  <a:lnTo>
                    <a:pt x="2459913" y="948397"/>
                  </a:lnTo>
                  <a:lnTo>
                    <a:pt x="2431516" y="972553"/>
                  </a:lnTo>
                  <a:lnTo>
                    <a:pt x="2412860" y="1010526"/>
                  </a:lnTo>
                  <a:lnTo>
                    <a:pt x="2406205" y="1060437"/>
                  </a:lnTo>
                  <a:lnTo>
                    <a:pt x="2412860" y="1110767"/>
                  </a:lnTo>
                  <a:lnTo>
                    <a:pt x="2431516" y="1148880"/>
                  </a:lnTo>
                  <a:lnTo>
                    <a:pt x="2459913" y="1173035"/>
                  </a:lnTo>
                  <a:lnTo>
                    <a:pt x="2495791" y="1181468"/>
                  </a:lnTo>
                  <a:lnTo>
                    <a:pt x="2531300" y="1173035"/>
                  </a:lnTo>
                  <a:lnTo>
                    <a:pt x="2559532" y="1148880"/>
                  </a:lnTo>
                  <a:lnTo>
                    <a:pt x="2564638" y="1138453"/>
                  </a:lnTo>
                  <a:lnTo>
                    <a:pt x="2578201" y="1110767"/>
                  </a:lnTo>
                  <a:lnTo>
                    <a:pt x="2584996" y="1060437"/>
                  </a:lnTo>
                  <a:close/>
                </a:path>
                <a:path w="8524240" h="2626995">
                  <a:moveTo>
                    <a:pt x="2679712" y="915987"/>
                  </a:moveTo>
                  <a:lnTo>
                    <a:pt x="2631694" y="915987"/>
                  </a:lnTo>
                  <a:lnTo>
                    <a:pt x="2631694" y="1255674"/>
                  </a:lnTo>
                  <a:lnTo>
                    <a:pt x="2679712" y="1255674"/>
                  </a:lnTo>
                  <a:lnTo>
                    <a:pt x="2679712" y="915987"/>
                  </a:lnTo>
                  <a:close/>
                </a:path>
                <a:path w="8524240" h="2626995">
                  <a:moveTo>
                    <a:pt x="2722981" y="31318"/>
                  </a:moveTo>
                  <a:lnTo>
                    <a:pt x="2670492" y="31318"/>
                  </a:lnTo>
                  <a:lnTo>
                    <a:pt x="2647099" y="67906"/>
                  </a:lnTo>
                  <a:lnTo>
                    <a:pt x="2630500" y="107657"/>
                  </a:lnTo>
                  <a:lnTo>
                    <a:pt x="2620619" y="150901"/>
                  </a:lnTo>
                  <a:lnTo>
                    <a:pt x="2617343" y="198005"/>
                  </a:lnTo>
                  <a:lnTo>
                    <a:pt x="2620619" y="245021"/>
                  </a:lnTo>
                  <a:lnTo>
                    <a:pt x="2630500" y="288239"/>
                  </a:lnTo>
                  <a:lnTo>
                    <a:pt x="2647099" y="327977"/>
                  </a:lnTo>
                  <a:lnTo>
                    <a:pt x="2670492" y="364553"/>
                  </a:lnTo>
                  <a:lnTo>
                    <a:pt x="2722981" y="364553"/>
                  </a:lnTo>
                  <a:lnTo>
                    <a:pt x="2703957" y="332638"/>
                  </a:lnTo>
                  <a:lnTo>
                    <a:pt x="2688628" y="291592"/>
                  </a:lnTo>
                  <a:lnTo>
                    <a:pt x="2678417" y="245402"/>
                  </a:lnTo>
                  <a:lnTo>
                    <a:pt x="2674709" y="198005"/>
                  </a:lnTo>
                  <a:lnTo>
                    <a:pt x="2678417" y="150533"/>
                  </a:lnTo>
                  <a:lnTo>
                    <a:pt x="2688628" y="104305"/>
                  </a:lnTo>
                  <a:lnTo>
                    <a:pt x="2703957" y="63246"/>
                  </a:lnTo>
                  <a:lnTo>
                    <a:pt x="2722981" y="31318"/>
                  </a:lnTo>
                  <a:close/>
                </a:path>
                <a:path w="8524240" h="2626995">
                  <a:moveTo>
                    <a:pt x="3038208" y="105511"/>
                  </a:moveTo>
                  <a:lnTo>
                    <a:pt x="2995574" y="98475"/>
                  </a:lnTo>
                  <a:lnTo>
                    <a:pt x="2954248" y="79603"/>
                  </a:lnTo>
                  <a:lnTo>
                    <a:pt x="2931122" y="53682"/>
                  </a:lnTo>
                  <a:lnTo>
                    <a:pt x="3023476" y="53682"/>
                  </a:lnTo>
                  <a:lnTo>
                    <a:pt x="3023476" y="16192"/>
                  </a:lnTo>
                  <a:lnTo>
                    <a:pt x="2770479" y="16192"/>
                  </a:lnTo>
                  <a:lnTo>
                    <a:pt x="2770479" y="53682"/>
                  </a:lnTo>
                  <a:lnTo>
                    <a:pt x="2862046" y="53682"/>
                  </a:lnTo>
                  <a:lnTo>
                    <a:pt x="2850616" y="70904"/>
                  </a:lnTo>
                  <a:lnTo>
                    <a:pt x="2829255" y="86360"/>
                  </a:lnTo>
                  <a:lnTo>
                    <a:pt x="2797772" y="98437"/>
                  </a:lnTo>
                  <a:lnTo>
                    <a:pt x="2756014" y="105511"/>
                  </a:lnTo>
                  <a:lnTo>
                    <a:pt x="2771927" y="142748"/>
                  </a:lnTo>
                  <a:lnTo>
                    <a:pt x="2815882" y="134950"/>
                  </a:lnTo>
                  <a:lnTo>
                    <a:pt x="2851467" y="121234"/>
                  </a:lnTo>
                  <a:lnTo>
                    <a:pt x="2878404" y="102489"/>
                  </a:lnTo>
                  <a:lnTo>
                    <a:pt x="2896387" y="79603"/>
                  </a:lnTo>
                  <a:lnTo>
                    <a:pt x="2914599" y="102539"/>
                  </a:lnTo>
                  <a:lnTo>
                    <a:pt x="2941790" y="121285"/>
                  </a:lnTo>
                  <a:lnTo>
                    <a:pt x="2977540" y="134950"/>
                  </a:lnTo>
                  <a:lnTo>
                    <a:pt x="3021634" y="142748"/>
                  </a:lnTo>
                  <a:lnTo>
                    <a:pt x="3038208" y="105511"/>
                  </a:lnTo>
                  <a:close/>
                </a:path>
                <a:path w="8524240" h="2626995">
                  <a:moveTo>
                    <a:pt x="3051365" y="155638"/>
                  </a:moveTo>
                  <a:lnTo>
                    <a:pt x="2742463" y="155638"/>
                  </a:lnTo>
                  <a:lnTo>
                    <a:pt x="2742463" y="193662"/>
                  </a:lnTo>
                  <a:lnTo>
                    <a:pt x="2873095" y="193662"/>
                  </a:lnTo>
                  <a:lnTo>
                    <a:pt x="2873095" y="218795"/>
                  </a:lnTo>
                  <a:lnTo>
                    <a:pt x="2832824" y="225082"/>
                  </a:lnTo>
                  <a:lnTo>
                    <a:pt x="2784246" y="255498"/>
                  </a:lnTo>
                  <a:lnTo>
                    <a:pt x="2777718" y="279171"/>
                  </a:lnTo>
                  <a:lnTo>
                    <a:pt x="2785821" y="305346"/>
                  </a:lnTo>
                  <a:lnTo>
                    <a:pt x="2809214" y="324561"/>
                  </a:lnTo>
                  <a:lnTo>
                    <a:pt x="2846489" y="336384"/>
                  </a:lnTo>
                  <a:lnTo>
                    <a:pt x="2896247" y="340347"/>
                  </a:lnTo>
                  <a:lnTo>
                    <a:pt x="2945574" y="336384"/>
                  </a:lnTo>
                  <a:lnTo>
                    <a:pt x="2982633" y="324561"/>
                  </a:lnTo>
                  <a:lnTo>
                    <a:pt x="3006013" y="305346"/>
                  </a:lnTo>
                  <a:lnTo>
                    <a:pt x="3006267" y="304571"/>
                  </a:lnTo>
                  <a:lnTo>
                    <a:pt x="3014268" y="279171"/>
                  </a:lnTo>
                  <a:lnTo>
                    <a:pt x="3007715" y="255638"/>
                  </a:lnTo>
                  <a:lnTo>
                    <a:pt x="3005823" y="253784"/>
                  </a:lnTo>
                  <a:lnTo>
                    <a:pt x="2989173" y="237540"/>
                  </a:lnTo>
                  <a:lnTo>
                    <a:pt x="2966643" y="228117"/>
                  </a:lnTo>
                  <a:lnTo>
                    <a:pt x="2966643" y="279171"/>
                  </a:lnTo>
                  <a:lnTo>
                    <a:pt x="2962059" y="290156"/>
                  </a:lnTo>
                  <a:lnTo>
                    <a:pt x="2948660" y="298132"/>
                  </a:lnTo>
                  <a:lnTo>
                    <a:pt x="2926651" y="302983"/>
                  </a:lnTo>
                  <a:lnTo>
                    <a:pt x="2896247" y="304571"/>
                  </a:lnTo>
                  <a:lnTo>
                    <a:pt x="2865501" y="302983"/>
                  </a:lnTo>
                  <a:lnTo>
                    <a:pt x="2843530" y="298132"/>
                  </a:lnTo>
                  <a:lnTo>
                    <a:pt x="2830385" y="290156"/>
                  </a:lnTo>
                  <a:lnTo>
                    <a:pt x="2826131" y="279171"/>
                  </a:lnTo>
                  <a:lnTo>
                    <a:pt x="2830385" y="268147"/>
                  </a:lnTo>
                  <a:lnTo>
                    <a:pt x="2843530" y="260261"/>
                  </a:lnTo>
                  <a:lnTo>
                    <a:pt x="2865501" y="255498"/>
                  </a:lnTo>
                  <a:lnTo>
                    <a:pt x="2896247" y="253784"/>
                  </a:lnTo>
                  <a:lnTo>
                    <a:pt x="2926651" y="255498"/>
                  </a:lnTo>
                  <a:lnTo>
                    <a:pt x="2948660" y="260261"/>
                  </a:lnTo>
                  <a:lnTo>
                    <a:pt x="2962059" y="268147"/>
                  </a:lnTo>
                  <a:lnTo>
                    <a:pt x="2966643" y="279171"/>
                  </a:lnTo>
                  <a:lnTo>
                    <a:pt x="2966643" y="228117"/>
                  </a:lnTo>
                  <a:lnTo>
                    <a:pt x="2959608" y="225158"/>
                  </a:lnTo>
                  <a:lnTo>
                    <a:pt x="2920060" y="218795"/>
                  </a:lnTo>
                  <a:lnTo>
                    <a:pt x="2920060" y="193662"/>
                  </a:lnTo>
                  <a:lnTo>
                    <a:pt x="3051365" y="193662"/>
                  </a:lnTo>
                  <a:lnTo>
                    <a:pt x="3051365" y="155638"/>
                  </a:lnTo>
                  <a:close/>
                </a:path>
                <a:path w="8524240" h="2626995">
                  <a:moveTo>
                    <a:pt x="3109404" y="1019911"/>
                  </a:moveTo>
                  <a:lnTo>
                    <a:pt x="3066770" y="1012875"/>
                  </a:lnTo>
                  <a:lnTo>
                    <a:pt x="3034944" y="1000861"/>
                  </a:lnTo>
                  <a:lnTo>
                    <a:pt x="3025457" y="994003"/>
                  </a:lnTo>
                  <a:lnTo>
                    <a:pt x="3013570" y="985418"/>
                  </a:lnTo>
                  <a:lnTo>
                    <a:pt x="3002318" y="968082"/>
                  </a:lnTo>
                  <a:lnTo>
                    <a:pt x="3094672" y="968082"/>
                  </a:lnTo>
                  <a:lnTo>
                    <a:pt x="3094672" y="930592"/>
                  </a:lnTo>
                  <a:lnTo>
                    <a:pt x="2841688" y="930592"/>
                  </a:lnTo>
                  <a:lnTo>
                    <a:pt x="2841688" y="968082"/>
                  </a:lnTo>
                  <a:lnTo>
                    <a:pt x="2933242" y="968082"/>
                  </a:lnTo>
                  <a:lnTo>
                    <a:pt x="2921825" y="985304"/>
                  </a:lnTo>
                  <a:lnTo>
                    <a:pt x="2900451" y="1000760"/>
                  </a:lnTo>
                  <a:lnTo>
                    <a:pt x="2868980" y="1012837"/>
                  </a:lnTo>
                  <a:lnTo>
                    <a:pt x="2827210" y="1019911"/>
                  </a:lnTo>
                  <a:lnTo>
                    <a:pt x="2843123" y="1057148"/>
                  </a:lnTo>
                  <a:lnTo>
                    <a:pt x="2887091" y="1049350"/>
                  </a:lnTo>
                  <a:lnTo>
                    <a:pt x="2922676" y="1035634"/>
                  </a:lnTo>
                  <a:lnTo>
                    <a:pt x="2949600" y="1016889"/>
                  </a:lnTo>
                  <a:lnTo>
                    <a:pt x="2967583" y="994003"/>
                  </a:lnTo>
                  <a:lnTo>
                    <a:pt x="2985808" y="1016939"/>
                  </a:lnTo>
                  <a:lnTo>
                    <a:pt x="3012986" y="1035685"/>
                  </a:lnTo>
                  <a:lnTo>
                    <a:pt x="3048736" y="1049350"/>
                  </a:lnTo>
                  <a:lnTo>
                    <a:pt x="3092831" y="1057148"/>
                  </a:lnTo>
                  <a:lnTo>
                    <a:pt x="3109404" y="1019911"/>
                  </a:lnTo>
                  <a:close/>
                </a:path>
                <a:path w="8524240" h="2626995">
                  <a:moveTo>
                    <a:pt x="3122561" y="1070038"/>
                  </a:moveTo>
                  <a:lnTo>
                    <a:pt x="2813659" y="1070038"/>
                  </a:lnTo>
                  <a:lnTo>
                    <a:pt x="2813659" y="1108062"/>
                  </a:lnTo>
                  <a:lnTo>
                    <a:pt x="2944304" y="1108062"/>
                  </a:lnTo>
                  <a:lnTo>
                    <a:pt x="2944304" y="1133195"/>
                  </a:lnTo>
                  <a:lnTo>
                    <a:pt x="2904032" y="1139482"/>
                  </a:lnTo>
                  <a:lnTo>
                    <a:pt x="2855442" y="1169898"/>
                  </a:lnTo>
                  <a:lnTo>
                    <a:pt x="2848914" y="1193571"/>
                  </a:lnTo>
                  <a:lnTo>
                    <a:pt x="2857030" y="1219746"/>
                  </a:lnTo>
                  <a:lnTo>
                    <a:pt x="2880410" y="1238961"/>
                  </a:lnTo>
                  <a:lnTo>
                    <a:pt x="2917685" y="1250784"/>
                  </a:lnTo>
                  <a:lnTo>
                    <a:pt x="2967456" y="1254747"/>
                  </a:lnTo>
                  <a:lnTo>
                    <a:pt x="3016770" y="1250784"/>
                  </a:lnTo>
                  <a:lnTo>
                    <a:pt x="3053842" y="1238961"/>
                  </a:lnTo>
                  <a:lnTo>
                    <a:pt x="3077222" y="1219746"/>
                  </a:lnTo>
                  <a:lnTo>
                    <a:pt x="3077464" y="1218971"/>
                  </a:lnTo>
                  <a:lnTo>
                    <a:pt x="3085465" y="1193571"/>
                  </a:lnTo>
                  <a:lnTo>
                    <a:pt x="3078924" y="1170038"/>
                  </a:lnTo>
                  <a:lnTo>
                    <a:pt x="3077019" y="1168184"/>
                  </a:lnTo>
                  <a:lnTo>
                    <a:pt x="3060369" y="1151940"/>
                  </a:lnTo>
                  <a:lnTo>
                    <a:pt x="3037840" y="1142504"/>
                  </a:lnTo>
                  <a:lnTo>
                    <a:pt x="3037840" y="1193571"/>
                  </a:lnTo>
                  <a:lnTo>
                    <a:pt x="3033268" y="1204556"/>
                  </a:lnTo>
                  <a:lnTo>
                    <a:pt x="3019869" y="1212532"/>
                  </a:lnTo>
                  <a:lnTo>
                    <a:pt x="2997860" y="1217383"/>
                  </a:lnTo>
                  <a:lnTo>
                    <a:pt x="2967456" y="1218971"/>
                  </a:lnTo>
                  <a:lnTo>
                    <a:pt x="2936697" y="1217383"/>
                  </a:lnTo>
                  <a:lnTo>
                    <a:pt x="2914726" y="1212532"/>
                  </a:lnTo>
                  <a:lnTo>
                    <a:pt x="2901594" y="1204556"/>
                  </a:lnTo>
                  <a:lnTo>
                    <a:pt x="2897327" y="1193571"/>
                  </a:lnTo>
                  <a:lnTo>
                    <a:pt x="2901594" y="1182547"/>
                  </a:lnTo>
                  <a:lnTo>
                    <a:pt x="2914726" y="1174661"/>
                  </a:lnTo>
                  <a:lnTo>
                    <a:pt x="2936697" y="1169898"/>
                  </a:lnTo>
                  <a:lnTo>
                    <a:pt x="2967456" y="1168184"/>
                  </a:lnTo>
                  <a:lnTo>
                    <a:pt x="2997860" y="1169898"/>
                  </a:lnTo>
                  <a:lnTo>
                    <a:pt x="3019869" y="1174661"/>
                  </a:lnTo>
                  <a:lnTo>
                    <a:pt x="3033268" y="1182547"/>
                  </a:lnTo>
                  <a:lnTo>
                    <a:pt x="3037840" y="1193571"/>
                  </a:lnTo>
                  <a:lnTo>
                    <a:pt x="3037840" y="1142504"/>
                  </a:lnTo>
                  <a:lnTo>
                    <a:pt x="3030817" y="1139558"/>
                  </a:lnTo>
                  <a:lnTo>
                    <a:pt x="2991269" y="1133195"/>
                  </a:lnTo>
                  <a:lnTo>
                    <a:pt x="2991269" y="1108062"/>
                  </a:lnTo>
                  <a:lnTo>
                    <a:pt x="3122561" y="1108062"/>
                  </a:lnTo>
                  <a:lnTo>
                    <a:pt x="3122561" y="1070038"/>
                  </a:lnTo>
                  <a:close/>
                </a:path>
                <a:path w="8524240" h="2626995">
                  <a:moveTo>
                    <a:pt x="3255683" y="142748"/>
                  </a:moveTo>
                  <a:lnTo>
                    <a:pt x="3249561" y="117297"/>
                  </a:lnTo>
                  <a:lnTo>
                    <a:pt x="3248355" y="115912"/>
                  </a:lnTo>
                  <a:lnTo>
                    <a:pt x="3232442" y="97586"/>
                  </a:lnTo>
                  <a:lnTo>
                    <a:pt x="3210687" y="87058"/>
                  </a:lnTo>
                  <a:lnTo>
                    <a:pt x="3210687" y="142748"/>
                  </a:lnTo>
                  <a:lnTo>
                    <a:pt x="3207829" y="154114"/>
                  </a:lnTo>
                  <a:lnTo>
                    <a:pt x="3199981" y="162306"/>
                  </a:lnTo>
                  <a:lnTo>
                    <a:pt x="3187903" y="167259"/>
                  </a:lnTo>
                  <a:lnTo>
                    <a:pt x="3172396" y="168922"/>
                  </a:lnTo>
                  <a:lnTo>
                    <a:pt x="3156877" y="167259"/>
                  </a:lnTo>
                  <a:lnTo>
                    <a:pt x="3144913" y="162306"/>
                  </a:lnTo>
                  <a:lnTo>
                    <a:pt x="3137230" y="154114"/>
                  </a:lnTo>
                  <a:lnTo>
                    <a:pt x="3134512" y="142748"/>
                  </a:lnTo>
                  <a:lnTo>
                    <a:pt x="3137230" y="131241"/>
                  </a:lnTo>
                  <a:lnTo>
                    <a:pt x="3144913" y="122859"/>
                  </a:lnTo>
                  <a:lnTo>
                    <a:pt x="3156877" y="117716"/>
                  </a:lnTo>
                  <a:lnTo>
                    <a:pt x="3172396" y="115912"/>
                  </a:lnTo>
                  <a:lnTo>
                    <a:pt x="3187903" y="117716"/>
                  </a:lnTo>
                  <a:lnTo>
                    <a:pt x="3199981" y="122859"/>
                  </a:lnTo>
                  <a:lnTo>
                    <a:pt x="3207829" y="131241"/>
                  </a:lnTo>
                  <a:lnTo>
                    <a:pt x="3210687" y="142748"/>
                  </a:lnTo>
                  <a:lnTo>
                    <a:pt x="3210687" y="87058"/>
                  </a:lnTo>
                  <a:lnTo>
                    <a:pt x="3206115" y="84836"/>
                  </a:lnTo>
                  <a:lnTo>
                    <a:pt x="3172396" y="80251"/>
                  </a:lnTo>
                  <a:lnTo>
                    <a:pt x="3138487" y="84836"/>
                  </a:lnTo>
                  <a:lnTo>
                    <a:pt x="3111868" y="97586"/>
                  </a:lnTo>
                  <a:lnTo>
                    <a:pt x="3094494" y="117297"/>
                  </a:lnTo>
                  <a:lnTo>
                    <a:pt x="3088335" y="142748"/>
                  </a:lnTo>
                  <a:lnTo>
                    <a:pt x="3094494" y="168198"/>
                  </a:lnTo>
                  <a:lnTo>
                    <a:pt x="3111868" y="187883"/>
                  </a:lnTo>
                  <a:lnTo>
                    <a:pt x="3138487" y="200596"/>
                  </a:lnTo>
                  <a:lnTo>
                    <a:pt x="3172396" y="205105"/>
                  </a:lnTo>
                  <a:lnTo>
                    <a:pt x="3206115" y="200596"/>
                  </a:lnTo>
                  <a:lnTo>
                    <a:pt x="3232442" y="187883"/>
                  </a:lnTo>
                  <a:lnTo>
                    <a:pt x="3248926" y="168922"/>
                  </a:lnTo>
                  <a:lnTo>
                    <a:pt x="3249561" y="168198"/>
                  </a:lnTo>
                  <a:lnTo>
                    <a:pt x="3255683" y="142748"/>
                  </a:lnTo>
                  <a:close/>
                </a:path>
                <a:path w="8524240" h="2626995">
                  <a:moveTo>
                    <a:pt x="3272777" y="32105"/>
                  </a:moveTo>
                  <a:lnTo>
                    <a:pt x="3196082" y="32105"/>
                  </a:lnTo>
                  <a:lnTo>
                    <a:pt x="3196082" y="0"/>
                  </a:lnTo>
                  <a:lnTo>
                    <a:pt x="3148723" y="0"/>
                  </a:lnTo>
                  <a:lnTo>
                    <a:pt x="3148723" y="32105"/>
                  </a:lnTo>
                  <a:lnTo>
                    <a:pt x="3071749" y="32105"/>
                  </a:lnTo>
                  <a:lnTo>
                    <a:pt x="3071749" y="69342"/>
                  </a:lnTo>
                  <a:lnTo>
                    <a:pt x="3272777" y="69342"/>
                  </a:lnTo>
                  <a:lnTo>
                    <a:pt x="3272777" y="32105"/>
                  </a:lnTo>
                  <a:close/>
                </a:path>
                <a:path w="8524240" h="2626995">
                  <a:moveTo>
                    <a:pt x="3326879" y="1057148"/>
                  </a:moveTo>
                  <a:lnTo>
                    <a:pt x="3320770" y="1031697"/>
                  </a:lnTo>
                  <a:lnTo>
                    <a:pt x="3319564" y="1030312"/>
                  </a:lnTo>
                  <a:lnTo>
                    <a:pt x="3303638" y="1011986"/>
                  </a:lnTo>
                  <a:lnTo>
                    <a:pt x="3281883" y="1001458"/>
                  </a:lnTo>
                  <a:lnTo>
                    <a:pt x="3281883" y="1057148"/>
                  </a:lnTo>
                  <a:lnTo>
                    <a:pt x="3279025" y="1068514"/>
                  </a:lnTo>
                  <a:lnTo>
                    <a:pt x="3271177" y="1076706"/>
                  </a:lnTo>
                  <a:lnTo>
                    <a:pt x="3259112" y="1081659"/>
                  </a:lnTo>
                  <a:lnTo>
                    <a:pt x="3243605" y="1083322"/>
                  </a:lnTo>
                  <a:lnTo>
                    <a:pt x="3228073" y="1081659"/>
                  </a:lnTo>
                  <a:lnTo>
                    <a:pt x="3216122" y="1076706"/>
                  </a:lnTo>
                  <a:lnTo>
                    <a:pt x="3208426" y="1068514"/>
                  </a:lnTo>
                  <a:lnTo>
                    <a:pt x="3205708" y="1057148"/>
                  </a:lnTo>
                  <a:lnTo>
                    <a:pt x="3208426" y="1045641"/>
                  </a:lnTo>
                  <a:lnTo>
                    <a:pt x="3216122" y="1037259"/>
                  </a:lnTo>
                  <a:lnTo>
                    <a:pt x="3228073" y="1032116"/>
                  </a:lnTo>
                  <a:lnTo>
                    <a:pt x="3243605" y="1030312"/>
                  </a:lnTo>
                  <a:lnTo>
                    <a:pt x="3259112" y="1032116"/>
                  </a:lnTo>
                  <a:lnTo>
                    <a:pt x="3271177" y="1037259"/>
                  </a:lnTo>
                  <a:lnTo>
                    <a:pt x="3279025" y="1045641"/>
                  </a:lnTo>
                  <a:lnTo>
                    <a:pt x="3281883" y="1057148"/>
                  </a:lnTo>
                  <a:lnTo>
                    <a:pt x="3281883" y="1001458"/>
                  </a:lnTo>
                  <a:lnTo>
                    <a:pt x="3277311" y="999236"/>
                  </a:lnTo>
                  <a:lnTo>
                    <a:pt x="3243605" y="994651"/>
                  </a:lnTo>
                  <a:lnTo>
                    <a:pt x="3209683" y="999236"/>
                  </a:lnTo>
                  <a:lnTo>
                    <a:pt x="3183064" y="1011986"/>
                  </a:lnTo>
                  <a:lnTo>
                    <a:pt x="3165691" y="1031697"/>
                  </a:lnTo>
                  <a:lnTo>
                    <a:pt x="3159531" y="1057148"/>
                  </a:lnTo>
                  <a:lnTo>
                    <a:pt x="3165691" y="1082598"/>
                  </a:lnTo>
                  <a:lnTo>
                    <a:pt x="3183064" y="1102283"/>
                  </a:lnTo>
                  <a:lnTo>
                    <a:pt x="3209683" y="1114996"/>
                  </a:lnTo>
                  <a:lnTo>
                    <a:pt x="3243605" y="1119505"/>
                  </a:lnTo>
                  <a:lnTo>
                    <a:pt x="3277311" y="1114996"/>
                  </a:lnTo>
                  <a:lnTo>
                    <a:pt x="3303638" y="1102283"/>
                  </a:lnTo>
                  <a:lnTo>
                    <a:pt x="3320135" y="1083322"/>
                  </a:lnTo>
                  <a:lnTo>
                    <a:pt x="3320770" y="1082598"/>
                  </a:lnTo>
                  <a:lnTo>
                    <a:pt x="3326879" y="1057148"/>
                  </a:lnTo>
                  <a:close/>
                </a:path>
                <a:path w="8524240" h="2626995">
                  <a:moveTo>
                    <a:pt x="3340531" y="228396"/>
                  </a:moveTo>
                  <a:lnTo>
                    <a:pt x="3112541" y="228396"/>
                  </a:lnTo>
                  <a:lnTo>
                    <a:pt x="3112541" y="266280"/>
                  </a:lnTo>
                  <a:lnTo>
                    <a:pt x="3292906" y="266280"/>
                  </a:lnTo>
                  <a:lnTo>
                    <a:pt x="3292906" y="340487"/>
                  </a:lnTo>
                  <a:lnTo>
                    <a:pt x="3340531" y="340487"/>
                  </a:lnTo>
                  <a:lnTo>
                    <a:pt x="3340531" y="228396"/>
                  </a:lnTo>
                  <a:close/>
                </a:path>
                <a:path w="8524240" h="2626995">
                  <a:moveTo>
                    <a:pt x="3343986" y="946505"/>
                  </a:moveTo>
                  <a:lnTo>
                    <a:pt x="3267278" y="946505"/>
                  </a:lnTo>
                  <a:lnTo>
                    <a:pt x="3267278" y="914400"/>
                  </a:lnTo>
                  <a:lnTo>
                    <a:pt x="3219920" y="914400"/>
                  </a:lnTo>
                  <a:lnTo>
                    <a:pt x="3219920" y="946505"/>
                  </a:lnTo>
                  <a:lnTo>
                    <a:pt x="3142958" y="946505"/>
                  </a:lnTo>
                  <a:lnTo>
                    <a:pt x="3142958" y="983742"/>
                  </a:lnTo>
                  <a:lnTo>
                    <a:pt x="3343986" y="983742"/>
                  </a:lnTo>
                  <a:lnTo>
                    <a:pt x="3343986" y="946505"/>
                  </a:lnTo>
                  <a:close/>
                </a:path>
                <a:path w="8524240" h="2626995">
                  <a:moveTo>
                    <a:pt x="3386048" y="89725"/>
                  </a:moveTo>
                  <a:lnTo>
                    <a:pt x="3340531" y="89725"/>
                  </a:lnTo>
                  <a:lnTo>
                    <a:pt x="3340531" y="1587"/>
                  </a:lnTo>
                  <a:lnTo>
                    <a:pt x="3292906" y="1587"/>
                  </a:lnTo>
                  <a:lnTo>
                    <a:pt x="3292906" y="214185"/>
                  </a:lnTo>
                  <a:lnTo>
                    <a:pt x="3340531" y="214185"/>
                  </a:lnTo>
                  <a:lnTo>
                    <a:pt x="3340531" y="128409"/>
                  </a:lnTo>
                  <a:lnTo>
                    <a:pt x="3386048" y="128409"/>
                  </a:lnTo>
                  <a:lnTo>
                    <a:pt x="3386048" y="89725"/>
                  </a:lnTo>
                  <a:close/>
                </a:path>
                <a:path w="8524240" h="2626995">
                  <a:moveTo>
                    <a:pt x="3411740" y="1142796"/>
                  </a:moveTo>
                  <a:lnTo>
                    <a:pt x="3183737" y="1142796"/>
                  </a:lnTo>
                  <a:lnTo>
                    <a:pt x="3183737" y="1180680"/>
                  </a:lnTo>
                  <a:lnTo>
                    <a:pt x="3364115" y="1180680"/>
                  </a:lnTo>
                  <a:lnTo>
                    <a:pt x="3364115" y="1254887"/>
                  </a:lnTo>
                  <a:lnTo>
                    <a:pt x="3411740" y="1254887"/>
                  </a:lnTo>
                  <a:lnTo>
                    <a:pt x="3411740" y="1142796"/>
                  </a:lnTo>
                  <a:close/>
                </a:path>
                <a:path w="8524240" h="2626995">
                  <a:moveTo>
                    <a:pt x="3457257" y="1004125"/>
                  </a:moveTo>
                  <a:lnTo>
                    <a:pt x="3411740" y="1004125"/>
                  </a:lnTo>
                  <a:lnTo>
                    <a:pt x="3411740" y="915987"/>
                  </a:lnTo>
                  <a:lnTo>
                    <a:pt x="3364115" y="915987"/>
                  </a:lnTo>
                  <a:lnTo>
                    <a:pt x="3364115" y="1128585"/>
                  </a:lnTo>
                  <a:lnTo>
                    <a:pt x="3411740" y="1128585"/>
                  </a:lnTo>
                  <a:lnTo>
                    <a:pt x="3411740" y="1042809"/>
                  </a:lnTo>
                  <a:lnTo>
                    <a:pt x="3457257" y="1042809"/>
                  </a:lnTo>
                  <a:lnTo>
                    <a:pt x="3457257" y="1004125"/>
                  </a:lnTo>
                  <a:close/>
                </a:path>
                <a:path w="8524240" h="2626995">
                  <a:moveTo>
                    <a:pt x="3682060" y="31051"/>
                  </a:moveTo>
                  <a:lnTo>
                    <a:pt x="3431832" y="31051"/>
                  </a:lnTo>
                  <a:lnTo>
                    <a:pt x="3431832" y="68808"/>
                  </a:lnTo>
                  <a:lnTo>
                    <a:pt x="3634435" y="68808"/>
                  </a:lnTo>
                  <a:lnTo>
                    <a:pt x="3634206" y="99631"/>
                  </a:lnTo>
                  <a:lnTo>
                    <a:pt x="3632847" y="133870"/>
                  </a:lnTo>
                  <a:lnTo>
                    <a:pt x="3629393" y="172339"/>
                  </a:lnTo>
                  <a:lnTo>
                    <a:pt x="3622865" y="215900"/>
                  </a:lnTo>
                  <a:lnTo>
                    <a:pt x="3669563" y="220243"/>
                  </a:lnTo>
                  <a:lnTo>
                    <a:pt x="3676713" y="172859"/>
                  </a:lnTo>
                  <a:lnTo>
                    <a:pt x="3680409" y="132105"/>
                  </a:lnTo>
                  <a:lnTo>
                    <a:pt x="3681793" y="96405"/>
                  </a:lnTo>
                  <a:lnTo>
                    <a:pt x="3682022" y="68808"/>
                  </a:lnTo>
                  <a:lnTo>
                    <a:pt x="3682060" y="31051"/>
                  </a:lnTo>
                  <a:close/>
                </a:path>
                <a:path w="8524240" h="2626995">
                  <a:moveTo>
                    <a:pt x="3710216" y="260362"/>
                  </a:moveTo>
                  <a:lnTo>
                    <a:pt x="3598392" y="260362"/>
                  </a:lnTo>
                  <a:lnTo>
                    <a:pt x="3598392" y="153797"/>
                  </a:lnTo>
                  <a:lnTo>
                    <a:pt x="3551694" y="153797"/>
                  </a:lnTo>
                  <a:lnTo>
                    <a:pt x="3551694" y="260362"/>
                  </a:lnTo>
                  <a:lnTo>
                    <a:pt x="3514331" y="260362"/>
                  </a:lnTo>
                  <a:lnTo>
                    <a:pt x="3514331" y="153797"/>
                  </a:lnTo>
                  <a:lnTo>
                    <a:pt x="3466960" y="153797"/>
                  </a:lnTo>
                  <a:lnTo>
                    <a:pt x="3466960" y="260362"/>
                  </a:lnTo>
                  <a:lnTo>
                    <a:pt x="3401314" y="260362"/>
                  </a:lnTo>
                  <a:lnTo>
                    <a:pt x="3401314" y="298907"/>
                  </a:lnTo>
                  <a:lnTo>
                    <a:pt x="3710216" y="298907"/>
                  </a:lnTo>
                  <a:lnTo>
                    <a:pt x="3710216" y="260362"/>
                  </a:lnTo>
                  <a:close/>
                </a:path>
                <a:path w="8524240" h="2626995">
                  <a:moveTo>
                    <a:pt x="3753269" y="945451"/>
                  </a:moveTo>
                  <a:lnTo>
                    <a:pt x="3503041" y="945451"/>
                  </a:lnTo>
                  <a:lnTo>
                    <a:pt x="3503041" y="983208"/>
                  </a:lnTo>
                  <a:lnTo>
                    <a:pt x="3705644" y="983208"/>
                  </a:lnTo>
                  <a:lnTo>
                    <a:pt x="3705402" y="1014031"/>
                  </a:lnTo>
                  <a:lnTo>
                    <a:pt x="3704044" y="1048270"/>
                  </a:lnTo>
                  <a:lnTo>
                    <a:pt x="3700589" y="1086739"/>
                  </a:lnTo>
                  <a:lnTo>
                    <a:pt x="3694061" y="1130300"/>
                  </a:lnTo>
                  <a:lnTo>
                    <a:pt x="3740772" y="1134643"/>
                  </a:lnTo>
                  <a:lnTo>
                    <a:pt x="3747922" y="1087259"/>
                  </a:lnTo>
                  <a:lnTo>
                    <a:pt x="3751605" y="1046505"/>
                  </a:lnTo>
                  <a:lnTo>
                    <a:pt x="3753002" y="1010805"/>
                  </a:lnTo>
                  <a:lnTo>
                    <a:pt x="3753231" y="983208"/>
                  </a:lnTo>
                  <a:lnTo>
                    <a:pt x="3753269" y="945451"/>
                  </a:lnTo>
                  <a:close/>
                </a:path>
                <a:path w="8524240" h="2626995">
                  <a:moveTo>
                    <a:pt x="3781425" y="1174762"/>
                  </a:moveTo>
                  <a:lnTo>
                    <a:pt x="3669588" y="1174762"/>
                  </a:lnTo>
                  <a:lnTo>
                    <a:pt x="3669588" y="1068197"/>
                  </a:lnTo>
                  <a:lnTo>
                    <a:pt x="3622891" y="1068197"/>
                  </a:lnTo>
                  <a:lnTo>
                    <a:pt x="3622891" y="1174762"/>
                  </a:lnTo>
                  <a:lnTo>
                    <a:pt x="3585527" y="1174762"/>
                  </a:lnTo>
                  <a:lnTo>
                    <a:pt x="3585527" y="1068197"/>
                  </a:lnTo>
                  <a:lnTo>
                    <a:pt x="3538169" y="1068197"/>
                  </a:lnTo>
                  <a:lnTo>
                    <a:pt x="3538169" y="1174762"/>
                  </a:lnTo>
                  <a:lnTo>
                    <a:pt x="3472510" y="1174762"/>
                  </a:lnTo>
                  <a:lnTo>
                    <a:pt x="3472510" y="1213307"/>
                  </a:lnTo>
                  <a:lnTo>
                    <a:pt x="3781425" y="1213307"/>
                  </a:lnTo>
                  <a:lnTo>
                    <a:pt x="3781425" y="1174762"/>
                  </a:lnTo>
                  <a:close/>
                </a:path>
                <a:path w="8524240" h="2626995">
                  <a:moveTo>
                    <a:pt x="3902989" y="950849"/>
                  </a:moveTo>
                  <a:lnTo>
                    <a:pt x="3810101" y="950849"/>
                  </a:lnTo>
                  <a:lnTo>
                    <a:pt x="3810101" y="989660"/>
                  </a:lnTo>
                  <a:lnTo>
                    <a:pt x="3857599" y="989660"/>
                  </a:lnTo>
                  <a:lnTo>
                    <a:pt x="3853078" y="1037107"/>
                  </a:lnTo>
                  <a:lnTo>
                    <a:pt x="3842512" y="1079563"/>
                  </a:lnTo>
                  <a:lnTo>
                    <a:pt x="3823830" y="1118743"/>
                  </a:lnTo>
                  <a:lnTo>
                    <a:pt x="3794976" y="1156347"/>
                  </a:lnTo>
                  <a:lnTo>
                    <a:pt x="3832199" y="1183055"/>
                  </a:lnTo>
                  <a:lnTo>
                    <a:pt x="3862882" y="1142250"/>
                  </a:lnTo>
                  <a:lnTo>
                    <a:pt x="3883304" y="1099312"/>
                  </a:lnTo>
                  <a:lnTo>
                    <a:pt x="3895458" y="1053541"/>
                  </a:lnTo>
                  <a:lnTo>
                    <a:pt x="3901351" y="1004277"/>
                  </a:lnTo>
                  <a:lnTo>
                    <a:pt x="3902989" y="950849"/>
                  </a:lnTo>
                  <a:close/>
                </a:path>
                <a:path w="8524240" h="2626995">
                  <a:moveTo>
                    <a:pt x="3996791" y="950849"/>
                  </a:moveTo>
                  <a:lnTo>
                    <a:pt x="3914432" y="950849"/>
                  </a:lnTo>
                  <a:lnTo>
                    <a:pt x="3914432" y="989660"/>
                  </a:lnTo>
                  <a:lnTo>
                    <a:pt x="3952049" y="989660"/>
                  </a:lnTo>
                  <a:lnTo>
                    <a:pt x="3947769" y="1042555"/>
                  </a:lnTo>
                  <a:lnTo>
                    <a:pt x="3937597" y="1090714"/>
                  </a:lnTo>
                  <a:lnTo>
                    <a:pt x="3919359" y="1135532"/>
                  </a:lnTo>
                  <a:lnTo>
                    <a:pt x="3890873" y="1178445"/>
                  </a:lnTo>
                  <a:lnTo>
                    <a:pt x="3928376" y="1204760"/>
                  </a:lnTo>
                  <a:lnTo>
                    <a:pt x="3958513" y="1159383"/>
                  </a:lnTo>
                  <a:lnTo>
                    <a:pt x="3978338" y="1111427"/>
                  </a:lnTo>
                  <a:lnTo>
                    <a:pt x="3989921" y="1060754"/>
                  </a:lnTo>
                  <a:lnTo>
                    <a:pt x="3995382" y="1007275"/>
                  </a:lnTo>
                  <a:lnTo>
                    <a:pt x="3996791" y="950849"/>
                  </a:lnTo>
                  <a:close/>
                </a:path>
                <a:path w="8524240" h="2626995">
                  <a:moveTo>
                    <a:pt x="4118089" y="1048994"/>
                  </a:moveTo>
                  <a:lnTo>
                    <a:pt x="4073093" y="1048994"/>
                  </a:lnTo>
                  <a:lnTo>
                    <a:pt x="4073093" y="915987"/>
                  </a:lnTo>
                  <a:lnTo>
                    <a:pt x="4025468" y="915987"/>
                  </a:lnTo>
                  <a:lnTo>
                    <a:pt x="4025468" y="1254887"/>
                  </a:lnTo>
                  <a:lnTo>
                    <a:pt x="4073093" y="1254887"/>
                  </a:lnTo>
                  <a:lnTo>
                    <a:pt x="4073093" y="1088059"/>
                  </a:lnTo>
                  <a:lnTo>
                    <a:pt x="4118089" y="1088059"/>
                  </a:lnTo>
                  <a:lnTo>
                    <a:pt x="4118089" y="1048994"/>
                  </a:lnTo>
                  <a:close/>
                </a:path>
                <a:path w="8524240" h="2626995">
                  <a:moveTo>
                    <a:pt x="4124274" y="188264"/>
                  </a:moveTo>
                  <a:lnTo>
                    <a:pt x="3992308" y="56311"/>
                  </a:lnTo>
                  <a:lnTo>
                    <a:pt x="3962184" y="86182"/>
                  </a:lnTo>
                  <a:lnTo>
                    <a:pt x="4042435" y="166433"/>
                  </a:lnTo>
                  <a:lnTo>
                    <a:pt x="3853510" y="166433"/>
                  </a:lnTo>
                  <a:lnTo>
                    <a:pt x="3853510" y="210108"/>
                  </a:lnTo>
                  <a:lnTo>
                    <a:pt x="4042435" y="210108"/>
                  </a:lnTo>
                  <a:lnTo>
                    <a:pt x="3962184" y="290487"/>
                  </a:lnTo>
                  <a:lnTo>
                    <a:pt x="3992308" y="320217"/>
                  </a:lnTo>
                  <a:lnTo>
                    <a:pt x="4124274" y="188264"/>
                  </a:lnTo>
                  <a:close/>
                </a:path>
                <a:path w="8524240" h="2626995">
                  <a:moveTo>
                    <a:pt x="4347400" y="1145298"/>
                  </a:moveTo>
                  <a:lnTo>
                    <a:pt x="4310189" y="1121676"/>
                  </a:lnTo>
                  <a:lnTo>
                    <a:pt x="4285564" y="1090955"/>
                  </a:lnTo>
                  <a:lnTo>
                    <a:pt x="4283634" y="1088555"/>
                  </a:lnTo>
                  <a:lnTo>
                    <a:pt x="4267708" y="1049566"/>
                  </a:lnTo>
                  <a:lnTo>
                    <a:pt x="4262412" y="1008341"/>
                  </a:lnTo>
                  <a:lnTo>
                    <a:pt x="4262412" y="987552"/>
                  </a:lnTo>
                  <a:lnTo>
                    <a:pt x="4333316" y="987552"/>
                  </a:lnTo>
                  <a:lnTo>
                    <a:pt x="4333316" y="948740"/>
                  </a:lnTo>
                  <a:lnTo>
                    <a:pt x="4142155" y="948740"/>
                  </a:lnTo>
                  <a:lnTo>
                    <a:pt x="4142155" y="987552"/>
                  </a:lnTo>
                  <a:lnTo>
                    <a:pt x="4214126" y="987552"/>
                  </a:lnTo>
                  <a:lnTo>
                    <a:pt x="4214126" y="1008341"/>
                  </a:lnTo>
                  <a:lnTo>
                    <a:pt x="4208627" y="1051775"/>
                  </a:lnTo>
                  <a:lnTo>
                    <a:pt x="4192460" y="1093165"/>
                  </a:lnTo>
                  <a:lnTo>
                    <a:pt x="4165816" y="1128483"/>
                  </a:lnTo>
                  <a:lnTo>
                    <a:pt x="4128871" y="1153718"/>
                  </a:lnTo>
                  <a:lnTo>
                    <a:pt x="4155846" y="1190942"/>
                  </a:lnTo>
                  <a:lnTo>
                    <a:pt x="4183583" y="1173873"/>
                  </a:lnTo>
                  <a:lnTo>
                    <a:pt x="4206760" y="1150823"/>
                  </a:lnTo>
                  <a:lnTo>
                    <a:pt x="4225290" y="1122819"/>
                  </a:lnTo>
                  <a:lnTo>
                    <a:pt x="4239120" y="1090955"/>
                  </a:lnTo>
                  <a:lnTo>
                    <a:pt x="4252861" y="1120216"/>
                  </a:lnTo>
                  <a:lnTo>
                    <a:pt x="4271226" y="1145819"/>
                  </a:lnTo>
                  <a:lnTo>
                    <a:pt x="4294213" y="1166888"/>
                  </a:lnTo>
                  <a:lnTo>
                    <a:pt x="4321873" y="1182522"/>
                  </a:lnTo>
                  <a:lnTo>
                    <a:pt x="4347400" y="1145298"/>
                  </a:lnTo>
                  <a:close/>
                </a:path>
                <a:path w="8524240" h="2626995">
                  <a:moveTo>
                    <a:pt x="4414748" y="915987"/>
                  </a:moveTo>
                  <a:lnTo>
                    <a:pt x="4366730" y="915987"/>
                  </a:lnTo>
                  <a:lnTo>
                    <a:pt x="4366730" y="1254887"/>
                  </a:lnTo>
                  <a:lnTo>
                    <a:pt x="4414748" y="1254887"/>
                  </a:lnTo>
                  <a:lnTo>
                    <a:pt x="4414748" y="915987"/>
                  </a:lnTo>
                  <a:close/>
                </a:path>
                <a:path w="8524240" h="2626995">
                  <a:moveTo>
                    <a:pt x="4535665" y="1192657"/>
                  </a:moveTo>
                  <a:lnTo>
                    <a:pt x="4533062" y="1180592"/>
                  </a:lnTo>
                  <a:lnTo>
                    <a:pt x="4526242" y="1170724"/>
                  </a:lnTo>
                  <a:lnTo>
                    <a:pt x="4516323" y="1164056"/>
                  </a:lnTo>
                  <a:lnTo>
                    <a:pt x="4504474" y="1161605"/>
                  </a:lnTo>
                  <a:lnTo>
                    <a:pt x="4492282" y="1164056"/>
                  </a:lnTo>
                  <a:lnTo>
                    <a:pt x="4482262" y="1170724"/>
                  </a:lnTo>
                  <a:lnTo>
                    <a:pt x="4475531" y="1180592"/>
                  </a:lnTo>
                  <a:lnTo>
                    <a:pt x="4473168" y="1192657"/>
                  </a:lnTo>
                  <a:lnTo>
                    <a:pt x="4475531" y="1204798"/>
                  </a:lnTo>
                  <a:lnTo>
                    <a:pt x="4482262" y="1214704"/>
                  </a:lnTo>
                  <a:lnTo>
                    <a:pt x="4492282" y="1221384"/>
                  </a:lnTo>
                  <a:lnTo>
                    <a:pt x="4504474" y="1223835"/>
                  </a:lnTo>
                  <a:lnTo>
                    <a:pt x="4516323" y="1221384"/>
                  </a:lnTo>
                  <a:lnTo>
                    <a:pt x="4526242" y="1214704"/>
                  </a:lnTo>
                  <a:lnTo>
                    <a:pt x="4533062" y="1204798"/>
                  </a:lnTo>
                  <a:lnTo>
                    <a:pt x="4535665" y="1192657"/>
                  </a:lnTo>
                  <a:close/>
                </a:path>
                <a:path w="8524240" h="2626995">
                  <a:moveTo>
                    <a:pt x="4536605" y="31051"/>
                  </a:moveTo>
                  <a:lnTo>
                    <a:pt x="4289539" y="31051"/>
                  </a:lnTo>
                  <a:lnTo>
                    <a:pt x="4289539" y="68808"/>
                  </a:lnTo>
                  <a:lnTo>
                    <a:pt x="4488980" y="68808"/>
                  </a:lnTo>
                  <a:lnTo>
                    <a:pt x="4488523" y="100228"/>
                  </a:lnTo>
                  <a:lnTo>
                    <a:pt x="4486808" y="135394"/>
                  </a:lnTo>
                  <a:lnTo>
                    <a:pt x="4482731" y="175133"/>
                  </a:lnTo>
                  <a:lnTo>
                    <a:pt x="4475162" y="220243"/>
                  </a:lnTo>
                  <a:lnTo>
                    <a:pt x="4523054" y="225234"/>
                  </a:lnTo>
                  <a:lnTo>
                    <a:pt x="4530814" y="175450"/>
                  </a:lnTo>
                  <a:lnTo>
                    <a:pt x="4534814" y="133045"/>
                  </a:lnTo>
                  <a:lnTo>
                    <a:pt x="4536325" y="96215"/>
                  </a:lnTo>
                  <a:lnTo>
                    <a:pt x="4536554" y="68808"/>
                  </a:lnTo>
                  <a:lnTo>
                    <a:pt x="4536605" y="31051"/>
                  </a:lnTo>
                  <a:close/>
                </a:path>
                <a:path w="8524240" h="2626995">
                  <a:moveTo>
                    <a:pt x="4566602" y="260362"/>
                  </a:moveTo>
                  <a:lnTo>
                    <a:pt x="4415307" y="260362"/>
                  </a:lnTo>
                  <a:lnTo>
                    <a:pt x="4415307" y="143929"/>
                  </a:lnTo>
                  <a:lnTo>
                    <a:pt x="4368203" y="143929"/>
                  </a:lnTo>
                  <a:lnTo>
                    <a:pt x="4368203" y="260362"/>
                  </a:lnTo>
                  <a:lnTo>
                    <a:pt x="4257700" y="260362"/>
                  </a:lnTo>
                  <a:lnTo>
                    <a:pt x="4257700" y="298907"/>
                  </a:lnTo>
                  <a:lnTo>
                    <a:pt x="4566602" y="298907"/>
                  </a:lnTo>
                  <a:lnTo>
                    <a:pt x="4566602" y="260362"/>
                  </a:lnTo>
                  <a:close/>
                </a:path>
                <a:path w="8524240" h="2626995">
                  <a:moveTo>
                    <a:pt x="4858931" y="277723"/>
                  </a:moveTo>
                  <a:lnTo>
                    <a:pt x="4850854" y="251675"/>
                  </a:lnTo>
                  <a:lnTo>
                    <a:pt x="4850727" y="251269"/>
                  </a:lnTo>
                  <a:lnTo>
                    <a:pt x="4827409" y="231787"/>
                  </a:lnTo>
                  <a:lnTo>
                    <a:pt x="4811306" y="226568"/>
                  </a:lnTo>
                  <a:lnTo>
                    <a:pt x="4811306" y="277723"/>
                  </a:lnTo>
                  <a:lnTo>
                    <a:pt x="4806721" y="289471"/>
                  </a:lnTo>
                  <a:lnTo>
                    <a:pt x="4793335" y="297726"/>
                  </a:lnTo>
                  <a:lnTo>
                    <a:pt x="4771326" y="302628"/>
                  </a:lnTo>
                  <a:lnTo>
                    <a:pt x="4740922" y="304304"/>
                  </a:lnTo>
                  <a:lnTo>
                    <a:pt x="4710163" y="302628"/>
                  </a:lnTo>
                  <a:lnTo>
                    <a:pt x="4688192" y="297726"/>
                  </a:lnTo>
                  <a:lnTo>
                    <a:pt x="4675060" y="289471"/>
                  </a:lnTo>
                  <a:lnTo>
                    <a:pt x="4670793" y="277723"/>
                  </a:lnTo>
                  <a:lnTo>
                    <a:pt x="4675060" y="266458"/>
                  </a:lnTo>
                  <a:lnTo>
                    <a:pt x="4688192" y="258343"/>
                  </a:lnTo>
                  <a:lnTo>
                    <a:pt x="4710163" y="253403"/>
                  </a:lnTo>
                  <a:lnTo>
                    <a:pt x="4740922" y="251675"/>
                  </a:lnTo>
                  <a:lnTo>
                    <a:pt x="4771326" y="253403"/>
                  </a:lnTo>
                  <a:lnTo>
                    <a:pt x="4793335" y="258343"/>
                  </a:lnTo>
                  <a:lnTo>
                    <a:pt x="4806721" y="266458"/>
                  </a:lnTo>
                  <a:lnTo>
                    <a:pt x="4811306" y="277723"/>
                  </a:lnTo>
                  <a:lnTo>
                    <a:pt x="4811306" y="226568"/>
                  </a:lnTo>
                  <a:lnTo>
                    <a:pt x="4790351" y="219748"/>
                  </a:lnTo>
                  <a:lnTo>
                    <a:pt x="4740922" y="215633"/>
                  </a:lnTo>
                  <a:lnTo>
                    <a:pt x="4691202" y="219748"/>
                  </a:lnTo>
                  <a:lnTo>
                    <a:pt x="4653927" y="231787"/>
                  </a:lnTo>
                  <a:lnTo>
                    <a:pt x="4630509" y="251269"/>
                  </a:lnTo>
                  <a:lnTo>
                    <a:pt x="4622381" y="277723"/>
                  </a:lnTo>
                  <a:lnTo>
                    <a:pt x="4630509" y="304457"/>
                  </a:lnTo>
                  <a:lnTo>
                    <a:pt x="4653927" y="324142"/>
                  </a:lnTo>
                  <a:lnTo>
                    <a:pt x="4691202" y="336270"/>
                  </a:lnTo>
                  <a:lnTo>
                    <a:pt x="4740922" y="340347"/>
                  </a:lnTo>
                  <a:lnTo>
                    <a:pt x="4790351" y="336270"/>
                  </a:lnTo>
                  <a:lnTo>
                    <a:pt x="4827409" y="324142"/>
                  </a:lnTo>
                  <a:lnTo>
                    <a:pt x="4850727" y="304457"/>
                  </a:lnTo>
                  <a:lnTo>
                    <a:pt x="4850765" y="304304"/>
                  </a:lnTo>
                  <a:lnTo>
                    <a:pt x="4858931" y="277723"/>
                  </a:lnTo>
                  <a:close/>
                </a:path>
                <a:path w="8524240" h="2626995">
                  <a:moveTo>
                    <a:pt x="4861166" y="95123"/>
                  </a:moveTo>
                  <a:lnTo>
                    <a:pt x="4671847" y="95123"/>
                  </a:lnTo>
                  <a:lnTo>
                    <a:pt x="4671847" y="48945"/>
                  </a:lnTo>
                  <a:lnTo>
                    <a:pt x="4859452" y="48945"/>
                  </a:lnTo>
                  <a:lnTo>
                    <a:pt x="4859452" y="10922"/>
                  </a:lnTo>
                  <a:lnTo>
                    <a:pt x="4624489" y="10922"/>
                  </a:lnTo>
                  <a:lnTo>
                    <a:pt x="4624489" y="132880"/>
                  </a:lnTo>
                  <a:lnTo>
                    <a:pt x="4861166" y="132880"/>
                  </a:lnTo>
                  <a:lnTo>
                    <a:pt x="4861166" y="95123"/>
                  </a:lnTo>
                  <a:close/>
                </a:path>
                <a:path w="8524240" h="2626995">
                  <a:moveTo>
                    <a:pt x="4896561" y="156565"/>
                  </a:moveTo>
                  <a:lnTo>
                    <a:pt x="4587125" y="156565"/>
                  </a:lnTo>
                  <a:lnTo>
                    <a:pt x="4587125" y="195237"/>
                  </a:lnTo>
                  <a:lnTo>
                    <a:pt x="4896561" y="195237"/>
                  </a:lnTo>
                  <a:lnTo>
                    <a:pt x="4896561" y="156565"/>
                  </a:lnTo>
                  <a:close/>
                </a:path>
                <a:path w="8524240" h="2626995">
                  <a:moveTo>
                    <a:pt x="4935156" y="945451"/>
                  </a:moveTo>
                  <a:lnTo>
                    <a:pt x="4688090" y="945451"/>
                  </a:lnTo>
                  <a:lnTo>
                    <a:pt x="4688090" y="983208"/>
                  </a:lnTo>
                  <a:lnTo>
                    <a:pt x="4887531" y="983208"/>
                  </a:lnTo>
                  <a:lnTo>
                    <a:pt x="4887074" y="1014628"/>
                  </a:lnTo>
                  <a:lnTo>
                    <a:pt x="4885360" y="1049794"/>
                  </a:lnTo>
                  <a:lnTo>
                    <a:pt x="4881283" y="1089533"/>
                  </a:lnTo>
                  <a:lnTo>
                    <a:pt x="4873726" y="1134643"/>
                  </a:lnTo>
                  <a:lnTo>
                    <a:pt x="4921605" y="1139634"/>
                  </a:lnTo>
                  <a:lnTo>
                    <a:pt x="4929365" y="1089850"/>
                  </a:lnTo>
                  <a:lnTo>
                    <a:pt x="4933366" y="1047445"/>
                  </a:lnTo>
                  <a:lnTo>
                    <a:pt x="4934877" y="1010615"/>
                  </a:lnTo>
                  <a:lnTo>
                    <a:pt x="4935118" y="983208"/>
                  </a:lnTo>
                  <a:lnTo>
                    <a:pt x="4935156" y="945451"/>
                  </a:lnTo>
                  <a:close/>
                </a:path>
                <a:path w="8524240" h="2626995">
                  <a:moveTo>
                    <a:pt x="4965154" y="1174762"/>
                  </a:moveTo>
                  <a:lnTo>
                    <a:pt x="4813859" y="1174762"/>
                  </a:lnTo>
                  <a:lnTo>
                    <a:pt x="4813859" y="1058329"/>
                  </a:lnTo>
                  <a:lnTo>
                    <a:pt x="4766767" y="1058329"/>
                  </a:lnTo>
                  <a:lnTo>
                    <a:pt x="4766767" y="1174762"/>
                  </a:lnTo>
                  <a:lnTo>
                    <a:pt x="4656252" y="1174762"/>
                  </a:lnTo>
                  <a:lnTo>
                    <a:pt x="4656252" y="1213307"/>
                  </a:lnTo>
                  <a:lnTo>
                    <a:pt x="4965154" y="1213307"/>
                  </a:lnTo>
                  <a:lnTo>
                    <a:pt x="4965154" y="1174762"/>
                  </a:lnTo>
                  <a:close/>
                </a:path>
                <a:path w="8524240" h="2626995">
                  <a:moveTo>
                    <a:pt x="5100345" y="142748"/>
                  </a:moveTo>
                  <a:lnTo>
                    <a:pt x="5094236" y="117297"/>
                  </a:lnTo>
                  <a:lnTo>
                    <a:pt x="5093030" y="115912"/>
                  </a:lnTo>
                  <a:lnTo>
                    <a:pt x="5077104" y="97586"/>
                  </a:lnTo>
                  <a:lnTo>
                    <a:pt x="5055349" y="87058"/>
                  </a:lnTo>
                  <a:lnTo>
                    <a:pt x="5055349" y="142748"/>
                  </a:lnTo>
                  <a:lnTo>
                    <a:pt x="5052492" y="154114"/>
                  </a:lnTo>
                  <a:lnTo>
                    <a:pt x="5044643" y="162306"/>
                  </a:lnTo>
                  <a:lnTo>
                    <a:pt x="5032578" y="167259"/>
                  </a:lnTo>
                  <a:lnTo>
                    <a:pt x="5017071" y="168922"/>
                  </a:lnTo>
                  <a:lnTo>
                    <a:pt x="5001539" y="167259"/>
                  </a:lnTo>
                  <a:lnTo>
                    <a:pt x="4989588" y="162306"/>
                  </a:lnTo>
                  <a:lnTo>
                    <a:pt x="4981892" y="154114"/>
                  </a:lnTo>
                  <a:lnTo>
                    <a:pt x="4979174" y="142748"/>
                  </a:lnTo>
                  <a:lnTo>
                    <a:pt x="4981892" y="131241"/>
                  </a:lnTo>
                  <a:lnTo>
                    <a:pt x="4989588" y="122859"/>
                  </a:lnTo>
                  <a:lnTo>
                    <a:pt x="5001539" y="117716"/>
                  </a:lnTo>
                  <a:lnTo>
                    <a:pt x="5017071" y="115912"/>
                  </a:lnTo>
                  <a:lnTo>
                    <a:pt x="5032578" y="117716"/>
                  </a:lnTo>
                  <a:lnTo>
                    <a:pt x="5044643" y="122859"/>
                  </a:lnTo>
                  <a:lnTo>
                    <a:pt x="5052492" y="131241"/>
                  </a:lnTo>
                  <a:lnTo>
                    <a:pt x="5055349" y="142748"/>
                  </a:lnTo>
                  <a:lnTo>
                    <a:pt x="5055349" y="87058"/>
                  </a:lnTo>
                  <a:lnTo>
                    <a:pt x="5050777" y="84836"/>
                  </a:lnTo>
                  <a:lnTo>
                    <a:pt x="5017071" y="80251"/>
                  </a:lnTo>
                  <a:lnTo>
                    <a:pt x="4983150" y="84836"/>
                  </a:lnTo>
                  <a:lnTo>
                    <a:pt x="4956530" y="97586"/>
                  </a:lnTo>
                  <a:lnTo>
                    <a:pt x="4939157" y="117297"/>
                  </a:lnTo>
                  <a:lnTo>
                    <a:pt x="4932997" y="142748"/>
                  </a:lnTo>
                  <a:lnTo>
                    <a:pt x="4939157" y="168198"/>
                  </a:lnTo>
                  <a:lnTo>
                    <a:pt x="4956530" y="187883"/>
                  </a:lnTo>
                  <a:lnTo>
                    <a:pt x="4983150" y="200596"/>
                  </a:lnTo>
                  <a:lnTo>
                    <a:pt x="5017071" y="205105"/>
                  </a:lnTo>
                  <a:lnTo>
                    <a:pt x="5050777" y="200596"/>
                  </a:lnTo>
                  <a:lnTo>
                    <a:pt x="5077104" y="187883"/>
                  </a:lnTo>
                  <a:lnTo>
                    <a:pt x="5093601" y="168922"/>
                  </a:lnTo>
                  <a:lnTo>
                    <a:pt x="5094236" y="168198"/>
                  </a:lnTo>
                  <a:lnTo>
                    <a:pt x="5100345" y="142748"/>
                  </a:lnTo>
                  <a:close/>
                </a:path>
                <a:path w="8524240" h="2626995">
                  <a:moveTo>
                    <a:pt x="5117452" y="32105"/>
                  </a:moveTo>
                  <a:lnTo>
                    <a:pt x="5040744" y="32105"/>
                  </a:lnTo>
                  <a:lnTo>
                    <a:pt x="5040744" y="0"/>
                  </a:lnTo>
                  <a:lnTo>
                    <a:pt x="4993386" y="0"/>
                  </a:lnTo>
                  <a:lnTo>
                    <a:pt x="4993386" y="32105"/>
                  </a:lnTo>
                  <a:lnTo>
                    <a:pt x="4916424" y="32105"/>
                  </a:lnTo>
                  <a:lnTo>
                    <a:pt x="4916424" y="69342"/>
                  </a:lnTo>
                  <a:lnTo>
                    <a:pt x="5117452" y="69342"/>
                  </a:lnTo>
                  <a:lnTo>
                    <a:pt x="5117452" y="32105"/>
                  </a:lnTo>
                  <a:close/>
                </a:path>
                <a:path w="8524240" h="2626995">
                  <a:moveTo>
                    <a:pt x="5185207" y="228396"/>
                  </a:moveTo>
                  <a:lnTo>
                    <a:pt x="4957203" y="228396"/>
                  </a:lnTo>
                  <a:lnTo>
                    <a:pt x="4957203" y="266280"/>
                  </a:lnTo>
                  <a:lnTo>
                    <a:pt x="5137582" y="266280"/>
                  </a:lnTo>
                  <a:lnTo>
                    <a:pt x="5137582" y="340487"/>
                  </a:lnTo>
                  <a:lnTo>
                    <a:pt x="5185207" y="340487"/>
                  </a:lnTo>
                  <a:lnTo>
                    <a:pt x="5185207" y="228396"/>
                  </a:lnTo>
                  <a:close/>
                </a:path>
                <a:path w="8524240" h="2626995">
                  <a:moveTo>
                    <a:pt x="5230723" y="89725"/>
                  </a:moveTo>
                  <a:lnTo>
                    <a:pt x="5185207" y="89725"/>
                  </a:lnTo>
                  <a:lnTo>
                    <a:pt x="5185207" y="1587"/>
                  </a:lnTo>
                  <a:lnTo>
                    <a:pt x="5137582" y="1587"/>
                  </a:lnTo>
                  <a:lnTo>
                    <a:pt x="5137582" y="214185"/>
                  </a:lnTo>
                  <a:lnTo>
                    <a:pt x="5185207" y="214185"/>
                  </a:lnTo>
                  <a:lnTo>
                    <a:pt x="5185207" y="128409"/>
                  </a:lnTo>
                  <a:lnTo>
                    <a:pt x="5230723" y="128409"/>
                  </a:lnTo>
                  <a:lnTo>
                    <a:pt x="5230723" y="89725"/>
                  </a:lnTo>
                  <a:close/>
                </a:path>
                <a:path w="8524240" h="2626995">
                  <a:moveTo>
                    <a:pt x="5257482" y="1192123"/>
                  </a:moveTo>
                  <a:lnTo>
                    <a:pt x="5249405" y="1166075"/>
                  </a:lnTo>
                  <a:lnTo>
                    <a:pt x="5249278" y="1165669"/>
                  </a:lnTo>
                  <a:lnTo>
                    <a:pt x="5225961" y="1146187"/>
                  </a:lnTo>
                  <a:lnTo>
                    <a:pt x="5209857" y="1140968"/>
                  </a:lnTo>
                  <a:lnTo>
                    <a:pt x="5209857" y="1192123"/>
                  </a:lnTo>
                  <a:lnTo>
                    <a:pt x="5205285" y="1203871"/>
                  </a:lnTo>
                  <a:lnTo>
                    <a:pt x="5191887" y="1212126"/>
                  </a:lnTo>
                  <a:lnTo>
                    <a:pt x="5169878" y="1217028"/>
                  </a:lnTo>
                  <a:lnTo>
                    <a:pt x="5139474" y="1218704"/>
                  </a:lnTo>
                  <a:lnTo>
                    <a:pt x="5108727" y="1217028"/>
                  </a:lnTo>
                  <a:lnTo>
                    <a:pt x="5086756" y="1212126"/>
                  </a:lnTo>
                  <a:lnTo>
                    <a:pt x="5073612" y="1203871"/>
                  </a:lnTo>
                  <a:lnTo>
                    <a:pt x="5069357" y="1192123"/>
                  </a:lnTo>
                  <a:lnTo>
                    <a:pt x="5073612" y="1180858"/>
                  </a:lnTo>
                  <a:lnTo>
                    <a:pt x="5086756" y="1172743"/>
                  </a:lnTo>
                  <a:lnTo>
                    <a:pt x="5108727" y="1167803"/>
                  </a:lnTo>
                  <a:lnTo>
                    <a:pt x="5139474" y="1166075"/>
                  </a:lnTo>
                  <a:lnTo>
                    <a:pt x="5169878" y="1167803"/>
                  </a:lnTo>
                  <a:lnTo>
                    <a:pt x="5191887" y="1172743"/>
                  </a:lnTo>
                  <a:lnTo>
                    <a:pt x="5205285" y="1180858"/>
                  </a:lnTo>
                  <a:lnTo>
                    <a:pt x="5209857" y="1192123"/>
                  </a:lnTo>
                  <a:lnTo>
                    <a:pt x="5209857" y="1140968"/>
                  </a:lnTo>
                  <a:lnTo>
                    <a:pt x="5188902" y="1134148"/>
                  </a:lnTo>
                  <a:lnTo>
                    <a:pt x="5139474" y="1130033"/>
                  </a:lnTo>
                  <a:lnTo>
                    <a:pt x="5089766" y="1134148"/>
                  </a:lnTo>
                  <a:lnTo>
                    <a:pt x="5052479" y="1146187"/>
                  </a:lnTo>
                  <a:lnTo>
                    <a:pt x="5029060" y="1165669"/>
                  </a:lnTo>
                  <a:lnTo>
                    <a:pt x="5020945" y="1192123"/>
                  </a:lnTo>
                  <a:lnTo>
                    <a:pt x="5029060" y="1218857"/>
                  </a:lnTo>
                  <a:lnTo>
                    <a:pt x="5052479" y="1238542"/>
                  </a:lnTo>
                  <a:lnTo>
                    <a:pt x="5089766" y="1250670"/>
                  </a:lnTo>
                  <a:lnTo>
                    <a:pt x="5139474" y="1254747"/>
                  </a:lnTo>
                  <a:lnTo>
                    <a:pt x="5188902" y="1250670"/>
                  </a:lnTo>
                  <a:lnTo>
                    <a:pt x="5225961" y="1238542"/>
                  </a:lnTo>
                  <a:lnTo>
                    <a:pt x="5249278" y="1218857"/>
                  </a:lnTo>
                  <a:lnTo>
                    <a:pt x="5249329" y="1218704"/>
                  </a:lnTo>
                  <a:lnTo>
                    <a:pt x="5257482" y="1192123"/>
                  </a:lnTo>
                  <a:close/>
                </a:path>
                <a:path w="8524240" h="2626995">
                  <a:moveTo>
                    <a:pt x="5259717" y="1009523"/>
                  </a:moveTo>
                  <a:lnTo>
                    <a:pt x="5070411" y="1009523"/>
                  </a:lnTo>
                  <a:lnTo>
                    <a:pt x="5070411" y="963345"/>
                  </a:lnTo>
                  <a:lnTo>
                    <a:pt x="5258016" y="963345"/>
                  </a:lnTo>
                  <a:lnTo>
                    <a:pt x="5258016" y="925322"/>
                  </a:lnTo>
                  <a:lnTo>
                    <a:pt x="5023040" y="925322"/>
                  </a:lnTo>
                  <a:lnTo>
                    <a:pt x="5023040" y="1047280"/>
                  </a:lnTo>
                  <a:lnTo>
                    <a:pt x="5259717" y="1047280"/>
                  </a:lnTo>
                  <a:lnTo>
                    <a:pt x="5259717" y="1009523"/>
                  </a:lnTo>
                  <a:close/>
                </a:path>
                <a:path w="8524240" h="2626995">
                  <a:moveTo>
                    <a:pt x="5295112" y="1070965"/>
                  </a:moveTo>
                  <a:lnTo>
                    <a:pt x="4985677" y="1070965"/>
                  </a:lnTo>
                  <a:lnTo>
                    <a:pt x="4985677" y="1109637"/>
                  </a:lnTo>
                  <a:lnTo>
                    <a:pt x="5295112" y="1109637"/>
                  </a:lnTo>
                  <a:lnTo>
                    <a:pt x="5295112" y="1070965"/>
                  </a:lnTo>
                  <a:close/>
                </a:path>
                <a:path w="8524240" h="2626995">
                  <a:moveTo>
                    <a:pt x="5498897" y="1057148"/>
                  </a:moveTo>
                  <a:lnTo>
                    <a:pt x="5492788" y="1031697"/>
                  </a:lnTo>
                  <a:lnTo>
                    <a:pt x="5491581" y="1030312"/>
                  </a:lnTo>
                  <a:lnTo>
                    <a:pt x="5475668" y="1011986"/>
                  </a:lnTo>
                  <a:lnTo>
                    <a:pt x="5453900" y="1001445"/>
                  </a:lnTo>
                  <a:lnTo>
                    <a:pt x="5453900" y="1057148"/>
                  </a:lnTo>
                  <a:lnTo>
                    <a:pt x="5451056" y="1068514"/>
                  </a:lnTo>
                  <a:lnTo>
                    <a:pt x="5443194" y="1076706"/>
                  </a:lnTo>
                  <a:lnTo>
                    <a:pt x="5431129" y="1081659"/>
                  </a:lnTo>
                  <a:lnTo>
                    <a:pt x="5415623" y="1083322"/>
                  </a:lnTo>
                  <a:lnTo>
                    <a:pt x="5400103" y="1081659"/>
                  </a:lnTo>
                  <a:lnTo>
                    <a:pt x="5388140" y="1076706"/>
                  </a:lnTo>
                  <a:lnTo>
                    <a:pt x="5380456" y="1068514"/>
                  </a:lnTo>
                  <a:lnTo>
                    <a:pt x="5377726" y="1057148"/>
                  </a:lnTo>
                  <a:lnTo>
                    <a:pt x="5380456" y="1045641"/>
                  </a:lnTo>
                  <a:lnTo>
                    <a:pt x="5388140" y="1037259"/>
                  </a:lnTo>
                  <a:lnTo>
                    <a:pt x="5400103" y="1032116"/>
                  </a:lnTo>
                  <a:lnTo>
                    <a:pt x="5415623" y="1030312"/>
                  </a:lnTo>
                  <a:lnTo>
                    <a:pt x="5431129" y="1032116"/>
                  </a:lnTo>
                  <a:lnTo>
                    <a:pt x="5443194" y="1037259"/>
                  </a:lnTo>
                  <a:lnTo>
                    <a:pt x="5451056" y="1045641"/>
                  </a:lnTo>
                  <a:lnTo>
                    <a:pt x="5453900" y="1057148"/>
                  </a:lnTo>
                  <a:lnTo>
                    <a:pt x="5453900" y="1001445"/>
                  </a:lnTo>
                  <a:lnTo>
                    <a:pt x="5449341" y="999236"/>
                  </a:lnTo>
                  <a:lnTo>
                    <a:pt x="5415623" y="994651"/>
                  </a:lnTo>
                  <a:lnTo>
                    <a:pt x="5381714" y="999236"/>
                  </a:lnTo>
                  <a:lnTo>
                    <a:pt x="5355082" y="1011986"/>
                  </a:lnTo>
                  <a:lnTo>
                    <a:pt x="5337708" y="1031697"/>
                  </a:lnTo>
                  <a:lnTo>
                    <a:pt x="5331549" y="1057148"/>
                  </a:lnTo>
                  <a:lnTo>
                    <a:pt x="5337708" y="1082598"/>
                  </a:lnTo>
                  <a:lnTo>
                    <a:pt x="5355082" y="1102283"/>
                  </a:lnTo>
                  <a:lnTo>
                    <a:pt x="5381714" y="1114996"/>
                  </a:lnTo>
                  <a:lnTo>
                    <a:pt x="5415623" y="1119505"/>
                  </a:lnTo>
                  <a:lnTo>
                    <a:pt x="5449341" y="1114996"/>
                  </a:lnTo>
                  <a:lnTo>
                    <a:pt x="5475668" y="1102283"/>
                  </a:lnTo>
                  <a:lnTo>
                    <a:pt x="5492153" y="1083322"/>
                  </a:lnTo>
                  <a:lnTo>
                    <a:pt x="5492788" y="1082598"/>
                  </a:lnTo>
                  <a:lnTo>
                    <a:pt x="5498897" y="1057148"/>
                  </a:lnTo>
                  <a:close/>
                </a:path>
                <a:path w="8524240" h="2626995">
                  <a:moveTo>
                    <a:pt x="5516003" y="946505"/>
                  </a:moveTo>
                  <a:lnTo>
                    <a:pt x="5439308" y="946505"/>
                  </a:lnTo>
                  <a:lnTo>
                    <a:pt x="5439308" y="914400"/>
                  </a:lnTo>
                  <a:lnTo>
                    <a:pt x="5391937" y="914400"/>
                  </a:lnTo>
                  <a:lnTo>
                    <a:pt x="5391937" y="946505"/>
                  </a:lnTo>
                  <a:lnTo>
                    <a:pt x="5314975" y="946505"/>
                  </a:lnTo>
                  <a:lnTo>
                    <a:pt x="5314975" y="983742"/>
                  </a:lnTo>
                  <a:lnTo>
                    <a:pt x="5516003" y="983742"/>
                  </a:lnTo>
                  <a:lnTo>
                    <a:pt x="5516003" y="946505"/>
                  </a:lnTo>
                  <a:close/>
                </a:path>
                <a:path w="8524240" h="2626995">
                  <a:moveTo>
                    <a:pt x="5526735" y="31051"/>
                  </a:moveTo>
                  <a:lnTo>
                    <a:pt x="5276507" y="31051"/>
                  </a:lnTo>
                  <a:lnTo>
                    <a:pt x="5276507" y="68808"/>
                  </a:lnTo>
                  <a:lnTo>
                    <a:pt x="5479110" y="68808"/>
                  </a:lnTo>
                  <a:lnTo>
                    <a:pt x="5478869" y="99631"/>
                  </a:lnTo>
                  <a:lnTo>
                    <a:pt x="5477510" y="133870"/>
                  </a:lnTo>
                  <a:lnTo>
                    <a:pt x="5474055" y="172339"/>
                  </a:lnTo>
                  <a:lnTo>
                    <a:pt x="5467528" y="215900"/>
                  </a:lnTo>
                  <a:lnTo>
                    <a:pt x="5514238" y="220243"/>
                  </a:lnTo>
                  <a:lnTo>
                    <a:pt x="5521388" y="172859"/>
                  </a:lnTo>
                  <a:lnTo>
                    <a:pt x="5525071" y="132105"/>
                  </a:lnTo>
                  <a:lnTo>
                    <a:pt x="5526468" y="96405"/>
                  </a:lnTo>
                  <a:lnTo>
                    <a:pt x="5526697" y="68808"/>
                  </a:lnTo>
                  <a:lnTo>
                    <a:pt x="5526735" y="31051"/>
                  </a:lnTo>
                  <a:close/>
                </a:path>
                <a:path w="8524240" h="2626995">
                  <a:moveTo>
                    <a:pt x="5554891" y="260362"/>
                  </a:moveTo>
                  <a:lnTo>
                    <a:pt x="5443055" y="260362"/>
                  </a:lnTo>
                  <a:lnTo>
                    <a:pt x="5443055" y="153797"/>
                  </a:lnTo>
                  <a:lnTo>
                    <a:pt x="5396357" y="153797"/>
                  </a:lnTo>
                  <a:lnTo>
                    <a:pt x="5396357" y="260362"/>
                  </a:lnTo>
                  <a:lnTo>
                    <a:pt x="5358993" y="260362"/>
                  </a:lnTo>
                  <a:lnTo>
                    <a:pt x="5358993" y="153797"/>
                  </a:lnTo>
                  <a:lnTo>
                    <a:pt x="5311635" y="153797"/>
                  </a:lnTo>
                  <a:lnTo>
                    <a:pt x="5311635" y="260362"/>
                  </a:lnTo>
                  <a:lnTo>
                    <a:pt x="5245976" y="260362"/>
                  </a:lnTo>
                  <a:lnTo>
                    <a:pt x="5245976" y="298907"/>
                  </a:lnTo>
                  <a:lnTo>
                    <a:pt x="5554891" y="298907"/>
                  </a:lnTo>
                  <a:lnTo>
                    <a:pt x="5554891" y="260362"/>
                  </a:lnTo>
                  <a:close/>
                </a:path>
                <a:path w="8524240" h="2626995">
                  <a:moveTo>
                    <a:pt x="5583758" y="1142796"/>
                  </a:moveTo>
                  <a:lnTo>
                    <a:pt x="5355755" y="1142796"/>
                  </a:lnTo>
                  <a:lnTo>
                    <a:pt x="5355755" y="1180680"/>
                  </a:lnTo>
                  <a:lnTo>
                    <a:pt x="5536133" y="1180680"/>
                  </a:lnTo>
                  <a:lnTo>
                    <a:pt x="5536133" y="1254887"/>
                  </a:lnTo>
                  <a:lnTo>
                    <a:pt x="5583758" y="1254887"/>
                  </a:lnTo>
                  <a:lnTo>
                    <a:pt x="5583758" y="1142796"/>
                  </a:lnTo>
                  <a:close/>
                </a:path>
                <a:path w="8524240" h="2626995">
                  <a:moveTo>
                    <a:pt x="5629275" y="1004125"/>
                  </a:moveTo>
                  <a:lnTo>
                    <a:pt x="5583758" y="1004125"/>
                  </a:lnTo>
                  <a:lnTo>
                    <a:pt x="5583758" y="915987"/>
                  </a:lnTo>
                  <a:lnTo>
                    <a:pt x="5536133" y="915987"/>
                  </a:lnTo>
                  <a:lnTo>
                    <a:pt x="5536133" y="1128585"/>
                  </a:lnTo>
                  <a:lnTo>
                    <a:pt x="5583758" y="1128585"/>
                  </a:lnTo>
                  <a:lnTo>
                    <a:pt x="5583758" y="1042809"/>
                  </a:lnTo>
                  <a:lnTo>
                    <a:pt x="5629275" y="1042809"/>
                  </a:lnTo>
                  <a:lnTo>
                    <a:pt x="5629275" y="1004125"/>
                  </a:lnTo>
                  <a:close/>
                </a:path>
                <a:path w="8524240" h="2626995">
                  <a:moveTo>
                    <a:pt x="5680138" y="198005"/>
                  </a:moveTo>
                  <a:lnTo>
                    <a:pt x="5676874" y="150901"/>
                  </a:lnTo>
                  <a:lnTo>
                    <a:pt x="5667045" y="107657"/>
                  </a:lnTo>
                  <a:lnTo>
                    <a:pt x="5650496" y="67906"/>
                  </a:lnTo>
                  <a:lnTo>
                    <a:pt x="5627116" y="31318"/>
                  </a:lnTo>
                  <a:lnTo>
                    <a:pt x="5574487" y="31318"/>
                  </a:lnTo>
                  <a:lnTo>
                    <a:pt x="5593600" y="63246"/>
                  </a:lnTo>
                  <a:lnTo>
                    <a:pt x="5608955" y="104305"/>
                  </a:lnTo>
                  <a:lnTo>
                    <a:pt x="5619191" y="150533"/>
                  </a:lnTo>
                  <a:lnTo>
                    <a:pt x="5622899" y="198005"/>
                  </a:lnTo>
                  <a:lnTo>
                    <a:pt x="5619191" y="245402"/>
                  </a:lnTo>
                  <a:lnTo>
                    <a:pt x="5608955" y="291592"/>
                  </a:lnTo>
                  <a:lnTo>
                    <a:pt x="5593600" y="332638"/>
                  </a:lnTo>
                  <a:lnTo>
                    <a:pt x="5574487" y="364553"/>
                  </a:lnTo>
                  <a:lnTo>
                    <a:pt x="5627116" y="364553"/>
                  </a:lnTo>
                  <a:lnTo>
                    <a:pt x="5650496" y="327977"/>
                  </a:lnTo>
                  <a:lnTo>
                    <a:pt x="5667045" y="288239"/>
                  </a:lnTo>
                  <a:lnTo>
                    <a:pt x="5676874" y="245021"/>
                  </a:lnTo>
                  <a:lnTo>
                    <a:pt x="5680138" y="198005"/>
                  </a:lnTo>
                  <a:close/>
                </a:path>
                <a:path w="8524240" h="2626995">
                  <a:moveTo>
                    <a:pt x="5925286" y="945451"/>
                  </a:moveTo>
                  <a:lnTo>
                    <a:pt x="5675058" y="945451"/>
                  </a:lnTo>
                  <a:lnTo>
                    <a:pt x="5675058" y="983208"/>
                  </a:lnTo>
                  <a:lnTo>
                    <a:pt x="5877661" y="983208"/>
                  </a:lnTo>
                  <a:lnTo>
                    <a:pt x="5877420" y="1014031"/>
                  </a:lnTo>
                  <a:lnTo>
                    <a:pt x="5876061" y="1048270"/>
                  </a:lnTo>
                  <a:lnTo>
                    <a:pt x="5872607" y="1086739"/>
                  </a:lnTo>
                  <a:lnTo>
                    <a:pt x="5866079" y="1130300"/>
                  </a:lnTo>
                  <a:lnTo>
                    <a:pt x="5912790" y="1134643"/>
                  </a:lnTo>
                  <a:lnTo>
                    <a:pt x="5919940" y="1087259"/>
                  </a:lnTo>
                  <a:lnTo>
                    <a:pt x="5923623" y="1046505"/>
                  </a:lnTo>
                  <a:lnTo>
                    <a:pt x="5925020" y="1010805"/>
                  </a:lnTo>
                  <a:lnTo>
                    <a:pt x="5925248" y="983208"/>
                  </a:lnTo>
                  <a:lnTo>
                    <a:pt x="5925286" y="945451"/>
                  </a:lnTo>
                  <a:close/>
                </a:path>
                <a:path w="8524240" h="2626995">
                  <a:moveTo>
                    <a:pt x="5953442" y="1174762"/>
                  </a:moveTo>
                  <a:lnTo>
                    <a:pt x="5841619" y="1174762"/>
                  </a:lnTo>
                  <a:lnTo>
                    <a:pt x="5841619" y="1068197"/>
                  </a:lnTo>
                  <a:lnTo>
                    <a:pt x="5794908" y="1068197"/>
                  </a:lnTo>
                  <a:lnTo>
                    <a:pt x="5794908" y="1174762"/>
                  </a:lnTo>
                  <a:lnTo>
                    <a:pt x="5757545" y="1174762"/>
                  </a:lnTo>
                  <a:lnTo>
                    <a:pt x="5757545" y="1068197"/>
                  </a:lnTo>
                  <a:lnTo>
                    <a:pt x="5710186" y="1068197"/>
                  </a:lnTo>
                  <a:lnTo>
                    <a:pt x="5710186" y="1174762"/>
                  </a:lnTo>
                  <a:lnTo>
                    <a:pt x="5644540" y="1174762"/>
                  </a:lnTo>
                  <a:lnTo>
                    <a:pt x="5644540" y="1213307"/>
                  </a:lnTo>
                  <a:lnTo>
                    <a:pt x="5953442" y="1213307"/>
                  </a:lnTo>
                  <a:lnTo>
                    <a:pt x="5953442" y="1174762"/>
                  </a:lnTo>
                  <a:close/>
                </a:path>
                <a:path w="8524240" h="2626995">
                  <a:moveTo>
                    <a:pt x="6252121" y="1010577"/>
                  </a:moveTo>
                  <a:lnTo>
                    <a:pt x="6245085" y="977963"/>
                  </a:lnTo>
                  <a:lnTo>
                    <a:pt x="6238849" y="969797"/>
                  </a:lnTo>
                  <a:lnTo>
                    <a:pt x="6225667" y="952525"/>
                  </a:lnTo>
                  <a:lnTo>
                    <a:pt x="6205283" y="941057"/>
                  </a:lnTo>
                  <a:lnTo>
                    <a:pt x="6205283" y="1010577"/>
                  </a:lnTo>
                  <a:lnTo>
                    <a:pt x="6201867" y="1027518"/>
                  </a:lnTo>
                  <a:lnTo>
                    <a:pt x="6192380" y="1040193"/>
                  </a:lnTo>
                  <a:lnTo>
                    <a:pt x="6177927" y="1048156"/>
                  </a:lnTo>
                  <a:lnTo>
                    <a:pt x="6159639" y="1050963"/>
                  </a:lnTo>
                  <a:lnTo>
                    <a:pt x="6140945" y="1048156"/>
                  </a:lnTo>
                  <a:lnTo>
                    <a:pt x="6126289" y="1040193"/>
                  </a:lnTo>
                  <a:lnTo>
                    <a:pt x="6116752" y="1027518"/>
                  </a:lnTo>
                  <a:lnTo>
                    <a:pt x="6113462" y="1010577"/>
                  </a:lnTo>
                  <a:lnTo>
                    <a:pt x="6116752" y="993470"/>
                  </a:lnTo>
                  <a:lnTo>
                    <a:pt x="6126289" y="980617"/>
                  </a:lnTo>
                  <a:lnTo>
                    <a:pt x="6140945" y="972540"/>
                  </a:lnTo>
                  <a:lnTo>
                    <a:pt x="6159639" y="969797"/>
                  </a:lnTo>
                  <a:lnTo>
                    <a:pt x="6177927" y="972540"/>
                  </a:lnTo>
                  <a:lnTo>
                    <a:pt x="6192380" y="980617"/>
                  </a:lnTo>
                  <a:lnTo>
                    <a:pt x="6201867" y="993470"/>
                  </a:lnTo>
                  <a:lnTo>
                    <a:pt x="6205283" y="1010577"/>
                  </a:lnTo>
                  <a:lnTo>
                    <a:pt x="6205283" y="941057"/>
                  </a:lnTo>
                  <a:lnTo>
                    <a:pt x="6196342" y="936015"/>
                  </a:lnTo>
                  <a:lnTo>
                    <a:pt x="6159639" y="930186"/>
                  </a:lnTo>
                  <a:lnTo>
                    <a:pt x="6122835" y="936015"/>
                  </a:lnTo>
                  <a:lnTo>
                    <a:pt x="6093447" y="952525"/>
                  </a:lnTo>
                  <a:lnTo>
                    <a:pt x="6073991" y="977963"/>
                  </a:lnTo>
                  <a:lnTo>
                    <a:pt x="6067018" y="1010577"/>
                  </a:lnTo>
                  <a:lnTo>
                    <a:pt x="6073991" y="1042504"/>
                  </a:lnTo>
                  <a:lnTo>
                    <a:pt x="6093447" y="1067612"/>
                  </a:lnTo>
                  <a:lnTo>
                    <a:pt x="6122835" y="1084021"/>
                  </a:lnTo>
                  <a:lnTo>
                    <a:pt x="6159639" y="1089901"/>
                  </a:lnTo>
                  <a:lnTo>
                    <a:pt x="6196342" y="1084021"/>
                  </a:lnTo>
                  <a:lnTo>
                    <a:pt x="6225667" y="1067612"/>
                  </a:lnTo>
                  <a:lnTo>
                    <a:pt x="6238545" y="1050963"/>
                  </a:lnTo>
                  <a:lnTo>
                    <a:pt x="6245085" y="1042504"/>
                  </a:lnTo>
                  <a:lnTo>
                    <a:pt x="6252121" y="1010577"/>
                  </a:lnTo>
                  <a:close/>
                </a:path>
                <a:path w="8524240" h="2626995">
                  <a:moveTo>
                    <a:pt x="6345263" y="1113066"/>
                  </a:moveTo>
                  <a:lnTo>
                    <a:pt x="6297904" y="1113066"/>
                  </a:lnTo>
                  <a:lnTo>
                    <a:pt x="6297904" y="1144498"/>
                  </a:lnTo>
                  <a:lnTo>
                    <a:pt x="6297904" y="1181341"/>
                  </a:lnTo>
                  <a:lnTo>
                    <a:pt x="6297904" y="1212646"/>
                  </a:lnTo>
                  <a:lnTo>
                    <a:pt x="6165558" y="1212646"/>
                  </a:lnTo>
                  <a:lnTo>
                    <a:pt x="6165558" y="1181341"/>
                  </a:lnTo>
                  <a:lnTo>
                    <a:pt x="6297904" y="1181341"/>
                  </a:lnTo>
                  <a:lnTo>
                    <a:pt x="6297904" y="1144498"/>
                  </a:lnTo>
                  <a:lnTo>
                    <a:pt x="6165558" y="1144498"/>
                  </a:lnTo>
                  <a:lnTo>
                    <a:pt x="6165558" y="1113066"/>
                  </a:lnTo>
                  <a:lnTo>
                    <a:pt x="6118847" y="1113066"/>
                  </a:lnTo>
                  <a:lnTo>
                    <a:pt x="6118847" y="1251064"/>
                  </a:lnTo>
                  <a:lnTo>
                    <a:pt x="6345263" y="1251064"/>
                  </a:lnTo>
                  <a:lnTo>
                    <a:pt x="6345263" y="1212646"/>
                  </a:lnTo>
                  <a:lnTo>
                    <a:pt x="6345263" y="1181341"/>
                  </a:lnTo>
                  <a:lnTo>
                    <a:pt x="6345263" y="1144498"/>
                  </a:lnTo>
                  <a:lnTo>
                    <a:pt x="6345263" y="1113066"/>
                  </a:lnTo>
                  <a:close/>
                </a:path>
                <a:path w="8524240" h="2626995">
                  <a:moveTo>
                    <a:pt x="6345263" y="915987"/>
                  </a:moveTo>
                  <a:lnTo>
                    <a:pt x="6297638" y="915987"/>
                  </a:lnTo>
                  <a:lnTo>
                    <a:pt x="6297638" y="1098194"/>
                  </a:lnTo>
                  <a:lnTo>
                    <a:pt x="6345263" y="1098194"/>
                  </a:lnTo>
                  <a:lnTo>
                    <a:pt x="6345263" y="915987"/>
                  </a:lnTo>
                  <a:close/>
                </a:path>
                <a:path w="8524240" h="2626995">
                  <a:moveTo>
                    <a:pt x="6575107" y="1057148"/>
                  </a:moveTo>
                  <a:lnTo>
                    <a:pt x="6568986" y="1031697"/>
                  </a:lnTo>
                  <a:lnTo>
                    <a:pt x="6567792" y="1030312"/>
                  </a:lnTo>
                  <a:lnTo>
                    <a:pt x="6551866" y="1011986"/>
                  </a:lnTo>
                  <a:lnTo>
                    <a:pt x="6530111" y="1001458"/>
                  </a:lnTo>
                  <a:lnTo>
                    <a:pt x="6530111" y="1057148"/>
                  </a:lnTo>
                  <a:lnTo>
                    <a:pt x="6527254" y="1068514"/>
                  </a:lnTo>
                  <a:lnTo>
                    <a:pt x="6519405" y="1076706"/>
                  </a:lnTo>
                  <a:lnTo>
                    <a:pt x="6507340" y="1081659"/>
                  </a:lnTo>
                  <a:lnTo>
                    <a:pt x="6491821" y="1083322"/>
                  </a:lnTo>
                  <a:lnTo>
                    <a:pt x="6476301" y="1081659"/>
                  </a:lnTo>
                  <a:lnTo>
                    <a:pt x="6464351" y="1076706"/>
                  </a:lnTo>
                  <a:lnTo>
                    <a:pt x="6456654" y="1068514"/>
                  </a:lnTo>
                  <a:lnTo>
                    <a:pt x="6453937" y="1057148"/>
                  </a:lnTo>
                  <a:lnTo>
                    <a:pt x="6456654" y="1045641"/>
                  </a:lnTo>
                  <a:lnTo>
                    <a:pt x="6464351" y="1037259"/>
                  </a:lnTo>
                  <a:lnTo>
                    <a:pt x="6476301" y="1032116"/>
                  </a:lnTo>
                  <a:lnTo>
                    <a:pt x="6491821" y="1030312"/>
                  </a:lnTo>
                  <a:lnTo>
                    <a:pt x="6507340" y="1032116"/>
                  </a:lnTo>
                  <a:lnTo>
                    <a:pt x="6519405" y="1037259"/>
                  </a:lnTo>
                  <a:lnTo>
                    <a:pt x="6527254" y="1045641"/>
                  </a:lnTo>
                  <a:lnTo>
                    <a:pt x="6530111" y="1057148"/>
                  </a:lnTo>
                  <a:lnTo>
                    <a:pt x="6530111" y="1001458"/>
                  </a:lnTo>
                  <a:lnTo>
                    <a:pt x="6525539" y="999236"/>
                  </a:lnTo>
                  <a:lnTo>
                    <a:pt x="6491821" y="994651"/>
                  </a:lnTo>
                  <a:lnTo>
                    <a:pt x="6457912" y="999236"/>
                  </a:lnTo>
                  <a:lnTo>
                    <a:pt x="6431293" y="1011986"/>
                  </a:lnTo>
                  <a:lnTo>
                    <a:pt x="6413919" y="1031697"/>
                  </a:lnTo>
                  <a:lnTo>
                    <a:pt x="6407759" y="1057148"/>
                  </a:lnTo>
                  <a:lnTo>
                    <a:pt x="6413919" y="1082598"/>
                  </a:lnTo>
                  <a:lnTo>
                    <a:pt x="6431293" y="1102283"/>
                  </a:lnTo>
                  <a:lnTo>
                    <a:pt x="6457912" y="1114996"/>
                  </a:lnTo>
                  <a:lnTo>
                    <a:pt x="6491821" y="1119505"/>
                  </a:lnTo>
                  <a:lnTo>
                    <a:pt x="6525539" y="1114996"/>
                  </a:lnTo>
                  <a:lnTo>
                    <a:pt x="6551866" y="1102283"/>
                  </a:lnTo>
                  <a:lnTo>
                    <a:pt x="6568364" y="1083322"/>
                  </a:lnTo>
                  <a:lnTo>
                    <a:pt x="6568986" y="1082598"/>
                  </a:lnTo>
                  <a:lnTo>
                    <a:pt x="6575107" y="1057148"/>
                  </a:lnTo>
                  <a:close/>
                </a:path>
                <a:path w="8524240" h="2626995">
                  <a:moveTo>
                    <a:pt x="6592202" y="946505"/>
                  </a:moveTo>
                  <a:lnTo>
                    <a:pt x="6515506" y="946505"/>
                  </a:lnTo>
                  <a:lnTo>
                    <a:pt x="6515506" y="914400"/>
                  </a:lnTo>
                  <a:lnTo>
                    <a:pt x="6468148" y="914400"/>
                  </a:lnTo>
                  <a:lnTo>
                    <a:pt x="6468148" y="946505"/>
                  </a:lnTo>
                  <a:lnTo>
                    <a:pt x="6391186" y="946505"/>
                  </a:lnTo>
                  <a:lnTo>
                    <a:pt x="6391186" y="983742"/>
                  </a:lnTo>
                  <a:lnTo>
                    <a:pt x="6592202" y="983742"/>
                  </a:lnTo>
                  <a:lnTo>
                    <a:pt x="6592202" y="946505"/>
                  </a:lnTo>
                  <a:close/>
                </a:path>
                <a:path w="8524240" h="2626995">
                  <a:moveTo>
                    <a:pt x="6659956" y="1142796"/>
                  </a:moveTo>
                  <a:lnTo>
                    <a:pt x="6431966" y="1142796"/>
                  </a:lnTo>
                  <a:lnTo>
                    <a:pt x="6431966" y="1180680"/>
                  </a:lnTo>
                  <a:lnTo>
                    <a:pt x="6612331" y="1180680"/>
                  </a:lnTo>
                  <a:lnTo>
                    <a:pt x="6612331" y="1254887"/>
                  </a:lnTo>
                  <a:lnTo>
                    <a:pt x="6659956" y="1254887"/>
                  </a:lnTo>
                  <a:lnTo>
                    <a:pt x="6659956" y="1142796"/>
                  </a:lnTo>
                  <a:close/>
                </a:path>
                <a:path w="8524240" h="2626995">
                  <a:moveTo>
                    <a:pt x="6705486" y="1004125"/>
                  </a:moveTo>
                  <a:lnTo>
                    <a:pt x="6659956" y="1004125"/>
                  </a:lnTo>
                  <a:lnTo>
                    <a:pt x="6659956" y="915987"/>
                  </a:lnTo>
                  <a:lnTo>
                    <a:pt x="6612331" y="915987"/>
                  </a:lnTo>
                  <a:lnTo>
                    <a:pt x="6612331" y="1128585"/>
                  </a:lnTo>
                  <a:lnTo>
                    <a:pt x="6659956" y="1128585"/>
                  </a:lnTo>
                  <a:lnTo>
                    <a:pt x="6659956" y="1042809"/>
                  </a:lnTo>
                  <a:lnTo>
                    <a:pt x="6705486" y="1042809"/>
                  </a:lnTo>
                  <a:lnTo>
                    <a:pt x="6705486" y="1004125"/>
                  </a:lnTo>
                  <a:close/>
                </a:path>
                <a:path w="8524240" h="2626995">
                  <a:moveTo>
                    <a:pt x="6994385" y="1210678"/>
                  </a:moveTo>
                  <a:lnTo>
                    <a:pt x="6805600" y="1210678"/>
                  </a:lnTo>
                  <a:lnTo>
                    <a:pt x="6805600" y="1149769"/>
                  </a:lnTo>
                  <a:lnTo>
                    <a:pt x="6757975" y="1149769"/>
                  </a:lnTo>
                  <a:lnTo>
                    <a:pt x="6757975" y="1248968"/>
                  </a:lnTo>
                  <a:lnTo>
                    <a:pt x="6994385" y="1248968"/>
                  </a:lnTo>
                  <a:lnTo>
                    <a:pt x="6994385" y="1210678"/>
                  </a:lnTo>
                  <a:close/>
                </a:path>
                <a:path w="8524240" h="2626995">
                  <a:moveTo>
                    <a:pt x="6998068" y="995705"/>
                  </a:moveTo>
                  <a:lnTo>
                    <a:pt x="6989204" y="966673"/>
                  </a:lnTo>
                  <a:lnTo>
                    <a:pt x="6986156" y="964006"/>
                  </a:lnTo>
                  <a:lnTo>
                    <a:pt x="6964273" y="944867"/>
                  </a:lnTo>
                  <a:lnTo>
                    <a:pt x="6949135" y="939520"/>
                  </a:lnTo>
                  <a:lnTo>
                    <a:pt x="6949135" y="995705"/>
                  </a:lnTo>
                  <a:lnTo>
                    <a:pt x="6944119" y="1009599"/>
                  </a:lnTo>
                  <a:lnTo>
                    <a:pt x="6929590" y="1019492"/>
                  </a:lnTo>
                  <a:lnTo>
                    <a:pt x="6906285" y="1025385"/>
                  </a:lnTo>
                  <a:lnTo>
                    <a:pt x="6874929" y="1027277"/>
                  </a:lnTo>
                  <a:lnTo>
                    <a:pt x="6843522" y="1025385"/>
                  </a:lnTo>
                  <a:lnTo>
                    <a:pt x="6820255" y="1019492"/>
                  </a:lnTo>
                  <a:lnTo>
                    <a:pt x="6805828" y="1009599"/>
                  </a:lnTo>
                  <a:lnTo>
                    <a:pt x="6800990" y="995705"/>
                  </a:lnTo>
                  <a:lnTo>
                    <a:pt x="6805828" y="982167"/>
                  </a:lnTo>
                  <a:lnTo>
                    <a:pt x="6820255" y="972261"/>
                  </a:lnTo>
                  <a:lnTo>
                    <a:pt x="6843522" y="966139"/>
                  </a:lnTo>
                  <a:lnTo>
                    <a:pt x="6874929" y="964006"/>
                  </a:lnTo>
                  <a:lnTo>
                    <a:pt x="6906285" y="966139"/>
                  </a:lnTo>
                  <a:lnTo>
                    <a:pt x="6929590" y="972261"/>
                  </a:lnTo>
                  <a:lnTo>
                    <a:pt x="6944119" y="982167"/>
                  </a:lnTo>
                  <a:lnTo>
                    <a:pt x="6949135" y="995705"/>
                  </a:lnTo>
                  <a:lnTo>
                    <a:pt x="6949135" y="939520"/>
                  </a:lnTo>
                  <a:lnTo>
                    <a:pt x="6925462" y="931138"/>
                  </a:lnTo>
                  <a:lnTo>
                    <a:pt x="6874929" y="926376"/>
                  </a:lnTo>
                  <a:lnTo>
                    <a:pt x="6824231" y="931138"/>
                  </a:lnTo>
                  <a:lnTo>
                    <a:pt x="6785318" y="944867"/>
                  </a:lnTo>
                  <a:lnTo>
                    <a:pt x="6760388" y="966673"/>
                  </a:lnTo>
                  <a:lnTo>
                    <a:pt x="6751663" y="995705"/>
                  </a:lnTo>
                  <a:lnTo>
                    <a:pt x="6760388" y="1024978"/>
                  </a:lnTo>
                  <a:lnTo>
                    <a:pt x="6785318" y="1047051"/>
                  </a:lnTo>
                  <a:lnTo>
                    <a:pt x="6824231" y="1060983"/>
                  </a:lnTo>
                  <a:lnTo>
                    <a:pt x="6874929" y="1065834"/>
                  </a:lnTo>
                  <a:lnTo>
                    <a:pt x="6925462" y="1060983"/>
                  </a:lnTo>
                  <a:lnTo>
                    <a:pt x="6964273" y="1047051"/>
                  </a:lnTo>
                  <a:lnTo>
                    <a:pt x="6986613" y="1027277"/>
                  </a:lnTo>
                  <a:lnTo>
                    <a:pt x="6989204" y="1024978"/>
                  </a:lnTo>
                  <a:lnTo>
                    <a:pt x="6998068" y="995705"/>
                  </a:lnTo>
                  <a:close/>
                </a:path>
                <a:path w="8524240" h="2626995">
                  <a:moveTo>
                    <a:pt x="7029640" y="1089253"/>
                  </a:moveTo>
                  <a:lnTo>
                    <a:pt x="6720738" y="1089253"/>
                  </a:lnTo>
                  <a:lnTo>
                    <a:pt x="6720738" y="1127010"/>
                  </a:lnTo>
                  <a:lnTo>
                    <a:pt x="7029640" y="1127010"/>
                  </a:lnTo>
                  <a:lnTo>
                    <a:pt x="7029640" y="1089253"/>
                  </a:lnTo>
                  <a:close/>
                </a:path>
                <a:path w="8524240" h="2626995">
                  <a:moveTo>
                    <a:pt x="7328357" y="1010577"/>
                  </a:moveTo>
                  <a:lnTo>
                    <a:pt x="7321321" y="977963"/>
                  </a:lnTo>
                  <a:lnTo>
                    <a:pt x="7315086" y="969797"/>
                  </a:lnTo>
                  <a:lnTo>
                    <a:pt x="7301890" y="952525"/>
                  </a:lnTo>
                  <a:lnTo>
                    <a:pt x="7281519" y="941057"/>
                  </a:lnTo>
                  <a:lnTo>
                    <a:pt x="7281519" y="1010577"/>
                  </a:lnTo>
                  <a:lnTo>
                    <a:pt x="7278103" y="1027518"/>
                  </a:lnTo>
                  <a:lnTo>
                    <a:pt x="7268604" y="1040193"/>
                  </a:lnTo>
                  <a:lnTo>
                    <a:pt x="7254151" y="1048156"/>
                  </a:lnTo>
                  <a:lnTo>
                    <a:pt x="7235863" y="1050963"/>
                  </a:lnTo>
                  <a:lnTo>
                    <a:pt x="7217181" y="1048156"/>
                  </a:lnTo>
                  <a:lnTo>
                    <a:pt x="7202513" y="1040193"/>
                  </a:lnTo>
                  <a:lnTo>
                    <a:pt x="7192975" y="1027518"/>
                  </a:lnTo>
                  <a:lnTo>
                    <a:pt x="7189686" y="1010577"/>
                  </a:lnTo>
                  <a:lnTo>
                    <a:pt x="7192975" y="993470"/>
                  </a:lnTo>
                  <a:lnTo>
                    <a:pt x="7202513" y="980617"/>
                  </a:lnTo>
                  <a:lnTo>
                    <a:pt x="7217181" y="972540"/>
                  </a:lnTo>
                  <a:lnTo>
                    <a:pt x="7235863" y="969797"/>
                  </a:lnTo>
                  <a:lnTo>
                    <a:pt x="7254151" y="972540"/>
                  </a:lnTo>
                  <a:lnTo>
                    <a:pt x="7268604" y="980617"/>
                  </a:lnTo>
                  <a:lnTo>
                    <a:pt x="7278103" y="993470"/>
                  </a:lnTo>
                  <a:lnTo>
                    <a:pt x="7281519" y="1010577"/>
                  </a:lnTo>
                  <a:lnTo>
                    <a:pt x="7281519" y="941057"/>
                  </a:lnTo>
                  <a:lnTo>
                    <a:pt x="7272566" y="936015"/>
                  </a:lnTo>
                  <a:lnTo>
                    <a:pt x="7235863" y="930186"/>
                  </a:lnTo>
                  <a:lnTo>
                    <a:pt x="7199058" y="936015"/>
                  </a:lnTo>
                  <a:lnTo>
                    <a:pt x="7169671" y="952525"/>
                  </a:lnTo>
                  <a:lnTo>
                    <a:pt x="7150227" y="977963"/>
                  </a:lnTo>
                  <a:lnTo>
                    <a:pt x="7143242" y="1010577"/>
                  </a:lnTo>
                  <a:lnTo>
                    <a:pt x="7150227" y="1042504"/>
                  </a:lnTo>
                  <a:lnTo>
                    <a:pt x="7169671" y="1067612"/>
                  </a:lnTo>
                  <a:lnTo>
                    <a:pt x="7199058" y="1084021"/>
                  </a:lnTo>
                  <a:lnTo>
                    <a:pt x="7235863" y="1089901"/>
                  </a:lnTo>
                  <a:lnTo>
                    <a:pt x="7272566" y="1084021"/>
                  </a:lnTo>
                  <a:lnTo>
                    <a:pt x="7301890" y="1067612"/>
                  </a:lnTo>
                  <a:lnTo>
                    <a:pt x="7314768" y="1050963"/>
                  </a:lnTo>
                  <a:lnTo>
                    <a:pt x="7321321" y="1042504"/>
                  </a:lnTo>
                  <a:lnTo>
                    <a:pt x="7328357" y="1010577"/>
                  </a:lnTo>
                  <a:close/>
                </a:path>
                <a:path w="8524240" h="2626995">
                  <a:moveTo>
                    <a:pt x="7421499" y="1113066"/>
                  </a:moveTo>
                  <a:lnTo>
                    <a:pt x="7374141" y="1113066"/>
                  </a:lnTo>
                  <a:lnTo>
                    <a:pt x="7374141" y="1144498"/>
                  </a:lnTo>
                  <a:lnTo>
                    <a:pt x="7374141" y="1181341"/>
                  </a:lnTo>
                  <a:lnTo>
                    <a:pt x="7374141" y="1212646"/>
                  </a:lnTo>
                  <a:lnTo>
                    <a:pt x="7241781" y="1212646"/>
                  </a:lnTo>
                  <a:lnTo>
                    <a:pt x="7241781" y="1181341"/>
                  </a:lnTo>
                  <a:lnTo>
                    <a:pt x="7374141" y="1181341"/>
                  </a:lnTo>
                  <a:lnTo>
                    <a:pt x="7374141" y="1144498"/>
                  </a:lnTo>
                  <a:lnTo>
                    <a:pt x="7241781" y="1144498"/>
                  </a:lnTo>
                  <a:lnTo>
                    <a:pt x="7241781" y="1113066"/>
                  </a:lnTo>
                  <a:lnTo>
                    <a:pt x="7195083" y="1113066"/>
                  </a:lnTo>
                  <a:lnTo>
                    <a:pt x="7195083" y="1251064"/>
                  </a:lnTo>
                  <a:lnTo>
                    <a:pt x="7421499" y="1251064"/>
                  </a:lnTo>
                  <a:lnTo>
                    <a:pt x="7421499" y="1212646"/>
                  </a:lnTo>
                  <a:lnTo>
                    <a:pt x="7421499" y="1181341"/>
                  </a:lnTo>
                  <a:lnTo>
                    <a:pt x="7421499" y="1144498"/>
                  </a:lnTo>
                  <a:lnTo>
                    <a:pt x="7421499" y="1113066"/>
                  </a:lnTo>
                  <a:close/>
                </a:path>
                <a:path w="8524240" h="2626995">
                  <a:moveTo>
                    <a:pt x="7421499" y="915987"/>
                  </a:moveTo>
                  <a:lnTo>
                    <a:pt x="7373874" y="915987"/>
                  </a:lnTo>
                  <a:lnTo>
                    <a:pt x="7373874" y="1098194"/>
                  </a:lnTo>
                  <a:lnTo>
                    <a:pt x="7421499" y="1098194"/>
                  </a:lnTo>
                  <a:lnTo>
                    <a:pt x="7421499" y="915987"/>
                  </a:lnTo>
                  <a:close/>
                </a:path>
                <a:path w="8524240" h="2626995">
                  <a:moveTo>
                    <a:pt x="7684884" y="1141615"/>
                  </a:moveTo>
                  <a:lnTo>
                    <a:pt x="7647178" y="1116901"/>
                  </a:lnTo>
                  <a:lnTo>
                    <a:pt x="7624204" y="1086485"/>
                  </a:lnTo>
                  <a:lnTo>
                    <a:pt x="7604519" y="1038910"/>
                  </a:lnTo>
                  <a:lnTo>
                    <a:pt x="7599362" y="992809"/>
                  </a:lnTo>
                  <a:lnTo>
                    <a:pt x="7599362" y="942162"/>
                  </a:lnTo>
                  <a:lnTo>
                    <a:pt x="7551217" y="942162"/>
                  </a:lnTo>
                  <a:lnTo>
                    <a:pt x="7551217" y="992809"/>
                  </a:lnTo>
                  <a:lnTo>
                    <a:pt x="7545654" y="1041374"/>
                  </a:lnTo>
                  <a:lnTo>
                    <a:pt x="7529246" y="1085926"/>
                  </a:lnTo>
                  <a:lnTo>
                    <a:pt x="7501776" y="1122832"/>
                  </a:lnTo>
                  <a:lnTo>
                    <a:pt x="7463066" y="1148448"/>
                  </a:lnTo>
                  <a:lnTo>
                    <a:pt x="7491755" y="1187919"/>
                  </a:lnTo>
                  <a:lnTo>
                    <a:pt x="7520191" y="1170559"/>
                  </a:lnTo>
                  <a:lnTo>
                    <a:pt x="7543622" y="1147267"/>
                  </a:lnTo>
                  <a:lnTo>
                    <a:pt x="7562164" y="1118946"/>
                  </a:lnTo>
                  <a:lnTo>
                    <a:pt x="7575944" y="1086485"/>
                  </a:lnTo>
                  <a:lnTo>
                    <a:pt x="7589647" y="1116215"/>
                  </a:lnTo>
                  <a:lnTo>
                    <a:pt x="7607668" y="1142136"/>
                  </a:lnTo>
                  <a:lnTo>
                    <a:pt x="7630058" y="1163523"/>
                  </a:lnTo>
                  <a:lnTo>
                    <a:pt x="7656855" y="1179626"/>
                  </a:lnTo>
                  <a:lnTo>
                    <a:pt x="7684884" y="1141615"/>
                  </a:lnTo>
                  <a:close/>
                </a:path>
                <a:path w="8524240" h="2626995">
                  <a:moveTo>
                    <a:pt x="7750924" y="915987"/>
                  </a:moveTo>
                  <a:lnTo>
                    <a:pt x="7702905" y="915987"/>
                  </a:lnTo>
                  <a:lnTo>
                    <a:pt x="7702905" y="1255674"/>
                  </a:lnTo>
                  <a:lnTo>
                    <a:pt x="7750924" y="1255674"/>
                  </a:lnTo>
                  <a:lnTo>
                    <a:pt x="7750924" y="915987"/>
                  </a:lnTo>
                  <a:close/>
                </a:path>
                <a:path w="8524240" h="2626995">
                  <a:moveTo>
                    <a:pt x="8098625" y="1070571"/>
                  </a:moveTo>
                  <a:lnTo>
                    <a:pt x="8097025" y="1044778"/>
                  </a:lnTo>
                  <a:lnTo>
                    <a:pt x="8096771" y="1040701"/>
                  </a:lnTo>
                  <a:lnTo>
                    <a:pt x="8096517" y="1036624"/>
                  </a:lnTo>
                  <a:lnTo>
                    <a:pt x="8086458" y="1037755"/>
                  </a:lnTo>
                  <a:lnTo>
                    <a:pt x="8065846" y="1039787"/>
                  </a:lnTo>
                  <a:lnTo>
                    <a:pt x="8055343" y="1040701"/>
                  </a:lnTo>
                  <a:lnTo>
                    <a:pt x="8055343" y="973213"/>
                  </a:lnTo>
                  <a:lnTo>
                    <a:pt x="8083499" y="973213"/>
                  </a:lnTo>
                  <a:lnTo>
                    <a:pt x="8083499" y="937031"/>
                  </a:lnTo>
                  <a:lnTo>
                    <a:pt x="8009953" y="937031"/>
                  </a:lnTo>
                  <a:lnTo>
                    <a:pt x="8009953" y="973213"/>
                  </a:lnTo>
                  <a:lnTo>
                    <a:pt x="8009953" y="1043470"/>
                  </a:lnTo>
                  <a:lnTo>
                    <a:pt x="7981594" y="1044536"/>
                  </a:lnTo>
                  <a:lnTo>
                    <a:pt x="7972196" y="1044778"/>
                  </a:lnTo>
                  <a:lnTo>
                    <a:pt x="7972196" y="973213"/>
                  </a:lnTo>
                  <a:lnTo>
                    <a:pt x="8009953" y="973213"/>
                  </a:lnTo>
                  <a:lnTo>
                    <a:pt x="8009953" y="937031"/>
                  </a:lnTo>
                  <a:lnTo>
                    <a:pt x="7899311" y="937031"/>
                  </a:lnTo>
                  <a:lnTo>
                    <a:pt x="7899311" y="973213"/>
                  </a:lnTo>
                  <a:lnTo>
                    <a:pt x="7926806" y="973213"/>
                  </a:lnTo>
                  <a:lnTo>
                    <a:pt x="7926806" y="1045705"/>
                  </a:lnTo>
                  <a:lnTo>
                    <a:pt x="7890357" y="1046099"/>
                  </a:lnTo>
                  <a:lnTo>
                    <a:pt x="7895361" y="1083195"/>
                  </a:lnTo>
                  <a:lnTo>
                    <a:pt x="7942529" y="1082814"/>
                  </a:lnTo>
                  <a:lnTo>
                    <a:pt x="7993888" y="1081024"/>
                  </a:lnTo>
                  <a:lnTo>
                    <a:pt x="8046796" y="1077163"/>
                  </a:lnTo>
                  <a:lnTo>
                    <a:pt x="8098625" y="1070571"/>
                  </a:lnTo>
                  <a:close/>
                </a:path>
                <a:path w="8524240" h="2626995">
                  <a:moveTo>
                    <a:pt x="8169008" y="915987"/>
                  </a:moveTo>
                  <a:lnTo>
                    <a:pt x="8121256" y="915987"/>
                  </a:lnTo>
                  <a:lnTo>
                    <a:pt x="8121256" y="1089901"/>
                  </a:lnTo>
                  <a:lnTo>
                    <a:pt x="8169008" y="1089901"/>
                  </a:lnTo>
                  <a:lnTo>
                    <a:pt x="8169008" y="915987"/>
                  </a:lnTo>
                  <a:close/>
                </a:path>
                <a:path w="8524240" h="2626995">
                  <a:moveTo>
                    <a:pt x="8178482" y="1215148"/>
                  </a:moveTo>
                  <a:lnTo>
                    <a:pt x="7986408" y="1215148"/>
                  </a:lnTo>
                  <a:lnTo>
                    <a:pt x="7986408" y="1193838"/>
                  </a:lnTo>
                  <a:lnTo>
                    <a:pt x="8169008" y="1193838"/>
                  </a:lnTo>
                  <a:lnTo>
                    <a:pt x="8169008" y="1103452"/>
                  </a:lnTo>
                  <a:lnTo>
                    <a:pt x="7938643" y="1103452"/>
                  </a:lnTo>
                  <a:lnTo>
                    <a:pt x="7938643" y="1140028"/>
                  </a:lnTo>
                  <a:lnTo>
                    <a:pt x="8122044" y="1140028"/>
                  </a:lnTo>
                  <a:lnTo>
                    <a:pt x="8122044" y="1159891"/>
                  </a:lnTo>
                  <a:lnTo>
                    <a:pt x="7939303" y="1159891"/>
                  </a:lnTo>
                  <a:lnTo>
                    <a:pt x="7939303" y="1252512"/>
                  </a:lnTo>
                  <a:lnTo>
                    <a:pt x="8178482" y="1252512"/>
                  </a:lnTo>
                  <a:lnTo>
                    <a:pt x="8178482" y="1215148"/>
                  </a:lnTo>
                  <a:close/>
                </a:path>
                <a:path w="8524240" h="2626995">
                  <a:moveTo>
                    <a:pt x="8523961" y="1176477"/>
                  </a:moveTo>
                  <a:lnTo>
                    <a:pt x="8455152" y="1176477"/>
                  </a:lnTo>
                  <a:lnTo>
                    <a:pt x="8455152" y="1110564"/>
                  </a:lnTo>
                  <a:lnTo>
                    <a:pt x="8455152" y="1092542"/>
                  </a:lnTo>
                  <a:lnTo>
                    <a:pt x="8485187" y="1063205"/>
                  </a:lnTo>
                  <a:lnTo>
                    <a:pt x="8496071" y="1023594"/>
                  </a:lnTo>
                  <a:lnTo>
                    <a:pt x="8486457" y="986307"/>
                  </a:lnTo>
                  <a:lnTo>
                    <a:pt x="8471471" y="970191"/>
                  </a:lnTo>
                  <a:lnTo>
                    <a:pt x="8459787" y="957618"/>
                  </a:lnTo>
                  <a:lnTo>
                    <a:pt x="8449234" y="952817"/>
                  </a:lnTo>
                  <a:lnTo>
                    <a:pt x="8449234" y="1023594"/>
                  </a:lnTo>
                  <a:lnTo>
                    <a:pt x="8443303" y="1046035"/>
                  </a:lnTo>
                  <a:lnTo>
                    <a:pt x="8426806" y="1062939"/>
                  </a:lnTo>
                  <a:lnTo>
                    <a:pt x="8407133" y="1071194"/>
                  </a:lnTo>
                  <a:lnTo>
                    <a:pt x="8407133" y="1110564"/>
                  </a:lnTo>
                  <a:lnTo>
                    <a:pt x="8407133" y="1176477"/>
                  </a:lnTo>
                  <a:lnTo>
                    <a:pt x="8330298" y="1176477"/>
                  </a:lnTo>
                  <a:lnTo>
                    <a:pt x="8330298" y="1110564"/>
                  </a:lnTo>
                  <a:lnTo>
                    <a:pt x="8339429" y="1112113"/>
                  </a:lnTo>
                  <a:lnTo>
                    <a:pt x="8348840" y="1113231"/>
                  </a:lnTo>
                  <a:lnTo>
                    <a:pt x="8358518" y="1113891"/>
                  </a:lnTo>
                  <a:lnTo>
                    <a:pt x="8368449" y="1114120"/>
                  </a:lnTo>
                  <a:lnTo>
                    <a:pt x="8378571" y="1113878"/>
                  </a:lnTo>
                  <a:lnTo>
                    <a:pt x="8388388" y="1113180"/>
                  </a:lnTo>
                  <a:lnTo>
                    <a:pt x="8397913" y="1112062"/>
                  </a:lnTo>
                  <a:lnTo>
                    <a:pt x="8407133" y="1110564"/>
                  </a:lnTo>
                  <a:lnTo>
                    <a:pt x="8407133" y="1071194"/>
                  </a:lnTo>
                  <a:lnTo>
                    <a:pt x="8401317" y="1073619"/>
                  </a:lnTo>
                  <a:lnTo>
                    <a:pt x="8368449" y="1077404"/>
                  </a:lnTo>
                  <a:lnTo>
                    <a:pt x="8335492" y="1073619"/>
                  </a:lnTo>
                  <a:lnTo>
                    <a:pt x="8310169" y="1062939"/>
                  </a:lnTo>
                  <a:lnTo>
                    <a:pt x="8293938" y="1046035"/>
                  </a:lnTo>
                  <a:lnTo>
                    <a:pt x="8288198" y="1023594"/>
                  </a:lnTo>
                  <a:lnTo>
                    <a:pt x="8293938" y="1000899"/>
                  </a:lnTo>
                  <a:lnTo>
                    <a:pt x="8310169" y="984072"/>
                  </a:lnTo>
                  <a:lnTo>
                    <a:pt x="8335492" y="973645"/>
                  </a:lnTo>
                  <a:lnTo>
                    <a:pt x="8368449" y="970191"/>
                  </a:lnTo>
                  <a:lnTo>
                    <a:pt x="8401317" y="973645"/>
                  </a:lnTo>
                  <a:lnTo>
                    <a:pt x="8426806" y="984072"/>
                  </a:lnTo>
                  <a:lnTo>
                    <a:pt x="8443303" y="1000899"/>
                  </a:lnTo>
                  <a:lnTo>
                    <a:pt x="8449234" y="1023594"/>
                  </a:lnTo>
                  <a:lnTo>
                    <a:pt x="8449234" y="952817"/>
                  </a:lnTo>
                  <a:lnTo>
                    <a:pt x="8419363" y="939203"/>
                  </a:lnTo>
                  <a:lnTo>
                    <a:pt x="8368449" y="932688"/>
                  </a:lnTo>
                  <a:lnTo>
                    <a:pt x="8317624" y="939203"/>
                  </a:lnTo>
                  <a:lnTo>
                    <a:pt x="8277403" y="957618"/>
                  </a:lnTo>
                  <a:lnTo>
                    <a:pt x="8250961" y="986307"/>
                  </a:lnTo>
                  <a:lnTo>
                    <a:pt x="8241500" y="1023594"/>
                  </a:lnTo>
                  <a:lnTo>
                    <a:pt x="8244294" y="1044879"/>
                  </a:lnTo>
                  <a:lnTo>
                    <a:pt x="8252549" y="1063739"/>
                  </a:lnTo>
                  <a:lnTo>
                    <a:pt x="8265731" y="1079969"/>
                  </a:lnTo>
                  <a:lnTo>
                    <a:pt x="8283334" y="1093330"/>
                  </a:lnTo>
                  <a:lnTo>
                    <a:pt x="8283334" y="1176477"/>
                  </a:lnTo>
                  <a:lnTo>
                    <a:pt x="8214271" y="1176477"/>
                  </a:lnTo>
                  <a:lnTo>
                    <a:pt x="8214271" y="1215148"/>
                  </a:lnTo>
                  <a:lnTo>
                    <a:pt x="8523961" y="1215148"/>
                  </a:lnTo>
                  <a:lnTo>
                    <a:pt x="8523961" y="11764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74482" y="5664428"/>
              <a:ext cx="6393180" cy="843280"/>
            </a:xfrm>
            <a:custGeom>
              <a:avLst/>
              <a:gdLst/>
              <a:ahLst/>
              <a:cxnLst/>
              <a:rect l="l" t="t" r="r" b="b"/>
              <a:pathLst>
                <a:path w="6393180" h="843279">
                  <a:moveTo>
                    <a:pt x="282460" y="460362"/>
                  </a:moveTo>
                  <a:lnTo>
                    <a:pt x="235089" y="460362"/>
                  </a:lnTo>
                  <a:lnTo>
                    <a:pt x="235089" y="514565"/>
                  </a:lnTo>
                  <a:lnTo>
                    <a:pt x="172212" y="514565"/>
                  </a:lnTo>
                  <a:lnTo>
                    <a:pt x="173164" y="506895"/>
                  </a:lnTo>
                  <a:lnTo>
                    <a:pt x="173875" y="499071"/>
                  </a:lnTo>
                  <a:lnTo>
                    <a:pt x="174294" y="491109"/>
                  </a:lnTo>
                  <a:lnTo>
                    <a:pt x="174447" y="482993"/>
                  </a:lnTo>
                  <a:lnTo>
                    <a:pt x="18148" y="482993"/>
                  </a:lnTo>
                  <a:lnTo>
                    <a:pt x="18148" y="521144"/>
                  </a:lnTo>
                  <a:lnTo>
                    <a:pt x="122872" y="521144"/>
                  </a:lnTo>
                  <a:lnTo>
                    <a:pt x="111734" y="554151"/>
                  </a:lnTo>
                  <a:lnTo>
                    <a:pt x="88074" y="583006"/>
                  </a:lnTo>
                  <a:lnTo>
                    <a:pt x="51092" y="606983"/>
                  </a:lnTo>
                  <a:lnTo>
                    <a:pt x="0" y="625335"/>
                  </a:lnTo>
                  <a:lnTo>
                    <a:pt x="18542" y="662698"/>
                  </a:lnTo>
                  <a:lnTo>
                    <a:pt x="69443" y="644398"/>
                  </a:lnTo>
                  <a:lnTo>
                    <a:pt x="110413" y="619861"/>
                  </a:lnTo>
                  <a:lnTo>
                    <a:pt x="141351" y="589089"/>
                  </a:lnTo>
                  <a:lnTo>
                    <a:pt x="162204" y="552056"/>
                  </a:lnTo>
                  <a:lnTo>
                    <a:pt x="235089" y="552056"/>
                  </a:lnTo>
                  <a:lnTo>
                    <a:pt x="235089" y="584161"/>
                  </a:lnTo>
                  <a:lnTo>
                    <a:pt x="159054" y="584161"/>
                  </a:lnTo>
                  <a:lnTo>
                    <a:pt x="159054" y="622312"/>
                  </a:lnTo>
                  <a:lnTo>
                    <a:pt x="235089" y="622312"/>
                  </a:lnTo>
                  <a:lnTo>
                    <a:pt x="235089" y="655599"/>
                  </a:lnTo>
                  <a:lnTo>
                    <a:pt x="282460" y="655599"/>
                  </a:lnTo>
                  <a:lnTo>
                    <a:pt x="282460" y="552056"/>
                  </a:lnTo>
                  <a:lnTo>
                    <a:pt x="282460" y="514565"/>
                  </a:lnTo>
                  <a:lnTo>
                    <a:pt x="282460" y="460362"/>
                  </a:lnTo>
                  <a:close/>
                </a:path>
                <a:path w="6393180" h="843279">
                  <a:moveTo>
                    <a:pt x="284962" y="728091"/>
                  </a:moveTo>
                  <a:lnTo>
                    <a:pt x="276479" y="699643"/>
                  </a:lnTo>
                  <a:lnTo>
                    <a:pt x="273062" y="696518"/>
                  </a:lnTo>
                  <a:lnTo>
                    <a:pt x="252920" y="678078"/>
                  </a:lnTo>
                  <a:lnTo>
                    <a:pt x="237337" y="672223"/>
                  </a:lnTo>
                  <a:lnTo>
                    <a:pt x="237337" y="728091"/>
                  </a:lnTo>
                  <a:lnTo>
                    <a:pt x="232613" y="741768"/>
                  </a:lnTo>
                  <a:lnTo>
                    <a:pt x="219189" y="751611"/>
                  </a:lnTo>
                  <a:lnTo>
                    <a:pt x="197904" y="757542"/>
                  </a:lnTo>
                  <a:lnTo>
                    <a:pt x="169583" y="759536"/>
                  </a:lnTo>
                  <a:lnTo>
                    <a:pt x="140792" y="757542"/>
                  </a:lnTo>
                  <a:lnTo>
                    <a:pt x="119303" y="751611"/>
                  </a:lnTo>
                  <a:lnTo>
                    <a:pt x="105879" y="741768"/>
                  </a:lnTo>
                  <a:lnTo>
                    <a:pt x="101295" y="728091"/>
                  </a:lnTo>
                  <a:lnTo>
                    <a:pt x="105879" y="714311"/>
                  </a:lnTo>
                  <a:lnTo>
                    <a:pt x="119303" y="704405"/>
                  </a:lnTo>
                  <a:lnTo>
                    <a:pt x="140792" y="698449"/>
                  </a:lnTo>
                  <a:lnTo>
                    <a:pt x="169583" y="696518"/>
                  </a:lnTo>
                  <a:lnTo>
                    <a:pt x="197904" y="698449"/>
                  </a:lnTo>
                  <a:lnTo>
                    <a:pt x="219189" y="704405"/>
                  </a:lnTo>
                  <a:lnTo>
                    <a:pt x="232613" y="714311"/>
                  </a:lnTo>
                  <a:lnTo>
                    <a:pt x="237337" y="728091"/>
                  </a:lnTo>
                  <a:lnTo>
                    <a:pt x="237337" y="672223"/>
                  </a:lnTo>
                  <a:lnTo>
                    <a:pt x="216535" y="664387"/>
                  </a:lnTo>
                  <a:lnTo>
                    <a:pt x="169583" y="659549"/>
                  </a:lnTo>
                  <a:lnTo>
                    <a:pt x="122161" y="664387"/>
                  </a:lnTo>
                  <a:lnTo>
                    <a:pt x="85598" y="678078"/>
                  </a:lnTo>
                  <a:lnTo>
                    <a:pt x="62064" y="699643"/>
                  </a:lnTo>
                  <a:lnTo>
                    <a:pt x="53809" y="728091"/>
                  </a:lnTo>
                  <a:lnTo>
                    <a:pt x="62064" y="756754"/>
                  </a:lnTo>
                  <a:lnTo>
                    <a:pt x="85598" y="778510"/>
                  </a:lnTo>
                  <a:lnTo>
                    <a:pt x="122161" y="792327"/>
                  </a:lnTo>
                  <a:lnTo>
                    <a:pt x="169583" y="797153"/>
                  </a:lnTo>
                  <a:lnTo>
                    <a:pt x="216535" y="792327"/>
                  </a:lnTo>
                  <a:lnTo>
                    <a:pt x="252920" y="778510"/>
                  </a:lnTo>
                  <a:lnTo>
                    <a:pt x="273469" y="759536"/>
                  </a:lnTo>
                  <a:lnTo>
                    <a:pt x="276479" y="756754"/>
                  </a:lnTo>
                  <a:lnTo>
                    <a:pt x="284962" y="728091"/>
                  </a:lnTo>
                  <a:close/>
                </a:path>
                <a:path w="6393180" h="843279">
                  <a:moveTo>
                    <a:pt x="493217" y="613892"/>
                  </a:moveTo>
                  <a:lnTo>
                    <a:pt x="465569" y="598500"/>
                  </a:lnTo>
                  <a:lnTo>
                    <a:pt x="463765" y="596531"/>
                  </a:lnTo>
                  <a:lnTo>
                    <a:pt x="446709" y="577951"/>
                  </a:lnTo>
                  <a:lnTo>
                    <a:pt x="435940" y="553402"/>
                  </a:lnTo>
                  <a:lnTo>
                    <a:pt x="432562" y="526008"/>
                  </a:lnTo>
                  <a:lnTo>
                    <a:pt x="432562" y="522986"/>
                  </a:lnTo>
                  <a:lnTo>
                    <a:pt x="484530" y="522986"/>
                  </a:lnTo>
                  <a:lnTo>
                    <a:pt x="484530" y="484962"/>
                  </a:lnTo>
                  <a:lnTo>
                    <a:pt x="333108" y="484962"/>
                  </a:lnTo>
                  <a:lnTo>
                    <a:pt x="333108" y="522986"/>
                  </a:lnTo>
                  <a:lnTo>
                    <a:pt x="387184" y="522986"/>
                  </a:lnTo>
                  <a:lnTo>
                    <a:pt x="387184" y="526008"/>
                  </a:lnTo>
                  <a:lnTo>
                    <a:pt x="383438" y="555015"/>
                  </a:lnTo>
                  <a:lnTo>
                    <a:pt x="371856" y="581863"/>
                  </a:lnTo>
                  <a:lnTo>
                    <a:pt x="351586" y="604862"/>
                  </a:lnTo>
                  <a:lnTo>
                    <a:pt x="321792" y="622312"/>
                  </a:lnTo>
                  <a:lnTo>
                    <a:pt x="347446" y="658888"/>
                  </a:lnTo>
                  <a:lnTo>
                    <a:pt x="368566" y="647865"/>
                  </a:lnTo>
                  <a:lnTo>
                    <a:pt x="386041" y="633476"/>
                  </a:lnTo>
                  <a:lnTo>
                    <a:pt x="400050" y="616204"/>
                  </a:lnTo>
                  <a:lnTo>
                    <a:pt x="410730" y="596531"/>
                  </a:lnTo>
                  <a:lnTo>
                    <a:pt x="420624" y="613524"/>
                  </a:lnTo>
                  <a:lnTo>
                    <a:pt x="433438" y="628370"/>
                  </a:lnTo>
                  <a:lnTo>
                    <a:pt x="449338" y="640740"/>
                  </a:lnTo>
                  <a:lnTo>
                    <a:pt x="468477" y="650341"/>
                  </a:lnTo>
                  <a:lnTo>
                    <a:pt x="493217" y="613892"/>
                  </a:lnTo>
                  <a:close/>
                </a:path>
                <a:path w="6393180" h="843279">
                  <a:moveTo>
                    <a:pt x="617410" y="460362"/>
                  </a:moveTo>
                  <a:lnTo>
                    <a:pt x="572414" y="460362"/>
                  </a:lnTo>
                  <a:lnTo>
                    <a:pt x="572414" y="542328"/>
                  </a:lnTo>
                  <a:lnTo>
                    <a:pt x="545312" y="542328"/>
                  </a:lnTo>
                  <a:lnTo>
                    <a:pt x="545312" y="466280"/>
                  </a:lnTo>
                  <a:lnTo>
                    <a:pt x="500456" y="466280"/>
                  </a:lnTo>
                  <a:lnTo>
                    <a:pt x="500456" y="654939"/>
                  </a:lnTo>
                  <a:lnTo>
                    <a:pt x="545312" y="654939"/>
                  </a:lnTo>
                  <a:lnTo>
                    <a:pt x="545312" y="580745"/>
                  </a:lnTo>
                  <a:lnTo>
                    <a:pt x="572414" y="580745"/>
                  </a:lnTo>
                  <a:lnTo>
                    <a:pt x="572414" y="665340"/>
                  </a:lnTo>
                  <a:lnTo>
                    <a:pt x="617410" y="665340"/>
                  </a:lnTo>
                  <a:lnTo>
                    <a:pt x="617410" y="580745"/>
                  </a:lnTo>
                  <a:lnTo>
                    <a:pt x="617410" y="542328"/>
                  </a:lnTo>
                  <a:lnTo>
                    <a:pt x="617410" y="460362"/>
                  </a:lnTo>
                  <a:close/>
                </a:path>
                <a:path w="6393180" h="843279">
                  <a:moveTo>
                    <a:pt x="619125" y="734402"/>
                  </a:moveTo>
                  <a:lnTo>
                    <a:pt x="610755" y="707669"/>
                  </a:lnTo>
                  <a:lnTo>
                    <a:pt x="609231" y="706386"/>
                  </a:lnTo>
                  <a:lnTo>
                    <a:pt x="587121" y="687590"/>
                  </a:lnTo>
                  <a:lnTo>
                    <a:pt x="571360" y="682205"/>
                  </a:lnTo>
                  <a:lnTo>
                    <a:pt x="571360" y="734402"/>
                  </a:lnTo>
                  <a:lnTo>
                    <a:pt x="566610" y="746836"/>
                  </a:lnTo>
                  <a:lnTo>
                    <a:pt x="552983" y="755586"/>
                  </a:lnTo>
                  <a:lnTo>
                    <a:pt x="531101" y="760780"/>
                  </a:lnTo>
                  <a:lnTo>
                    <a:pt x="501637" y="762558"/>
                  </a:lnTo>
                  <a:lnTo>
                    <a:pt x="472020" y="760780"/>
                  </a:lnTo>
                  <a:lnTo>
                    <a:pt x="450100" y="755586"/>
                  </a:lnTo>
                  <a:lnTo>
                    <a:pt x="436511" y="746836"/>
                  </a:lnTo>
                  <a:lnTo>
                    <a:pt x="431914" y="734402"/>
                  </a:lnTo>
                  <a:lnTo>
                    <a:pt x="436511" y="722477"/>
                  </a:lnTo>
                  <a:lnTo>
                    <a:pt x="450100" y="713689"/>
                  </a:lnTo>
                  <a:lnTo>
                    <a:pt x="472020" y="708240"/>
                  </a:lnTo>
                  <a:lnTo>
                    <a:pt x="501637" y="706386"/>
                  </a:lnTo>
                  <a:lnTo>
                    <a:pt x="531101" y="708240"/>
                  </a:lnTo>
                  <a:lnTo>
                    <a:pt x="552983" y="713689"/>
                  </a:lnTo>
                  <a:lnTo>
                    <a:pt x="566610" y="722477"/>
                  </a:lnTo>
                  <a:lnTo>
                    <a:pt x="571360" y="734402"/>
                  </a:lnTo>
                  <a:lnTo>
                    <a:pt x="571360" y="682205"/>
                  </a:lnTo>
                  <a:lnTo>
                    <a:pt x="550113" y="674928"/>
                  </a:lnTo>
                  <a:lnTo>
                    <a:pt x="501637" y="670471"/>
                  </a:lnTo>
                  <a:lnTo>
                    <a:pt x="453059" y="674928"/>
                  </a:lnTo>
                  <a:lnTo>
                    <a:pt x="416102" y="687590"/>
                  </a:lnTo>
                  <a:lnTo>
                    <a:pt x="392645" y="707669"/>
                  </a:lnTo>
                  <a:lnTo>
                    <a:pt x="384543" y="734402"/>
                  </a:lnTo>
                  <a:lnTo>
                    <a:pt x="392645" y="761326"/>
                  </a:lnTo>
                  <a:lnTo>
                    <a:pt x="416102" y="781558"/>
                  </a:lnTo>
                  <a:lnTo>
                    <a:pt x="453059" y="794258"/>
                  </a:lnTo>
                  <a:lnTo>
                    <a:pt x="501637" y="798601"/>
                  </a:lnTo>
                  <a:lnTo>
                    <a:pt x="550113" y="794258"/>
                  </a:lnTo>
                  <a:lnTo>
                    <a:pt x="587121" y="781558"/>
                  </a:lnTo>
                  <a:lnTo>
                    <a:pt x="609320" y="762558"/>
                  </a:lnTo>
                  <a:lnTo>
                    <a:pt x="610755" y="761326"/>
                  </a:lnTo>
                  <a:lnTo>
                    <a:pt x="619125" y="734402"/>
                  </a:lnTo>
                  <a:close/>
                </a:path>
                <a:path w="6393180" h="843279">
                  <a:moveTo>
                    <a:pt x="933678" y="561835"/>
                  </a:moveTo>
                  <a:lnTo>
                    <a:pt x="741337" y="561835"/>
                  </a:lnTo>
                  <a:lnTo>
                    <a:pt x="741337" y="545325"/>
                  </a:lnTo>
                  <a:lnTo>
                    <a:pt x="927900" y="545325"/>
                  </a:lnTo>
                  <a:lnTo>
                    <a:pt x="927900" y="514845"/>
                  </a:lnTo>
                  <a:lnTo>
                    <a:pt x="927900" y="498335"/>
                  </a:lnTo>
                  <a:lnTo>
                    <a:pt x="927900" y="465315"/>
                  </a:lnTo>
                  <a:lnTo>
                    <a:pt x="693585" y="465315"/>
                  </a:lnTo>
                  <a:lnTo>
                    <a:pt x="693585" y="498335"/>
                  </a:lnTo>
                  <a:lnTo>
                    <a:pt x="880275" y="498335"/>
                  </a:lnTo>
                  <a:lnTo>
                    <a:pt x="880275" y="514845"/>
                  </a:lnTo>
                  <a:lnTo>
                    <a:pt x="694105" y="514845"/>
                  </a:lnTo>
                  <a:lnTo>
                    <a:pt x="694105" y="545325"/>
                  </a:lnTo>
                  <a:lnTo>
                    <a:pt x="694105" y="561835"/>
                  </a:lnTo>
                  <a:lnTo>
                    <a:pt x="694105" y="594855"/>
                  </a:lnTo>
                  <a:lnTo>
                    <a:pt x="933678" y="594855"/>
                  </a:lnTo>
                  <a:lnTo>
                    <a:pt x="933678" y="561835"/>
                  </a:lnTo>
                  <a:close/>
                </a:path>
                <a:path w="6393180" h="843279">
                  <a:moveTo>
                    <a:pt x="938161" y="763765"/>
                  </a:moveTo>
                  <a:lnTo>
                    <a:pt x="738441" y="763765"/>
                  </a:lnTo>
                  <a:lnTo>
                    <a:pt x="738441" y="744715"/>
                  </a:lnTo>
                  <a:lnTo>
                    <a:pt x="928293" y="744715"/>
                  </a:lnTo>
                  <a:lnTo>
                    <a:pt x="928293" y="714235"/>
                  </a:lnTo>
                  <a:lnTo>
                    <a:pt x="928293" y="697725"/>
                  </a:lnTo>
                  <a:lnTo>
                    <a:pt x="928293" y="664705"/>
                  </a:lnTo>
                  <a:lnTo>
                    <a:pt x="690956" y="664705"/>
                  </a:lnTo>
                  <a:lnTo>
                    <a:pt x="690956" y="697725"/>
                  </a:lnTo>
                  <a:lnTo>
                    <a:pt x="881189" y="697725"/>
                  </a:lnTo>
                  <a:lnTo>
                    <a:pt x="881189" y="714235"/>
                  </a:lnTo>
                  <a:lnTo>
                    <a:pt x="691210" y="714235"/>
                  </a:lnTo>
                  <a:lnTo>
                    <a:pt x="691210" y="744715"/>
                  </a:lnTo>
                  <a:lnTo>
                    <a:pt x="691210" y="763765"/>
                  </a:lnTo>
                  <a:lnTo>
                    <a:pt x="691210" y="796785"/>
                  </a:lnTo>
                  <a:lnTo>
                    <a:pt x="938161" y="796785"/>
                  </a:lnTo>
                  <a:lnTo>
                    <a:pt x="938161" y="763765"/>
                  </a:lnTo>
                  <a:close/>
                </a:path>
                <a:path w="6393180" h="843279">
                  <a:moveTo>
                    <a:pt x="941184" y="143141"/>
                  </a:moveTo>
                  <a:lnTo>
                    <a:pt x="893953" y="143141"/>
                  </a:lnTo>
                  <a:lnTo>
                    <a:pt x="893953" y="177088"/>
                  </a:lnTo>
                  <a:lnTo>
                    <a:pt x="941184" y="177088"/>
                  </a:lnTo>
                  <a:lnTo>
                    <a:pt x="941184" y="143141"/>
                  </a:lnTo>
                  <a:close/>
                </a:path>
                <a:path w="6393180" h="843279">
                  <a:moveTo>
                    <a:pt x="941184" y="81305"/>
                  </a:moveTo>
                  <a:lnTo>
                    <a:pt x="893953" y="81305"/>
                  </a:lnTo>
                  <a:lnTo>
                    <a:pt x="893953" y="107175"/>
                  </a:lnTo>
                  <a:lnTo>
                    <a:pt x="831596" y="107175"/>
                  </a:lnTo>
                  <a:lnTo>
                    <a:pt x="831596" y="93205"/>
                  </a:lnTo>
                  <a:lnTo>
                    <a:pt x="784618" y="93205"/>
                  </a:lnTo>
                  <a:lnTo>
                    <a:pt x="784618" y="107175"/>
                  </a:lnTo>
                  <a:lnTo>
                    <a:pt x="784618" y="130035"/>
                  </a:lnTo>
                  <a:lnTo>
                    <a:pt x="717918" y="130035"/>
                  </a:lnTo>
                  <a:lnTo>
                    <a:pt x="717918" y="93205"/>
                  </a:lnTo>
                  <a:lnTo>
                    <a:pt x="670293" y="93205"/>
                  </a:lnTo>
                  <a:lnTo>
                    <a:pt x="670293" y="130035"/>
                  </a:lnTo>
                  <a:lnTo>
                    <a:pt x="670293" y="142735"/>
                  </a:lnTo>
                  <a:lnTo>
                    <a:pt x="670293" y="166865"/>
                  </a:lnTo>
                  <a:lnTo>
                    <a:pt x="831596" y="166865"/>
                  </a:lnTo>
                  <a:lnTo>
                    <a:pt x="831596" y="142735"/>
                  </a:lnTo>
                  <a:lnTo>
                    <a:pt x="941184" y="142735"/>
                  </a:lnTo>
                  <a:lnTo>
                    <a:pt x="941184" y="130035"/>
                  </a:lnTo>
                  <a:lnTo>
                    <a:pt x="941184" y="107226"/>
                  </a:lnTo>
                  <a:lnTo>
                    <a:pt x="941184" y="81305"/>
                  </a:lnTo>
                  <a:close/>
                </a:path>
                <a:path w="6393180" h="843279">
                  <a:moveTo>
                    <a:pt x="941184" y="46215"/>
                  </a:moveTo>
                  <a:lnTo>
                    <a:pt x="831596" y="46215"/>
                  </a:lnTo>
                  <a:lnTo>
                    <a:pt x="831596" y="17005"/>
                  </a:lnTo>
                  <a:lnTo>
                    <a:pt x="784618" y="17005"/>
                  </a:lnTo>
                  <a:lnTo>
                    <a:pt x="784618" y="46215"/>
                  </a:lnTo>
                  <a:lnTo>
                    <a:pt x="784618" y="56375"/>
                  </a:lnTo>
                  <a:lnTo>
                    <a:pt x="941184" y="56375"/>
                  </a:lnTo>
                  <a:lnTo>
                    <a:pt x="941184" y="46215"/>
                  </a:lnTo>
                  <a:close/>
                </a:path>
                <a:path w="6393180" h="843279">
                  <a:moveTo>
                    <a:pt x="951179" y="300215"/>
                  </a:moveTo>
                  <a:lnTo>
                    <a:pt x="763841" y="300215"/>
                  </a:lnTo>
                  <a:lnTo>
                    <a:pt x="763841" y="279895"/>
                  </a:lnTo>
                  <a:lnTo>
                    <a:pt x="941184" y="279895"/>
                  </a:lnTo>
                  <a:lnTo>
                    <a:pt x="941184" y="245605"/>
                  </a:lnTo>
                  <a:lnTo>
                    <a:pt x="941184" y="226555"/>
                  </a:lnTo>
                  <a:lnTo>
                    <a:pt x="941184" y="189725"/>
                  </a:lnTo>
                  <a:lnTo>
                    <a:pt x="715822" y="189725"/>
                  </a:lnTo>
                  <a:lnTo>
                    <a:pt x="715822" y="226555"/>
                  </a:lnTo>
                  <a:lnTo>
                    <a:pt x="893953" y="226555"/>
                  </a:lnTo>
                  <a:lnTo>
                    <a:pt x="893953" y="245605"/>
                  </a:lnTo>
                  <a:lnTo>
                    <a:pt x="716216" y="245605"/>
                  </a:lnTo>
                  <a:lnTo>
                    <a:pt x="716216" y="279895"/>
                  </a:lnTo>
                  <a:lnTo>
                    <a:pt x="716216" y="300215"/>
                  </a:lnTo>
                  <a:lnTo>
                    <a:pt x="716216" y="338315"/>
                  </a:lnTo>
                  <a:lnTo>
                    <a:pt x="951179" y="338315"/>
                  </a:lnTo>
                  <a:lnTo>
                    <a:pt x="951179" y="300215"/>
                  </a:lnTo>
                  <a:close/>
                </a:path>
                <a:path w="6393180" h="843279">
                  <a:moveTo>
                    <a:pt x="965263" y="609942"/>
                  </a:moveTo>
                  <a:lnTo>
                    <a:pt x="655561" y="609942"/>
                  </a:lnTo>
                  <a:lnTo>
                    <a:pt x="655561" y="644550"/>
                  </a:lnTo>
                  <a:lnTo>
                    <a:pt x="732269" y="644550"/>
                  </a:lnTo>
                  <a:lnTo>
                    <a:pt x="732269" y="664286"/>
                  </a:lnTo>
                  <a:lnTo>
                    <a:pt x="779233" y="664286"/>
                  </a:lnTo>
                  <a:lnTo>
                    <a:pt x="779233" y="644550"/>
                  </a:lnTo>
                  <a:lnTo>
                    <a:pt x="841717" y="644550"/>
                  </a:lnTo>
                  <a:lnTo>
                    <a:pt x="841717" y="664286"/>
                  </a:lnTo>
                  <a:lnTo>
                    <a:pt x="888949" y="664286"/>
                  </a:lnTo>
                  <a:lnTo>
                    <a:pt x="888949" y="644550"/>
                  </a:lnTo>
                  <a:lnTo>
                    <a:pt x="965263" y="644550"/>
                  </a:lnTo>
                  <a:lnTo>
                    <a:pt x="965263" y="609942"/>
                  </a:lnTo>
                  <a:close/>
                </a:path>
                <a:path w="6393180" h="843279">
                  <a:moveTo>
                    <a:pt x="1290561" y="228269"/>
                  </a:moveTo>
                  <a:lnTo>
                    <a:pt x="1252855" y="203555"/>
                  </a:lnTo>
                  <a:lnTo>
                    <a:pt x="1229893" y="173139"/>
                  </a:lnTo>
                  <a:lnTo>
                    <a:pt x="1226096" y="168122"/>
                  </a:lnTo>
                  <a:lnTo>
                    <a:pt x="1210195" y="125564"/>
                  </a:lnTo>
                  <a:lnTo>
                    <a:pt x="1205052" y="79463"/>
                  </a:lnTo>
                  <a:lnTo>
                    <a:pt x="1205052" y="28816"/>
                  </a:lnTo>
                  <a:lnTo>
                    <a:pt x="1156893" y="28816"/>
                  </a:lnTo>
                  <a:lnTo>
                    <a:pt x="1156893" y="79463"/>
                  </a:lnTo>
                  <a:lnTo>
                    <a:pt x="1151343" y="128028"/>
                  </a:lnTo>
                  <a:lnTo>
                    <a:pt x="1134922" y="172580"/>
                  </a:lnTo>
                  <a:lnTo>
                    <a:pt x="1107465" y="209486"/>
                  </a:lnTo>
                  <a:lnTo>
                    <a:pt x="1068755" y="235102"/>
                  </a:lnTo>
                  <a:lnTo>
                    <a:pt x="1097432" y="274574"/>
                  </a:lnTo>
                  <a:lnTo>
                    <a:pt x="1125867" y="257213"/>
                  </a:lnTo>
                  <a:lnTo>
                    <a:pt x="1149299" y="233921"/>
                  </a:lnTo>
                  <a:lnTo>
                    <a:pt x="1167853" y="205600"/>
                  </a:lnTo>
                  <a:lnTo>
                    <a:pt x="1181633" y="173139"/>
                  </a:lnTo>
                  <a:lnTo>
                    <a:pt x="1195324" y="202869"/>
                  </a:lnTo>
                  <a:lnTo>
                    <a:pt x="1213358" y="228790"/>
                  </a:lnTo>
                  <a:lnTo>
                    <a:pt x="1235748" y="250177"/>
                  </a:lnTo>
                  <a:lnTo>
                    <a:pt x="1262545" y="266280"/>
                  </a:lnTo>
                  <a:lnTo>
                    <a:pt x="1290561" y="228269"/>
                  </a:lnTo>
                  <a:close/>
                </a:path>
                <a:path w="6393180" h="843279">
                  <a:moveTo>
                    <a:pt x="1348981" y="536435"/>
                  </a:moveTo>
                  <a:lnTo>
                    <a:pt x="1159535" y="536435"/>
                  </a:lnTo>
                  <a:lnTo>
                    <a:pt x="1159535" y="466585"/>
                  </a:lnTo>
                  <a:lnTo>
                    <a:pt x="1112304" y="466585"/>
                  </a:lnTo>
                  <a:lnTo>
                    <a:pt x="1112304" y="536435"/>
                  </a:lnTo>
                  <a:lnTo>
                    <a:pt x="1112304" y="574535"/>
                  </a:lnTo>
                  <a:lnTo>
                    <a:pt x="1348981" y="574535"/>
                  </a:lnTo>
                  <a:lnTo>
                    <a:pt x="1348981" y="536435"/>
                  </a:lnTo>
                  <a:close/>
                </a:path>
                <a:path w="6393180" h="843279">
                  <a:moveTo>
                    <a:pt x="1352524" y="756907"/>
                  </a:moveTo>
                  <a:lnTo>
                    <a:pt x="1302664" y="756907"/>
                  </a:lnTo>
                  <a:lnTo>
                    <a:pt x="1302664" y="702437"/>
                  </a:lnTo>
                  <a:lnTo>
                    <a:pt x="1348981" y="702437"/>
                  </a:lnTo>
                  <a:lnTo>
                    <a:pt x="1348981" y="665734"/>
                  </a:lnTo>
                  <a:lnTo>
                    <a:pt x="1255966" y="665734"/>
                  </a:lnTo>
                  <a:lnTo>
                    <a:pt x="1255966" y="702437"/>
                  </a:lnTo>
                  <a:lnTo>
                    <a:pt x="1255966" y="756907"/>
                  </a:lnTo>
                  <a:lnTo>
                    <a:pt x="1199388" y="756907"/>
                  </a:lnTo>
                  <a:lnTo>
                    <a:pt x="1199388" y="702437"/>
                  </a:lnTo>
                  <a:lnTo>
                    <a:pt x="1255966" y="702437"/>
                  </a:lnTo>
                  <a:lnTo>
                    <a:pt x="1255966" y="665734"/>
                  </a:lnTo>
                  <a:lnTo>
                    <a:pt x="1106119" y="665734"/>
                  </a:lnTo>
                  <a:lnTo>
                    <a:pt x="1106119" y="702437"/>
                  </a:lnTo>
                  <a:lnTo>
                    <a:pt x="1152423" y="702437"/>
                  </a:lnTo>
                  <a:lnTo>
                    <a:pt x="1152423" y="756907"/>
                  </a:lnTo>
                  <a:lnTo>
                    <a:pt x="1103223" y="756907"/>
                  </a:lnTo>
                  <a:lnTo>
                    <a:pt x="1103223" y="794918"/>
                  </a:lnTo>
                  <a:lnTo>
                    <a:pt x="1352524" y="794918"/>
                  </a:lnTo>
                  <a:lnTo>
                    <a:pt x="1352524" y="756907"/>
                  </a:lnTo>
                  <a:close/>
                </a:path>
                <a:path w="6393180" h="843279">
                  <a:moveTo>
                    <a:pt x="1356614" y="2641"/>
                  </a:moveTo>
                  <a:lnTo>
                    <a:pt x="1308582" y="2641"/>
                  </a:lnTo>
                  <a:lnTo>
                    <a:pt x="1308582" y="342328"/>
                  </a:lnTo>
                  <a:lnTo>
                    <a:pt x="1356614" y="342328"/>
                  </a:lnTo>
                  <a:lnTo>
                    <a:pt x="1356614" y="2641"/>
                  </a:lnTo>
                  <a:close/>
                </a:path>
                <a:path w="6393180" h="843279">
                  <a:moveTo>
                    <a:pt x="1382128" y="604558"/>
                  </a:moveTo>
                  <a:lnTo>
                    <a:pt x="1251229" y="604558"/>
                  </a:lnTo>
                  <a:lnTo>
                    <a:pt x="1251229" y="574954"/>
                  </a:lnTo>
                  <a:lnTo>
                    <a:pt x="1203604" y="574954"/>
                  </a:lnTo>
                  <a:lnTo>
                    <a:pt x="1203604" y="604558"/>
                  </a:lnTo>
                  <a:lnTo>
                    <a:pt x="1073226" y="604558"/>
                  </a:lnTo>
                  <a:lnTo>
                    <a:pt x="1073226" y="642175"/>
                  </a:lnTo>
                  <a:lnTo>
                    <a:pt x="1382128" y="642175"/>
                  </a:lnTo>
                  <a:lnTo>
                    <a:pt x="1382128" y="604558"/>
                  </a:lnTo>
                  <a:close/>
                </a:path>
                <a:path w="6393180" h="843279">
                  <a:moveTo>
                    <a:pt x="1584604" y="142227"/>
                  </a:moveTo>
                  <a:lnTo>
                    <a:pt x="1578597" y="117665"/>
                  </a:lnTo>
                  <a:lnTo>
                    <a:pt x="1578102" y="117094"/>
                  </a:lnTo>
                  <a:lnTo>
                    <a:pt x="1561820" y="98399"/>
                  </a:lnTo>
                  <a:lnTo>
                    <a:pt x="1539087" y="87261"/>
                  </a:lnTo>
                  <a:lnTo>
                    <a:pt x="1539087" y="142227"/>
                  </a:lnTo>
                  <a:lnTo>
                    <a:pt x="1536522" y="153454"/>
                  </a:lnTo>
                  <a:lnTo>
                    <a:pt x="1529295" y="161607"/>
                  </a:lnTo>
                  <a:lnTo>
                    <a:pt x="1518043" y="166585"/>
                  </a:lnTo>
                  <a:lnTo>
                    <a:pt x="1503426" y="168275"/>
                  </a:lnTo>
                  <a:lnTo>
                    <a:pt x="1488452" y="166585"/>
                  </a:lnTo>
                  <a:lnTo>
                    <a:pt x="1477086" y="161607"/>
                  </a:lnTo>
                  <a:lnTo>
                    <a:pt x="1469910" y="153454"/>
                  </a:lnTo>
                  <a:lnTo>
                    <a:pt x="1467510" y="142227"/>
                  </a:lnTo>
                  <a:lnTo>
                    <a:pt x="1469910" y="131457"/>
                  </a:lnTo>
                  <a:lnTo>
                    <a:pt x="1477086" y="123545"/>
                  </a:lnTo>
                  <a:lnTo>
                    <a:pt x="1488452" y="118694"/>
                  </a:lnTo>
                  <a:lnTo>
                    <a:pt x="1503426" y="117094"/>
                  </a:lnTo>
                  <a:lnTo>
                    <a:pt x="1518043" y="118694"/>
                  </a:lnTo>
                  <a:lnTo>
                    <a:pt x="1529295" y="123545"/>
                  </a:lnTo>
                  <a:lnTo>
                    <a:pt x="1536522" y="131457"/>
                  </a:lnTo>
                  <a:lnTo>
                    <a:pt x="1539087" y="142227"/>
                  </a:lnTo>
                  <a:lnTo>
                    <a:pt x="1539087" y="87261"/>
                  </a:lnTo>
                  <a:lnTo>
                    <a:pt x="1536153" y="85813"/>
                  </a:lnTo>
                  <a:lnTo>
                    <a:pt x="1503426" y="81305"/>
                  </a:lnTo>
                  <a:lnTo>
                    <a:pt x="1470647" y="85813"/>
                  </a:lnTo>
                  <a:lnTo>
                    <a:pt x="1444840" y="98399"/>
                  </a:lnTo>
                  <a:lnTo>
                    <a:pt x="1427924" y="117665"/>
                  </a:lnTo>
                  <a:lnTo>
                    <a:pt x="1421866" y="142227"/>
                  </a:lnTo>
                  <a:lnTo>
                    <a:pt x="1427924" y="167246"/>
                  </a:lnTo>
                  <a:lnTo>
                    <a:pt x="1444840" y="186524"/>
                  </a:lnTo>
                  <a:lnTo>
                    <a:pt x="1470647" y="198945"/>
                  </a:lnTo>
                  <a:lnTo>
                    <a:pt x="1503426" y="203403"/>
                  </a:lnTo>
                  <a:lnTo>
                    <a:pt x="1536153" y="198945"/>
                  </a:lnTo>
                  <a:lnTo>
                    <a:pt x="1561820" y="186524"/>
                  </a:lnTo>
                  <a:lnTo>
                    <a:pt x="1577708" y="168275"/>
                  </a:lnTo>
                  <a:lnTo>
                    <a:pt x="1578597" y="167246"/>
                  </a:lnTo>
                  <a:lnTo>
                    <a:pt x="1584604" y="142227"/>
                  </a:lnTo>
                  <a:close/>
                </a:path>
                <a:path w="6393180" h="843279">
                  <a:moveTo>
                    <a:pt x="1602892" y="32372"/>
                  </a:moveTo>
                  <a:lnTo>
                    <a:pt x="1526717" y="32372"/>
                  </a:lnTo>
                  <a:lnTo>
                    <a:pt x="1526717" y="0"/>
                  </a:lnTo>
                  <a:lnTo>
                    <a:pt x="1479753" y="0"/>
                  </a:lnTo>
                  <a:lnTo>
                    <a:pt x="1479753" y="32372"/>
                  </a:lnTo>
                  <a:lnTo>
                    <a:pt x="1403311" y="32372"/>
                  </a:lnTo>
                  <a:lnTo>
                    <a:pt x="1403311" y="70129"/>
                  </a:lnTo>
                  <a:lnTo>
                    <a:pt x="1602892" y="70129"/>
                  </a:lnTo>
                  <a:lnTo>
                    <a:pt x="1602892" y="32372"/>
                  </a:lnTo>
                  <a:close/>
                </a:path>
                <a:path w="6393180" h="843279">
                  <a:moveTo>
                    <a:pt x="1681568" y="489305"/>
                  </a:moveTo>
                  <a:lnTo>
                    <a:pt x="1434490" y="489305"/>
                  </a:lnTo>
                  <a:lnTo>
                    <a:pt x="1434490" y="527062"/>
                  </a:lnTo>
                  <a:lnTo>
                    <a:pt x="1633943" y="527062"/>
                  </a:lnTo>
                  <a:lnTo>
                    <a:pt x="1633486" y="558482"/>
                  </a:lnTo>
                  <a:lnTo>
                    <a:pt x="1631772" y="593648"/>
                  </a:lnTo>
                  <a:lnTo>
                    <a:pt x="1627682" y="633387"/>
                  </a:lnTo>
                  <a:lnTo>
                    <a:pt x="1620126" y="678497"/>
                  </a:lnTo>
                  <a:lnTo>
                    <a:pt x="1668018" y="683488"/>
                  </a:lnTo>
                  <a:lnTo>
                    <a:pt x="1675777" y="633704"/>
                  </a:lnTo>
                  <a:lnTo>
                    <a:pt x="1679765" y="591299"/>
                  </a:lnTo>
                  <a:lnTo>
                    <a:pt x="1681276" y="554469"/>
                  </a:lnTo>
                  <a:lnTo>
                    <a:pt x="1681518" y="527062"/>
                  </a:lnTo>
                  <a:lnTo>
                    <a:pt x="1681568" y="489305"/>
                  </a:lnTo>
                  <a:close/>
                </a:path>
                <a:path w="6393180" h="843279">
                  <a:moveTo>
                    <a:pt x="1688007" y="221818"/>
                  </a:moveTo>
                  <a:lnTo>
                    <a:pt x="1641563" y="221818"/>
                  </a:lnTo>
                  <a:lnTo>
                    <a:pt x="1641563" y="259181"/>
                  </a:lnTo>
                  <a:lnTo>
                    <a:pt x="1641563" y="299707"/>
                  </a:lnTo>
                  <a:lnTo>
                    <a:pt x="1507909" y="299707"/>
                  </a:lnTo>
                  <a:lnTo>
                    <a:pt x="1507909" y="259181"/>
                  </a:lnTo>
                  <a:lnTo>
                    <a:pt x="1641563" y="259181"/>
                  </a:lnTo>
                  <a:lnTo>
                    <a:pt x="1641563" y="221818"/>
                  </a:lnTo>
                  <a:lnTo>
                    <a:pt x="1460411" y="221818"/>
                  </a:lnTo>
                  <a:lnTo>
                    <a:pt x="1460411" y="337718"/>
                  </a:lnTo>
                  <a:lnTo>
                    <a:pt x="1688007" y="337718"/>
                  </a:lnTo>
                  <a:lnTo>
                    <a:pt x="1688007" y="299707"/>
                  </a:lnTo>
                  <a:lnTo>
                    <a:pt x="1688007" y="259181"/>
                  </a:lnTo>
                  <a:lnTo>
                    <a:pt x="1688007" y="221818"/>
                  </a:lnTo>
                  <a:close/>
                </a:path>
                <a:path w="6393180" h="843279">
                  <a:moveTo>
                    <a:pt x="1688007" y="2641"/>
                  </a:moveTo>
                  <a:lnTo>
                    <a:pt x="1640649" y="2641"/>
                  </a:lnTo>
                  <a:lnTo>
                    <a:pt x="1640649" y="102235"/>
                  </a:lnTo>
                  <a:lnTo>
                    <a:pt x="1596834" y="102235"/>
                  </a:lnTo>
                  <a:lnTo>
                    <a:pt x="1596834" y="140906"/>
                  </a:lnTo>
                  <a:lnTo>
                    <a:pt x="1640649" y="140906"/>
                  </a:lnTo>
                  <a:lnTo>
                    <a:pt x="1640649" y="207606"/>
                  </a:lnTo>
                  <a:lnTo>
                    <a:pt x="1688007" y="207606"/>
                  </a:lnTo>
                  <a:lnTo>
                    <a:pt x="1688007" y="2641"/>
                  </a:lnTo>
                  <a:close/>
                </a:path>
                <a:path w="6393180" h="843279">
                  <a:moveTo>
                    <a:pt x="1711553" y="718616"/>
                  </a:moveTo>
                  <a:lnTo>
                    <a:pt x="1560258" y="718616"/>
                  </a:lnTo>
                  <a:lnTo>
                    <a:pt x="1560258" y="602183"/>
                  </a:lnTo>
                  <a:lnTo>
                    <a:pt x="1513166" y="602183"/>
                  </a:lnTo>
                  <a:lnTo>
                    <a:pt x="1513166" y="718616"/>
                  </a:lnTo>
                  <a:lnTo>
                    <a:pt x="1402651" y="718616"/>
                  </a:lnTo>
                  <a:lnTo>
                    <a:pt x="1402651" y="757161"/>
                  </a:lnTo>
                  <a:lnTo>
                    <a:pt x="1711553" y="757161"/>
                  </a:lnTo>
                  <a:lnTo>
                    <a:pt x="1711553" y="718616"/>
                  </a:lnTo>
                  <a:close/>
                </a:path>
                <a:path w="6393180" h="843279">
                  <a:moveTo>
                    <a:pt x="1803260" y="736777"/>
                  </a:moveTo>
                  <a:lnTo>
                    <a:pt x="1750237" y="736777"/>
                  </a:lnTo>
                  <a:lnTo>
                    <a:pt x="1731822" y="842683"/>
                  </a:lnTo>
                  <a:lnTo>
                    <a:pt x="1771154" y="842683"/>
                  </a:lnTo>
                  <a:lnTo>
                    <a:pt x="1803260" y="736777"/>
                  </a:lnTo>
                  <a:close/>
                </a:path>
                <a:path w="6393180" h="843279">
                  <a:moveTo>
                    <a:pt x="1949145" y="32372"/>
                  </a:moveTo>
                  <a:lnTo>
                    <a:pt x="1896643" y="32372"/>
                  </a:lnTo>
                  <a:lnTo>
                    <a:pt x="1873250" y="68961"/>
                  </a:lnTo>
                  <a:lnTo>
                    <a:pt x="1856651" y="108712"/>
                  </a:lnTo>
                  <a:lnTo>
                    <a:pt x="1846770" y="151955"/>
                  </a:lnTo>
                  <a:lnTo>
                    <a:pt x="1843493" y="199059"/>
                  </a:lnTo>
                  <a:lnTo>
                    <a:pt x="1846770" y="246075"/>
                  </a:lnTo>
                  <a:lnTo>
                    <a:pt x="1856651" y="289293"/>
                  </a:lnTo>
                  <a:lnTo>
                    <a:pt x="1873250" y="329031"/>
                  </a:lnTo>
                  <a:lnTo>
                    <a:pt x="1896643" y="365607"/>
                  </a:lnTo>
                  <a:lnTo>
                    <a:pt x="1949145" y="365607"/>
                  </a:lnTo>
                  <a:lnTo>
                    <a:pt x="1930107" y="333692"/>
                  </a:lnTo>
                  <a:lnTo>
                    <a:pt x="1914791" y="292646"/>
                  </a:lnTo>
                  <a:lnTo>
                    <a:pt x="1904568" y="246456"/>
                  </a:lnTo>
                  <a:lnTo>
                    <a:pt x="1900859" y="199059"/>
                  </a:lnTo>
                  <a:lnTo>
                    <a:pt x="1904568" y="151587"/>
                  </a:lnTo>
                  <a:lnTo>
                    <a:pt x="1914791" y="105359"/>
                  </a:lnTo>
                  <a:lnTo>
                    <a:pt x="1930107" y="64300"/>
                  </a:lnTo>
                  <a:lnTo>
                    <a:pt x="1949145" y="32372"/>
                  </a:lnTo>
                  <a:close/>
                </a:path>
                <a:path w="6393180" h="843279">
                  <a:moveTo>
                    <a:pt x="2152408" y="143802"/>
                  </a:moveTo>
                  <a:lnTo>
                    <a:pt x="2146287" y="118351"/>
                  </a:lnTo>
                  <a:lnTo>
                    <a:pt x="2145080" y="116967"/>
                  </a:lnTo>
                  <a:lnTo>
                    <a:pt x="2129167" y="98640"/>
                  </a:lnTo>
                  <a:lnTo>
                    <a:pt x="2107412" y="88112"/>
                  </a:lnTo>
                  <a:lnTo>
                    <a:pt x="2107412" y="143802"/>
                  </a:lnTo>
                  <a:lnTo>
                    <a:pt x="2104555" y="155168"/>
                  </a:lnTo>
                  <a:lnTo>
                    <a:pt x="2096706" y="163360"/>
                  </a:lnTo>
                  <a:lnTo>
                    <a:pt x="2084628" y="168313"/>
                  </a:lnTo>
                  <a:lnTo>
                    <a:pt x="2069122" y="169976"/>
                  </a:lnTo>
                  <a:lnTo>
                    <a:pt x="2053602" y="168313"/>
                  </a:lnTo>
                  <a:lnTo>
                    <a:pt x="2041639" y="163360"/>
                  </a:lnTo>
                  <a:lnTo>
                    <a:pt x="2033955" y="155168"/>
                  </a:lnTo>
                  <a:lnTo>
                    <a:pt x="2031238" y="143802"/>
                  </a:lnTo>
                  <a:lnTo>
                    <a:pt x="2033955" y="132295"/>
                  </a:lnTo>
                  <a:lnTo>
                    <a:pt x="2041639" y="123913"/>
                  </a:lnTo>
                  <a:lnTo>
                    <a:pt x="2053602" y="118770"/>
                  </a:lnTo>
                  <a:lnTo>
                    <a:pt x="2069122" y="116967"/>
                  </a:lnTo>
                  <a:lnTo>
                    <a:pt x="2084628" y="118770"/>
                  </a:lnTo>
                  <a:lnTo>
                    <a:pt x="2096706" y="123913"/>
                  </a:lnTo>
                  <a:lnTo>
                    <a:pt x="2104555" y="132295"/>
                  </a:lnTo>
                  <a:lnTo>
                    <a:pt x="2107412" y="143802"/>
                  </a:lnTo>
                  <a:lnTo>
                    <a:pt x="2107412" y="88112"/>
                  </a:lnTo>
                  <a:lnTo>
                    <a:pt x="2102840" y="85890"/>
                  </a:lnTo>
                  <a:lnTo>
                    <a:pt x="2069122" y="81305"/>
                  </a:lnTo>
                  <a:lnTo>
                    <a:pt x="2035213" y="85890"/>
                  </a:lnTo>
                  <a:lnTo>
                    <a:pt x="2008593" y="98640"/>
                  </a:lnTo>
                  <a:lnTo>
                    <a:pt x="1991220" y="118351"/>
                  </a:lnTo>
                  <a:lnTo>
                    <a:pt x="1985060" y="143802"/>
                  </a:lnTo>
                  <a:lnTo>
                    <a:pt x="1991220" y="169252"/>
                  </a:lnTo>
                  <a:lnTo>
                    <a:pt x="2008593" y="188937"/>
                  </a:lnTo>
                  <a:lnTo>
                    <a:pt x="2035213" y="201650"/>
                  </a:lnTo>
                  <a:lnTo>
                    <a:pt x="2069122" y="206159"/>
                  </a:lnTo>
                  <a:lnTo>
                    <a:pt x="2102840" y="201650"/>
                  </a:lnTo>
                  <a:lnTo>
                    <a:pt x="2129167" y="188937"/>
                  </a:lnTo>
                  <a:lnTo>
                    <a:pt x="2145652" y="169976"/>
                  </a:lnTo>
                  <a:lnTo>
                    <a:pt x="2146287" y="169252"/>
                  </a:lnTo>
                  <a:lnTo>
                    <a:pt x="2152408" y="143802"/>
                  </a:lnTo>
                  <a:close/>
                </a:path>
                <a:path w="6393180" h="843279">
                  <a:moveTo>
                    <a:pt x="2169503" y="33159"/>
                  </a:moveTo>
                  <a:lnTo>
                    <a:pt x="2092807" y="33159"/>
                  </a:lnTo>
                  <a:lnTo>
                    <a:pt x="2092807" y="1054"/>
                  </a:lnTo>
                  <a:lnTo>
                    <a:pt x="2045449" y="1054"/>
                  </a:lnTo>
                  <a:lnTo>
                    <a:pt x="2045449" y="33159"/>
                  </a:lnTo>
                  <a:lnTo>
                    <a:pt x="1968474" y="33159"/>
                  </a:lnTo>
                  <a:lnTo>
                    <a:pt x="1968474" y="70396"/>
                  </a:lnTo>
                  <a:lnTo>
                    <a:pt x="2169503" y="70396"/>
                  </a:lnTo>
                  <a:lnTo>
                    <a:pt x="2169503" y="33159"/>
                  </a:lnTo>
                  <a:close/>
                </a:path>
                <a:path w="6393180" h="843279">
                  <a:moveTo>
                    <a:pt x="2237257" y="229450"/>
                  </a:moveTo>
                  <a:lnTo>
                    <a:pt x="2009267" y="229450"/>
                  </a:lnTo>
                  <a:lnTo>
                    <a:pt x="2009267" y="267335"/>
                  </a:lnTo>
                  <a:lnTo>
                    <a:pt x="2189632" y="267335"/>
                  </a:lnTo>
                  <a:lnTo>
                    <a:pt x="2189632" y="341541"/>
                  </a:lnTo>
                  <a:lnTo>
                    <a:pt x="2237257" y="341541"/>
                  </a:lnTo>
                  <a:lnTo>
                    <a:pt x="2237257" y="229450"/>
                  </a:lnTo>
                  <a:close/>
                </a:path>
                <a:path w="6393180" h="843279">
                  <a:moveTo>
                    <a:pt x="2282774" y="90779"/>
                  </a:moveTo>
                  <a:lnTo>
                    <a:pt x="2237257" y="90779"/>
                  </a:lnTo>
                  <a:lnTo>
                    <a:pt x="2237257" y="2641"/>
                  </a:lnTo>
                  <a:lnTo>
                    <a:pt x="2189632" y="2641"/>
                  </a:lnTo>
                  <a:lnTo>
                    <a:pt x="2189632" y="215239"/>
                  </a:lnTo>
                  <a:lnTo>
                    <a:pt x="2237257" y="215239"/>
                  </a:lnTo>
                  <a:lnTo>
                    <a:pt x="2237257" y="129463"/>
                  </a:lnTo>
                  <a:lnTo>
                    <a:pt x="2282774" y="129463"/>
                  </a:lnTo>
                  <a:lnTo>
                    <a:pt x="2282774" y="90779"/>
                  </a:lnTo>
                  <a:close/>
                </a:path>
                <a:path w="6393180" h="843279">
                  <a:moveTo>
                    <a:pt x="2477224" y="194195"/>
                  </a:moveTo>
                  <a:lnTo>
                    <a:pt x="2473833" y="164452"/>
                  </a:lnTo>
                  <a:lnTo>
                    <a:pt x="2472880" y="156171"/>
                  </a:lnTo>
                  <a:lnTo>
                    <a:pt x="2447556" y="160147"/>
                  </a:lnTo>
                  <a:lnTo>
                    <a:pt x="2421547" y="162636"/>
                  </a:lnTo>
                  <a:lnTo>
                    <a:pt x="2392515" y="163957"/>
                  </a:lnTo>
                  <a:lnTo>
                    <a:pt x="2358161" y="164452"/>
                  </a:lnTo>
                  <a:lnTo>
                    <a:pt x="2358161" y="128143"/>
                  </a:lnTo>
                  <a:lnTo>
                    <a:pt x="2460383" y="128143"/>
                  </a:lnTo>
                  <a:lnTo>
                    <a:pt x="2460383" y="22504"/>
                  </a:lnTo>
                  <a:lnTo>
                    <a:pt x="2310676" y="22504"/>
                  </a:lnTo>
                  <a:lnTo>
                    <a:pt x="2310676" y="59740"/>
                  </a:lnTo>
                  <a:lnTo>
                    <a:pt x="2413025" y="59740"/>
                  </a:lnTo>
                  <a:lnTo>
                    <a:pt x="2413025" y="93014"/>
                  </a:lnTo>
                  <a:lnTo>
                    <a:pt x="2311196" y="93014"/>
                  </a:lnTo>
                  <a:lnTo>
                    <a:pt x="2311196" y="202349"/>
                  </a:lnTo>
                  <a:lnTo>
                    <a:pt x="2336723" y="202349"/>
                  </a:lnTo>
                  <a:lnTo>
                    <a:pt x="2380691" y="201917"/>
                  </a:lnTo>
                  <a:lnTo>
                    <a:pt x="2416645" y="200736"/>
                  </a:lnTo>
                  <a:lnTo>
                    <a:pt x="2447760" y="198310"/>
                  </a:lnTo>
                  <a:lnTo>
                    <a:pt x="2477224" y="194195"/>
                  </a:lnTo>
                  <a:close/>
                </a:path>
                <a:path w="6393180" h="843279">
                  <a:moveTo>
                    <a:pt x="2583396" y="226682"/>
                  </a:moveTo>
                  <a:lnTo>
                    <a:pt x="2350008" y="226682"/>
                  </a:lnTo>
                  <a:lnTo>
                    <a:pt x="2350008" y="264579"/>
                  </a:lnTo>
                  <a:lnTo>
                    <a:pt x="2536037" y="264579"/>
                  </a:lnTo>
                  <a:lnTo>
                    <a:pt x="2536037" y="341541"/>
                  </a:lnTo>
                  <a:lnTo>
                    <a:pt x="2583396" y="341541"/>
                  </a:lnTo>
                  <a:lnTo>
                    <a:pt x="2583396" y="226682"/>
                  </a:lnTo>
                  <a:close/>
                </a:path>
                <a:path w="6393180" h="843279">
                  <a:moveTo>
                    <a:pt x="2583396" y="3162"/>
                  </a:moveTo>
                  <a:lnTo>
                    <a:pt x="2536037" y="3162"/>
                  </a:lnTo>
                  <a:lnTo>
                    <a:pt x="2536037" y="50126"/>
                  </a:lnTo>
                  <a:lnTo>
                    <a:pt x="2479992" y="50126"/>
                  </a:lnTo>
                  <a:lnTo>
                    <a:pt x="2479992" y="87630"/>
                  </a:lnTo>
                  <a:lnTo>
                    <a:pt x="2536037" y="87630"/>
                  </a:lnTo>
                  <a:lnTo>
                    <a:pt x="2536037" y="121958"/>
                  </a:lnTo>
                  <a:lnTo>
                    <a:pt x="2479992" y="121958"/>
                  </a:lnTo>
                  <a:lnTo>
                    <a:pt x="2479992" y="159588"/>
                  </a:lnTo>
                  <a:lnTo>
                    <a:pt x="2536037" y="159588"/>
                  </a:lnTo>
                  <a:lnTo>
                    <a:pt x="2536037" y="211683"/>
                  </a:lnTo>
                  <a:lnTo>
                    <a:pt x="2583396" y="211683"/>
                  </a:lnTo>
                  <a:lnTo>
                    <a:pt x="2583396" y="3162"/>
                  </a:lnTo>
                  <a:close/>
                </a:path>
                <a:path w="6393180" h="843279">
                  <a:moveTo>
                    <a:pt x="2932734" y="228269"/>
                  </a:moveTo>
                  <a:lnTo>
                    <a:pt x="2895028" y="203555"/>
                  </a:lnTo>
                  <a:lnTo>
                    <a:pt x="2872054" y="173139"/>
                  </a:lnTo>
                  <a:lnTo>
                    <a:pt x="2852369" y="125564"/>
                  </a:lnTo>
                  <a:lnTo>
                    <a:pt x="2847213" y="79463"/>
                  </a:lnTo>
                  <a:lnTo>
                    <a:pt x="2847213" y="28816"/>
                  </a:lnTo>
                  <a:lnTo>
                    <a:pt x="2799067" y="28816"/>
                  </a:lnTo>
                  <a:lnTo>
                    <a:pt x="2799067" y="79463"/>
                  </a:lnTo>
                  <a:lnTo>
                    <a:pt x="2793504" y="128028"/>
                  </a:lnTo>
                  <a:lnTo>
                    <a:pt x="2777096" y="172580"/>
                  </a:lnTo>
                  <a:lnTo>
                    <a:pt x="2749639" y="209486"/>
                  </a:lnTo>
                  <a:lnTo>
                    <a:pt x="2710916" y="235102"/>
                  </a:lnTo>
                  <a:lnTo>
                    <a:pt x="2739606" y="274574"/>
                  </a:lnTo>
                  <a:lnTo>
                    <a:pt x="2768041" y="257213"/>
                  </a:lnTo>
                  <a:lnTo>
                    <a:pt x="2791472" y="233921"/>
                  </a:lnTo>
                  <a:lnTo>
                    <a:pt x="2810014" y="205600"/>
                  </a:lnTo>
                  <a:lnTo>
                    <a:pt x="2823794" y="173139"/>
                  </a:lnTo>
                  <a:lnTo>
                    <a:pt x="2837497" y="202869"/>
                  </a:lnTo>
                  <a:lnTo>
                    <a:pt x="2855518" y="228790"/>
                  </a:lnTo>
                  <a:lnTo>
                    <a:pt x="2877909" y="250177"/>
                  </a:lnTo>
                  <a:lnTo>
                    <a:pt x="2904706" y="266280"/>
                  </a:lnTo>
                  <a:lnTo>
                    <a:pt x="2932734" y="228269"/>
                  </a:lnTo>
                  <a:close/>
                </a:path>
                <a:path w="6393180" h="843279">
                  <a:moveTo>
                    <a:pt x="2998774" y="2641"/>
                  </a:moveTo>
                  <a:lnTo>
                    <a:pt x="2950756" y="2641"/>
                  </a:lnTo>
                  <a:lnTo>
                    <a:pt x="2950756" y="342328"/>
                  </a:lnTo>
                  <a:lnTo>
                    <a:pt x="2998774" y="342328"/>
                  </a:lnTo>
                  <a:lnTo>
                    <a:pt x="2998774" y="2641"/>
                  </a:lnTo>
                  <a:close/>
                </a:path>
                <a:path w="6393180" h="843279">
                  <a:moveTo>
                    <a:pt x="3226765" y="142227"/>
                  </a:moveTo>
                  <a:lnTo>
                    <a:pt x="3220770" y="117665"/>
                  </a:lnTo>
                  <a:lnTo>
                    <a:pt x="3220275" y="117094"/>
                  </a:lnTo>
                  <a:lnTo>
                    <a:pt x="3203994" y="98399"/>
                  </a:lnTo>
                  <a:lnTo>
                    <a:pt x="3181248" y="87261"/>
                  </a:lnTo>
                  <a:lnTo>
                    <a:pt x="3181248" y="142227"/>
                  </a:lnTo>
                  <a:lnTo>
                    <a:pt x="3178695" y="153454"/>
                  </a:lnTo>
                  <a:lnTo>
                    <a:pt x="3171469" y="161607"/>
                  </a:lnTo>
                  <a:lnTo>
                    <a:pt x="3160217" y="166585"/>
                  </a:lnTo>
                  <a:lnTo>
                    <a:pt x="3145599" y="168275"/>
                  </a:lnTo>
                  <a:lnTo>
                    <a:pt x="3130626" y="166585"/>
                  </a:lnTo>
                  <a:lnTo>
                    <a:pt x="3119247" y="161607"/>
                  </a:lnTo>
                  <a:lnTo>
                    <a:pt x="3112071" y="153454"/>
                  </a:lnTo>
                  <a:lnTo>
                    <a:pt x="3109684" y="142227"/>
                  </a:lnTo>
                  <a:lnTo>
                    <a:pt x="3112071" y="131457"/>
                  </a:lnTo>
                  <a:lnTo>
                    <a:pt x="3119247" y="123545"/>
                  </a:lnTo>
                  <a:lnTo>
                    <a:pt x="3130626" y="118694"/>
                  </a:lnTo>
                  <a:lnTo>
                    <a:pt x="3145599" y="117094"/>
                  </a:lnTo>
                  <a:lnTo>
                    <a:pt x="3160217" y="118694"/>
                  </a:lnTo>
                  <a:lnTo>
                    <a:pt x="3171469" y="123545"/>
                  </a:lnTo>
                  <a:lnTo>
                    <a:pt x="3178695" y="131457"/>
                  </a:lnTo>
                  <a:lnTo>
                    <a:pt x="3181248" y="142227"/>
                  </a:lnTo>
                  <a:lnTo>
                    <a:pt x="3181248" y="87261"/>
                  </a:lnTo>
                  <a:lnTo>
                    <a:pt x="3178314" y="85813"/>
                  </a:lnTo>
                  <a:lnTo>
                    <a:pt x="3145599" y="81305"/>
                  </a:lnTo>
                  <a:lnTo>
                    <a:pt x="3112820" y="85813"/>
                  </a:lnTo>
                  <a:lnTo>
                    <a:pt x="3087001" y="98399"/>
                  </a:lnTo>
                  <a:lnTo>
                    <a:pt x="3070098" y="117665"/>
                  </a:lnTo>
                  <a:lnTo>
                    <a:pt x="3064027" y="142227"/>
                  </a:lnTo>
                  <a:lnTo>
                    <a:pt x="3070098" y="167246"/>
                  </a:lnTo>
                  <a:lnTo>
                    <a:pt x="3087001" y="186524"/>
                  </a:lnTo>
                  <a:lnTo>
                    <a:pt x="3112820" y="198945"/>
                  </a:lnTo>
                  <a:lnTo>
                    <a:pt x="3145599" y="203403"/>
                  </a:lnTo>
                  <a:lnTo>
                    <a:pt x="3178314" y="198945"/>
                  </a:lnTo>
                  <a:lnTo>
                    <a:pt x="3203994" y="186524"/>
                  </a:lnTo>
                  <a:lnTo>
                    <a:pt x="3219869" y="168275"/>
                  </a:lnTo>
                  <a:lnTo>
                    <a:pt x="3220770" y="167246"/>
                  </a:lnTo>
                  <a:lnTo>
                    <a:pt x="3226765" y="142227"/>
                  </a:lnTo>
                  <a:close/>
                </a:path>
                <a:path w="6393180" h="843279">
                  <a:moveTo>
                    <a:pt x="3245053" y="32372"/>
                  </a:moveTo>
                  <a:lnTo>
                    <a:pt x="3168878" y="32372"/>
                  </a:lnTo>
                  <a:lnTo>
                    <a:pt x="3168878" y="0"/>
                  </a:lnTo>
                  <a:lnTo>
                    <a:pt x="3121914" y="0"/>
                  </a:lnTo>
                  <a:lnTo>
                    <a:pt x="3121914" y="32372"/>
                  </a:lnTo>
                  <a:lnTo>
                    <a:pt x="3045485" y="32372"/>
                  </a:lnTo>
                  <a:lnTo>
                    <a:pt x="3045485" y="70129"/>
                  </a:lnTo>
                  <a:lnTo>
                    <a:pt x="3245053" y="70129"/>
                  </a:lnTo>
                  <a:lnTo>
                    <a:pt x="3245053" y="32372"/>
                  </a:lnTo>
                  <a:close/>
                </a:path>
                <a:path w="6393180" h="843279">
                  <a:moveTo>
                    <a:pt x="3330181" y="221818"/>
                  </a:moveTo>
                  <a:lnTo>
                    <a:pt x="3283737" y="221818"/>
                  </a:lnTo>
                  <a:lnTo>
                    <a:pt x="3283737" y="259181"/>
                  </a:lnTo>
                  <a:lnTo>
                    <a:pt x="3283737" y="299707"/>
                  </a:lnTo>
                  <a:lnTo>
                    <a:pt x="3150070" y="299707"/>
                  </a:lnTo>
                  <a:lnTo>
                    <a:pt x="3150070" y="259181"/>
                  </a:lnTo>
                  <a:lnTo>
                    <a:pt x="3283737" y="259181"/>
                  </a:lnTo>
                  <a:lnTo>
                    <a:pt x="3283737" y="221818"/>
                  </a:lnTo>
                  <a:lnTo>
                    <a:pt x="3102572" y="221818"/>
                  </a:lnTo>
                  <a:lnTo>
                    <a:pt x="3102572" y="337718"/>
                  </a:lnTo>
                  <a:lnTo>
                    <a:pt x="3330181" y="337718"/>
                  </a:lnTo>
                  <a:lnTo>
                    <a:pt x="3330181" y="299707"/>
                  </a:lnTo>
                  <a:lnTo>
                    <a:pt x="3330181" y="259181"/>
                  </a:lnTo>
                  <a:lnTo>
                    <a:pt x="3330181" y="221818"/>
                  </a:lnTo>
                  <a:close/>
                </a:path>
                <a:path w="6393180" h="843279">
                  <a:moveTo>
                    <a:pt x="3330181" y="2641"/>
                  </a:moveTo>
                  <a:lnTo>
                    <a:pt x="3282810" y="2641"/>
                  </a:lnTo>
                  <a:lnTo>
                    <a:pt x="3282810" y="102235"/>
                  </a:lnTo>
                  <a:lnTo>
                    <a:pt x="3239008" y="102235"/>
                  </a:lnTo>
                  <a:lnTo>
                    <a:pt x="3239008" y="140906"/>
                  </a:lnTo>
                  <a:lnTo>
                    <a:pt x="3282810" y="140906"/>
                  </a:lnTo>
                  <a:lnTo>
                    <a:pt x="3282810" y="207606"/>
                  </a:lnTo>
                  <a:lnTo>
                    <a:pt x="3330181" y="207606"/>
                  </a:lnTo>
                  <a:lnTo>
                    <a:pt x="3330181" y="2641"/>
                  </a:lnTo>
                  <a:close/>
                </a:path>
                <a:path w="6393180" h="843279">
                  <a:moveTo>
                    <a:pt x="3478974" y="199059"/>
                  </a:moveTo>
                  <a:lnTo>
                    <a:pt x="3475723" y="151955"/>
                  </a:lnTo>
                  <a:lnTo>
                    <a:pt x="3465880" y="108712"/>
                  </a:lnTo>
                  <a:lnTo>
                    <a:pt x="3449332" y="68961"/>
                  </a:lnTo>
                  <a:lnTo>
                    <a:pt x="3425952" y="32372"/>
                  </a:lnTo>
                  <a:lnTo>
                    <a:pt x="3373323" y="32372"/>
                  </a:lnTo>
                  <a:lnTo>
                    <a:pt x="3392436" y="64300"/>
                  </a:lnTo>
                  <a:lnTo>
                    <a:pt x="3407803" y="105359"/>
                  </a:lnTo>
                  <a:lnTo>
                    <a:pt x="3418027" y="151587"/>
                  </a:lnTo>
                  <a:lnTo>
                    <a:pt x="3421748" y="199059"/>
                  </a:lnTo>
                  <a:lnTo>
                    <a:pt x="3418027" y="246456"/>
                  </a:lnTo>
                  <a:lnTo>
                    <a:pt x="3407803" y="292646"/>
                  </a:lnTo>
                  <a:lnTo>
                    <a:pt x="3392436" y="333692"/>
                  </a:lnTo>
                  <a:lnTo>
                    <a:pt x="3373323" y="365607"/>
                  </a:lnTo>
                  <a:lnTo>
                    <a:pt x="3425952" y="365607"/>
                  </a:lnTo>
                  <a:lnTo>
                    <a:pt x="3449332" y="329031"/>
                  </a:lnTo>
                  <a:lnTo>
                    <a:pt x="3465880" y="289293"/>
                  </a:lnTo>
                  <a:lnTo>
                    <a:pt x="3475723" y="246075"/>
                  </a:lnTo>
                  <a:lnTo>
                    <a:pt x="3478974" y="199059"/>
                  </a:lnTo>
                  <a:close/>
                </a:path>
                <a:path w="6393180" h="843279">
                  <a:moveTo>
                    <a:pt x="3818090" y="175755"/>
                  </a:moveTo>
                  <a:lnTo>
                    <a:pt x="3748354" y="175755"/>
                  </a:lnTo>
                  <a:lnTo>
                    <a:pt x="3748354" y="107175"/>
                  </a:lnTo>
                  <a:lnTo>
                    <a:pt x="3701783" y="107175"/>
                  </a:lnTo>
                  <a:lnTo>
                    <a:pt x="3701783" y="175755"/>
                  </a:lnTo>
                  <a:lnTo>
                    <a:pt x="3632187" y="175755"/>
                  </a:lnTo>
                  <a:lnTo>
                    <a:pt x="3632187" y="222745"/>
                  </a:lnTo>
                  <a:lnTo>
                    <a:pt x="3701783" y="222745"/>
                  </a:lnTo>
                  <a:lnTo>
                    <a:pt x="3701783" y="292595"/>
                  </a:lnTo>
                  <a:lnTo>
                    <a:pt x="3748354" y="292595"/>
                  </a:lnTo>
                  <a:lnTo>
                    <a:pt x="3748354" y="222745"/>
                  </a:lnTo>
                  <a:lnTo>
                    <a:pt x="3818090" y="222745"/>
                  </a:lnTo>
                  <a:lnTo>
                    <a:pt x="3818090" y="175755"/>
                  </a:lnTo>
                  <a:close/>
                </a:path>
                <a:path w="6393180" h="843279">
                  <a:moveTo>
                    <a:pt x="4103332" y="248793"/>
                  </a:moveTo>
                  <a:lnTo>
                    <a:pt x="4099687" y="217347"/>
                  </a:lnTo>
                  <a:lnTo>
                    <a:pt x="4098594" y="207873"/>
                  </a:lnTo>
                  <a:lnTo>
                    <a:pt x="4074642" y="211899"/>
                  </a:lnTo>
                  <a:lnTo>
                    <a:pt x="4051706" y="214680"/>
                  </a:lnTo>
                  <a:lnTo>
                    <a:pt x="4029786" y="216420"/>
                  </a:lnTo>
                  <a:lnTo>
                    <a:pt x="4008869" y="217347"/>
                  </a:lnTo>
                  <a:lnTo>
                    <a:pt x="4008869" y="40259"/>
                  </a:lnTo>
                  <a:lnTo>
                    <a:pt x="3961244" y="40259"/>
                  </a:lnTo>
                  <a:lnTo>
                    <a:pt x="3961244" y="258787"/>
                  </a:lnTo>
                  <a:lnTo>
                    <a:pt x="3984269" y="258787"/>
                  </a:lnTo>
                  <a:lnTo>
                    <a:pt x="4011345" y="258394"/>
                  </a:lnTo>
                  <a:lnTo>
                    <a:pt x="4040047" y="256794"/>
                  </a:lnTo>
                  <a:lnTo>
                    <a:pt x="4070629" y="253695"/>
                  </a:lnTo>
                  <a:lnTo>
                    <a:pt x="4103332" y="248793"/>
                  </a:lnTo>
                  <a:close/>
                </a:path>
                <a:path w="6393180" h="843279">
                  <a:moveTo>
                    <a:pt x="4239628" y="2641"/>
                  </a:moveTo>
                  <a:lnTo>
                    <a:pt x="4193971" y="2641"/>
                  </a:lnTo>
                  <a:lnTo>
                    <a:pt x="4193971" y="133667"/>
                  </a:lnTo>
                  <a:lnTo>
                    <a:pt x="4162272" y="133667"/>
                  </a:lnTo>
                  <a:lnTo>
                    <a:pt x="4162272" y="8559"/>
                  </a:lnTo>
                  <a:lnTo>
                    <a:pt x="4117797" y="8559"/>
                  </a:lnTo>
                  <a:lnTo>
                    <a:pt x="4117797" y="324967"/>
                  </a:lnTo>
                  <a:lnTo>
                    <a:pt x="4162272" y="324967"/>
                  </a:lnTo>
                  <a:lnTo>
                    <a:pt x="4162272" y="172085"/>
                  </a:lnTo>
                  <a:lnTo>
                    <a:pt x="4193971" y="172085"/>
                  </a:lnTo>
                  <a:lnTo>
                    <a:pt x="4193971" y="341541"/>
                  </a:lnTo>
                  <a:lnTo>
                    <a:pt x="4239628" y="341541"/>
                  </a:lnTo>
                  <a:lnTo>
                    <a:pt x="4239628" y="172085"/>
                  </a:lnTo>
                  <a:lnTo>
                    <a:pt x="4239628" y="133667"/>
                  </a:lnTo>
                  <a:lnTo>
                    <a:pt x="4239628" y="2641"/>
                  </a:lnTo>
                  <a:close/>
                </a:path>
                <a:path w="6393180" h="843279">
                  <a:moveTo>
                    <a:pt x="4486173" y="160909"/>
                  </a:moveTo>
                  <a:lnTo>
                    <a:pt x="4450232" y="143090"/>
                  </a:lnTo>
                  <a:lnTo>
                    <a:pt x="4411180" y="87477"/>
                  </a:lnTo>
                  <a:lnTo>
                    <a:pt x="4406709" y="54343"/>
                  </a:lnTo>
                  <a:lnTo>
                    <a:pt x="4406709" y="21717"/>
                  </a:lnTo>
                  <a:lnTo>
                    <a:pt x="4357497" y="21717"/>
                  </a:lnTo>
                  <a:lnTo>
                    <a:pt x="4357497" y="54343"/>
                  </a:lnTo>
                  <a:lnTo>
                    <a:pt x="4352696" y="88696"/>
                  </a:lnTo>
                  <a:lnTo>
                    <a:pt x="4337964" y="120675"/>
                  </a:lnTo>
                  <a:lnTo>
                    <a:pt x="4312577" y="147586"/>
                  </a:lnTo>
                  <a:lnTo>
                    <a:pt x="4275798" y="166687"/>
                  </a:lnTo>
                  <a:lnTo>
                    <a:pt x="4300537" y="204190"/>
                  </a:lnTo>
                  <a:lnTo>
                    <a:pt x="4327906" y="191452"/>
                  </a:lnTo>
                  <a:lnTo>
                    <a:pt x="4350626" y="174028"/>
                  </a:lnTo>
                  <a:lnTo>
                    <a:pt x="4368762" y="152603"/>
                  </a:lnTo>
                  <a:lnTo>
                    <a:pt x="4382363" y="127889"/>
                  </a:lnTo>
                  <a:lnTo>
                    <a:pt x="4395749" y="150736"/>
                  </a:lnTo>
                  <a:lnTo>
                    <a:pt x="4413428" y="170421"/>
                  </a:lnTo>
                  <a:lnTo>
                    <a:pt x="4435487" y="186436"/>
                  </a:lnTo>
                  <a:lnTo>
                    <a:pt x="4461967" y="198272"/>
                  </a:lnTo>
                  <a:lnTo>
                    <a:pt x="4486173" y="160909"/>
                  </a:lnTo>
                  <a:close/>
                </a:path>
                <a:path w="6393180" h="843279">
                  <a:moveTo>
                    <a:pt x="4560506" y="3162"/>
                  </a:moveTo>
                  <a:lnTo>
                    <a:pt x="4512881" y="3162"/>
                  </a:lnTo>
                  <a:lnTo>
                    <a:pt x="4512881" y="250367"/>
                  </a:lnTo>
                  <a:lnTo>
                    <a:pt x="4560506" y="250367"/>
                  </a:lnTo>
                  <a:lnTo>
                    <a:pt x="4560506" y="3162"/>
                  </a:lnTo>
                  <a:close/>
                </a:path>
                <a:path w="6393180" h="843279">
                  <a:moveTo>
                    <a:pt x="4569447" y="297332"/>
                  </a:moveTo>
                  <a:lnTo>
                    <a:pt x="4381576" y="297332"/>
                  </a:lnTo>
                  <a:lnTo>
                    <a:pt x="4381576" y="226288"/>
                  </a:lnTo>
                  <a:lnTo>
                    <a:pt x="4333557" y="226288"/>
                  </a:lnTo>
                  <a:lnTo>
                    <a:pt x="4333557" y="335622"/>
                  </a:lnTo>
                  <a:lnTo>
                    <a:pt x="4569447" y="335622"/>
                  </a:lnTo>
                  <a:lnTo>
                    <a:pt x="4569447" y="297332"/>
                  </a:lnTo>
                  <a:close/>
                </a:path>
                <a:path w="6393180" h="843279">
                  <a:moveTo>
                    <a:pt x="4899914" y="152882"/>
                  </a:moveTo>
                  <a:lnTo>
                    <a:pt x="4864773" y="135902"/>
                  </a:lnTo>
                  <a:lnTo>
                    <a:pt x="4826647" y="81851"/>
                  </a:lnTo>
                  <a:lnTo>
                    <a:pt x="4822291" y="48818"/>
                  </a:lnTo>
                  <a:lnTo>
                    <a:pt x="4822291" y="20396"/>
                  </a:lnTo>
                  <a:lnTo>
                    <a:pt x="4774400" y="20396"/>
                  </a:lnTo>
                  <a:lnTo>
                    <a:pt x="4774400" y="51054"/>
                  </a:lnTo>
                  <a:lnTo>
                    <a:pt x="4769459" y="85813"/>
                  </a:lnTo>
                  <a:lnTo>
                    <a:pt x="4754473" y="117525"/>
                  </a:lnTo>
                  <a:lnTo>
                    <a:pt x="4728629" y="143852"/>
                  </a:lnTo>
                  <a:lnTo>
                    <a:pt x="4691126" y="162483"/>
                  </a:lnTo>
                  <a:lnTo>
                    <a:pt x="4716386" y="200367"/>
                  </a:lnTo>
                  <a:lnTo>
                    <a:pt x="4744377" y="187579"/>
                  </a:lnTo>
                  <a:lnTo>
                    <a:pt x="4767465" y="170116"/>
                  </a:lnTo>
                  <a:lnTo>
                    <a:pt x="4785766" y="148602"/>
                  </a:lnTo>
                  <a:lnTo>
                    <a:pt x="4799393" y="123672"/>
                  </a:lnTo>
                  <a:lnTo>
                    <a:pt x="4812030" y="145097"/>
                  </a:lnTo>
                  <a:lnTo>
                    <a:pt x="4828692" y="163537"/>
                  </a:lnTo>
                  <a:lnTo>
                    <a:pt x="4849520" y="178625"/>
                  </a:lnTo>
                  <a:lnTo>
                    <a:pt x="4874653" y="189979"/>
                  </a:lnTo>
                  <a:lnTo>
                    <a:pt x="4899914" y="152882"/>
                  </a:lnTo>
                  <a:close/>
                </a:path>
                <a:path w="6393180" h="843279">
                  <a:moveTo>
                    <a:pt x="4979771" y="2641"/>
                  </a:moveTo>
                  <a:lnTo>
                    <a:pt x="4932400" y="2641"/>
                  </a:lnTo>
                  <a:lnTo>
                    <a:pt x="4932400" y="64871"/>
                  </a:lnTo>
                  <a:lnTo>
                    <a:pt x="4868862" y="64871"/>
                  </a:lnTo>
                  <a:lnTo>
                    <a:pt x="4868862" y="103670"/>
                  </a:lnTo>
                  <a:lnTo>
                    <a:pt x="4932400" y="103670"/>
                  </a:lnTo>
                  <a:lnTo>
                    <a:pt x="4932400" y="201295"/>
                  </a:lnTo>
                  <a:lnTo>
                    <a:pt x="4979771" y="201295"/>
                  </a:lnTo>
                  <a:lnTo>
                    <a:pt x="4979771" y="2641"/>
                  </a:lnTo>
                  <a:close/>
                </a:path>
                <a:path w="6393180" h="843279">
                  <a:moveTo>
                    <a:pt x="4980686" y="275894"/>
                  </a:moveTo>
                  <a:lnTo>
                    <a:pt x="4972570" y="248056"/>
                  </a:lnTo>
                  <a:lnTo>
                    <a:pt x="4971186" y="246811"/>
                  </a:lnTo>
                  <a:lnTo>
                    <a:pt x="4949431" y="227342"/>
                  </a:lnTo>
                  <a:lnTo>
                    <a:pt x="4933594" y="221780"/>
                  </a:lnTo>
                  <a:lnTo>
                    <a:pt x="4933594" y="275894"/>
                  </a:lnTo>
                  <a:lnTo>
                    <a:pt x="4928984" y="288302"/>
                  </a:lnTo>
                  <a:lnTo>
                    <a:pt x="4915611" y="297268"/>
                  </a:lnTo>
                  <a:lnTo>
                    <a:pt x="4893830" y="302679"/>
                  </a:lnTo>
                  <a:lnTo>
                    <a:pt x="4863998" y="304431"/>
                  </a:lnTo>
                  <a:lnTo>
                    <a:pt x="4834255" y="302679"/>
                  </a:lnTo>
                  <a:lnTo>
                    <a:pt x="4812589" y="297268"/>
                  </a:lnTo>
                  <a:lnTo>
                    <a:pt x="4799355" y="288302"/>
                  </a:lnTo>
                  <a:lnTo>
                    <a:pt x="4794923" y="275894"/>
                  </a:lnTo>
                  <a:lnTo>
                    <a:pt x="4799355" y="263182"/>
                  </a:lnTo>
                  <a:lnTo>
                    <a:pt x="4812589" y="254101"/>
                  </a:lnTo>
                  <a:lnTo>
                    <a:pt x="4834255" y="248640"/>
                  </a:lnTo>
                  <a:lnTo>
                    <a:pt x="4863998" y="246811"/>
                  </a:lnTo>
                  <a:lnTo>
                    <a:pt x="4893830" y="248640"/>
                  </a:lnTo>
                  <a:lnTo>
                    <a:pt x="4915611" y="254101"/>
                  </a:lnTo>
                  <a:lnTo>
                    <a:pt x="4928984" y="263182"/>
                  </a:lnTo>
                  <a:lnTo>
                    <a:pt x="4933594" y="275894"/>
                  </a:lnTo>
                  <a:lnTo>
                    <a:pt x="4933594" y="221780"/>
                  </a:lnTo>
                  <a:lnTo>
                    <a:pt x="4912741" y="214426"/>
                  </a:lnTo>
                  <a:lnTo>
                    <a:pt x="4863998" y="209981"/>
                  </a:lnTo>
                  <a:lnTo>
                    <a:pt x="4815383" y="214426"/>
                  </a:lnTo>
                  <a:lnTo>
                    <a:pt x="4778756" y="227342"/>
                  </a:lnTo>
                  <a:lnTo>
                    <a:pt x="4755667" y="248056"/>
                  </a:lnTo>
                  <a:lnTo>
                    <a:pt x="4747692" y="275894"/>
                  </a:lnTo>
                  <a:lnTo>
                    <a:pt x="4755667" y="303796"/>
                  </a:lnTo>
                  <a:lnTo>
                    <a:pt x="4778756" y="324383"/>
                  </a:lnTo>
                  <a:lnTo>
                    <a:pt x="4815383" y="337108"/>
                  </a:lnTo>
                  <a:lnTo>
                    <a:pt x="4863998" y="341401"/>
                  </a:lnTo>
                  <a:lnTo>
                    <a:pt x="4912741" y="337108"/>
                  </a:lnTo>
                  <a:lnTo>
                    <a:pt x="4949431" y="324383"/>
                  </a:lnTo>
                  <a:lnTo>
                    <a:pt x="4971847" y="304431"/>
                  </a:lnTo>
                  <a:lnTo>
                    <a:pt x="4972570" y="303796"/>
                  </a:lnTo>
                  <a:lnTo>
                    <a:pt x="4980686" y="275894"/>
                  </a:lnTo>
                  <a:close/>
                </a:path>
                <a:path w="6393180" h="843279">
                  <a:moveTo>
                    <a:pt x="5229466" y="158013"/>
                  </a:moveTo>
                  <a:lnTo>
                    <a:pt x="5194808" y="140703"/>
                  </a:lnTo>
                  <a:lnTo>
                    <a:pt x="5156352" y="89128"/>
                  </a:lnTo>
                  <a:lnTo>
                    <a:pt x="5151590" y="59474"/>
                  </a:lnTo>
                  <a:lnTo>
                    <a:pt x="5219077" y="59474"/>
                  </a:lnTo>
                  <a:lnTo>
                    <a:pt x="5219077" y="21717"/>
                  </a:lnTo>
                  <a:lnTo>
                    <a:pt x="5035423" y="21717"/>
                  </a:lnTo>
                  <a:lnTo>
                    <a:pt x="5035423" y="59474"/>
                  </a:lnTo>
                  <a:lnTo>
                    <a:pt x="5103304" y="59474"/>
                  </a:lnTo>
                  <a:lnTo>
                    <a:pt x="5098313" y="91059"/>
                  </a:lnTo>
                  <a:lnTo>
                    <a:pt x="5083403" y="120840"/>
                  </a:lnTo>
                  <a:lnTo>
                    <a:pt x="5058092" y="146088"/>
                  </a:lnTo>
                  <a:lnTo>
                    <a:pt x="5021872" y="164058"/>
                  </a:lnTo>
                  <a:lnTo>
                    <a:pt x="5046205" y="201561"/>
                  </a:lnTo>
                  <a:lnTo>
                    <a:pt x="5073713" y="189344"/>
                  </a:lnTo>
                  <a:lnTo>
                    <a:pt x="5096497" y="172504"/>
                  </a:lnTo>
                  <a:lnTo>
                    <a:pt x="5114582" y="151739"/>
                  </a:lnTo>
                  <a:lnTo>
                    <a:pt x="5128031" y="127749"/>
                  </a:lnTo>
                  <a:lnTo>
                    <a:pt x="5141176" y="149402"/>
                  </a:lnTo>
                  <a:lnTo>
                    <a:pt x="5158511" y="168173"/>
                  </a:lnTo>
                  <a:lnTo>
                    <a:pt x="5180114" y="183438"/>
                  </a:lnTo>
                  <a:lnTo>
                    <a:pt x="5206047" y="194589"/>
                  </a:lnTo>
                  <a:lnTo>
                    <a:pt x="5229466" y="158013"/>
                  </a:lnTo>
                  <a:close/>
                </a:path>
                <a:path w="6393180" h="843279">
                  <a:moveTo>
                    <a:pt x="5309197" y="219456"/>
                  </a:moveTo>
                  <a:lnTo>
                    <a:pt x="5076469" y="219456"/>
                  </a:lnTo>
                  <a:lnTo>
                    <a:pt x="5076469" y="257467"/>
                  </a:lnTo>
                  <a:lnTo>
                    <a:pt x="5261838" y="257467"/>
                  </a:lnTo>
                  <a:lnTo>
                    <a:pt x="5261838" y="341541"/>
                  </a:lnTo>
                  <a:lnTo>
                    <a:pt x="5309197" y="341541"/>
                  </a:lnTo>
                  <a:lnTo>
                    <a:pt x="5309197" y="219456"/>
                  </a:lnTo>
                  <a:close/>
                </a:path>
                <a:path w="6393180" h="843279">
                  <a:moveTo>
                    <a:pt x="5309197" y="2641"/>
                  </a:moveTo>
                  <a:lnTo>
                    <a:pt x="5261838" y="2641"/>
                  </a:lnTo>
                  <a:lnTo>
                    <a:pt x="5261838" y="84201"/>
                  </a:lnTo>
                  <a:lnTo>
                    <a:pt x="5209337" y="84201"/>
                  </a:lnTo>
                  <a:lnTo>
                    <a:pt x="5209337" y="123012"/>
                  </a:lnTo>
                  <a:lnTo>
                    <a:pt x="5261838" y="123012"/>
                  </a:lnTo>
                  <a:lnTo>
                    <a:pt x="5261838" y="204584"/>
                  </a:lnTo>
                  <a:lnTo>
                    <a:pt x="5309197" y="204584"/>
                  </a:lnTo>
                  <a:lnTo>
                    <a:pt x="5309197" y="2641"/>
                  </a:lnTo>
                  <a:close/>
                </a:path>
                <a:path w="6393180" h="843279">
                  <a:moveTo>
                    <a:pt x="5648579" y="175755"/>
                  </a:moveTo>
                  <a:lnTo>
                    <a:pt x="5578856" y="175755"/>
                  </a:lnTo>
                  <a:lnTo>
                    <a:pt x="5578856" y="107175"/>
                  </a:lnTo>
                  <a:lnTo>
                    <a:pt x="5532285" y="107175"/>
                  </a:lnTo>
                  <a:lnTo>
                    <a:pt x="5532285" y="175755"/>
                  </a:lnTo>
                  <a:lnTo>
                    <a:pt x="5462689" y="175755"/>
                  </a:lnTo>
                  <a:lnTo>
                    <a:pt x="5462689" y="222745"/>
                  </a:lnTo>
                  <a:lnTo>
                    <a:pt x="5532285" y="222745"/>
                  </a:lnTo>
                  <a:lnTo>
                    <a:pt x="5532285" y="292595"/>
                  </a:lnTo>
                  <a:lnTo>
                    <a:pt x="5578856" y="292595"/>
                  </a:lnTo>
                  <a:lnTo>
                    <a:pt x="5578856" y="222745"/>
                  </a:lnTo>
                  <a:lnTo>
                    <a:pt x="5648579" y="222745"/>
                  </a:lnTo>
                  <a:lnTo>
                    <a:pt x="5648579" y="175755"/>
                  </a:lnTo>
                  <a:close/>
                </a:path>
                <a:path w="6393180" h="843279">
                  <a:moveTo>
                    <a:pt x="6063437" y="56375"/>
                  </a:moveTo>
                  <a:lnTo>
                    <a:pt x="6016079" y="56375"/>
                  </a:lnTo>
                  <a:lnTo>
                    <a:pt x="6016079" y="94475"/>
                  </a:lnTo>
                  <a:lnTo>
                    <a:pt x="6016079" y="128765"/>
                  </a:lnTo>
                  <a:lnTo>
                    <a:pt x="5953061" y="128765"/>
                  </a:lnTo>
                  <a:lnTo>
                    <a:pt x="5953061" y="94475"/>
                  </a:lnTo>
                  <a:lnTo>
                    <a:pt x="6016079" y="94475"/>
                  </a:lnTo>
                  <a:lnTo>
                    <a:pt x="6016079" y="56375"/>
                  </a:lnTo>
                  <a:lnTo>
                    <a:pt x="5953061" y="56375"/>
                  </a:lnTo>
                  <a:lnTo>
                    <a:pt x="5953061" y="29705"/>
                  </a:lnTo>
                  <a:lnTo>
                    <a:pt x="5906490" y="29705"/>
                  </a:lnTo>
                  <a:lnTo>
                    <a:pt x="5906490" y="67805"/>
                  </a:lnTo>
                  <a:lnTo>
                    <a:pt x="5906490" y="94475"/>
                  </a:lnTo>
                  <a:lnTo>
                    <a:pt x="5906490" y="128765"/>
                  </a:lnTo>
                  <a:lnTo>
                    <a:pt x="5906490" y="157975"/>
                  </a:lnTo>
                  <a:lnTo>
                    <a:pt x="5839257" y="157975"/>
                  </a:lnTo>
                  <a:lnTo>
                    <a:pt x="5839257" y="67805"/>
                  </a:lnTo>
                  <a:lnTo>
                    <a:pt x="5906490" y="67805"/>
                  </a:lnTo>
                  <a:lnTo>
                    <a:pt x="5906490" y="29705"/>
                  </a:lnTo>
                  <a:lnTo>
                    <a:pt x="5792152" y="29705"/>
                  </a:lnTo>
                  <a:lnTo>
                    <a:pt x="5792152" y="56375"/>
                  </a:lnTo>
                  <a:lnTo>
                    <a:pt x="5792152" y="67805"/>
                  </a:lnTo>
                  <a:lnTo>
                    <a:pt x="5792152" y="157975"/>
                  </a:lnTo>
                  <a:lnTo>
                    <a:pt x="5792152" y="166865"/>
                  </a:lnTo>
                  <a:lnTo>
                    <a:pt x="5792152" y="194805"/>
                  </a:lnTo>
                  <a:lnTo>
                    <a:pt x="5953061" y="194805"/>
                  </a:lnTo>
                  <a:lnTo>
                    <a:pt x="5953061" y="166865"/>
                  </a:lnTo>
                  <a:lnTo>
                    <a:pt x="6016079" y="166865"/>
                  </a:lnTo>
                  <a:lnTo>
                    <a:pt x="6016079" y="249440"/>
                  </a:lnTo>
                  <a:lnTo>
                    <a:pt x="6063437" y="249440"/>
                  </a:lnTo>
                  <a:lnTo>
                    <a:pt x="6063437" y="67805"/>
                  </a:lnTo>
                  <a:lnTo>
                    <a:pt x="6063437" y="56375"/>
                  </a:lnTo>
                  <a:close/>
                </a:path>
                <a:path w="6393180" h="843279">
                  <a:moveTo>
                    <a:pt x="6063437" y="3162"/>
                  </a:moveTo>
                  <a:lnTo>
                    <a:pt x="6016079" y="3162"/>
                  </a:lnTo>
                  <a:lnTo>
                    <a:pt x="6016079" y="56045"/>
                  </a:lnTo>
                  <a:lnTo>
                    <a:pt x="6063437" y="56045"/>
                  </a:lnTo>
                  <a:lnTo>
                    <a:pt x="6063437" y="3162"/>
                  </a:lnTo>
                  <a:close/>
                </a:path>
                <a:path w="6393180" h="843279">
                  <a:moveTo>
                    <a:pt x="6070676" y="297675"/>
                  </a:moveTo>
                  <a:lnTo>
                    <a:pt x="5885967" y="297675"/>
                  </a:lnTo>
                  <a:lnTo>
                    <a:pt x="5885967" y="226555"/>
                  </a:lnTo>
                  <a:lnTo>
                    <a:pt x="5837936" y="226555"/>
                  </a:lnTo>
                  <a:lnTo>
                    <a:pt x="5837936" y="297675"/>
                  </a:lnTo>
                  <a:lnTo>
                    <a:pt x="5837936" y="335775"/>
                  </a:lnTo>
                  <a:lnTo>
                    <a:pt x="6070676" y="335775"/>
                  </a:lnTo>
                  <a:lnTo>
                    <a:pt x="6070676" y="297675"/>
                  </a:lnTo>
                  <a:close/>
                </a:path>
                <a:path w="6393180" h="843279">
                  <a:moveTo>
                    <a:pt x="6313144" y="150647"/>
                  </a:moveTo>
                  <a:lnTo>
                    <a:pt x="6264872" y="120116"/>
                  </a:lnTo>
                  <a:lnTo>
                    <a:pt x="6241212" y="84988"/>
                  </a:lnTo>
                  <a:lnTo>
                    <a:pt x="6235382" y="56705"/>
                  </a:lnTo>
                  <a:lnTo>
                    <a:pt x="6302743" y="56705"/>
                  </a:lnTo>
                  <a:lnTo>
                    <a:pt x="6302743" y="18161"/>
                  </a:lnTo>
                  <a:lnTo>
                    <a:pt x="6119088" y="18161"/>
                  </a:lnTo>
                  <a:lnTo>
                    <a:pt x="6119088" y="56705"/>
                  </a:lnTo>
                  <a:lnTo>
                    <a:pt x="6186843" y="56705"/>
                  </a:lnTo>
                  <a:lnTo>
                    <a:pt x="6180709" y="87261"/>
                  </a:lnTo>
                  <a:lnTo>
                    <a:pt x="6165380" y="115531"/>
                  </a:lnTo>
                  <a:lnTo>
                    <a:pt x="6140462" y="139382"/>
                  </a:lnTo>
                  <a:lnTo>
                    <a:pt x="6105537" y="156692"/>
                  </a:lnTo>
                  <a:lnTo>
                    <a:pt x="6129871" y="193929"/>
                  </a:lnTo>
                  <a:lnTo>
                    <a:pt x="6157366" y="181635"/>
                  </a:lnTo>
                  <a:lnTo>
                    <a:pt x="6180099" y="164769"/>
                  </a:lnTo>
                  <a:lnTo>
                    <a:pt x="6198146" y="144030"/>
                  </a:lnTo>
                  <a:lnTo>
                    <a:pt x="6211570" y="120116"/>
                  </a:lnTo>
                  <a:lnTo>
                    <a:pt x="6224778" y="141630"/>
                  </a:lnTo>
                  <a:lnTo>
                    <a:pt x="6242164" y="160375"/>
                  </a:lnTo>
                  <a:lnTo>
                    <a:pt x="6263779" y="175768"/>
                  </a:lnTo>
                  <a:lnTo>
                    <a:pt x="6289726" y="187223"/>
                  </a:lnTo>
                  <a:lnTo>
                    <a:pt x="6313144" y="150647"/>
                  </a:lnTo>
                  <a:close/>
                </a:path>
                <a:path w="6393180" h="843279">
                  <a:moveTo>
                    <a:pt x="6392735" y="201295"/>
                  </a:moveTo>
                  <a:lnTo>
                    <a:pt x="6345504" y="201295"/>
                  </a:lnTo>
                  <a:lnTo>
                    <a:pt x="6345504" y="233260"/>
                  </a:lnTo>
                  <a:lnTo>
                    <a:pt x="6345504" y="269836"/>
                  </a:lnTo>
                  <a:lnTo>
                    <a:pt x="6345504" y="299707"/>
                  </a:lnTo>
                  <a:lnTo>
                    <a:pt x="6213945" y="299707"/>
                  </a:lnTo>
                  <a:lnTo>
                    <a:pt x="6213945" y="269836"/>
                  </a:lnTo>
                  <a:lnTo>
                    <a:pt x="6345504" y="269836"/>
                  </a:lnTo>
                  <a:lnTo>
                    <a:pt x="6345504" y="233260"/>
                  </a:lnTo>
                  <a:lnTo>
                    <a:pt x="6213945" y="233260"/>
                  </a:lnTo>
                  <a:lnTo>
                    <a:pt x="6213945" y="201295"/>
                  </a:lnTo>
                  <a:lnTo>
                    <a:pt x="6166980" y="201295"/>
                  </a:lnTo>
                  <a:lnTo>
                    <a:pt x="6166980" y="337718"/>
                  </a:lnTo>
                  <a:lnTo>
                    <a:pt x="6392735" y="337718"/>
                  </a:lnTo>
                  <a:lnTo>
                    <a:pt x="6392735" y="299707"/>
                  </a:lnTo>
                  <a:lnTo>
                    <a:pt x="6392735" y="269836"/>
                  </a:lnTo>
                  <a:lnTo>
                    <a:pt x="6392735" y="233260"/>
                  </a:lnTo>
                  <a:lnTo>
                    <a:pt x="6392735" y="201295"/>
                  </a:lnTo>
                  <a:close/>
                </a:path>
                <a:path w="6393180" h="843279">
                  <a:moveTo>
                    <a:pt x="6392735" y="2641"/>
                  </a:moveTo>
                  <a:lnTo>
                    <a:pt x="6345504" y="2641"/>
                  </a:lnTo>
                  <a:lnTo>
                    <a:pt x="6345504" y="78676"/>
                  </a:lnTo>
                  <a:lnTo>
                    <a:pt x="6291821" y="78676"/>
                  </a:lnTo>
                  <a:lnTo>
                    <a:pt x="6291821" y="117360"/>
                  </a:lnTo>
                  <a:lnTo>
                    <a:pt x="6345504" y="117360"/>
                  </a:lnTo>
                  <a:lnTo>
                    <a:pt x="6345504" y="188010"/>
                  </a:lnTo>
                  <a:lnTo>
                    <a:pt x="6392735" y="188010"/>
                  </a:lnTo>
                  <a:lnTo>
                    <a:pt x="6392735" y="26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63687" y="6122682"/>
              <a:ext cx="5807710" cy="2213610"/>
            </a:xfrm>
            <a:custGeom>
              <a:avLst/>
              <a:gdLst/>
              <a:ahLst/>
              <a:cxnLst/>
              <a:rect l="l" t="t" r="r" b="b"/>
              <a:pathLst>
                <a:path w="5807709" h="2213609">
                  <a:moveTo>
                    <a:pt x="212471" y="1140955"/>
                  </a:moveTo>
                  <a:lnTo>
                    <a:pt x="177012" y="1115237"/>
                  </a:lnTo>
                  <a:lnTo>
                    <a:pt x="156845" y="1086612"/>
                  </a:lnTo>
                  <a:lnTo>
                    <a:pt x="152006" y="1079754"/>
                  </a:lnTo>
                  <a:lnTo>
                    <a:pt x="137236" y="1037844"/>
                  </a:lnTo>
                  <a:lnTo>
                    <a:pt x="132486" y="992809"/>
                  </a:lnTo>
                  <a:lnTo>
                    <a:pt x="132486" y="942162"/>
                  </a:lnTo>
                  <a:lnTo>
                    <a:pt x="84988" y="942162"/>
                  </a:lnTo>
                  <a:lnTo>
                    <a:pt x="84988" y="992809"/>
                  </a:lnTo>
                  <a:lnTo>
                    <a:pt x="79781" y="1039698"/>
                  </a:lnTo>
                  <a:lnTo>
                    <a:pt x="64173" y="1083487"/>
                  </a:lnTo>
                  <a:lnTo>
                    <a:pt x="37846" y="1120432"/>
                  </a:lnTo>
                  <a:lnTo>
                    <a:pt x="533" y="1146746"/>
                  </a:lnTo>
                  <a:lnTo>
                    <a:pt x="29603" y="1185291"/>
                  </a:lnTo>
                  <a:lnTo>
                    <a:pt x="56134" y="1167980"/>
                  </a:lnTo>
                  <a:lnTo>
                    <a:pt x="78155" y="1145222"/>
                  </a:lnTo>
                  <a:lnTo>
                    <a:pt x="95719" y="1117828"/>
                  </a:lnTo>
                  <a:lnTo>
                    <a:pt x="108940" y="1086612"/>
                  </a:lnTo>
                  <a:lnTo>
                    <a:pt x="121488" y="1115695"/>
                  </a:lnTo>
                  <a:lnTo>
                    <a:pt x="138074" y="1141247"/>
                  </a:lnTo>
                  <a:lnTo>
                    <a:pt x="158813" y="1162507"/>
                  </a:lnTo>
                  <a:lnTo>
                    <a:pt x="183794" y="1178712"/>
                  </a:lnTo>
                  <a:lnTo>
                    <a:pt x="212471" y="1140955"/>
                  </a:lnTo>
                  <a:close/>
                </a:path>
                <a:path w="5807709" h="2213609">
                  <a:moveTo>
                    <a:pt x="215760" y="1602498"/>
                  </a:moveTo>
                  <a:lnTo>
                    <a:pt x="179298" y="1577543"/>
                  </a:lnTo>
                  <a:lnTo>
                    <a:pt x="156006" y="1547241"/>
                  </a:lnTo>
                  <a:lnTo>
                    <a:pt x="137896" y="1505140"/>
                  </a:lnTo>
                  <a:lnTo>
                    <a:pt x="132880" y="1465541"/>
                  </a:lnTo>
                  <a:lnTo>
                    <a:pt x="132880" y="1444752"/>
                  </a:lnTo>
                  <a:lnTo>
                    <a:pt x="201028" y="1444752"/>
                  </a:lnTo>
                  <a:lnTo>
                    <a:pt x="201028" y="1405940"/>
                  </a:lnTo>
                  <a:lnTo>
                    <a:pt x="13423" y="1405940"/>
                  </a:lnTo>
                  <a:lnTo>
                    <a:pt x="13423" y="1444752"/>
                  </a:lnTo>
                  <a:lnTo>
                    <a:pt x="85128" y="1444752"/>
                  </a:lnTo>
                  <a:lnTo>
                    <a:pt x="85128" y="1465541"/>
                  </a:lnTo>
                  <a:lnTo>
                    <a:pt x="79654" y="1508201"/>
                  </a:lnTo>
                  <a:lnTo>
                    <a:pt x="63627" y="1549374"/>
                  </a:lnTo>
                  <a:lnTo>
                    <a:pt x="37071" y="1584985"/>
                  </a:lnTo>
                  <a:lnTo>
                    <a:pt x="0" y="1610918"/>
                  </a:lnTo>
                  <a:lnTo>
                    <a:pt x="27635" y="1648409"/>
                  </a:lnTo>
                  <a:lnTo>
                    <a:pt x="54737" y="1631137"/>
                  </a:lnTo>
                  <a:lnTo>
                    <a:pt x="77558" y="1607743"/>
                  </a:lnTo>
                  <a:lnTo>
                    <a:pt x="95935" y="1579384"/>
                  </a:lnTo>
                  <a:lnTo>
                    <a:pt x="109728" y="1547241"/>
                  </a:lnTo>
                  <a:lnTo>
                    <a:pt x="123177" y="1576400"/>
                  </a:lnTo>
                  <a:lnTo>
                    <a:pt x="140982" y="1602219"/>
                  </a:lnTo>
                  <a:lnTo>
                    <a:pt x="163068" y="1623669"/>
                  </a:lnTo>
                  <a:lnTo>
                    <a:pt x="189318" y="1639722"/>
                  </a:lnTo>
                  <a:lnTo>
                    <a:pt x="215760" y="1602498"/>
                  </a:lnTo>
                  <a:close/>
                </a:path>
                <a:path w="5807709" h="2213609">
                  <a:moveTo>
                    <a:pt x="293255" y="1884121"/>
                  </a:moveTo>
                  <a:lnTo>
                    <a:pt x="245884" y="1884121"/>
                  </a:lnTo>
                  <a:lnTo>
                    <a:pt x="245884" y="1922221"/>
                  </a:lnTo>
                  <a:lnTo>
                    <a:pt x="245884" y="1956511"/>
                  </a:lnTo>
                  <a:lnTo>
                    <a:pt x="182867" y="1956511"/>
                  </a:lnTo>
                  <a:lnTo>
                    <a:pt x="182867" y="1922221"/>
                  </a:lnTo>
                  <a:lnTo>
                    <a:pt x="245884" y="1922221"/>
                  </a:lnTo>
                  <a:lnTo>
                    <a:pt x="245884" y="1884121"/>
                  </a:lnTo>
                  <a:lnTo>
                    <a:pt x="182867" y="1884121"/>
                  </a:lnTo>
                  <a:lnTo>
                    <a:pt x="182867" y="1857451"/>
                  </a:lnTo>
                  <a:lnTo>
                    <a:pt x="136296" y="1857451"/>
                  </a:lnTo>
                  <a:lnTo>
                    <a:pt x="136296" y="1895551"/>
                  </a:lnTo>
                  <a:lnTo>
                    <a:pt x="136296" y="1922221"/>
                  </a:lnTo>
                  <a:lnTo>
                    <a:pt x="136296" y="1956511"/>
                  </a:lnTo>
                  <a:lnTo>
                    <a:pt x="136296" y="1985721"/>
                  </a:lnTo>
                  <a:lnTo>
                    <a:pt x="69075" y="1985721"/>
                  </a:lnTo>
                  <a:lnTo>
                    <a:pt x="69075" y="1895551"/>
                  </a:lnTo>
                  <a:lnTo>
                    <a:pt x="136296" y="1895551"/>
                  </a:lnTo>
                  <a:lnTo>
                    <a:pt x="136296" y="1857451"/>
                  </a:lnTo>
                  <a:lnTo>
                    <a:pt x="21971" y="1857451"/>
                  </a:lnTo>
                  <a:lnTo>
                    <a:pt x="21971" y="1884121"/>
                  </a:lnTo>
                  <a:lnTo>
                    <a:pt x="21971" y="1895551"/>
                  </a:lnTo>
                  <a:lnTo>
                    <a:pt x="21971" y="1985721"/>
                  </a:lnTo>
                  <a:lnTo>
                    <a:pt x="21971" y="1994611"/>
                  </a:lnTo>
                  <a:lnTo>
                    <a:pt x="21971" y="2022551"/>
                  </a:lnTo>
                  <a:lnTo>
                    <a:pt x="182867" y="2022551"/>
                  </a:lnTo>
                  <a:lnTo>
                    <a:pt x="182867" y="1994611"/>
                  </a:lnTo>
                  <a:lnTo>
                    <a:pt x="245884" y="1994611"/>
                  </a:lnTo>
                  <a:lnTo>
                    <a:pt x="245884" y="2077186"/>
                  </a:lnTo>
                  <a:lnTo>
                    <a:pt x="293255" y="2077186"/>
                  </a:lnTo>
                  <a:lnTo>
                    <a:pt x="293255" y="1895551"/>
                  </a:lnTo>
                  <a:lnTo>
                    <a:pt x="293255" y="1884121"/>
                  </a:lnTo>
                  <a:close/>
                </a:path>
                <a:path w="5807709" h="2213609">
                  <a:moveTo>
                    <a:pt x="293255" y="1830908"/>
                  </a:moveTo>
                  <a:lnTo>
                    <a:pt x="245884" y="1830908"/>
                  </a:lnTo>
                  <a:lnTo>
                    <a:pt x="245884" y="1883791"/>
                  </a:lnTo>
                  <a:lnTo>
                    <a:pt x="293255" y="1883791"/>
                  </a:lnTo>
                  <a:lnTo>
                    <a:pt x="293255" y="1830908"/>
                  </a:lnTo>
                  <a:close/>
                </a:path>
                <a:path w="5807709" h="2213609">
                  <a:moveTo>
                    <a:pt x="300482" y="2125421"/>
                  </a:moveTo>
                  <a:lnTo>
                    <a:pt x="115773" y="2125421"/>
                  </a:lnTo>
                  <a:lnTo>
                    <a:pt x="115773" y="2054301"/>
                  </a:lnTo>
                  <a:lnTo>
                    <a:pt x="67754" y="2054301"/>
                  </a:lnTo>
                  <a:lnTo>
                    <a:pt x="67754" y="2125421"/>
                  </a:lnTo>
                  <a:lnTo>
                    <a:pt x="67754" y="2163521"/>
                  </a:lnTo>
                  <a:lnTo>
                    <a:pt x="300482" y="2163521"/>
                  </a:lnTo>
                  <a:lnTo>
                    <a:pt x="300482" y="2125421"/>
                  </a:lnTo>
                  <a:close/>
                </a:path>
                <a:path w="5807709" h="2213609">
                  <a:moveTo>
                    <a:pt x="324954" y="1502638"/>
                  </a:moveTo>
                  <a:lnTo>
                    <a:pt x="274967" y="1502638"/>
                  </a:lnTo>
                  <a:lnTo>
                    <a:pt x="274967" y="1373187"/>
                  </a:lnTo>
                  <a:lnTo>
                    <a:pt x="227469" y="1373187"/>
                  </a:lnTo>
                  <a:lnTo>
                    <a:pt x="227469" y="1712087"/>
                  </a:lnTo>
                  <a:lnTo>
                    <a:pt x="274967" y="1712087"/>
                  </a:lnTo>
                  <a:lnTo>
                    <a:pt x="274967" y="1542237"/>
                  </a:lnTo>
                  <a:lnTo>
                    <a:pt x="324954" y="1542237"/>
                  </a:lnTo>
                  <a:lnTo>
                    <a:pt x="324954" y="1502638"/>
                  </a:lnTo>
                  <a:close/>
                </a:path>
                <a:path w="5807709" h="2213609">
                  <a:moveTo>
                    <a:pt x="324954" y="1046619"/>
                  </a:moveTo>
                  <a:lnTo>
                    <a:pt x="274967" y="1046619"/>
                  </a:lnTo>
                  <a:lnTo>
                    <a:pt x="274967" y="915987"/>
                  </a:lnTo>
                  <a:lnTo>
                    <a:pt x="227469" y="915987"/>
                  </a:lnTo>
                  <a:lnTo>
                    <a:pt x="227469" y="1254887"/>
                  </a:lnTo>
                  <a:lnTo>
                    <a:pt x="274967" y="1254887"/>
                  </a:lnTo>
                  <a:lnTo>
                    <a:pt x="274967" y="1086751"/>
                  </a:lnTo>
                  <a:lnTo>
                    <a:pt x="324954" y="1086751"/>
                  </a:lnTo>
                  <a:lnTo>
                    <a:pt x="324954" y="1046619"/>
                  </a:lnTo>
                  <a:close/>
                </a:path>
                <a:path w="5807709" h="2213609">
                  <a:moveTo>
                    <a:pt x="509536" y="1605127"/>
                  </a:moveTo>
                  <a:lnTo>
                    <a:pt x="478802" y="1581315"/>
                  </a:lnTo>
                  <a:lnTo>
                    <a:pt x="446544" y="1514614"/>
                  </a:lnTo>
                  <a:lnTo>
                    <a:pt x="442963" y="1476463"/>
                  </a:lnTo>
                  <a:lnTo>
                    <a:pt x="442963" y="1468691"/>
                  </a:lnTo>
                  <a:lnTo>
                    <a:pt x="496252" y="1468691"/>
                  </a:lnTo>
                  <a:lnTo>
                    <a:pt x="496252" y="1430680"/>
                  </a:lnTo>
                  <a:lnTo>
                    <a:pt x="442569" y="1430680"/>
                  </a:lnTo>
                  <a:lnTo>
                    <a:pt x="442569" y="1385023"/>
                  </a:lnTo>
                  <a:lnTo>
                    <a:pt x="398233" y="1385023"/>
                  </a:lnTo>
                  <a:lnTo>
                    <a:pt x="398233" y="1430680"/>
                  </a:lnTo>
                  <a:lnTo>
                    <a:pt x="343636" y="1430680"/>
                  </a:lnTo>
                  <a:lnTo>
                    <a:pt x="343636" y="1468691"/>
                  </a:lnTo>
                  <a:lnTo>
                    <a:pt x="398233" y="1468691"/>
                  </a:lnTo>
                  <a:lnTo>
                    <a:pt x="398233" y="1476463"/>
                  </a:lnTo>
                  <a:lnTo>
                    <a:pt x="394487" y="1515783"/>
                  </a:lnTo>
                  <a:lnTo>
                    <a:pt x="382816" y="1553387"/>
                  </a:lnTo>
                  <a:lnTo>
                    <a:pt x="362013" y="1586496"/>
                  </a:lnTo>
                  <a:lnTo>
                    <a:pt x="330873" y="1612366"/>
                  </a:lnTo>
                  <a:lnTo>
                    <a:pt x="358114" y="1648015"/>
                  </a:lnTo>
                  <a:lnTo>
                    <a:pt x="379234" y="1632343"/>
                  </a:lnTo>
                  <a:lnTo>
                    <a:pt x="396595" y="1612620"/>
                  </a:lnTo>
                  <a:lnTo>
                    <a:pt x="410400" y="1589557"/>
                  </a:lnTo>
                  <a:lnTo>
                    <a:pt x="420865" y="1563814"/>
                  </a:lnTo>
                  <a:lnTo>
                    <a:pt x="431330" y="1587423"/>
                  </a:lnTo>
                  <a:lnTo>
                    <a:pt x="445122" y="1608353"/>
                  </a:lnTo>
                  <a:lnTo>
                    <a:pt x="462432" y="1626019"/>
                  </a:lnTo>
                  <a:lnTo>
                    <a:pt x="483489" y="1639862"/>
                  </a:lnTo>
                  <a:lnTo>
                    <a:pt x="509536" y="1605127"/>
                  </a:lnTo>
                  <a:close/>
                </a:path>
                <a:path w="5807709" h="2213609">
                  <a:moveTo>
                    <a:pt x="542950" y="1978393"/>
                  </a:moveTo>
                  <a:lnTo>
                    <a:pt x="509460" y="1961883"/>
                  </a:lnTo>
                  <a:lnTo>
                    <a:pt x="494690" y="1947862"/>
                  </a:lnTo>
                  <a:lnTo>
                    <a:pt x="485622" y="1939264"/>
                  </a:lnTo>
                  <a:lnTo>
                    <a:pt x="471017" y="1912734"/>
                  </a:lnTo>
                  <a:lnTo>
                    <a:pt x="465201" y="1884451"/>
                  </a:lnTo>
                  <a:lnTo>
                    <a:pt x="532561" y="1884451"/>
                  </a:lnTo>
                  <a:lnTo>
                    <a:pt x="532561" y="1845906"/>
                  </a:lnTo>
                  <a:lnTo>
                    <a:pt x="348907" y="1845906"/>
                  </a:lnTo>
                  <a:lnTo>
                    <a:pt x="348907" y="1884451"/>
                  </a:lnTo>
                  <a:lnTo>
                    <a:pt x="416661" y="1884451"/>
                  </a:lnTo>
                  <a:lnTo>
                    <a:pt x="410514" y="1915007"/>
                  </a:lnTo>
                  <a:lnTo>
                    <a:pt x="395198" y="1943277"/>
                  </a:lnTo>
                  <a:lnTo>
                    <a:pt x="370268" y="1967128"/>
                  </a:lnTo>
                  <a:lnTo>
                    <a:pt x="335356" y="1984438"/>
                  </a:lnTo>
                  <a:lnTo>
                    <a:pt x="359689" y="2021674"/>
                  </a:lnTo>
                  <a:lnTo>
                    <a:pt x="387184" y="2009381"/>
                  </a:lnTo>
                  <a:lnTo>
                    <a:pt x="409917" y="1992515"/>
                  </a:lnTo>
                  <a:lnTo>
                    <a:pt x="427951" y="1971776"/>
                  </a:lnTo>
                  <a:lnTo>
                    <a:pt x="441388" y="1947862"/>
                  </a:lnTo>
                  <a:lnTo>
                    <a:pt x="454596" y="1969376"/>
                  </a:lnTo>
                  <a:lnTo>
                    <a:pt x="471982" y="1988121"/>
                  </a:lnTo>
                  <a:lnTo>
                    <a:pt x="493598" y="2003513"/>
                  </a:lnTo>
                  <a:lnTo>
                    <a:pt x="519531" y="2014969"/>
                  </a:lnTo>
                  <a:lnTo>
                    <a:pt x="542950" y="1978393"/>
                  </a:lnTo>
                  <a:close/>
                </a:path>
                <a:path w="5807709" h="2213609">
                  <a:moveTo>
                    <a:pt x="549529" y="1089253"/>
                  </a:moveTo>
                  <a:lnTo>
                    <a:pt x="545045" y="1060437"/>
                  </a:lnTo>
                  <a:lnTo>
                    <a:pt x="543610" y="1051229"/>
                  </a:lnTo>
                  <a:lnTo>
                    <a:pt x="510184" y="1055903"/>
                  </a:lnTo>
                  <a:lnTo>
                    <a:pt x="476796" y="1058646"/>
                  </a:lnTo>
                  <a:lnTo>
                    <a:pt x="441363" y="1059980"/>
                  </a:lnTo>
                  <a:lnTo>
                    <a:pt x="401789" y="1060437"/>
                  </a:lnTo>
                  <a:lnTo>
                    <a:pt x="401789" y="1032281"/>
                  </a:lnTo>
                  <a:lnTo>
                    <a:pt x="511644" y="1032281"/>
                  </a:lnTo>
                  <a:lnTo>
                    <a:pt x="511644" y="931506"/>
                  </a:lnTo>
                  <a:lnTo>
                    <a:pt x="354685" y="931506"/>
                  </a:lnTo>
                  <a:lnTo>
                    <a:pt x="354685" y="969391"/>
                  </a:lnTo>
                  <a:lnTo>
                    <a:pt x="464680" y="969391"/>
                  </a:lnTo>
                  <a:lnTo>
                    <a:pt x="464680" y="996365"/>
                  </a:lnTo>
                  <a:lnTo>
                    <a:pt x="355079" y="996365"/>
                  </a:lnTo>
                  <a:lnTo>
                    <a:pt x="355079" y="1099375"/>
                  </a:lnTo>
                  <a:lnTo>
                    <a:pt x="384822" y="1099375"/>
                  </a:lnTo>
                  <a:lnTo>
                    <a:pt x="431622" y="1099032"/>
                  </a:lnTo>
                  <a:lnTo>
                    <a:pt x="472948" y="1097622"/>
                  </a:lnTo>
                  <a:lnTo>
                    <a:pt x="511378" y="1094549"/>
                  </a:lnTo>
                  <a:lnTo>
                    <a:pt x="549529" y="1089253"/>
                  </a:lnTo>
                  <a:close/>
                </a:path>
                <a:path w="5807709" h="2213609">
                  <a:moveTo>
                    <a:pt x="560717" y="1378839"/>
                  </a:moveTo>
                  <a:lnTo>
                    <a:pt x="516242" y="1378839"/>
                  </a:lnTo>
                  <a:lnTo>
                    <a:pt x="516242" y="1501851"/>
                  </a:lnTo>
                  <a:lnTo>
                    <a:pt x="476389" y="1501851"/>
                  </a:lnTo>
                  <a:lnTo>
                    <a:pt x="476389" y="1540522"/>
                  </a:lnTo>
                  <a:lnTo>
                    <a:pt x="516242" y="1540522"/>
                  </a:lnTo>
                  <a:lnTo>
                    <a:pt x="516242" y="1696300"/>
                  </a:lnTo>
                  <a:lnTo>
                    <a:pt x="560717" y="1696300"/>
                  </a:lnTo>
                  <a:lnTo>
                    <a:pt x="560717" y="1378839"/>
                  </a:lnTo>
                  <a:close/>
                </a:path>
                <a:path w="5807709" h="2213609">
                  <a:moveTo>
                    <a:pt x="620712" y="1119251"/>
                  </a:moveTo>
                  <a:lnTo>
                    <a:pt x="573341" y="1119251"/>
                  </a:lnTo>
                  <a:lnTo>
                    <a:pt x="573341" y="1148588"/>
                  </a:lnTo>
                  <a:lnTo>
                    <a:pt x="573341" y="1185024"/>
                  </a:lnTo>
                  <a:lnTo>
                    <a:pt x="573341" y="1213053"/>
                  </a:lnTo>
                  <a:lnTo>
                    <a:pt x="441388" y="1213053"/>
                  </a:lnTo>
                  <a:lnTo>
                    <a:pt x="441388" y="1185024"/>
                  </a:lnTo>
                  <a:lnTo>
                    <a:pt x="573341" y="1185024"/>
                  </a:lnTo>
                  <a:lnTo>
                    <a:pt x="573341" y="1148588"/>
                  </a:lnTo>
                  <a:lnTo>
                    <a:pt x="441388" y="1148588"/>
                  </a:lnTo>
                  <a:lnTo>
                    <a:pt x="441388" y="1119251"/>
                  </a:lnTo>
                  <a:lnTo>
                    <a:pt x="394157" y="1119251"/>
                  </a:lnTo>
                  <a:lnTo>
                    <a:pt x="394157" y="1251064"/>
                  </a:lnTo>
                  <a:lnTo>
                    <a:pt x="620712" y="1251064"/>
                  </a:lnTo>
                  <a:lnTo>
                    <a:pt x="620712" y="1213053"/>
                  </a:lnTo>
                  <a:lnTo>
                    <a:pt x="620712" y="1185024"/>
                  </a:lnTo>
                  <a:lnTo>
                    <a:pt x="620712" y="1148588"/>
                  </a:lnTo>
                  <a:lnTo>
                    <a:pt x="620712" y="1119251"/>
                  </a:lnTo>
                  <a:close/>
                </a:path>
                <a:path w="5807709" h="2213609">
                  <a:moveTo>
                    <a:pt x="620712" y="916508"/>
                  </a:moveTo>
                  <a:lnTo>
                    <a:pt x="573087" y="916508"/>
                  </a:lnTo>
                  <a:lnTo>
                    <a:pt x="573087" y="1105166"/>
                  </a:lnTo>
                  <a:lnTo>
                    <a:pt x="620712" y="1105166"/>
                  </a:lnTo>
                  <a:lnTo>
                    <a:pt x="620712" y="916508"/>
                  </a:lnTo>
                  <a:close/>
                </a:path>
                <a:path w="5807709" h="2213609">
                  <a:moveTo>
                    <a:pt x="622554" y="2029040"/>
                  </a:moveTo>
                  <a:lnTo>
                    <a:pt x="575322" y="2029040"/>
                  </a:lnTo>
                  <a:lnTo>
                    <a:pt x="575322" y="2061006"/>
                  </a:lnTo>
                  <a:lnTo>
                    <a:pt x="575322" y="2097582"/>
                  </a:lnTo>
                  <a:lnTo>
                    <a:pt x="575322" y="2127453"/>
                  </a:lnTo>
                  <a:lnTo>
                    <a:pt x="443763" y="2127453"/>
                  </a:lnTo>
                  <a:lnTo>
                    <a:pt x="443763" y="2097582"/>
                  </a:lnTo>
                  <a:lnTo>
                    <a:pt x="575322" y="2097582"/>
                  </a:lnTo>
                  <a:lnTo>
                    <a:pt x="575322" y="2061006"/>
                  </a:lnTo>
                  <a:lnTo>
                    <a:pt x="443763" y="2061006"/>
                  </a:lnTo>
                  <a:lnTo>
                    <a:pt x="443763" y="2029040"/>
                  </a:lnTo>
                  <a:lnTo>
                    <a:pt x="396786" y="2029040"/>
                  </a:lnTo>
                  <a:lnTo>
                    <a:pt x="396786" y="2165464"/>
                  </a:lnTo>
                  <a:lnTo>
                    <a:pt x="622554" y="2165464"/>
                  </a:lnTo>
                  <a:lnTo>
                    <a:pt x="622554" y="2127453"/>
                  </a:lnTo>
                  <a:lnTo>
                    <a:pt x="622554" y="2097582"/>
                  </a:lnTo>
                  <a:lnTo>
                    <a:pt x="622554" y="2061006"/>
                  </a:lnTo>
                  <a:lnTo>
                    <a:pt x="622554" y="2029040"/>
                  </a:lnTo>
                  <a:close/>
                </a:path>
                <a:path w="5807709" h="2213609">
                  <a:moveTo>
                    <a:pt x="622554" y="1830387"/>
                  </a:moveTo>
                  <a:lnTo>
                    <a:pt x="575322" y="1830387"/>
                  </a:lnTo>
                  <a:lnTo>
                    <a:pt x="575322" y="1906422"/>
                  </a:lnTo>
                  <a:lnTo>
                    <a:pt x="521639" y="1906422"/>
                  </a:lnTo>
                  <a:lnTo>
                    <a:pt x="521639" y="1945106"/>
                  </a:lnTo>
                  <a:lnTo>
                    <a:pt x="575322" y="1945106"/>
                  </a:lnTo>
                  <a:lnTo>
                    <a:pt x="575322" y="2015756"/>
                  </a:lnTo>
                  <a:lnTo>
                    <a:pt x="622554" y="2015756"/>
                  </a:lnTo>
                  <a:lnTo>
                    <a:pt x="622554" y="1830387"/>
                  </a:lnTo>
                  <a:close/>
                </a:path>
                <a:path w="5807709" h="2213609">
                  <a:moveTo>
                    <a:pt x="629920" y="1373187"/>
                  </a:moveTo>
                  <a:lnTo>
                    <a:pt x="585050" y="1373187"/>
                  </a:lnTo>
                  <a:lnTo>
                    <a:pt x="585050" y="1712087"/>
                  </a:lnTo>
                  <a:lnTo>
                    <a:pt x="629920" y="1712087"/>
                  </a:lnTo>
                  <a:lnTo>
                    <a:pt x="629920" y="1373187"/>
                  </a:lnTo>
                  <a:close/>
                </a:path>
                <a:path w="5807709" h="2213609">
                  <a:moveTo>
                    <a:pt x="737933" y="2107323"/>
                  </a:moveTo>
                  <a:lnTo>
                    <a:pt x="684911" y="2107323"/>
                  </a:lnTo>
                  <a:lnTo>
                    <a:pt x="666496" y="2213229"/>
                  </a:lnTo>
                  <a:lnTo>
                    <a:pt x="705827" y="2213229"/>
                  </a:lnTo>
                  <a:lnTo>
                    <a:pt x="737933" y="2107323"/>
                  </a:lnTo>
                  <a:close/>
                </a:path>
                <a:path w="5807709" h="2213609">
                  <a:moveTo>
                    <a:pt x="971956" y="1598815"/>
                  </a:moveTo>
                  <a:lnTo>
                    <a:pt x="934250" y="1574101"/>
                  </a:lnTo>
                  <a:lnTo>
                    <a:pt x="911275" y="1543685"/>
                  </a:lnTo>
                  <a:lnTo>
                    <a:pt x="891590" y="1496110"/>
                  </a:lnTo>
                  <a:lnTo>
                    <a:pt x="886447" y="1450009"/>
                  </a:lnTo>
                  <a:lnTo>
                    <a:pt x="886447" y="1399362"/>
                  </a:lnTo>
                  <a:lnTo>
                    <a:pt x="838288" y="1399362"/>
                  </a:lnTo>
                  <a:lnTo>
                    <a:pt x="838288" y="1450009"/>
                  </a:lnTo>
                  <a:lnTo>
                    <a:pt x="832739" y="1498574"/>
                  </a:lnTo>
                  <a:lnTo>
                    <a:pt x="816317" y="1543126"/>
                  </a:lnTo>
                  <a:lnTo>
                    <a:pt x="788860" y="1580032"/>
                  </a:lnTo>
                  <a:lnTo>
                    <a:pt x="750150" y="1605648"/>
                  </a:lnTo>
                  <a:lnTo>
                    <a:pt x="778827" y="1645119"/>
                  </a:lnTo>
                  <a:lnTo>
                    <a:pt x="807262" y="1627759"/>
                  </a:lnTo>
                  <a:lnTo>
                    <a:pt x="830694" y="1604467"/>
                  </a:lnTo>
                  <a:lnTo>
                    <a:pt x="849236" y="1576146"/>
                  </a:lnTo>
                  <a:lnTo>
                    <a:pt x="863028" y="1543685"/>
                  </a:lnTo>
                  <a:lnTo>
                    <a:pt x="876719" y="1573415"/>
                  </a:lnTo>
                  <a:lnTo>
                    <a:pt x="894753" y="1599336"/>
                  </a:lnTo>
                  <a:lnTo>
                    <a:pt x="917143" y="1620723"/>
                  </a:lnTo>
                  <a:lnTo>
                    <a:pt x="943940" y="1636826"/>
                  </a:lnTo>
                  <a:lnTo>
                    <a:pt x="971956" y="1598815"/>
                  </a:lnTo>
                  <a:close/>
                </a:path>
                <a:path w="5807709" h="2213609">
                  <a:moveTo>
                    <a:pt x="1033526" y="945451"/>
                  </a:moveTo>
                  <a:lnTo>
                    <a:pt x="786460" y="945451"/>
                  </a:lnTo>
                  <a:lnTo>
                    <a:pt x="786460" y="983208"/>
                  </a:lnTo>
                  <a:lnTo>
                    <a:pt x="985901" y="983208"/>
                  </a:lnTo>
                  <a:lnTo>
                    <a:pt x="985443" y="1014628"/>
                  </a:lnTo>
                  <a:lnTo>
                    <a:pt x="983729" y="1049794"/>
                  </a:lnTo>
                  <a:lnTo>
                    <a:pt x="979652" y="1089533"/>
                  </a:lnTo>
                  <a:lnTo>
                    <a:pt x="972083" y="1134643"/>
                  </a:lnTo>
                  <a:lnTo>
                    <a:pt x="1019975" y="1139634"/>
                  </a:lnTo>
                  <a:lnTo>
                    <a:pt x="1027734" y="1089850"/>
                  </a:lnTo>
                  <a:lnTo>
                    <a:pt x="1031735" y="1047445"/>
                  </a:lnTo>
                  <a:lnTo>
                    <a:pt x="1033246" y="1010615"/>
                  </a:lnTo>
                  <a:lnTo>
                    <a:pt x="1033475" y="983208"/>
                  </a:lnTo>
                  <a:lnTo>
                    <a:pt x="1033526" y="945451"/>
                  </a:lnTo>
                  <a:close/>
                </a:path>
                <a:path w="5807709" h="2213609">
                  <a:moveTo>
                    <a:pt x="1037996" y="1373187"/>
                  </a:moveTo>
                  <a:lnTo>
                    <a:pt x="989977" y="1373187"/>
                  </a:lnTo>
                  <a:lnTo>
                    <a:pt x="989977" y="1712874"/>
                  </a:lnTo>
                  <a:lnTo>
                    <a:pt x="1037996" y="1712874"/>
                  </a:lnTo>
                  <a:lnTo>
                    <a:pt x="1037996" y="1373187"/>
                  </a:lnTo>
                  <a:close/>
                </a:path>
                <a:path w="5807709" h="2213609">
                  <a:moveTo>
                    <a:pt x="1063523" y="1174762"/>
                  </a:moveTo>
                  <a:lnTo>
                    <a:pt x="912228" y="1174762"/>
                  </a:lnTo>
                  <a:lnTo>
                    <a:pt x="912228" y="1058329"/>
                  </a:lnTo>
                  <a:lnTo>
                    <a:pt x="865124" y="1058329"/>
                  </a:lnTo>
                  <a:lnTo>
                    <a:pt x="865124" y="1174762"/>
                  </a:lnTo>
                  <a:lnTo>
                    <a:pt x="754621" y="1174762"/>
                  </a:lnTo>
                  <a:lnTo>
                    <a:pt x="754621" y="1213307"/>
                  </a:lnTo>
                  <a:lnTo>
                    <a:pt x="1063523" y="1213307"/>
                  </a:lnTo>
                  <a:lnTo>
                    <a:pt x="1063523" y="1174762"/>
                  </a:lnTo>
                  <a:close/>
                </a:path>
                <a:path w="5807709" h="2213609">
                  <a:moveTo>
                    <a:pt x="1163218" y="1985365"/>
                  </a:moveTo>
                  <a:lnTo>
                    <a:pt x="1111542" y="1969782"/>
                  </a:lnTo>
                  <a:lnTo>
                    <a:pt x="1073543" y="1943430"/>
                  </a:lnTo>
                  <a:lnTo>
                    <a:pt x="1050124" y="1910207"/>
                  </a:lnTo>
                  <a:lnTo>
                    <a:pt x="1042187" y="1874062"/>
                  </a:lnTo>
                  <a:lnTo>
                    <a:pt x="1042187" y="1849983"/>
                  </a:lnTo>
                  <a:lnTo>
                    <a:pt x="991539" y="1849983"/>
                  </a:lnTo>
                  <a:lnTo>
                    <a:pt x="991539" y="1874062"/>
                  </a:lnTo>
                  <a:lnTo>
                    <a:pt x="983437" y="1909991"/>
                  </a:lnTo>
                  <a:lnTo>
                    <a:pt x="960120" y="1943227"/>
                  </a:lnTo>
                  <a:lnTo>
                    <a:pt x="922451" y="1969706"/>
                  </a:lnTo>
                  <a:lnTo>
                    <a:pt x="871283" y="1985365"/>
                  </a:lnTo>
                  <a:lnTo>
                    <a:pt x="891552" y="2024964"/>
                  </a:lnTo>
                  <a:lnTo>
                    <a:pt x="932916" y="2013102"/>
                  </a:lnTo>
                  <a:lnTo>
                    <a:pt x="968006" y="1994255"/>
                  </a:lnTo>
                  <a:lnTo>
                    <a:pt x="996188" y="1969528"/>
                  </a:lnTo>
                  <a:lnTo>
                    <a:pt x="1016927" y="1939975"/>
                  </a:lnTo>
                  <a:lnTo>
                    <a:pt x="1037602" y="1969516"/>
                  </a:lnTo>
                  <a:lnTo>
                    <a:pt x="1065936" y="1994204"/>
                  </a:lnTo>
                  <a:lnTo>
                    <a:pt x="1101255" y="2013013"/>
                  </a:lnTo>
                  <a:lnTo>
                    <a:pt x="1142961" y="2024964"/>
                  </a:lnTo>
                  <a:lnTo>
                    <a:pt x="1163218" y="1985365"/>
                  </a:lnTo>
                  <a:close/>
                </a:path>
                <a:path w="5807709" h="2213609">
                  <a:moveTo>
                    <a:pt x="1173746" y="2090737"/>
                  </a:moveTo>
                  <a:lnTo>
                    <a:pt x="1040739" y="2090737"/>
                  </a:lnTo>
                  <a:lnTo>
                    <a:pt x="1040739" y="2014169"/>
                  </a:lnTo>
                  <a:lnTo>
                    <a:pt x="993635" y="2014169"/>
                  </a:lnTo>
                  <a:lnTo>
                    <a:pt x="993635" y="2090737"/>
                  </a:lnTo>
                  <a:lnTo>
                    <a:pt x="864057" y="2090737"/>
                  </a:lnTo>
                  <a:lnTo>
                    <a:pt x="864057" y="2128761"/>
                  </a:lnTo>
                  <a:lnTo>
                    <a:pt x="1173746" y="2128761"/>
                  </a:lnTo>
                  <a:lnTo>
                    <a:pt x="1173746" y="2090737"/>
                  </a:lnTo>
                  <a:close/>
                </a:path>
                <a:path w="5807709" h="2213609">
                  <a:moveTo>
                    <a:pt x="1265999" y="1512773"/>
                  </a:moveTo>
                  <a:lnTo>
                    <a:pt x="1259992" y="1488211"/>
                  </a:lnTo>
                  <a:lnTo>
                    <a:pt x="1259497" y="1487639"/>
                  </a:lnTo>
                  <a:lnTo>
                    <a:pt x="1243215" y="1468945"/>
                  </a:lnTo>
                  <a:lnTo>
                    <a:pt x="1220470" y="1457807"/>
                  </a:lnTo>
                  <a:lnTo>
                    <a:pt x="1220470" y="1512773"/>
                  </a:lnTo>
                  <a:lnTo>
                    <a:pt x="1217917" y="1524000"/>
                  </a:lnTo>
                  <a:lnTo>
                    <a:pt x="1210691" y="1532153"/>
                  </a:lnTo>
                  <a:lnTo>
                    <a:pt x="1199438" y="1537131"/>
                  </a:lnTo>
                  <a:lnTo>
                    <a:pt x="1184821" y="1538820"/>
                  </a:lnTo>
                  <a:lnTo>
                    <a:pt x="1169847" y="1537131"/>
                  </a:lnTo>
                  <a:lnTo>
                    <a:pt x="1158481" y="1532153"/>
                  </a:lnTo>
                  <a:lnTo>
                    <a:pt x="1151293" y="1524000"/>
                  </a:lnTo>
                  <a:lnTo>
                    <a:pt x="1148905" y="1512773"/>
                  </a:lnTo>
                  <a:lnTo>
                    <a:pt x="1151293" y="1502003"/>
                  </a:lnTo>
                  <a:lnTo>
                    <a:pt x="1158481" y="1494091"/>
                  </a:lnTo>
                  <a:lnTo>
                    <a:pt x="1169847" y="1489240"/>
                  </a:lnTo>
                  <a:lnTo>
                    <a:pt x="1184821" y="1487639"/>
                  </a:lnTo>
                  <a:lnTo>
                    <a:pt x="1199438" y="1489240"/>
                  </a:lnTo>
                  <a:lnTo>
                    <a:pt x="1210691" y="1494091"/>
                  </a:lnTo>
                  <a:lnTo>
                    <a:pt x="1217917" y="1502003"/>
                  </a:lnTo>
                  <a:lnTo>
                    <a:pt x="1220470" y="1512773"/>
                  </a:lnTo>
                  <a:lnTo>
                    <a:pt x="1220470" y="1457807"/>
                  </a:lnTo>
                  <a:lnTo>
                    <a:pt x="1217536" y="1456359"/>
                  </a:lnTo>
                  <a:lnTo>
                    <a:pt x="1184821" y="1451851"/>
                  </a:lnTo>
                  <a:lnTo>
                    <a:pt x="1152042" y="1456359"/>
                  </a:lnTo>
                  <a:lnTo>
                    <a:pt x="1126223" y="1468945"/>
                  </a:lnTo>
                  <a:lnTo>
                    <a:pt x="1109319" y="1488211"/>
                  </a:lnTo>
                  <a:lnTo>
                    <a:pt x="1103249" y="1512773"/>
                  </a:lnTo>
                  <a:lnTo>
                    <a:pt x="1109319" y="1537792"/>
                  </a:lnTo>
                  <a:lnTo>
                    <a:pt x="1126223" y="1557070"/>
                  </a:lnTo>
                  <a:lnTo>
                    <a:pt x="1152042" y="1569491"/>
                  </a:lnTo>
                  <a:lnTo>
                    <a:pt x="1184821" y="1573949"/>
                  </a:lnTo>
                  <a:lnTo>
                    <a:pt x="1217536" y="1569491"/>
                  </a:lnTo>
                  <a:lnTo>
                    <a:pt x="1243215" y="1557070"/>
                  </a:lnTo>
                  <a:lnTo>
                    <a:pt x="1259103" y="1538820"/>
                  </a:lnTo>
                  <a:lnTo>
                    <a:pt x="1259992" y="1537792"/>
                  </a:lnTo>
                  <a:lnTo>
                    <a:pt x="1265999" y="1512773"/>
                  </a:lnTo>
                  <a:close/>
                </a:path>
                <a:path w="5807709" h="2213609">
                  <a:moveTo>
                    <a:pt x="1284287" y="1402918"/>
                  </a:moveTo>
                  <a:lnTo>
                    <a:pt x="1208112" y="1402918"/>
                  </a:lnTo>
                  <a:lnTo>
                    <a:pt x="1208112" y="1370558"/>
                  </a:lnTo>
                  <a:lnTo>
                    <a:pt x="1161135" y="1370558"/>
                  </a:lnTo>
                  <a:lnTo>
                    <a:pt x="1161135" y="1402918"/>
                  </a:lnTo>
                  <a:lnTo>
                    <a:pt x="1084707" y="1402918"/>
                  </a:lnTo>
                  <a:lnTo>
                    <a:pt x="1084707" y="1440675"/>
                  </a:lnTo>
                  <a:lnTo>
                    <a:pt x="1284287" y="1440675"/>
                  </a:lnTo>
                  <a:lnTo>
                    <a:pt x="1284287" y="1402918"/>
                  </a:lnTo>
                  <a:close/>
                </a:path>
                <a:path w="5807709" h="2213609">
                  <a:moveTo>
                    <a:pt x="1355852" y="1192123"/>
                  </a:moveTo>
                  <a:lnTo>
                    <a:pt x="1347774" y="1166075"/>
                  </a:lnTo>
                  <a:lnTo>
                    <a:pt x="1347647" y="1165669"/>
                  </a:lnTo>
                  <a:lnTo>
                    <a:pt x="1324330" y="1146187"/>
                  </a:lnTo>
                  <a:lnTo>
                    <a:pt x="1308227" y="1140968"/>
                  </a:lnTo>
                  <a:lnTo>
                    <a:pt x="1308227" y="1192123"/>
                  </a:lnTo>
                  <a:lnTo>
                    <a:pt x="1303642" y="1203871"/>
                  </a:lnTo>
                  <a:lnTo>
                    <a:pt x="1290256" y="1212126"/>
                  </a:lnTo>
                  <a:lnTo>
                    <a:pt x="1268247" y="1217028"/>
                  </a:lnTo>
                  <a:lnTo>
                    <a:pt x="1237843" y="1218704"/>
                  </a:lnTo>
                  <a:lnTo>
                    <a:pt x="1207084" y="1217028"/>
                  </a:lnTo>
                  <a:lnTo>
                    <a:pt x="1185113" y="1212126"/>
                  </a:lnTo>
                  <a:lnTo>
                    <a:pt x="1171981" y="1203871"/>
                  </a:lnTo>
                  <a:lnTo>
                    <a:pt x="1167714" y="1192123"/>
                  </a:lnTo>
                  <a:lnTo>
                    <a:pt x="1171981" y="1180858"/>
                  </a:lnTo>
                  <a:lnTo>
                    <a:pt x="1185113" y="1172743"/>
                  </a:lnTo>
                  <a:lnTo>
                    <a:pt x="1207084" y="1167803"/>
                  </a:lnTo>
                  <a:lnTo>
                    <a:pt x="1237843" y="1166075"/>
                  </a:lnTo>
                  <a:lnTo>
                    <a:pt x="1268247" y="1167803"/>
                  </a:lnTo>
                  <a:lnTo>
                    <a:pt x="1290256" y="1172743"/>
                  </a:lnTo>
                  <a:lnTo>
                    <a:pt x="1303642" y="1180858"/>
                  </a:lnTo>
                  <a:lnTo>
                    <a:pt x="1308227" y="1192123"/>
                  </a:lnTo>
                  <a:lnTo>
                    <a:pt x="1308227" y="1140968"/>
                  </a:lnTo>
                  <a:lnTo>
                    <a:pt x="1287272" y="1134148"/>
                  </a:lnTo>
                  <a:lnTo>
                    <a:pt x="1237843" y="1130033"/>
                  </a:lnTo>
                  <a:lnTo>
                    <a:pt x="1188123" y="1134148"/>
                  </a:lnTo>
                  <a:lnTo>
                    <a:pt x="1150848" y="1146187"/>
                  </a:lnTo>
                  <a:lnTo>
                    <a:pt x="1127429" y="1165669"/>
                  </a:lnTo>
                  <a:lnTo>
                    <a:pt x="1119301" y="1192123"/>
                  </a:lnTo>
                  <a:lnTo>
                    <a:pt x="1127429" y="1218857"/>
                  </a:lnTo>
                  <a:lnTo>
                    <a:pt x="1150848" y="1238542"/>
                  </a:lnTo>
                  <a:lnTo>
                    <a:pt x="1188123" y="1250670"/>
                  </a:lnTo>
                  <a:lnTo>
                    <a:pt x="1237843" y="1254747"/>
                  </a:lnTo>
                  <a:lnTo>
                    <a:pt x="1287272" y="1250670"/>
                  </a:lnTo>
                  <a:lnTo>
                    <a:pt x="1324330" y="1238542"/>
                  </a:lnTo>
                  <a:lnTo>
                    <a:pt x="1347647" y="1218857"/>
                  </a:lnTo>
                  <a:lnTo>
                    <a:pt x="1347685" y="1218704"/>
                  </a:lnTo>
                  <a:lnTo>
                    <a:pt x="1355852" y="1192123"/>
                  </a:lnTo>
                  <a:close/>
                </a:path>
                <a:path w="5807709" h="2213609">
                  <a:moveTo>
                    <a:pt x="1358087" y="1009523"/>
                  </a:moveTo>
                  <a:lnTo>
                    <a:pt x="1168768" y="1009523"/>
                  </a:lnTo>
                  <a:lnTo>
                    <a:pt x="1168768" y="963345"/>
                  </a:lnTo>
                  <a:lnTo>
                    <a:pt x="1356372" y="963345"/>
                  </a:lnTo>
                  <a:lnTo>
                    <a:pt x="1356372" y="925322"/>
                  </a:lnTo>
                  <a:lnTo>
                    <a:pt x="1121410" y="925322"/>
                  </a:lnTo>
                  <a:lnTo>
                    <a:pt x="1121410" y="1047280"/>
                  </a:lnTo>
                  <a:lnTo>
                    <a:pt x="1358087" y="1047280"/>
                  </a:lnTo>
                  <a:lnTo>
                    <a:pt x="1358087" y="1009523"/>
                  </a:lnTo>
                  <a:close/>
                </a:path>
                <a:path w="5807709" h="2213609">
                  <a:moveTo>
                    <a:pt x="1369402" y="1592364"/>
                  </a:moveTo>
                  <a:lnTo>
                    <a:pt x="1322959" y="1592364"/>
                  </a:lnTo>
                  <a:lnTo>
                    <a:pt x="1322959" y="1629727"/>
                  </a:lnTo>
                  <a:lnTo>
                    <a:pt x="1322959" y="1670253"/>
                  </a:lnTo>
                  <a:lnTo>
                    <a:pt x="1189291" y="1670253"/>
                  </a:lnTo>
                  <a:lnTo>
                    <a:pt x="1189291" y="1629727"/>
                  </a:lnTo>
                  <a:lnTo>
                    <a:pt x="1322959" y="1629727"/>
                  </a:lnTo>
                  <a:lnTo>
                    <a:pt x="1322959" y="1592364"/>
                  </a:lnTo>
                  <a:lnTo>
                    <a:pt x="1141806" y="1592364"/>
                  </a:lnTo>
                  <a:lnTo>
                    <a:pt x="1141806" y="1708264"/>
                  </a:lnTo>
                  <a:lnTo>
                    <a:pt x="1369402" y="1708264"/>
                  </a:lnTo>
                  <a:lnTo>
                    <a:pt x="1369402" y="1670253"/>
                  </a:lnTo>
                  <a:lnTo>
                    <a:pt x="1369402" y="1629727"/>
                  </a:lnTo>
                  <a:lnTo>
                    <a:pt x="1369402" y="1592364"/>
                  </a:lnTo>
                  <a:close/>
                </a:path>
                <a:path w="5807709" h="2213609">
                  <a:moveTo>
                    <a:pt x="1369402" y="1373187"/>
                  </a:moveTo>
                  <a:lnTo>
                    <a:pt x="1322044" y="1373187"/>
                  </a:lnTo>
                  <a:lnTo>
                    <a:pt x="1322044" y="1472780"/>
                  </a:lnTo>
                  <a:lnTo>
                    <a:pt x="1278229" y="1472780"/>
                  </a:lnTo>
                  <a:lnTo>
                    <a:pt x="1278229" y="1511452"/>
                  </a:lnTo>
                  <a:lnTo>
                    <a:pt x="1322044" y="1511452"/>
                  </a:lnTo>
                  <a:lnTo>
                    <a:pt x="1322044" y="1578152"/>
                  </a:lnTo>
                  <a:lnTo>
                    <a:pt x="1369402" y="1578152"/>
                  </a:lnTo>
                  <a:lnTo>
                    <a:pt x="1369402" y="1373187"/>
                  </a:lnTo>
                  <a:close/>
                </a:path>
                <a:path w="5807709" h="2213609">
                  <a:moveTo>
                    <a:pt x="1393482" y="1070965"/>
                  </a:moveTo>
                  <a:lnTo>
                    <a:pt x="1084046" y="1070965"/>
                  </a:lnTo>
                  <a:lnTo>
                    <a:pt x="1084046" y="1109637"/>
                  </a:lnTo>
                  <a:lnTo>
                    <a:pt x="1393482" y="1109637"/>
                  </a:lnTo>
                  <a:lnTo>
                    <a:pt x="1393482" y="1070965"/>
                  </a:lnTo>
                  <a:close/>
                </a:path>
                <a:path w="5807709" h="2213609">
                  <a:moveTo>
                    <a:pt x="1467916" y="1922221"/>
                  </a:moveTo>
                  <a:lnTo>
                    <a:pt x="1279525" y="1922221"/>
                  </a:lnTo>
                  <a:lnTo>
                    <a:pt x="1279525" y="1839671"/>
                  </a:lnTo>
                  <a:lnTo>
                    <a:pt x="1232547" y="1839671"/>
                  </a:lnTo>
                  <a:lnTo>
                    <a:pt x="1232547" y="1922221"/>
                  </a:lnTo>
                  <a:lnTo>
                    <a:pt x="1232547" y="1959051"/>
                  </a:lnTo>
                  <a:lnTo>
                    <a:pt x="1467916" y="1959051"/>
                  </a:lnTo>
                  <a:lnTo>
                    <a:pt x="1467916" y="1922221"/>
                  </a:lnTo>
                  <a:close/>
                </a:path>
                <a:path w="5807709" h="2213609">
                  <a:moveTo>
                    <a:pt x="1470812" y="2125421"/>
                  </a:moveTo>
                  <a:lnTo>
                    <a:pt x="1277023" y="2125421"/>
                  </a:lnTo>
                  <a:lnTo>
                    <a:pt x="1277023" y="2059381"/>
                  </a:lnTo>
                  <a:lnTo>
                    <a:pt x="1229918" y="2059381"/>
                  </a:lnTo>
                  <a:lnTo>
                    <a:pt x="1229918" y="2125421"/>
                  </a:lnTo>
                  <a:lnTo>
                    <a:pt x="1229918" y="2163521"/>
                  </a:lnTo>
                  <a:lnTo>
                    <a:pt x="1470812" y="2163521"/>
                  </a:lnTo>
                  <a:lnTo>
                    <a:pt x="1470812" y="2125421"/>
                  </a:lnTo>
                  <a:close/>
                </a:path>
                <a:path w="5807709" h="2213609">
                  <a:moveTo>
                    <a:pt x="1502905" y="2000364"/>
                  </a:moveTo>
                  <a:lnTo>
                    <a:pt x="1371879" y="2000364"/>
                  </a:lnTo>
                  <a:lnTo>
                    <a:pt x="1371879" y="1959317"/>
                  </a:lnTo>
                  <a:lnTo>
                    <a:pt x="1324508" y="1959317"/>
                  </a:lnTo>
                  <a:lnTo>
                    <a:pt x="1324508" y="2000364"/>
                  </a:lnTo>
                  <a:lnTo>
                    <a:pt x="1193482" y="2000364"/>
                  </a:lnTo>
                  <a:lnTo>
                    <a:pt x="1193482" y="2038375"/>
                  </a:lnTo>
                  <a:lnTo>
                    <a:pt x="1502905" y="2038375"/>
                  </a:lnTo>
                  <a:lnTo>
                    <a:pt x="1502905" y="2000364"/>
                  </a:lnTo>
                  <a:close/>
                </a:path>
                <a:path w="5807709" h="2213609">
                  <a:moveTo>
                    <a:pt x="1597266" y="1057148"/>
                  </a:moveTo>
                  <a:lnTo>
                    <a:pt x="1591157" y="1031697"/>
                  </a:lnTo>
                  <a:lnTo>
                    <a:pt x="1589951" y="1030312"/>
                  </a:lnTo>
                  <a:lnTo>
                    <a:pt x="1574025" y="1011986"/>
                  </a:lnTo>
                  <a:lnTo>
                    <a:pt x="1552270" y="1001458"/>
                  </a:lnTo>
                  <a:lnTo>
                    <a:pt x="1552270" y="1057148"/>
                  </a:lnTo>
                  <a:lnTo>
                    <a:pt x="1549412" y="1068514"/>
                  </a:lnTo>
                  <a:lnTo>
                    <a:pt x="1541564" y="1076706"/>
                  </a:lnTo>
                  <a:lnTo>
                    <a:pt x="1529499" y="1081659"/>
                  </a:lnTo>
                  <a:lnTo>
                    <a:pt x="1513992" y="1083322"/>
                  </a:lnTo>
                  <a:lnTo>
                    <a:pt x="1498460" y="1081659"/>
                  </a:lnTo>
                  <a:lnTo>
                    <a:pt x="1486509" y="1076706"/>
                  </a:lnTo>
                  <a:lnTo>
                    <a:pt x="1478813" y="1068514"/>
                  </a:lnTo>
                  <a:lnTo>
                    <a:pt x="1476095" y="1057148"/>
                  </a:lnTo>
                  <a:lnTo>
                    <a:pt x="1478813" y="1045641"/>
                  </a:lnTo>
                  <a:lnTo>
                    <a:pt x="1486509" y="1037259"/>
                  </a:lnTo>
                  <a:lnTo>
                    <a:pt x="1498460" y="1032116"/>
                  </a:lnTo>
                  <a:lnTo>
                    <a:pt x="1513992" y="1030312"/>
                  </a:lnTo>
                  <a:lnTo>
                    <a:pt x="1529499" y="1032116"/>
                  </a:lnTo>
                  <a:lnTo>
                    <a:pt x="1541564" y="1037259"/>
                  </a:lnTo>
                  <a:lnTo>
                    <a:pt x="1549412" y="1045641"/>
                  </a:lnTo>
                  <a:lnTo>
                    <a:pt x="1552270" y="1057148"/>
                  </a:lnTo>
                  <a:lnTo>
                    <a:pt x="1552270" y="1001458"/>
                  </a:lnTo>
                  <a:lnTo>
                    <a:pt x="1547698" y="999236"/>
                  </a:lnTo>
                  <a:lnTo>
                    <a:pt x="1513992" y="994651"/>
                  </a:lnTo>
                  <a:lnTo>
                    <a:pt x="1480070" y="999236"/>
                  </a:lnTo>
                  <a:lnTo>
                    <a:pt x="1453451" y="1011986"/>
                  </a:lnTo>
                  <a:lnTo>
                    <a:pt x="1436077" y="1031697"/>
                  </a:lnTo>
                  <a:lnTo>
                    <a:pt x="1429918" y="1057148"/>
                  </a:lnTo>
                  <a:lnTo>
                    <a:pt x="1436077" y="1082598"/>
                  </a:lnTo>
                  <a:lnTo>
                    <a:pt x="1453451" y="1102283"/>
                  </a:lnTo>
                  <a:lnTo>
                    <a:pt x="1480070" y="1114996"/>
                  </a:lnTo>
                  <a:lnTo>
                    <a:pt x="1513992" y="1119505"/>
                  </a:lnTo>
                  <a:lnTo>
                    <a:pt x="1547698" y="1114996"/>
                  </a:lnTo>
                  <a:lnTo>
                    <a:pt x="1574025" y="1102283"/>
                  </a:lnTo>
                  <a:lnTo>
                    <a:pt x="1590522" y="1083322"/>
                  </a:lnTo>
                  <a:lnTo>
                    <a:pt x="1591157" y="1082598"/>
                  </a:lnTo>
                  <a:lnTo>
                    <a:pt x="1597266" y="1057148"/>
                  </a:lnTo>
                  <a:close/>
                </a:path>
                <a:path w="5807709" h="2213609">
                  <a:moveTo>
                    <a:pt x="1614373" y="946505"/>
                  </a:moveTo>
                  <a:lnTo>
                    <a:pt x="1537665" y="946505"/>
                  </a:lnTo>
                  <a:lnTo>
                    <a:pt x="1537665" y="914400"/>
                  </a:lnTo>
                  <a:lnTo>
                    <a:pt x="1490306" y="914400"/>
                  </a:lnTo>
                  <a:lnTo>
                    <a:pt x="1490306" y="946505"/>
                  </a:lnTo>
                  <a:lnTo>
                    <a:pt x="1413344" y="946505"/>
                  </a:lnTo>
                  <a:lnTo>
                    <a:pt x="1413344" y="983742"/>
                  </a:lnTo>
                  <a:lnTo>
                    <a:pt x="1614373" y="983742"/>
                  </a:lnTo>
                  <a:lnTo>
                    <a:pt x="1614373" y="946505"/>
                  </a:lnTo>
                  <a:close/>
                </a:path>
                <a:path w="5807709" h="2213609">
                  <a:moveTo>
                    <a:pt x="1682127" y="1142796"/>
                  </a:moveTo>
                  <a:lnTo>
                    <a:pt x="1454124" y="1142796"/>
                  </a:lnTo>
                  <a:lnTo>
                    <a:pt x="1454124" y="1180680"/>
                  </a:lnTo>
                  <a:lnTo>
                    <a:pt x="1634502" y="1180680"/>
                  </a:lnTo>
                  <a:lnTo>
                    <a:pt x="1634502" y="1254887"/>
                  </a:lnTo>
                  <a:lnTo>
                    <a:pt x="1682127" y="1254887"/>
                  </a:lnTo>
                  <a:lnTo>
                    <a:pt x="1682127" y="1142796"/>
                  </a:lnTo>
                  <a:close/>
                </a:path>
                <a:path w="5807709" h="2213609">
                  <a:moveTo>
                    <a:pt x="1710918" y="1503299"/>
                  </a:moveTo>
                  <a:lnTo>
                    <a:pt x="1674964" y="1487284"/>
                  </a:lnTo>
                  <a:lnTo>
                    <a:pt x="1635506" y="1436954"/>
                  </a:lnTo>
                  <a:lnTo>
                    <a:pt x="1630934" y="1406728"/>
                  </a:lnTo>
                  <a:lnTo>
                    <a:pt x="1630934" y="1380820"/>
                  </a:lnTo>
                  <a:lnTo>
                    <a:pt x="1581721" y="1380820"/>
                  </a:lnTo>
                  <a:lnTo>
                    <a:pt x="1581721" y="1406728"/>
                  </a:lnTo>
                  <a:lnTo>
                    <a:pt x="1576819" y="1438021"/>
                  </a:lnTo>
                  <a:lnTo>
                    <a:pt x="1561909" y="1467065"/>
                  </a:lnTo>
                  <a:lnTo>
                    <a:pt x="1536420" y="1491411"/>
                  </a:lnTo>
                  <a:lnTo>
                    <a:pt x="1499755" y="1508556"/>
                  </a:lnTo>
                  <a:lnTo>
                    <a:pt x="1523314" y="1545653"/>
                  </a:lnTo>
                  <a:lnTo>
                    <a:pt x="1551165" y="1534160"/>
                  </a:lnTo>
                  <a:lnTo>
                    <a:pt x="1574342" y="1518043"/>
                  </a:lnTo>
                  <a:lnTo>
                    <a:pt x="1592859" y="1498015"/>
                  </a:lnTo>
                  <a:lnTo>
                    <a:pt x="1606715" y="1474749"/>
                  </a:lnTo>
                  <a:lnTo>
                    <a:pt x="1620342" y="1496047"/>
                  </a:lnTo>
                  <a:lnTo>
                    <a:pt x="1638350" y="1514360"/>
                  </a:lnTo>
                  <a:lnTo>
                    <a:pt x="1660766" y="1529156"/>
                  </a:lnTo>
                  <a:lnTo>
                    <a:pt x="1687626" y="1539875"/>
                  </a:lnTo>
                  <a:lnTo>
                    <a:pt x="1710918" y="1503299"/>
                  </a:lnTo>
                  <a:close/>
                </a:path>
                <a:path w="5807709" h="2213609">
                  <a:moveTo>
                    <a:pt x="1727644" y="1004125"/>
                  </a:moveTo>
                  <a:lnTo>
                    <a:pt x="1682127" y="1004125"/>
                  </a:lnTo>
                  <a:lnTo>
                    <a:pt x="1682127" y="915987"/>
                  </a:lnTo>
                  <a:lnTo>
                    <a:pt x="1634502" y="915987"/>
                  </a:lnTo>
                  <a:lnTo>
                    <a:pt x="1634502" y="1128585"/>
                  </a:lnTo>
                  <a:lnTo>
                    <a:pt x="1682127" y="1128585"/>
                  </a:lnTo>
                  <a:lnTo>
                    <a:pt x="1682127" y="1042809"/>
                  </a:lnTo>
                  <a:lnTo>
                    <a:pt x="1727644" y="1042809"/>
                  </a:lnTo>
                  <a:lnTo>
                    <a:pt x="1727644" y="1004125"/>
                  </a:lnTo>
                  <a:close/>
                </a:path>
                <a:path w="5807709" h="2213609">
                  <a:moveTo>
                    <a:pt x="1784197" y="1373187"/>
                  </a:moveTo>
                  <a:lnTo>
                    <a:pt x="1737093" y="1373187"/>
                  </a:lnTo>
                  <a:lnTo>
                    <a:pt x="1737093" y="1544739"/>
                  </a:lnTo>
                  <a:lnTo>
                    <a:pt x="1784197" y="1544739"/>
                  </a:lnTo>
                  <a:lnTo>
                    <a:pt x="1784197" y="1373187"/>
                  </a:lnTo>
                  <a:close/>
                </a:path>
                <a:path w="5807709" h="2213609">
                  <a:moveTo>
                    <a:pt x="1792605" y="1844751"/>
                  </a:moveTo>
                  <a:lnTo>
                    <a:pt x="1561058" y="1844751"/>
                  </a:lnTo>
                  <a:lnTo>
                    <a:pt x="1561058" y="1882851"/>
                  </a:lnTo>
                  <a:lnTo>
                    <a:pt x="1561058" y="1933651"/>
                  </a:lnTo>
                  <a:lnTo>
                    <a:pt x="1561058" y="1970481"/>
                  </a:lnTo>
                  <a:lnTo>
                    <a:pt x="1792605" y="1970481"/>
                  </a:lnTo>
                  <a:lnTo>
                    <a:pt x="1792605" y="1933651"/>
                  </a:lnTo>
                  <a:lnTo>
                    <a:pt x="1607502" y="1933651"/>
                  </a:lnTo>
                  <a:lnTo>
                    <a:pt x="1607502" y="1882851"/>
                  </a:lnTo>
                  <a:lnTo>
                    <a:pt x="1745907" y="1882851"/>
                  </a:lnTo>
                  <a:lnTo>
                    <a:pt x="1745907" y="1933270"/>
                  </a:lnTo>
                  <a:lnTo>
                    <a:pt x="1792605" y="1933270"/>
                  </a:lnTo>
                  <a:lnTo>
                    <a:pt x="1792605" y="1882851"/>
                  </a:lnTo>
                  <a:lnTo>
                    <a:pt x="1792605" y="1882216"/>
                  </a:lnTo>
                  <a:lnTo>
                    <a:pt x="1792605" y="1844751"/>
                  </a:lnTo>
                  <a:close/>
                </a:path>
                <a:path w="5807709" h="2213609">
                  <a:moveTo>
                    <a:pt x="1793925" y="1672348"/>
                  </a:moveTo>
                  <a:lnTo>
                    <a:pt x="1604619" y="1672348"/>
                  </a:lnTo>
                  <a:lnTo>
                    <a:pt x="1604619" y="1651165"/>
                  </a:lnTo>
                  <a:lnTo>
                    <a:pt x="1784718" y="1651165"/>
                  </a:lnTo>
                  <a:lnTo>
                    <a:pt x="1784718" y="1559610"/>
                  </a:lnTo>
                  <a:lnTo>
                    <a:pt x="1557515" y="1559610"/>
                  </a:lnTo>
                  <a:lnTo>
                    <a:pt x="1557515" y="1596313"/>
                  </a:lnTo>
                  <a:lnTo>
                    <a:pt x="1737360" y="1596313"/>
                  </a:lnTo>
                  <a:lnTo>
                    <a:pt x="1737360" y="1616176"/>
                  </a:lnTo>
                  <a:lnTo>
                    <a:pt x="1558302" y="1616176"/>
                  </a:lnTo>
                  <a:lnTo>
                    <a:pt x="1558302" y="1709712"/>
                  </a:lnTo>
                  <a:lnTo>
                    <a:pt x="1793925" y="1709712"/>
                  </a:lnTo>
                  <a:lnTo>
                    <a:pt x="1793925" y="1672348"/>
                  </a:lnTo>
                  <a:close/>
                </a:path>
                <a:path w="5807709" h="2213609">
                  <a:moveTo>
                    <a:pt x="1798129" y="2125421"/>
                  </a:moveTo>
                  <a:lnTo>
                    <a:pt x="1606181" y="2125421"/>
                  </a:lnTo>
                  <a:lnTo>
                    <a:pt x="1606181" y="2064461"/>
                  </a:lnTo>
                  <a:lnTo>
                    <a:pt x="1558823" y="2064461"/>
                  </a:lnTo>
                  <a:lnTo>
                    <a:pt x="1558823" y="2125421"/>
                  </a:lnTo>
                  <a:lnTo>
                    <a:pt x="1558823" y="2163521"/>
                  </a:lnTo>
                  <a:lnTo>
                    <a:pt x="1798129" y="2163521"/>
                  </a:lnTo>
                  <a:lnTo>
                    <a:pt x="1798129" y="2125421"/>
                  </a:lnTo>
                  <a:close/>
                </a:path>
                <a:path w="5807709" h="2213609">
                  <a:moveTo>
                    <a:pt x="1814055" y="278523"/>
                  </a:moveTo>
                  <a:lnTo>
                    <a:pt x="1761032" y="278523"/>
                  </a:lnTo>
                  <a:lnTo>
                    <a:pt x="1742617" y="384429"/>
                  </a:lnTo>
                  <a:lnTo>
                    <a:pt x="1781949" y="384429"/>
                  </a:lnTo>
                  <a:lnTo>
                    <a:pt x="1814055" y="278523"/>
                  </a:lnTo>
                  <a:close/>
                </a:path>
                <a:path w="5807709" h="2213609">
                  <a:moveTo>
                    <a:pt x="1832203" y="1997862"/>
                  </a:moveTo>
                  <a:lnTo>
                    <a:pt x="1522514" y="1997862"/>
                  </a:lnTo>
                  <a:lnTo>
                    <a:pt x="1522514" y="2035746"/>
                  </a:lnTo>
                  <a:lnTo>
                    <a:pt x="1657883" y="2035746"/>
                  </a:lnTo>
                  <a:lnTo>
                    <a:pt x="1657883" y="2094166"/>
                  </a:lnTo>
                  <a:lnTo>
                    <a:pt x="1704860" y="2094166"/>
                  </a:lnTo>
                  <a:lnTo>
                    <a:pt x="1704860" y="2035746"/>
                  </a:lnTo>
                  <a:lnTo>
                    <a:pt x="1832203" y="2035746"/>
                  </a:lnTo>
                  <a:lnTo>
                    <a:pt x="1832203" y="1997862"/>
                  </a:lnTo>
                  <a:close/>
                </a:path>
                <a:path w="5807709" h="2213609">
                  <a:moveTo>
                    <a:pt x="1923503" y="2107323"/>
                  </a:moveTo>
                  <a:lnTo>
                    <a:pt x="1870494" y="2107323"/>
                  </a:lnTo>
                  <a:lnTo>
                    <a:pt x="1852066" y="2213229"/>
                  </a:lnTo>
                  <a:lnTo>
                    <a:pt x="1891411" y="2213229"/>
                  </a:lnTo>
                  <a:lnTo>
                    <a:pt x="1923503" y="2107323"/>
                  </a:lnTo>
                  <a:close/>
                </a:path>
                <a:path w="5807709" h="2213609">
                  <a:moveTo>
                    <a:pt x="2023656" y="945451"/>
                  </a:moveTo>
                  <a:lnTo>
                    <a:pt x="1773428" y="945451"/>
                  </a:lnTo>
                  <a:lnTo>
                    <a:pt x="1773428" y="983208"/>
                  </a:lnTo>
                  <a:lnTo>
                    <a:pt x="1976031" y="983208"/>
                  </a:lnTo>
                  <a:lnTo>
                    <a:pt x="1975789" y="1014031"/>
                  </a:lnTo>
                  <a:lnTo>
                    <a:pt x="1974430" y="1048270"/>
                  </a:lnTo>
                  <a:lnTo>
                    <a:pt x="1970976" y="1086739"/>
                  </a:lnTo>
                  <a:lnTo>
                    <a:pt x="1964448" y="1130300"/>
                  </a:lnTo>
                  <a:lnTo>
                    <a:pt x="2011159" y="1134643"/>
                  </a:lnTo>
                  <a:lnTo>
                    <a:pt x="2018309" y="1087259"/>
                  </a:lnTo>
                  <a:lnTo>
                    <a:pt x="2021992" y="1046505"/>
                  </a:lnTo>
                  <a:lnTo>
                    <a:pt x="2023389" y="1010818"/>
                  </a:lnTo>
                  <a:lnTo>
                    <a:pt x="2023618" y="983208"/>
                  </a:lnTo>
                  <a:lnTo>
                    <a:pt x="2023656" y="945451"/>
                  </a:lnTo>
                  <a:close/>
                </a:path>
                <a:path w="5807709" h="2213609">
                  <a:moveTo>
                    <a:pt x="2048103" y="1598815"/>
                  </a:moveTo>
                  <a:lnTo>
                    <a:pt x="2010397" y="1574101"/>
                  </a:lnTo>
                  <a:lnTo>
                    <a:pt x="1987435" y="1543685"/>
                  </a:lnTo>
                  <a:lnTo>
                    <a:pt x="1983638" y="1538668"/>
                  </a:lnTo>
                  <a:lnTo>
                    <a:pt x="1967738" y="1496110"/>
                  </a:lnTo>
                  <a:lnTo>
                    <a:pt x="1962594" y="1450009"/>
                  </a:lnTo>
                  <a:lnTo>
                    <a:pt x="1962594" y="1399362"/>
                  </a:lnTo>
                  <a:lnTo>
                    <a:pt x="1914436" y="1399362"/>
                  </a:lnTo>
                  <a:lnTo>
                    <a:pt x="1914436" y="1450009"/>
                  </a:lnTo>
                  <a:lnTo>
                    <a:pt x="1908886" y="1498574"/>
                  </a:lnTo>
                  <a:lnTo>
                    <a:pt x="1892465" y="1543126"/>
                  </a:lnTo>
                  <a:lnTo>
                    <a:pt x="1865007" y="1580032"/>
                  </a:lnTo>
                  <a:lnTo>
                    <a:pt x="1826298" y="1605648"/>
                  </a:lnTo>
                  <a:lnTo>
                    <a:pt x="1854974" y="1645119"/>
                  </a:lnTo>
                  <a:lnTo>
                    <a:pt x="1883410" y="1627759"/>
                  </a:lnTo>
                  <a:lnTo>
                    <a:pt x="1906841" y="1604467"/>
                  </a:lnTo>
                  <a:lnTo>
                    <a:pt x="1925383" y="1576146"/>
                  </a:lnTo>
                  <a:lnTo>
                    <a:pt x="1939175" y="1543685"/>
                  </a:lnTo>
                  <a:lnTo>
                    <a:pt x="1952866" y="1573415"/>
                  </a:lnTo>
                  <a:lnTo>
                    <a:pt x="1970900" y="1599336"/>
                  </a:lnTo>
                  <a:lnTo>
                    <a:pt x="1993290" y="1620723"/>
                  </a:lnTo>
                  <a:lnTo>
                    <a:pt x="2020087" y="1636826"/>
                  </a:lnTo>
                  <a:lnTo>
                    <a:pt x="2048103" y="1598815"/>
                  </a:lnTo>
                  <a:close/>
                </a:path>
                <a:path w="5807709" h="2213609">
                  <a:moveTo>
                    <a:pt x="2051812" y="1174762"/>
                  </a:moveTo>
                  <a:lnTo>
                    <a:pt x="1939975" y="1174762"/>
                  </a:lnTo>
                  <a:lnTo>
                    <a:pt x="1939975" y="1068197"/>
                  </a:lnTo>
                  <a:lnTo>
                    <a:pt x="1893277" y="1068197"/>
                  </a:lnTo>
                  <a:lnTo>
                    <a:pt x="1893277" y="1174762"/>
                  </a:lnTo>
                  <a:lnTo>
                    <a:pt x="1855914" y="1174762"/>
                  </a:lnTo>
                  <a:lnTo>
                    <a:pt x="1855914" y="1068197"/>
                  </a:lnTo>
                  <a:lnTo>
                    <a:pt x="1808556" y="1068197"/>
                  </a:lnTo>
                  <a:lnTo>
                    <a:pt x="1808556" y="1174762"/>
                  </a:lnTo>
                  <a:lnTo>
                    <a:pt x="1742897" y="1174762"/>
                  </a:lnTo>
                  <a:lnTo>
                    <a:pt x="1742897" y="1213307"/>
                  </a:lnTo>
                  <a:lnTo>
                    <a:pt x="2051812" y="1213307"/>
                  </a:lnTo>
                  <a:lnTo>
                    <a:pt x="2051812" y="1174762"/>
                  </a:lnTo>
                  <a:close/>
                </a:path>
                <a:path w="5807709" h="2213609">
                  <a:moveTo>
                    <a:pt x="2114156" y="1373187"/>
                  </a:moveTo>
                  <a:lnTo>
                    <a:pt x="2066124" y="1373187"/>
                  </a:lnTo>
                  <a:lnTo>
                    <a:pt x="2066124" y="1712874"/>
                  </a:lnTo>
                  <a:lnTo>
                    <a:pt x="2114156" y="1712874"/>
                  </a:lnTo>
                  <a:lnTo>
                    <a:pt x="2114156" y="1373187"/>
                  </a:lnTo>
                  <a:close/>
                </a:path>
                <a:path w="5807709" h="2213609">
                  <a:moveTo>
                    <a:pt x="2123973" y="142748"/>
                  </a:moveTo>
                  <a:lnTo>
                    <a:pt x="2117864" y="117297"/>
                  </a:lnTo>
                  <a:lnTo>
                    <a:pt x="2116658" y="115912"/>
                  </a:lnTo>
                  <a:lnTo>
                    <a:pt x="2100745" y="97586"/>
                  </a:lnTo>
                  <a:lnTo>
                    <a:pt x="2078977" y="87045"/>
                  </a:lnTo>
                  <a:lnTo>
                    <a:pt x="2078977" y="142748"/>
                  </a:lnTo>
                  <a:lnTo>
                    <a:pt x="2076132" y="154114"/>
                  </a:lnTo>
                  <a:lnTo>
                    <a:pt x="2068271" y="162306"/>
                  </a:lnTo>
                  <a:lnTo>
                    <a:pt x="2056206" y="167259"/>
                  </a:lnTo>
                  <a:lnTo>
                    <a:pt x="2040699" y="168922"/>
                  </a:lnTo>
                  <a:lnTo>
                    <a:pt x="2025180" y="167259"/>
                  </a:lnTo>
                  <a:lnTo>
                    <a:pt x="2013216" y="162306"/>
                  </a:lnTo>
                  <a:lnTo>
                    <a:pt x="2005533" y="154114"/>
                  </a:lnTo>
                  <a:lnTo>
                    <a:pt x="2002802" y="142748"/>
                  </a:lnTo>
                  <a:lnTo>
                    <a:pt x="2005533" y="131241"/>
                  </a:lnTo>
                  <a:lnTo>
                    <a:pt x="2013216" y="122859"/>
                  </a:lnTo>
                  <a:lnTo>
                    <a:pt x="2025180" y="117716"/>
                  </a:lnTo>
                  <a:lnTo>
                    <a:pt x="2040699" y="115912"/>
                  </a:lnTo>
                  <a:lnTo>
                    <a:pt x="2056206" y="117716"/>
                  </a:lnTo>
                  <a:lnTo>
                    <a:pt x="2068271" y="122859"/>
                  </a:lnTo>
                  <a:lnTo>
                    <a:pt x="2076132" y="131241"/>
                  </a:lnTo>
                  <a:lnTo>
                    <a:pt x="2078977" y="142748"/>
                  </a:lnTo>
                  <a:lnTo>
                    <a:pt x="2078977" y="87045"/>
                  </a:lnTo>
                  <a:lnTo>
                    <a:pt x="2074418" y="84836"/>
                  </a:lnTo>
                  <a:lnTo>
                    <a:pt x="2040699" y="80251"/>
                  </a:lnTo>
                  <a:lnTo>
                    <a:pt x="2006790" y="84836"/>
                  </a:lnTo>
                  <a:lnTo>
                    <a:pt x="1980158" y="97586"/>
                  </a:lnTo>
                  <a:lnTo>
                    <a:pt x="1962797" y="117297"/>
                  </a:lnTo>
                  <a:lnTo>
                    <a:pt x="1956625" y="142748"/>
                  </a:lnTo>
                  <a:lnTo>
                    <a:pt x="1962797" y="168198"/>
                  </a:lnTo>
                  <a:lnTo>
                    <a:pt x="1980158" y="187883"/>
                  </a:lnTo>
                  <a:lnTo>
                    <a:pt x="2006790" y="200596"/>
                  </a:lnTo>
                  <a:lnTo>
                    <a:pt x="2040699" y="205105"/>
                  </a:lnTo>
                  <a:lnTo>
                    <a:pt x="2074418" y="200596"/>
                  </a:lnTo>
                  <a:lnTo>
                    <a:pt x="2100745" y="187883"/>
                  </a:lnTo>
                  <a:lnTo>
                    <a:pt x="2117229" y="168922"/>
                  </a:lnTo>
                  <a:lnTo>
                    <a:pt x="2117864" y="168198"/>
                  </a:lnTo>
                  <a:lnTo>
                    <a:pt x="2123973" y="142748"/>
                  </a:lnTo>
                  <a:close/>
                </a:path>
                <a:path w="5807709" h="2213609">
                  <a:moveTo>
                    <a:pt x="2141080" y="32105"/>
                  </a:moveTo>
                  <a:lnTo>
                    <a:pt x="2064385" y="32105"/>
                  </a:lnTo>
                  <a:lnTo>
                    <a:pt x="2064385" y="0"/>
                  </a:lnTo>
                  <a:lnTo>
                    <a:pt x="2017014" y="0"/>
                  </a:lnTo>
                  <a:lnTo>
                    <a:pt x="2017014" y="32105"/>
                  </a:lnTo>
                  <a:lnTo>
                    <a:pt x="1940052" y="32105"/>
                  </a:lnTo>
                  <a:lnTo>
                    <a:pt x="1940052" y="69342"/>
                  </a:lnTo>
                  <a:lnTo>
                    <a:pt x="2141080" y="69342"/>
                  </a:lnTo>
                  <a:lnTo>
                    <a:pt x="2141080" y="32105"/>
                  </a:lnTo>
                  <a:close/>
                </a:path>
                <a:path w="5807709" h="2213609">
                  <a:moveTo>
                    <a:pt x="2147189" y="1157795"/>
                  </a:moveTo>
                  <a:lnTo>
                    <a:pt x="2144598" y="1145806"/>
                  </a:lnTo>
                  <a:lnTo>
                    <a:pt x="2137765" y="1135964"/>
                  </a:lnTo>
                  <a:lnTo>
                    <a:pt x="2127859" y="1129322"/>
                  </a:lnTo>
                  <a:lnTo>
                    <a:pt x="2116010" y="1126871"/>
                  </a:lnTo>
                  <a:lnTo>
                    <a:pt x="2103805" y="1129322"/>
                  </a:lnTo>
                  <a:lnTo>
                    <a:pt x="2093798" y="1135964"/>
                  </a:lnTo>
                  <a:lnTo>
                    <a:pt x="2087054" y="1145806"/>
                  </a:lnTo>
                  <a:lnTo>
                    <a:pt x="2084692" y="1157795"/>
                  </a:lnTo>
                  <a:lnTo>
                    <a:pt x="2087054" y="1170012"/>
                  </a:lnTo>
                  <a:lnTo>
                    <a:pt x="2093798" y="1179957"/>
                  </a:lnTo>
                  <a:lnTo>
                    <a:pt x="2103805" y="1186649"/>
                  </a:lnTo>
                  <a:lnTo>
                    <a:pt x="2116010" y="1189101"/>
                  </a:lnTo>
                  <a:lnTo>
                    <a:pt x="2127859" y="1186649"/>
                  </a:lnTo>
                  <a:lnTo>
                    <a:pt x="2137765" y="1179957"/>
                  </a:lnTo>
                  <a:lnTo>
                    <a:pt x="2144598" y="1170012"/>
                  </a:lnTo>
                  <a:lnTo>
                    <a:pt x="2147189" y="1157795"/>
                  </a:lnTo>
                  <a:close/>
                </a:path>
                <a:path w="5807709" h="2213609">
                  <a:moveTo>
                    <a:pt x="2147189" y="1025436"/>
                  </a:moveTo>
                  <a:lnTo>
                    <a:pt x="2144598" y="1013447"/>
                  </a:lnTo>
                  <a:lnTo>
                    <a:pt x="2137765" y="1003617"/>
                  </a:lnTo>
                  <a:lnTo>
                    <a:pt x="2127859" y="996975"/>
                  </a:lnTo>
                  <a:lnTo>
                    <a:pt x="2116010" y="994524"/>
                  </a:lnTo>
                  <a:lnTo>
                    <a:pt x="2103805" y="996975"/>
                  </a:lnTo>
                  <a:lnTo>
                    <a:pt x="2093798" y="1003617"/>
                  </a:lnTo>
                  <a:lnTo>
                    <a:pt x="2087054" y="1013447"/>
                  </a:lnTo>
                  <a:lnTo>
                    <a:pt x="2084692" y="1025436"/>
                  </a:lnTo>
                  <a:lnTo>
                    <a:pt x="2087054" y="1037666"/>
                  </a:lnTo>
                  <a:lnTo>
                    <a:pt x="2093798" y="1047610"/>
                  </a:lnTo>
                  <a:lnTo>
                    <a:pt x="2103805" y="1054303"/>
                  </a:lnTo>
                  <a:lnTo>
                    <a:pt x="2116010" y="1056754"/>
                  </a:lnTo>
                  <a:lnTo>
                    <a:pt x="2127859" y="1054303"/>
                  </a:lnTo>
                  <a:lnTo>
                    <a:pt x="2137765" y="1047610"/>
                  </a:lnTo>
                  <a:lnTo>
                    <a:pt x="2144598" y="1037666"/>
                  </a:lnTo>
                  <a:lnTo>
                    <a:pt x="2147189" y="1025436"/>
                  </a:lnTo>
                  <a:close/>
                </a:path>
                <a:path w="5807709" h="2213609">
                  <a:moveTo>
                    <a:pt x="2208834" y="228396"/>
                  </a:moveTo>
                  <a:lnTo>
                    <a:pt x="1980844" y="228396"/>
                  </a:lnTo>
                  <a:lnTo>
                    <a:pt x="1980844" y="266280"/>
                  </a:lnTo>
                  <a:lnTo>
                    <a:pt x="2161209" y="266280"/>
                  </a:lnTo>
                  <a:lnTo>
                    <a:pt x="2161209" y="340487"/>
                  </a:lnTo>
                  <a:lnTo>
                    <a:pt x="2208834" y="340487"/>
                  </a:lnTo>
                  <a:lnTo>
                    <a:pt x="2208834" y="228396"/>
                  </a:lnTo>
                  <a:close/>
                </a:path>
                <a:path w="5807709" h="2213609">
                  <a:moveTo>
                    <a:pt x="2248509" y="1851825"/>
                  </a:moveTo>
                  <a:lnTo>
                    <a:pt x="2175624" y="1851825"/>
                  </a:lnTo>
                  <a:lnTo>
                    <a:pt x="2175624" y="1827758"/>
                  </a:lnTo>
                  <a:lnTo>
                    <a:pt x="2128266" y="1827758"/>
                  </a:lnTo>
                  <a:lnTo>
                    <a:pt x="2128266" y="1851825"/>
                  </a:lnTo>
                  <a:lnTo>
                    <a:pt x="2054860" y="1851825"/>
                  </a:lnTo>
                  <a:lnTo>
                    <a:pt x="2054860" y="1883664"/>
                  </a:lnTo>
                  <a:lnTo>
                    <a:pt x="2248509" y="1883664"/>
                  </a:lnTo>
                  <a:lnTo>
                    <a:pt x="2248509" y="1851825"/>
                  </a:lnTo>
                  <a:close/>
                </a:path>
                <a:path w="5807709" h="2213609">
                  <a:moveTo>
                    <a:pt x="2254351" y="89725"/>
                  </a:moveTo>
                  <a:lnTo>
                    <a:pt x="2208834" y="89725"/>
                  </a:lnTo>
                  <a:lnTo>
                    <a:pt x="2208834" y="1587"/>
                  </a:lnTo>
                  <a:lnTo>
                    <a:pt x="2161209" y="1587"/>
                  </a:lnTo>
                  <a:lnTo>
                    <a:pt x="2161209" y="214185"/>
                  </a:lnTo>
                  <a:lnTo>
                    <a:pt x="2208834" y="214185"/>
                  </a:lnTo>
                  <a:lnTo>
                    <a:pt x="2208834" y="128409"/>
                  </a:lnTo>
                  <a:lnTo>
                    <a:pt x="2254351" y="128409"/>
                  </a:lnTo>
                  <a:lnTo>
                    <a:pt x="2254351" y="89725"/>
                  </a:lnTo>
                  <a:close/>
                </a:path>
                <a:path w="5807709" h="2213609">
                  <a:moveTo>
                    <a:pt x="2260485" y="2013775"/>
                  </a:moveTo>
                  <a:lnTo>
                    <a:pt x="2257869" y="1991283"/>
                  </a:lnTo>
                  <a:lnTo>
                    <a:pt x="2257069" y="1984311"/>
                  </a:lnTo>
                  <a:lnTo>
                    <a:pt x="2237232" y="1986661"/>
                  </a:lnTo>
                  <a:lnTo>
                    <a:pt x="2216937" y="1988591"/>
                  </a:lnTo>
                  <a:lnTo>
                    <a:pt x="2196338" y="1990115"/>
                  </a:lnTo>
                  <a:lnTo>
                    <a:pt x="2175624" y="1991283"/>
                  </a:lnTo>
                  <a:lnTo>
                    <a:pt x="2175624" y="1977859"/>
                  </a:lnTo>
                  <a:lnTo>
                    <a:pt x="2200110" y="1972500"/>
                  </a:lnTo>
                  <a:lnTo>
                    <a:pt x="2218601" y="1963242"/>
                  </a:lnTo>
                  <a:lnTo>
                    <a:pt x="2230297" y="1950313"/>
                  </a:lnTo>
                  <a:lnTo>
                    <a:pt x="2230513" y="1949450"/>
                  </a:lnTo>
                  <a:lnTo>
                    <a:pt x="2234438" y="1933917"/>
                  </a:lnTo>
                  <a:lnTo>
                    <a:pt x="2229878" y="1919846"/>
                  </a:lnTo>
                  <a:lnTo>
                    <a:pt x="2228494" y="1915579"/>
                  </a:lnTo>
                  <a:lnTo>
                    <a:pt x="2211794" y="1901888"/>
                  </a:lnTo>
                  <a:lnTo>
                    <a:pt x="2189048" y="1894433"/>
                  </a:lnTo>
                  <a:lnTo>
                    <a:pt x="2189048" y="1933917"/>
                  </a:lnTo>
                  <a:lnTo>
                    <a:pt x="2186482" y="1940674"/>
                  </a:lnTo>
                  <a:lnTo>
                    <a:pt x="2179180" y="1945538"/>
                  </a:lnTo>
                  <a:lnTo>
                    <a:pt x="2167432" y="1948459"/>
                  </a:lnTo>
                  <a:lnTo>
                    <a:pt x="2151545" y="1949450"/>
                  </a:lnTo>
                  <a:lnTo>
                    <a:pt x="2135492" y="1948459"/>
                  </a:lnTo>
                  <a:lnTo>
                    <a:pt x="2123656" y="1945538"/>
                  </a:lnTo>
                  <a:lnTo>
                    <a:pt x="2116366" y="1940674"/>
                  </a:lnTo>
                  <a:lnTo>
                    <a:pt x="2113927" y="1933917"/>
                  </a:lnTo>
                  <a:lnTo>
                    <a:pt x="2116366" y="1927669"/>
                  </a:lnTo>
                  <a:lnTo>
                    <a:pt x="2123656" y="1923288"/>
                  </a:lnTo>
                  <a:lnTo>
                    <a:pt x="2135492" y="1920697"/>
                  </a:lnTo>
                  <a:lnTo>
                    <a:pt x="2151545" y="1919846"/>
                  </a:lnTo>
                  <a:lnTo>
                    <a:pt x="2167432" y="1920697"/>
                  </a:lnTo>
                  <a:lnTo>
                    <a:pt x="2179180" y="1923288"/>
                  </a:lnTo>
                  <a:lnTo>
                    <a:pt x="2186482" y="1927669"/>
                  </a:lnTo>
                  <a:lnTo>
                    <a:pt x="2189048" y="1933917"/>
                  </a:lnTo>
                  <a:lnTo>
                    <a:pt x="2189048" y="1894433"/>
                  </a:lnTo>
                  <a:lnTo>
                    <a:pt x="2185682" y="1893328"/>
                  </a:lnTo>
                  <a:lnTo>
                    <a:pt x="2151545" y="1890369"/>
                  </a:lnTo>
                  <a:lnTo>
                    <a:pt x="2117255" y="1893328"/>
                  </a:lnTo>
                  <a:lnTo>
                    <a:pt x="2091055" y="1901888"/>
                  </a:lnTo>
                  <a:lnTo>
                    <a:pt x="2074341" y="1915579"/>
                  </a:lnTo>
                  <a:lnTo>
                    <a:pt x="2068537" y="1933917"/>
                  </a:lnTo>
                  <a:lnTo>
                    <a:pt x="2072614" y="1950466"/>
                  </a:lnTo>
                  <a:lnTo>
                    <a:pt x="2084489" y="1963458"/>
                  </a:lnTo>
                  <a:lnTo>
                    <a:pt x="2103323" y="1972703"/>
                  </a:lnTo>
                  <a:lnTo>
                    <a:pt x="2128266" y="1977999"/>
                  </a:lnTo>
                  <a:lnTo>
                    <a:pt x="2128266" y="1992998"/>
                  </a:lnTo>
                  <a:lnTo>
                    <a:pt x="2045906" y="1993646"/>
                  </a:lnTo>
                  <a:lnTo>
                    <a:pt x="2050770" y="2026272"/>
                  </a:lnTo>
                  <a:lnTo>
                    <a:pt x="2098319" y="2026031"/>
                  </a:lnTo>
                  <a:lnTo>
                    <a:pt x="2150745" y="2024570"/>
                  </a:lnTo>
                  <a:lnTo>
                    <a:pt x="2205609" y="2020836"/>
                  </a:lnTo>
                  <a:lnTo>
                    <a:pt x="2260485" y="2013775"/>
                  </a:lnTo>
                  <a:close/>
                </a:path>
                <a:path w="5807709" h="2213609">
                  <a:moveTo>
                    <a:pt x="2331656" y="2135213"/>
                  </a:moveTo>
                  <a:lnTo>
                    <a:pt x="2138921" y="2135213"/>
                  </a:lnTo>
                  <a:lnTo>
                    <a:pt x="2138921" y="2117839"/>
                  </a:lnTo>
                  <a:lnTo>
                    <a:pt x="2320340" y="2117839"/>
                  </a:lnTo>
                  <a:lnTo>
                    <a:pt x="2320340" y="2042071"/>
                  </a:lnTo>
                  <a:lnTo>
                    <a:pt x="2091029" y="2042071"/>
                  </a:lnTo>
                  <a:lnTo>
                    <a:pt x="2091029" y="2073503"/>
                  </a:lnTo>
                  <a:lnTo>
                    <a:pt x="2272982" y="2073503"/>
                  </a:lnTo>
                  <a:lnTo>
                    <a:pt x="2272982" y="2089035"/>
                  </a:lnTo>
                  <a:lnTo>
                    <a:pt x="2091423" y="2089035"/>
                  </a:lnTo>
                  <a:lnTo>
                    <a:pt x="2091423" y="2166912"/>
                  </a:lnTo>
                  <a:lnTo>
                    <a:pt x="2331656" y="2166912"/>
                  </a:lnTo>
                  <a:lnTo>
                    <a:pt x="2331656" y="2135213"/>
                  </a:lnTo>
                  <a:close/>
                </a:path>
                <a:path w="5807709" h="2213609">
                  <a:moveTo>
                    <a:pt x="2363762" y="1910499"/>
                  </a:moveTo>
                  <a:lnTo>
                    <a:pt x="2320340" y="1910499"/>
                  </a:lnTo>
                  <a:lnTo>
                    <a:pt x="2320340" y="1830387"/>
                  </a:lnTo>
                  <a:lnTo>
                    <a:pt x="2272855" y="1830387"/>
                  </a:lnTo>
                  <a:lnTo>
                    <a:pt x="2272855" y="2029828"/>
                  </a:lnTo>
                  <a:lnTo>
                    <a:pt x="2320340" y="2029828"/>
                  </a:lnTo>
                  <a:lnTo>
                    <a:pt x="2320340" y="1950097"/>
                  </a:lnTo>
                  <a:lnTo>
                    <a:pt x="2363762" y="1950097"/>
                  </a:lnTo>
                  <a:lnTo>
                    <a:pt x="2363762" y="1910499"/>
                  </a:lnTo>
                  <a:close/>
                </a:path>
                <a:path w="5807709" h="2213609">
                  <a:moveTo>
                    <a:pt x="2453665" y="111201"/>
                  </a:moveTo>
                  <a:lnTo>
                    <a:pt x="2406967" y="111201"/>
                  </a:lnTo>
                  <a:lnTo>
                    <a:pt x="2406967" y="148031"/>
                  </a:lnTo>
                  <a:lnTo>
                    <a:pt x="2406967" y="222961"/>
                  </a:lnTo>
                  <a:lnTo>
                    <a:pt x="2333942" y="222961"/>
                  </a:lnTo>
                  <a:lnTo>
                    <a:pt x="2333942" y="148031"/>
                  </a:lnTo>
                  <a:lnTo>
                    <a:pt x="2406967" y="148031"/>
                  </a:lnTo>
                  <a:lnTo>
                    <a:pt x="2406967" y="111201"/>
                  </a:lnTo>
                  <a:lnTo>
                    <a:pt x="2333942" y="111201"/>
                  </a:lnTo>
                  <a:lnTo>
                    <a:pt x="2333942" y="28651"/>
                  </a:lnTo>
                  <a:lnTo>
                    <a:pt x="2286457" y="28651"/>
                  </a:lnTo>
                  <a:lnTo>
                    <a:pt x="2286457" y="111201"/>
                  </a:lnTo>
                  <a:lnTo>
                    <a:pt x="2286457" y="148031"/>
                  </a:lnTo>
                  <a:lnTo>
                    <a:pt x="2286457" y="222961"/>
                  </a:lnTo>
                  <a:lnTo>
                    <a:pt x="2286457" y="262331"/>
                  </a:lnTo>
                  <a:lnTo>
                    <a:pt x="2453665" y="262331"/>
                  </a:lnTo>
                  <a:lnTo>
                    <a:pt x="2453665" y="223393"/>
                  </a:lnTo>
                  <a:lnTo>
                    <a:pt x="2453665" y="222961"/>
                  </a:lnTo>
                  <a:lnTo>
                    <a:pt x="2453665" y="148031"/>
                  </a:lnTo>
                  <a:lnTo>
                    <a:pt x="2453665" y="111201"/>
                  </a:lnTo>
                  <a:close/>
                </a:path>
                <a:path w="5807709" h="2213609">
                  <a:moveTo>
                    <a:pt x="2453665" y="28816"/>
                  </a:moveTo>
                  <a:lnTo>
                    <a:pt x="2406967" y="28816"/>
                  </a:lnTo>
                  <a:lnTo>
                    <a:pt x="2406967" y="111036"/>
                  </a:lnTo>
                  <a:lnTo>
                    <a:pt x="2453665" y="111036"/>
                  </a:lnTo>
                  <a:lnTo>
                    <a:pt x="2453665" y="28816"/>
                  </a:lnTo>
                  <a:close/>
                </a:path>
                <a:path w="5807709" h="2213609">
                  <a:moveTo>
                    <a:pt x="2552992" y="1587"/>
                  </a:moveTo>
                  <a:lnTo>
                    <a:pt x="2504973" y="1587"/>
                  </a:lnTo>
                  <a:lnTo>
                    <a:pt x="2504973" y="341274"/>
                  </a:lnTo>
                  <a:lnTo>
                    <a:pt x="2552992" y="341274"/>
                  </a:lnTo>
                  <a:lnTo>
                    <a:pt x="2552992" y="1587"/>
                  </a:lnTo>
                  <a:close/>
                </a:path>
                <a:path w="5807709" h="2213609">
                  <a:moveTo>
                    <a:pt x="2650960" y="2107450"/>
                  </a:moveTo>
                  <a:lnTo>
                    <a:pt x="2642844" y="2081009"/>
                  </a:lnTo>
                  <a:lnTo>
                    <a:pt x="2642743" y="2080679"/>
                  </a:lnTo>
                  <a:lnTo>
                    <a:pt x="2619425" y="2061044"/>
                  </a:lnTo>
                  <a:lnTo>
                    <a:pt x="2603335" y="2055799"/>
                  </a:lnTo>
                  <a:lnTo>
                    <a:pt x="2603335" y="2107450"/>
                  </a:lnTo>
                  <a:lnTo>
                    <a:pt x="2598750" y="2118957"/>
                  </a:lnTo>
                  <a:lnTo>
                    <a:pt x="2585351" y="2127072"/>
                  </a:lnTo>
                  <a:lnTo>
                    <a:pt x="2563355" y="2131847"/>
                  </a:lnTo>
                  <a:lnTo>
                    <a:pt x="2532951" y="2133371"/>
                  </a:lnTo>
                  <a:lnTo>
                    <a:pt x="2502192" y="2131847"/>
                  </a:lnTo>
                  <a:lnTo>
                    <a:pt x="2480221" y="2127072"/>
                  </a:lnTo>
                  <a:lnTo>
                    <a:pt x="2467089" y="2118957"/>
                  </a:lnTo>
                  <a:lnTo>
                    <a:pt x="2462822" y="2107450"/>
                  </a:lnTo>
                  <a:lnTo>
                    <a:pt x="2467089" y="2095931"/>
                  </a:lnTo>
                  <a:lnTo>
                    <a:pt x="2480221" y="2087664"/>
                  </a:lnTo>
                  <a:lnTo>
                    <a:pt x="2502192" y="2082673"/>
                  </a:lnTo>
                  <a:lnTo>
                    <a:pt x="2532951" y="2081009"/>
                  </a:lnTo>
                  <a:lnTo>
                    <a:pt x="2563355" y="2082673"/>
                  </a:lnTo>
                  <a:lnTo>
                    <a:pt x="2585351" y="2087664"/>
                  </a:lnTo>
                  <a:lnTo>
                    <a:pt x="2598750" y="2095931"/>
                  </a:lnTo>
                  <a:lnTo>
                    <a:pt x="2603335" y="2107450"/>
                  </a:lnTo>
                  <a:lnTo>
                    <a:pt x="2603335" y="2055799"/>
                  </a:lnTo>
                  <a:lnTo>
                    <a:pt x="2582380" y="2048954"/>
                  </a:lnTo>
                  <a:lnTo>
                    <a:pt x="2532951" y="2044827"/>
                  </a:lnTo>
                  <a:lnTo>
                    <a:pt x="2483231" y="2048954"/>
                  </a:lnTo>
                  <a:lnTo>
                    <a:pt x="2445956" y="2061044"/>
                  </a:lnTo>
                  <a:lnTo>
                    <a:pt x="2422537" y="2080679"/>
                  </a:lnTo>
                  <a:lnTo>
                    <a:pt x="2414409" y="2107450"/>
                  </a:lnTo>
                  <a:lnTo>
                    <a:pt x="2422537" y="2133866"/>
                  </a:lnTo>
                  <a:lnTo>
                    <a:pt x="2445956" y="2153361"/>
                  </a:lnTo>
                  <a:lnTo>
                    <a:pt x="2483231" y="2165464"/>
                  </a:lnTo>
                  <a:lnTo>
                    <a:pt x="2532951" y="2169680"/>
                  </a:lnTo>
                  <a:lnTo>
                    <a:pt x="2582380" y="2165464"/>
                  </a:lnTo>
                  <a:lnTo>
                    <a:pt x="2619425" y="2153361"/>
                  </a:lnTo>
                  <a:lnTo>
                    <a:pt x="2642743" y="2133866"/>
                  </a:lnTo>
                  <a:lnTo>
                    <a:pt x="2642895" y="2133371"/>
                  </a:lnTo>
                  <a:lnTo>
                    <a:pt x="2650960" y="2107450"/>
                  </a:lnTo>
                  <a:close/>
                </a:path>
                <a:path w="5807709" h="2213609">
                  <a:moveTo>
                    <a:pt x="2688577" y="1990356"/>
                  </a:moveTo>
                  <a:lnTo>
                    <a:pt x="2557284" y="1990356"/>
                  </a:lnTo>
                  <a:lnTo>
                    <a:pt x="2557284" y="1961413"/>
                  </a:lnTo>
                  <a:lnTo>
                    <a:pt x="2653195" y="1961413"/>
                  </a:lnTo>
                  <a:lnTo>
                    <a:pt x="2653195" y="1924189"/>
                  </a:lnTo>
                  <a:lnTo>
                    <a:pt x="2463876" y="1924189"/>
                  </a:lnTo>
                  <a:lnTo>
                    <a:pt x="2463876" y="1882482"/>
                  </a:lnTo>
                  <a:lnTo>
                    <a:pt x="2651480" y="1882482"/>
                  </a:lnTo>
                  <a:lnTo>
                    <a:pt x="2651480" y="1845513"/>
                  </a:lnTo>
                  <a:lnTo>
                    <a:pt x="2416518" y="1845513"/>
                  </a:lnTo>
                  <a:lnTo>
                    <a:pt x="2416518" y="1961413"/>
                  </a:lnTo>
                  <a:lnTo>
                    <a:pt x="2510713" y="1961413"/>
                  </a:lnTo>
                  <a:lnTo>
                    <a:pt x="2510713" y="1990356"/>
                  </a:lnTo>
                  <a:lnTo>
                    <a:pt x="2379154" y="1990356"/>
                  </a:lnTo>
                  <a:lnTo>
                    <a:pt x="2379154" y="2027986"/>
                  </a:lnTo>
                  <a:lnTo>
                    <a:pt x="2688577" y="2027986"/>
                  </a:lnTo>
                  <a:lnTo>
                    <a:pt x="2688577" y="1990356"/>
                  </a:lnTo>
                  <a:close/>
                </a:path>
                <a:path w="5807709" h="2213609">
                  <a:moveTo>
                    <a:pt x="2775724" y="36309"/>
                  </a:moveTo>
                  <a:lnTo>
                    <a:pt x="2614434" y="36309"/>
                  </a:lnTo>
                  <a:lnTo>
                    <a:pt x="2614434" y="75120"/>
                  </a:lnTo>
                  <a:lnTo>
                    <a:pt x="2727312" y="75120"/>
                  </a:lnTo>
                  <a:lnTo>
                    <a:pt x="2717838" y="117906"/>
                  </a:lnTo>
                  <a:lnTo>
                    <a:pt x="2700032" y="155892"/>
                  </a:lnTo>
                  <a:lnTo>
                    <a:pt x="2673781" y="189458"/>
                  </a:lnTo>
                  <a:lnTo>
                    <a:pt x="2638933" y="218973"/>
                  </a:lnTo>
                  <a:lnTo>
                    <a:pt x="2595359" y="244843"/>
                  </a:lnTo>
                  <a:lnTo>
                    <a:pt x="2622067" y="281152"/>
                  </a:lnTo>
                  <a:lnTo>
                    <a:pt x="2672943" y="250634"/>
                  </a:lnTo>
                  <a:lnTo>
                    <a:pt x="2712428" y="215341"/>
                  </a:lnTo>
                  <a:lnTo>
                    <a:pt x="2741472" y="175755"/>
                  </a:lnTo>
                  <a:lnTo>
                    <a:pt x="2761056" y="132384"/>
                  </a:lnTo>
                  <a:lnTo>
                    <a:pt x="2772156" y="85737"/>
                  </a:lnTo>
                  <a:lnTo>
                    <a:pt x="2775724" y="36309"/>
                  </a:lnTo>
                  <a:close/>
                </a:path>
                <a:path w="5807709" h="2213609">
                  <a:moveTo>
                    <a:pt x="2891586" y="1866036"/>
                  </a:moveTo>
                  <a:lnTo>
                    <a:pt x="2727782" y="1866036"/>
                  </a:lnTo>
                  <a:lnTo>
                    <a:pt x="2727782" y="1903272"/>
                  </a:lnTo>
                  <a:lnTo>
                    <a:pt x="2843161" y="1903272"/>
                  </a:lnTo>
                  <a:lnTo>
                    <a:pt x="2834729" y="1945881"/>
                  </a:lnTo>
                  <a:lnTo>
                    <a:pt x="2818028" y="1983714"/>
                  </a:lnTo>
                  <a:lnTo>
                    <a:pt x="2792171" y="2017268"/>
                  </a:lnTo>
                  <a:lnTo>
                    <a:pt x="2756331" y="2046998"/>
                  </a:lnTo>
                  <a:lnTo>
                    <a:pt x="2709634" y="2073376"/>
                  </a:lnTo>
                  <a:lnTo>
                    <a:pt x="2734360" y="2111133"/>
                  </a:lnTo>
                  <a:lnTo>
                    <a:pt x="2788031" y="2080285"/>
                  </a:lnTo>
                  <a:lnTo>
                    <a:pt x="2828887" y="2045017"/>
                  </a:lnTo>
                  <a:lnTo>
                    <a:pt x="2858312" y="2005660"/>
                  </a:lnTo>
                  <a:lnTo>
                    <a:pt x="2877655" y="1962505"/>
                  </a:lnTo>
                  <a:lnTo>
                    <a:pt x="2888297" y="1915858"/>
                  </a:lnTo>
                  <a:lnTo>
                    <a:pt x="2891586" y="1866036"/>
                  </a:lnTo>
                  <a:close/>
                </a:path>
                <a:path w="5807709" h="2213609">
                  <a:moveTo>
                    <a:pt x="2914002" y="131432"/>
                  </a:moveTo>
                  <a:lnTo>
                    <a:pt x="2866110" y="131432"/>
                  </a:lnTo>
                  <a:lnTo>
                    <a:pt x="2866110" y="1587"/>
                  </a:lnTo>
                  <a:lnTo>
                    <a:pt x="2818612" y="1587"/>
                  </a:lnTo>
                  <a:lnTo>
                    <a:pt x="2818612" y="339699"/>
                  </a:lnTo>
                  <a:lnTo>
                    <a:pt x="2866110" y="339699"/>
                  </a:lnTo>
                  <a:lnTo>
                    <a:pt x="2866110" y="170637"/>
                  </a:lnTo>
                  <a:lnTo>
                    <a:pt x="2914002" y="170637"/>
                  </a:lnTo>
                  <a:lnTo>
                    <a:pt x="2914002" y="131432"/>
                  </a:lnTo>
                  <a:close/>
                </a:path>
                <a:path w="5807709" h="2213609">
                  <a:moveTo>
                    <a:pt x="2993009" y="1830387"/>
                  </a:moveTo>
                  <a:lnTo>
                    <a:pt x="2944990" y="1830387"/>
                  </a:lnTo>
                  <a:lnTo>
                    <a:pt x="2944990" y="2169287"/>
                  </a:lnTo>
                  <a:lnTo>
                    <a:pt x="2993009" y="2169287"/>
                  </a:lnTo>
                  <a:lnTo>
                    <a:pt x="2993009" y="1830387"/>
                  </a:lnTo>
                  <a:close/>
                </a:path>
                <a:path w="5807709" h="2213609">
                  <a:moveTo>
                    <a:pt x="3216008" y="1987600"/>
                  </a:moveTo>
                  <a:lnTo>
                    <a:pt x="3169043" y="1987600"/>
                  </a:lnTo>
                  <a:lnTo>
                    <a:pt x="3169043" y="2012200"/>
                  </a:lnTo>
                  <a:lnTo>
                    <a:pt x="3216008" y="2012200"/>
                  </a:lnTo>
                  <a:lnTo>
                    <a:pt x="3216008" y="1987600"/>
                  </a:lnTo>
                  <a:close/>
                </a:path>
                <a:path w="5807709" h="2213609">
                  <a:moveTo>
                    <a:pt x="3228746" y="232994"/>
                  </a:moveTo>
                  <a:lnTo>
                    <a:pt x="3191446" y="208127"/>
                  </a:lnTo>
                  <a:lnTo>
                    <a:pt x="3165513" y="173532"/>
                  </a:lnTo>
                  <a:lnTo>
                    <a:pt x="3165056" y="172923"/>
                  </a:lnTo>
                  <a:lnTo>
                    <a:pt x="3149396" y="131191"/>
                  </a:lnTo>
                  <a:lnTo>
                    <a:pt x="3144278" y="86702"/>
                  </a:lnTo>
                  <a:lnTo>
                    <a:pt x="3144278" y="72631"/>
                  </a:lnTo>
                  <a:lnTo>
                    <a:pt x="3214662" y="72631"/>
                  </a:lnTo>
                  <a:lnTo>
                    <a:pt x="3214662" y="34340"/>
                  </a:lnTo>
                  <a:lnTo>
                    <a:pt x="3025356" y="34340"/>
                  </a:lnTo>
                  <a:lnTo>
                    <a:pt x="3025356" y="72631"/>
                  </a:lnTo>
                  <a:lnTo>
                    <a:pt x="3095739" y="72631"/>
                  </a:lnTo>
                  <a:lnTo>
                    <a:pt x="3095739" y="86702"/>
                  </a:lnTo>
                  <a:lnTo>
                    <a:pt x="3090380" y="133388"/>
                  </a:lnTo>
                  <a:lnTo>
                    <a:pt x="3074593" y="177025"/>
                  </a:lnTo>
                  <a:lnTo>
                    <a:pt x="3048190" y="213842"/>
                  </a:lnTo>
                  <a:lnTo>
                    <a:pt x="3011017" y="240106"/>
                  </a:lnTo>
                  <a:lnTo>
                    <a:pt x="3039300" y="277596"/>
                  </a:lnTo>
                  <a:lnTo>
                    <a:pt x="3066554" y="259537"/>
                  </a:lnTo>
                  <a:lnTo>
                    <a:pt x="3089148" y="235483"/>
                  </a:lnTo>
                  <a:lnTo>
                    <a:pt x="3107067" y="206463"/>
                  </a:lnTo>
                  <a:lnTo>
                    <a:pt x="3120339" y="173532"/>
                  </a:lnTo>
                  <a:lnTo>
                    <a:pt x="3133547" y="204317"/>
                  </a:lnTo>
                  <a:lnTo>
                    <a:pt x="3151327" y="231355"/>
                  </a:lnTo>
                  <a:lnTo>
                    <a:pt x="3173730" y="253758"/>
                  </a:lnTo>
                  <a:lnTo>
                    <a:pt x="3200857" y="270624"/>
                  </a:lnTo>
                  <a:lnTo>
                    <a:pt x="3228746" y="232994"/>
                  </a:lnTo>
                  <a:close/>
                </a:path>
                <a:path w="5807709" h="2213609">
                  <a:moveTo>
                    <a:pt x="3302546" y="1587"/>
                  </a:moveTo>
                  <a:lnTo>
                    <a:pt x="3254794" y="1587"/>
                  </a:lnTo>
                  <a:lnTo>
                    <a:pt x="3254794" y="119862"/>
                  </a:lnTo>
                  <a:lnTo>
                    <a:pt x="3194139" y="119862"/>
                  </a:lnTo>
                  <a:lnTo>
                    <a:pt x="3194139" y="158407"/>
                  </a:lnTo>
                  <a:lnTo>
                    <a:pt x="3254794" y="158407"/>
                  </a:lnTo>
                  <a:lnTo>
                    <a:pt x="3254794" y="341274"/>
                  </a:lnTo>
                  <a:lnTo>
                    <a:pt x="3302546" y="341274"/>
                  </a:lnTo>
                  <a:lnTo>
                    <a:pt x="3302546" y="1587"/>
                  </a:lnTo>
                  <a:close/>
                </a:path>
                <a:path w="5807709" h="2213609">
                  <a:moveTo>
                    <a:pt x="3316122" y="1951431"/>
                  </a:moveTo>
                  <a:lnTo>
                    <a:pt x="3123387" y="1951431"/>
                  </a:lnTo>
                  <a:lnTo>
                    <a:pt x="3123387" y="1928571"/>
                  </a:lnTo>
                  <a:lnTo>
                    <a:pt x="3309950" y="1928571"/>
                  </a:lnTo>
                  <a:lnTo>
                    <a:pt x="3309950" y="1894281"/>
                  </a:lnTo>
                  <a:lnTo>
                    <a:pt x="3309950" y="1873961"/>
                  </a:lnTo>
                  <a:lnTo>
                    <a:pt x="3309950" y="1837131"/>
                  </a:lnTo>
                  <a:lnTo>
                    <a:pt x="3075635" y="1837131"/>
                  </a:lnTo>
                  <a:lnTo>
                    <a:pt x="3075635" y="1873961"/>
                  </a:lnTo>
                  <a:lnTo>
                    <a:pt x="3262325" y="1873961"/>
                  </a:lnTo>
                  <a:lnTo>
                    <a:pt x="3262325" y="1894281"/>
                  </a:lnTo>
                  <a:lnTo>
                    <a:pt x="3076156" y="1894281"/>
                  </a:lnTo>
                  <a:lnTo>
                    <a:pt x="3076156" y="1928571"/>
                  </a:lnTo>
                  <a:lnTo>
                    <a:pt x="3076156" y="1951431"/>
                  </a:lnTo>
                  <a:lnTo>
                    <a:pt x="3076156" y="1986991"/>
                  </a:lnTo>
                  <a:lnTo>
                    <a:pt x="3316122" y="1986991"/>
                  </a:lnTo>
                  <a:lnTo>
                    <a:pt x="3316122" y="1951431"/>
                  </a:lnTo>
                  <a:close/>
                </a:path>
                <a:path w="5807709" h="2213609">
                  <a:moveTo>
                    <a:pt x="3525024" y="184721"/>
                  </a:moveTo>
                  <a:lnTo>
                    <a:pt x="3522103" y="154063"/>
                  </a:lnTo>
                  <a:lnTo>
                    <a:pt x="3521468" y="147358"/>
                  </a:lnTo>
                  <a:lnTo>
                    <a:pt x="3496627" y="150583"/>
                  </a:lnTo>
                  <a:lnTo>
                    <a:pt x="3470960" y="152577"/>
                  </a:lnTo>
                  <a:lnTo>
                    <a:pt x="3441674" y="153644"/>
                  </a:lnTo>
                  <a:lnTo>
                    <a:pt x="3405962" y="154063"/>
                  </a:lnTo>
                  <a:lnTo>
                    <a:pt x="3405962" y="121043"/>
                  </a:lnTo>
                  <a:lnTo>
                    <a:pt x="3508184" y="121043"/>
                  </a:lnTo>
                  <a:lnTo>
                    <a:pt x="3508184" y="17233"/>
                  </a:lnTo>
                  <a:lnTo>
                    <a:pt x="3358464" y="17233"/>
                  </a:lnTo>
                  <a:lnTo>
                    <a:pt x="3358464" y="55130"/>
                  </a:lnTo>
                  <a:lnTo>
                    <a:pt x="3460813" y="55130"/>
                  </a:lnTo>
                  <a:lnTo>
                    <a:pt x="3460813" y="85521"/>
                  </a:lnTo>
                  <a:lnTo>
                    <a:pt x="3358985" y="85521"/>
                  </a:lnTo>
                  <a:lnTo>
                    <a:pt x="3358985" y="191947"/>
                  </a:lnTo>
                  <a:lnTo>
                    <a:pt x="3384512" y="191947"/>
                  </a:lnTo>
                  <a:lnTo>
                    <a:pt x="3429927" y="191909"/>
                  </a:lnTo>
                  <a:lnTo>
                    <a:pt x="3465919" y="191046"/>
                  </a:lnTo>
                  <a:lnTo>
                    <a:pt x="3496335" y="188823"/>
                  </a:lnTo>
                  <a:lnTo>
                    <a:pt x="3525024" y="184721"/>
                  </a:lnTo>
                  <a:close/>
                </a:path>
                <a:path w="5807709" h="2213609">
                  <a:moveTo>
                    <a:pt x="3631184" y="215633"/>
                  </a:moveTo>
                  <a:lnTo>
                    <a:pt x="3584092" y="215633"/>
                  </a:lnTo>
                  <a:lnTo>
                    <a:pt x="3584092" y="252603"/>
                  </a:lnTo>
                  <a:lnTo>
                    <a:pt x="3584092" y="299046"/>
                  </a:lnTo>
                  <a:lnTo>
                    <a:pt x="3449510" y="299046"/>
                  </a:lnTo>
                  <a:lnTo>
                    <a:pt x="3449510" y="252603"/>
                  </a:lnTo>
                  <a:lnTo>
                    <a:pt x="3584092" y="252603"/>
                  </a:lnTo>
                  <a:lnTo>
                    <a:pt x="3584092" y="215633"/>
                  </a:lnTo>
                  <a:lnTo>
                    <a:pt x="3402406" y="215633"/>
                  </a:lnTo>
                  <a:lnTo>
                    <a:pt x="3402406" y="336270"/>
                  </a:lnTo>
                  <a:lnTo>
                    <a:pt x="3631184" y="336270"/>
                  </a:lnTo>
                  <a:lnTo>
                    <a:pt x="3631184" y="299046"/>
                  </a:lnTo>
                  <a:lnTo>
                    <a:pt x="3631184" y="252603"/>
                  </a:lnTo>
                  <a:lnTo>
                    <a:pt x="3631184" y="215633"/>
                  </a:lnTo>
                  <a:close/>
                </a:path>
                <a:path w="5807709" h="2213609">
                  <a:moveTo>
                    <a:pt x="3631184" y="2108"/>
                  </a:moveTo>
                  <a:lnTo>
                    <a:pt x="3583825" y="2108"/>
                  </a:lnTo>
                  <a:lnTo>
                    <a:pt x="3583825" y="44729"/>
                  </a:lnTo>
                  <a:lnTo>
                    <a:pt x="3527780" y="44729"/>
                  </a:lnTo>
                  <a:lnTo>
                    <a:pt x="3527780" y="82753"/>
                  </a:lnTo>
                  <a:lnTo>
                    <a:pt x="3583825" y="82753"/>
                  </a:lnTo>
                  <a:lnTo>
                    <a:pt x="3583825" y="114325"/>
                  </a:lnTo>
                  <a:lnTo>
                    <a:pt x="3527780" y="114325"/>
                  </a:lnTo>
                  <a:lnTo>
                    <a:pt x="3527780" y="152349"/>
                  </a:lnTo>
                  <a:lnTo>
                    <a:pt x="3583825" y="152349"/>
                  </a:lnTo>
                  <a:lnTo>
                    <a:pt x="3583825" y="201028"/>
                  </a:lnTo>
                  <a:lnTo>
                    <a:pt x="3631184" y="201028"/>
                  </a:lnTo>
                  <a:lnTo>
                    <a:pt x="3631184" y="2108"/>
                  </a:lnTo>
                  <a:close/>
                </a:path>
                <a:path w="5807709" h="2213609">
                  <a:moveTo>
                    <a:pt x="3831691" y="186563"/>
                  </a:moveTo>
                  <a:lnTo>
                    <a:pt x="3826103" y="154279"/>
                  </a:lnTo>
                  <a:lnTo>
                    <a:pt x="3820934" y="145770"/>
                  </a:lnTo>
                  <a:lnTo>
                    <a:pt x="3810698" y="128930"/>
                  </a:lnTo>
                  <a:lnTo>
                    <a:pt x="3789984" y="114325"/>
                  </a:lnTo>
                  <a:lnTo>
                    <a:pt x="3789984" y="186563"/>
                  </a:lnTo>
                  <a:lnTo>
                    <a:pt x="3787508" y="203860"/>
                  </a:lnTo>
                  <a:lnTo>
                    <a:pt x="3780777" y="216649"/>
                  </a:lnTo>
                  <a:lnTo>
                    <a:pt x="3770477" y="224561"/>
                  </a:lnTo>
                  <a:lnTo>
                    <a:pt x="3757358" y="227215"/>
                  </a:lnTo>
                  <a:lnTo>
                    <a:pt x="3743934" y="224561"/>
                  </a:lnTo>
                  <a:lnTo>
                    <a:pt x="3733508" y="216649"/>
                  </a:lnTo>
                  <a:lnTo>
                    <a:pt x="3726789" y="203860"/>
                  </a:lnTo>
                  <a:lnTo>
                    <a:pt x="3724465" y="186563"/>
                  </a:lnTo>
                  <a:lnTo>
                    <a:pt x="3726789" y="169468"/>
                  </a:lnTo>
                  <a:lnTo>
                    <a:pt x="3733508" y="156641"/>
                  </a:lnTo>
                  <a:lnTo>
                    <a:pt x="3743934" y="148577"/>
                  </a:lnTo>
                  <a:lnTo>
                    <a:pt x="3757358" y="145770"/>
                  </a:lnTo>
                  <a:lnTo>
                    <a:pt x="3770477" y="148577"/>
                  </a:lnTo>
                  <a:lnTo>
                    <a:pt x="3780777" y="156641"/>
                  </a:lnTo>
                  <a:lnTo>
                    <a:pt x="3787508" y="169468"/>
                  </a:lnTo>
                  <a:lnTo>
                    <a:pt x="3789984" y="186563"/>
                  </a:lnTo>
                  <a:lnTo>
                    <a:pt x="3789984" y="114325"/>
                  </a:lnTo>
                  <a:lnTo>
                    <a:pt x="3787216" y="112369"/>
                  </a:lnTo>
                  <a:lnTo>
                    <a:pt x="3757358" y="106438"/>
                  </a:lnTo>
                  <a:lnTo>
                    <a:pt x="3727475" y="112369"/>
                  </a:lnTo>
                  <a:lnTo>
                    <a:pt x="3703828" y="128930"/>
                  </a:lnTo>
                  <a:lnTo>
                    <a:pt x="3688296" y="154279"/>
                  </a:lnTo>
                  <a:lnTo>
                    <a:pt x="3682758" y="186563"/>
                  </a:lnTo>
                  <a:lnTo>
                    <a:pt x="3688296" y="219240"/>
                  </a:lnTo>
                  <a:lnTo>
                    <a:pt x="3703828" y="244817"/>
                  </a:lnTo>
                  <a:lnTo>
                    <a:pt x="3727475" y="261505"/>
                  </a:lnTo>
                  <a:lnTo>
                    <a:pt x="3757358" y="267462"/>
                  </a:lnTo>
                  <a:lnTo>
                    <a:pt x="3787216" y="261505"/>
                  </a:lnTo>
                  <a:lnTo>
                    <a:pt x="3810698" y="244817"/>
                  </a:lnTo>
                  <a:lnTo>
                    <a:pt x="3821303" y="227215"/>
                  </a:lnTo>
                  <a:lnTo>
                    <a:pt x="3826103" y="219240"/>
                  </a:lnTo>
                  <a:lnTo>
                    <a:pt x="3831691" y="186563"/>
                  </a:lnTo>
                  <a:close/>
                </a:path>
                <a:path w="5807709" h="2213609">
                  <a:moveTo>
                    <a:pt x="3838524" y="53416"/>
                  </a:moveTo>
                  <a:lnTo>
                    <a:pt x="3780510" y="53416"/>
                  </a:lnTo>
                  <a:lnTo>
                    <a:pt x="3780510" y="11188"/>
                  </a:lnTo>
                  <a:lnTo>
                    <a:pt x="3733812" y="11188"/>
                  </a:lnTo>
                  <a:lnTo>
                    <a:pt x="3733812" y="53416"/>
                  </a:lnTo>
                  <a:lnTo>
                    <a:pt x="3674605" y="53416"/>
                  </a:lnTo>
                  <a:lnTo>
                    <a:pt x="3674605" y="91173"/>
                  </a:lnTo>
                  <a:lnTo>
                    <a:pt x="3838524" y="91173"/>
                  </a:lnTo>
                  <a:lnTo>
                    <a:pt x="3838524" y="53416"/>
                  </a:lnTo>
                  <a:close/>
                </a:path>
                <a:path w="5807709" h="2213609">
                  <a:moveTo>
                    <a:pt x="3968115" y="1587"/>
                  </a:moveTo>
                  <a:lnTo>
                    <a:pt x="3922992" y="1587"/>
                  </a:lnTo>
                  <a:lnTo>
                    <a:pt x="3922992" y="139585"/>
                  </a:lnTo>
                  <a:lnTo>
                    <a:pt x="3895496" y="139585"/>
                  </a:lnTo>
                  <a:lnTo>
                    <a:pt x="3895496" y="8293"/>
                  </a:lnTo>
                  <a:lnTo>
                    <a:pt x="3851033" y="8293"/>
                  </a:lnTo>
                  <a:lnTo>
                    <a:pt x="3851033" y="325882"/>
                  </a:lnTo>
                  <a:lnTo>
                    <a:pt x="3895496" y="325882"/>
                  </a:lnTo>
                  <a:lnTo>
                    <a:pt x="3895496" y="177482"/>
                  </a:lnTo>
                  <a:lnTo>
                    <a:pt x="3922992" y="177482"/>
                  </a:lnTo>
                  <a:lnTo>
                    <a:pt x="3922992" y="340487"/>
                  </a:lnTo>
                  <a:lnTo>
                    <a:pt x="3968115" y="340487"/>
                  </a:lnTo>
                  <a:lnTo>
                    <a:pt x="3968115" y="177482"/>
                  </a:lnTo>
                  <a:lnTo>
                    <a:pt x="3968115" y="139585"/>
                  </a:lnTo>
                  <a:lnTo>
                    <a:pt x="3968115" y="1587"/>
                  </a:lnTo>
                  <a:close/>
                </a:path>
                <a:path w="5807709" h="2213609">
                  <a:moveTo>
                    <a:pt x="4282770" y="108940"/>
                  </a:moveTo>
                  <a:lnTo>
                    <a:pt x="4275620" y="74676"/>
                  </a:lnTo>
                  <a:lnTo>
                    <a:pt x="4268508" y="64858"/>
                  </a:lnTo>
                  <a:lnTo>
                    <a:pt x="4256011" y="47650"/>
                  </a:lnTo>
                  <a:lnTo>
                    <a:pt x="4235932" y="35521"/>
                  </a:lnTo>
                  <a:lnTo>
                    <a:pt x="4235932" y="108940"/>
                  </a:lnTo>
                  <a:lnTo>
                    <a:pt x="4232402" y="127838"/>
                  </a:lnTo>
                  <a:lnTo>
                    <a:pt x="4222724" y="141846"/>
                  </a:lnTo>
                  <a:lnTo>
                    <a:pt x="4208234" y="150545"/>
                  </a:lnTo>
                  <a:lnTo>
                    <a:pt x="4190276" y="153530"/>
                  </a:lnTo>
                  <a:lnTo>
                    <a:pt x="4171873" y="150545"/>
                  </a:lnTo>
                  <a:lnTo>
                    <a:pt x="4157180" y="141846"/>
                  </a:lnTo>
                  <a:lnTo>
                    <a:pt x="4147489" y="127838"/>
                  </a:lnTo>
                  <a:lnTo>
                    <a:pt x="4144099" y="108940"/>
                  </a:lnTo>
                  <a:lnTo>
                    <a:pt x="4147489" y="90449"/>
                  </a:lnTo>
                  <a:lnTo>
                    <a:pt x="4157180" y="76593"/>
                  </a:lnTo>
                  <a:lnTo>
                    <a:pt x="4171873" y="67881"/>
                  </a:lnTo>
                  <a:lnTo>
                    <a:pt x="4190276" y="64858"/>
                  </a:lnTo>
                  <a:lnTo>
                    <a:pt x="4208234" y="67881"/>
                  </a:lnTo>
                  <a:lnTo>
                    <a:pt x="4222724" y="76593"/>
                  </a:lnTo>
                  <a:lnTo>
                    <a:pt x="4232402" y="90449"/>
                  </a:lnTo>
                  <a:lnTo>
                    <a:pt x="4235932" y="108940"/>
                  </a:lnTo>
                  <a:lnTo>
                    <a:pt x="4235932" y="35521"/>
                  </a:lnTo>
                  <a:lnTo>
                    <a:pt x="4226661" y="29921"/>
                  </a:lnTo>
                  <a:lnTo>
                    <a:pt x="4190276" y="23558"/>
                  </a:lnTo>
                  <a:lnTo>
                    <a:pt x="4153865" y="29921"/>
                  </a:lnTo>
                  <a:lnTo>
                    <a:pt x="4124439" y="47650"/>
                  </a:lnTo>
                  <a:lnTo>
                    <a:pt x="4104767" y="74676"/>
                  </a:lnTo>
                  <a:lnTo>
                    <a:pt x="4097667" y="108940"/>
                  </a:lnTo>
                  <a:lnTo>
                    <a:pt x="4104767" y="143611"/>
                  </a:lnTo>
                  <a:lnTo>
                    <a:pt x="4124439" y="170789"/>
                  </a:lnTo>
                  <a:lnTo>
                    <a:pt x="4153865" y="188506"/>
                  </a:lnTo>
                  <a:lnTo>
                    <a:pt x="4190276" y="194843"/>
                  </a:lnTo>
                  <a:lnTo>
                    <a:pt x="4226661" y="188506"/>
                  </a:lnTo>
                  <a:lnTo>
                    <a:pt x="4256011" y="170789"/>
                  </a:lnTo>
                  <a:lnTo>
                    <a:pt x="4268470" y="153530"/>
                  </a:lnTo>
                  <a:lnTo>
                    <a:pt x="4275620" y="143611"/>
                  </a:lnTo>
                  <a:lnTo>
                    <a:pt x="4282770" y="108940"/>
                  </a:lnTo>
                  <a:close/>
                </a:path>
                <a:path w="5807709" h="2213609">
                  <a:moveTo>
                    <a:pt x="4375912" y="2108"/>
                  </a:moveTo>
                  <a:lnTo>
                    <a:pt x="4328287" y="2108"/>
                  </a:lnTo>
                  <a:lnTo>
                    <a:pt x="4328287" y="245491"/>
                  </a:lnTo>
                  <a:lnTo>
                    <a:pt x="4375912" y="245491"/>
                  </a:lnTo>
                  <a:lnTo>
                    <a:pt x="4375912" y="2108"/>
                  </a:lnTo>
                  <a:close/>
                </a:path>
                <a:path w="5807709" h="2213609">
                  <a:moveTo>
                    <a:pt x="4384865" y="296278"/>
                  </a:moveTo>
                  <a:lnTo>
                    <a:pt x="4196994" y="296278"/>
                  </a:lnTo>
                  <a:lnTo>
                    <a:pt x="4196994" y="220891"/>
                  </a:lnTo>
                  <a:lnTo>
                    <a:pt x="4148975" y="220891"/>
                  </a:lnTo>
                  <a:lnTo>
                    <a:pt x="4148975" y="334568"/>
                  </a:lnTo>
                  <a:lnTo>
                    <a:pt x="4384865" y="334568"/>
                  </a:lnTo>
                  <a:lnTo>
                    <a:pt x="4384865" y="296278"/>
                  </a:lnTo>
                  <a:close/>
                </a:path>
                <a:path w="5807709" h="2213609">
                  <a:moveTo>
                    <a:pt x="4604956" y="37236"/>
                  </a:moveTo>
                  <a:lnTo>
                    <a:pt x="4441164" y="37236"/>
                  </a:lnTo>
                  <a:lnTo>
                    <a:pt x="4441164" y="74472"/>
                  </a:lnTo>
                  <a:lnTo>
                    <a:pt x="4556544" y="74472"/>
                  </a:lnTo>
                  <a:lnTo>
                    <a:pt x="4548111" y="117081"/>
                  </a:lnTo>
                  <a:lnTo>
                    <a:pt x="4531398" y="154914"/>
                  </a:lnTo>
                  <a:lnTo>
                    <a:pt x="4505553" y="188468"/>
                  </a:lnTo>
                  <a:lnTo>
                    <a:pt x="4469714" y="218198"/>
                  </a:lnTo>
                  <a:lnTo>
                    <a:pt x="4423016" y="244576"/>
                  </a:lnTo>
                  <a:lnTo>
                    <a:pt x="4447743" y="282333"/>
                  </a:lnTo>
                  <a:lnTo>
                    <a:pt x="4501413" y="251485"/>
                  </a:lnTo>
                  <a:lnTo>
                    <a:pt x="4542269" y="216217"/>
                  </a:lnTo>
                  <a:lnTo>
                    <a:pt x="4571695" y="176860"/>
                  </a:lnTo>
                  <a:lnTo>
                    <a:pt x="4591037" y="133705"/>
                  </a:lnTo>
                  <a:lnTo>
                    <a:pt x="4601680" y="87058"/>
                  </a:lnTo>
                  <a:lnTo>
                    <a:pt x="4604956" y="37236"/>
                  </a:lnTo>
                  <a:close/>
                </a:path>
                <a:path w="5807709" h="2213609">
                  <a:moveTo>
                    <a:pt x="4706391" y="1587"/>
                  </a:moveTo>
                  <a:lnTo>
                    <a:pt x="4658372" y="1587"/>
                  </a:lnTo>
                  <a:lnTo>
                    <a:pt x="4658372" y="340487"/>
                  </a:lnTo>
                  <a:lnTo>
                    <a:pt x="4706391" y="340487"/>
                  </a:lnTo>
                  <a:lnTo>
                    <a:pt x="4706391" y="1587"/>
                  </a:lnTo>
                  <a:close/>
                </a:path>
                <a:path w="5807709" h="2213609">
                  <a:moveTo>
                    <a:pt x="4928070" y="36309"/>
                  </a:moveTo>
                  <a:lnTo>
                    <a:pt x="4766780" y="36309"/>
                  </a:lnTo>
                  <a:lnTo>
                    <a:pt x="4766780" y="75120"/>
                  </a:lnTo>
                  <a:lnTo>
                    <a:pt x="4879657" y="75120"/>
                  </a:lnTo>
                  <a:lnTo>
                    <a:pt x="4870183" y="117906"/>
                  </a:lnTo>
                  <a:lnTo>
                    <a:pt x="4852378" y="155892"/>
                  </a:lnTo>
                  <a:lnTo>
                    <a:pt x="4826127" y="189458"/>
                  </a:lnTo>
                  <a:lnTo>
                    <a:pt x="4791278" y="218973"/>
                  </a:lnTo>
                  <a:lnTo>
                    <a:pt x="4747704" y="244843"/>
                  </a:lnTo>
                  <a:lnTo>
                    <a:pt x="4774412" y="281152"/>
                  </a:lnTo>
                  <a:lnTo>
                    <a:pt x="4825289" y="250634"/>
                  </a:lnTo>
                  <a:lnTo>
                    <a:pt x="4864773" y="215341"/>
                  </a:lnTo>
                  <a:lnTo>
                    <a:pt x="4893818" y="175755"/>
                  </a:lnTo>
                  <a:lnTo>
                    <a:pt x="4913401" y="132384"/>
                  </a:lnTo>
                  <a:lnTo>
                    <a:pt x="4924501" y="85737"/>
                  </a:lnTo>
                  <a:lnTo>
                    <a:pt x="4928070" y="36309"/>
                  </a:lnTo>
                  <a:close/>
                </a:path>
                <a:path w="5807709" h="2213609">
                  <a:moveTo>
                    <a:pt x="5066347" y="131432"/>
                  </a:moveTo>
                  <a:lnTo>
                    <a:pt x="5018456" y="131432"/>
                  </a:lnTo>
                  <a:lnTo>
                    <a:pt x="5018456" y="1587"/>
                  </a:lnTo>
                  <a:lnTo>
                    <a:pt x="4970958" y="1587"/>
                  </a:lnTo>
                  <a:lnTo>
                    <a:pt x="4970958" y="339699"/>
                  </a:lnTo>
                  <a:lnTo>
                    <a:pt x="5018456" y="339699"/>
                  </a:lnTo>
                  <a:lnTo>
                    <a:pt x="5018456" y="170637"/>
                  </a:lnTo>
                  <a:lnTo>
                    <a:pt x="5066347" y="170637"/>
                  </a:lnTo>
                  <a:lnTo>
                    <a:pt x="5066347" y="131432"/>
                  </a:lnTo>
                  <a:close/>
                </a:path>
                <a:path w="5807709" h="2213609">
                  <a:moveTo>
                    <a:pt x="5306111" y="319824"/>
                  </a:moveTo>
                  <a:lnTo>
                    <a:pt x="5301081" y="292722"/>
                  </a:lnTo>
                  <a:lnTo>
                    <a:pt x="5299265" y="282994"/>
                  </a:lnTo>
                  <a:lnTo>
                    <a:pt x="5286108" y="286727"/>
                  </a:lnTo>
                  <a:lnTo>
                    <a:pt x="5272811" y="289534"/>
                  </a:lnTo>
                  <a:lnTo>
                    <a:pt x="5259286" y="291503"/>
                  </a:lnTo>
                  <a:lnTo>
                    <a:pt x="5245455" y="292722"/>
                  </a:lnTo>
                  <a:lnTo>
                    <a:pt x="5245455" y="198920"/>
                  </a:lnTo>
                  <a:lnTo>
                    <a:pt x="5199151" y="198920"/>
                  </a:lnTo>
                  <a:lnTo>
                    <a:pt x="5199151" y="331533"/>
                  </a:lnTo>
                  <a:lnTo>
                    <a:pt x="5217833" y="331533"/>
                  </a:lnTo>
                  <a:lnTo>
                    <a:pt x="5241252" y="331165"/>
                  </a:lnTo>
                  <a:lnTo>
                    <a:pt x="5263350" y="329577"/>
                  </a:lnTo>
                  <a:lnTo>
                    <a:pt x="5284775" y="326047"/>
                  </a:lnTo>
                  <a:lnTo>
                    <a:pt x="5306111" y="319824"/>
                  </a:lnTo>
                  <a:close/>
                </a:path>
                <a:path w="5807709" h="2213609">
                  <a:moveTo>
                    <a:pt x="5341366" y="22898"/>
                  </a:moveTo>
                  <a:lnTo>
                    <a:pt x="5294528" y="22898"/>
                  </a:lnTo>
                  <a:lnTo>
                    <a:pt x="5294528" y="59994"/>
                  </a:lnTo>
                  <a:lnTo>
                    <a:pt x="5294528" y="126695"/>
                  </a:lnTo>
                  <a:lnTo>
                    <a:pt x="5225732" y="126695"/>
                  </a:lnTo>
                  <a:lnTo>
                    <a:pt x="5225732" y="59994"/>
                  </a:lnTo>
                  <a:lnTo>
                    <a:pt x="5294528" y="59994"/>
                  </a:lnTo>
                  <a:lnTo>
                    <a:pt x="5294528" y="22898"/>
                  </a:lnTo>
                  <a:lnTo>
                    <a:pt x="5178755" y="22898"/>
                  </a:lnTo>
                  <a:lnTo>
                    <a:pt x="5178755" y="164058"/>
                  </a:lnTo>
                  <a:lnTo>
                    <a:pt x="5341366" y="164058"/>
                  </a:lnTo>
                  <a:lnTo>
                    <a:pt x="5341366" y="126695"/>
                  </a:lnTo>
                  <a:lnTo>
                    <a:pt x="5341366" y="59994"/>
                  </a:lnTo>
                  <a:lnTo>
                    <a:pt x="5341366" y="22898"/>
                  </a:lnTo>
                  <a:close/>
                </a:path>
                <a:path w="5807709" h="2213609">
                  <a:moveTo>
                    <a:pt x="5445176" y="292722"/>
                  </a:moveTo>
                  <a:lnTo>
                    <a:pt x="5441264" y="277075"/>
                  </a:lnTo>
                  <a:lnTo>
                    <a:pt x="5440223" y="272872"/>
                  </a:lnTo>
                  <a:lnTo>
                    <a:pt x="5426684" y="257911"/>
                  </a:lnTo>
                  <a:lnTo>
                    <a:pt x="5405945" y="248450"/>
                  </a:lnTo>
                  <a:lnTo>
                    <a:pt x="5402681" y="248043"/>
                  </a:lnTo>
                  <a:lnTo>
                    <a:pt x="5402681" y="292722"/>
                  </a:lnTo>
                  <a:lnTo>
                    <a:pt x="5400865" y="299631"/>
                  </a:lnTo>
                  <a:lnTo>
                    <a:pt x="5396014" y="304546"/>
                  </a:lnTo>
                  <a:lnTo>
                    <a:pt x="5388673" y="307467"/>
                  </a:lnTo>
                  <a:lnTo>
                    <a:pt x="5379390" y="308381"/>
                  </a:lnTo>
                  <a:lnTo>
                    <a:pt x="5370068" y="307467"/>
                  </a:lnTo>
                  <a:lnTo>
                    <a:pt x="5362664" y="304546"/>
                  </a:lnTo>
                  <a:lnTo>
                    <a:pt x="5357800" y="299631"/>
                  </a:lnTo>
                  <a:lnTo>
                    <a:pt x="5356098" y="292722"/>
                  </a:lnTo>
                  <a:lnTo>
                    <a:pt x="5357800" y="285927"/>
                  </a:lnTo>
                  <a:lnTo>
                    <a:pt x="5362664" y="281101"/>
                  </a:lnTo>
                  <a:lnTo>
                    <a:pt x="5370068" y="278168"/>
                  </a:lnTo>
                  <a:lnTo>
                    <a:pt x="5379390" y="277075"/>
                  </a:lnTo>
                  <a:lnTo>
                    <a:pt x="5388673" y="278168"/>
                  </a:lnTo>
                  <a:lnTo>
                    <a:pt x="5396014" y="281101"/>
                  </a:lnTo>
                  <a:lnTo>
                    <a:pt x="5400865" y="285927"/>
                  </a:lnTo>
                  <a:lnTo>
                    <a:pt x="5402681" y="292722"/>
                  </a:lnTo>
                  <a:lnTo>
                    <a:pt x="5402681" y="248043"/>
                  </a:lnTo>
                  <a:lnTo>
                    <a:pt x="5352656" y="248450"/>
                  </a:lnTo>
                  <a:lnTo>
                    <a:pt x="5318620" y="272872"/>
                  </a:lnTo>
                  <a:lnTo>
                    <a:pt x="5314010" y="292722"/>
                  </a:lnTo>
                  <a:lnTo>
                    <a:pt x="5318620" y="312394"/>
                  </a:lnTo>
                  <a:lnTo>
                    <a:pt x="5331942" y="327291"/>
                  </a:lnTo>
                  <a:lnTo>
                    <a:pt x="5352656" y="336727"/>
                  </a:lnTo>
                  <a:lnTo>
                    <a:pt x="5379390" y="339953"/>
                  </a:lnTo>
                  <a:lnTo>
                    <a:pt x="5405945" y="336727"/>
                  </a:lnTo>
                  <a:lnTo>
                    <a:pt x="5426684" y="327291"/>
                  </a:lnTo>
                  <a:lnTo>
                    <a:pt x="5440223" y="312394"/>
                  </a:lnTo>
                  <a:lnTo>
                    <a:pt x="5441226" y="308381"/>
                  </a:lnTo>
                  <a:lnTo>
                    <a:pt x="5445176" y="292722"/>
                  </a:lnTo>
                  <a:close/>
                </a:path>
                <a:path w="5807709" h="2213609">
                  <a:moveTo>
                    <a:pt x="5464899" y="202476"/>
                  </a:moveTo>
                  <a:lnTo>
                    <a:pt x="5403202" y="202476"/>
                  </a:lnTo>
                  <a:lnTo>
                    <a:pt x="5403202" y="177876"/>
                  </a:lnTo>
                  <a:lnTo>
                    <a:pt x="5357025" y="177876"/>
                  </a:lnTo>
                  <a:lnTo>
                    <a:pt x="5357025" y="202476"/>
                  </a:lnTo>
                  <a:lnTo>
                    <a:pt x="5294401" y="202476"/>
                  </a:lnTo>
                  <a:lnTo>
                    <a:pt x="5294401" y="236423"/>
                  </a:lnTo>
                  <a:lnTo>
                    <a:pt x="5464899" y="236423"/>
                  </a:lnTo>
                  <a:lnTo>
                    <a:pt x="5464899" y="202476"/>
                  </a:lnTo>
                  <a:close/>
                </a:path>
                <a:path w="5807709" h="2213609">
                  <a:moveTo>
                    <a:pt x="5482933" y="72758"/>
                  </a:moveTo>
                  <a:lnTo>
                    <a:pt x="5437403" y="72758"/>
                  </a:lnTo>
                  <a:lnTo>
                    <a:pt x="5437403" y="1587"/>
                  </a:lnTo>
                  <a:lnTo>
                    <a:pt x="5389778" y="1587"/>
                  </a:lnTo>
                  <a:lnTo>
                    <a:pt x="5389778" y="170776"/>
                  </a:lnTo>
                  <a:lnTo>
                    <a:pt x="5437403" y="170776"/>
                  </a:lnTo>
                  <a:lnTo>
                    <a:pt x="5437403" y="111836"/>
                  </a:lnTo>
                  <a:lnTo>
                    <a:pt x="5482933" y="111836"/>
                  </a:lnTo>
                  <a:lnTo>
                    <a:pt x="5482933" y="72758"/>
                  </a:lnTo>
                  <a:close/>
                </a:path>
                <a:path w="5807709" h="2213609">
                  <a:moveTo>
                    <a:pt x="5769991" y="221157"/>
                  </a:moveTo>
                  <a:lnTo>
                    <a:pt x="5723687" y="221157"/>
                  </a:lnTo>
                  <a:lnTo>
                    <a:pt x="5723687" y="258787"/>
                  </a:lnTo>
                  <a:lnTo>
                    <a:pt x="5723687" y="298653"/>
                  </a:lnTo>
                  <a:lnTo>
                    <a:pt x="5580672" y="298653"/>
                  </a:lnTo>
                  <a:lnTo>
                    <a:pt x="5580672" y="258787"/>
                  </a:lnTo>
                  <a:lnTo>
                    <a:pt x="5723687" y="258787"/>
                  </a:lnTo>
                  <a:lnTo>
                    <a:pt x="5723687" y="221157"/>
                  </a:lnTo>
                  <a:lnTo>
                    <a:pt x="5533974" y="221157"/>
                  </a:lnTo>
                  <a:lnTo>
                    <a:pt x="5533974" y="336664"/>
                  </a:lnTo>
                  <a:lnTo>
                    <a:pt x="5769991" y="336664"/>
                  </a:lnTo>
                  <a:lnTo>
                    <a:pt x="5769991" y="298653"/>
                  </a:lnTo>
                  <a:lnTo>
                    <a:pt x="5769991" y="258787"/>
                  </a:lnTo>
                  <a:lnTo>
                    <a:pt x="5769991" y="221157"/>
                  </a:lnTo>
                  <a:close/>
                </a:path>
                <a:path w="5807709" h="2213609">
                  <a:moveTo>
                    <a:pt x="5775515" y="74472"/>
                  </a:moveTo>
                  <a:lnTo>
                    <a:pt x="5766828" y="46609"/>
                  </a:lnTo>
                  <a:lnTo>
                    <a:pt x="5764923" y="44996"/>
                  </a:lnTo>
                  <a:lnTo>
                    <a:pt x="5742165" y="25704"/>
                  </a:lnTo>
                  <a:lnTo>
                    <a:pt x="5726582" y="20434"/>
                  </a:lnTo>
                  <a:lnTo>
                    <a:pt x="5726582" y="74472"/>
                  </a:lnTo>
                  <a:lnTo>
                    <a:pt x="5721566" y="86880"/>
                  </a:lnTo>
                  <a:lnTo>
                    <a:pt x="5707037" y="95859"/>
                  </a:lnTo>
                  <a:lnTo>
                    <a:pt x="5683732" y="101307"/>
                  </a:lnTo>
                  <a:lnTo>
                    <a:pt x="5652376" y="103149"/>
                  </a:lnTo>
                  <a:lnTo>
                    <a:pt x="5620867" y="101307"/>
                  </a:lnTo>
                  <a:lnTo>
                    <a:pt x="5597601" y="95859"/>
                  </a:lnTo>
                  <a:lnTo>
                    <a:pt x="5583237" y="86880"/>
                  </a:lnTo>
                  <a:lnTo>
                    <a:pt x="5578437" y="74472"/>
                  </a:lnTo>
                  <a:lnTo>
                    <a:pt x="5583237" y="61569"/>
                  </a:lnTo>
                  <a:lnTo>
                    <a:pt x="5597601" y="52336"/>
                  </a:lnTo>
                  <a:lnTo>
                    <a:pt x="5620867" y="46786"/>
                  </a:lnTo>
                  <a:lnTo>
                    <a:pt x="5652376" y="44996"/>
                  </a:lnTo>
                  <a:lnTo>
                    <a:pt x="5683732" y="46786"/>
                  </a:lnTo>
                  <a:lnTo>
                    <a:pt x="5707037" y="52336"/>
                  </a:lnTo>
                  <a:lnTo>
                    <a:pt x="5721566" y="61569"/>
                  </a:lnTo>
                  <a:lnTo>
                    <a:pt x="5726582" y="74472"/>
                  </a:lnTo>
                  <a:lnTo>
                    <a:pt x="5726582" y="20434"/>
                  </a:lnTo>
                  <a:lnTo>
                    <a:pt x="5703405" y="12585"/>
                  </a:lnTo>
                  <a:lnTo>
                    <a:pt x="5652376" y="8026"/>
                  </a:lnTo>
                  <a:lnTo>
                    <a:pt x="5601513" y="12585"/>
                  </a:lnTo>
                  <a:lnTo>
                    <a:pt x="5562625" y="25704"/>
                  </a:lnTo>
                  <a:lnTo>
                    <a:pt x="5537784" y="46609"/>
                  </a:lnTo>
                  <a:lnTo>
                    <a:pt x="5529110" y="74472"/>
                  </a:lnTo>
                  <a:lnTo>
                    <a:pt x="5537784" y="101981"/>
                  </a:lnTo>
                  <a:lnTo>
                    <a:pt x="5562625" y="122618"/>
                  </a:lnTo>
                  <a:lnTo>
                    <a:pt x="5601513" y="135559"/>
                  </a:lnTo>
                  <a:lnTo>
                    <a:pt x="5652376" y="139979"/>
                  </a:lnTo>
                  <a:lnTo>
                    <a:pt x="5703405" y="135559"/>
                  </a:lnTo>
                  <a:lnTo>
                    <a:pt x="5742165" y="122618"/>
                  </a:lnTo>
                  <a:lnTo>
                    <a:pt x="5765431" y="103149"/>
                  </a:lnTo>
                  <a:lnTo>
                    <a:pt x="5766828" y="101981"/>
                  </a:lnTo>
                  <a:lnTo>
                    <a:pt x="5775515" y="74472"/>
                  </a:lnTo>
                  <a:close/>
                </a:path>
                <a:path w="5807709" h="2213609">
                  <a:moveTo>
                    <a:pt x="5807087" y="159588"/>
                  </a:moveTo>
                  <a:lnTo>
                    <a:pt x="5498185" y="159588"/>
                  </a:lnTo>
                  <a:lnTo>
                    <a:pt x="5498185" y="197472"/>
                  </a:lnTo>
                  <a:lnTo>
                    <a:pt x="5807087" y="197472"/>
                  </a:lnTo>
                  <a:lnTo>
                    <a:pt x="5807087" y="1595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85137" y="7953070"/>
              <a:ext cx="6955155" cy="796925"/>
            </a:xfrm>
            <a:custGeom>
              <a:avLst/>
              <a:gdLst/>
              <a:ahLst/>
              <a:cxnLst/>
              <a:rect l="l" t="t" r="r" b="b"/>
              <a:pathLst>
                <a:path w="6955155" h="796925">
                  <a:moveTo>
                    <a:pt x="142087" y="703351"/>
                  </a:moveTo>
                  <a:lnTo>
                    <a:pt x="138442" y="671906"/>
                  </a:lnTo>
                  <a:lnTo>
                    <a:pt x="137350" y="662432"/>
                  </a:lnTo>
                  <a:lnTo>
                    <a:pt x="113398" y="666457"/>
                  </a:lnTo>
                  <a:lnTo>
                    <a:pt x="90462" y="669239"/>
                  </a:lnTo>
                  <a:lnTo>
                    <a:pt x="68541" y="670979"/>
                  </a:lnTo>
                  <a:lnTo>
                    <a:pt x="47625" y="671906"/>
                  </a:lnTo>
                  <a:lnTo>
                    <a:pt x="47625" y="494817"/>
                  </a:lnTo>
                  <a:lnTo>
                    <a:pt x="0" y="494817"/>
                  </a:lnTo>
                  <a:lnTo>
                    <a:pt x="0" y="713346"/>
                  </a:lnTo>
                  <a:lnTo>
                    <a:pt x="23025" y="713346"/>
                  </a:lnTo>
                  <a:lnTo>
                    <a:pt x="50101" y="712952"/>
                  </a:lnTo>
                  <a:lnTo>
                    <a:pt x="78803" y="711352"/>
                  </a:lnTo>
                  <a:lnTo>
                    <a:pt x="109385" y="708253"/>
                  </a:lnTo>
                  <a:lnTo>
                    <a:pt x="142087" y="703351"/>
                  </a:lnTo>
                  <a:close/>
                </a:path>
                <a:path w="6955155" h="796925">
                  <a:moveTo>
                    <a:pt x="278384" y="457200"/>
                  </a:moveTo>
                  <a:lnTo>
                    <a:pt x="232727" y="457200"/>
                  </a:lnTo>
                  <a:lnTo>
                    <a:pt x="232727" y="588225"/>
                  </a:lnTo>
                  <a:lnTo>
                    <a:pt x="201028" y="588225"/>
                  </a:lnTo>
                  <a:lnTo>
                    <a:pt x="201028" y="463118"/>
                  </a:lnTo>
                  <a:lnTo>
                    <a:pt x="156552" y="463118"/>
                  </a:lnTo>
                  <a:lnTo>
                    <a:pt x="156552" y="779526"/>
                  </a:lnTo>
                  <a:lnTo>
                    <a:pt x="201028" y="779526"/>
                  </a:lnTo>
                  <a:lnTo>
                    <a:pt x="201028" y="626643"/>
                  </a:lnTo>
                  <a:lnTo>
                    <a:pt x="232727" y="626643"/>
                  </a:lnTo>
                  <a:lnTo>
                    <a:pt x="232727" y="796099"/>
                  </a:lnTo>
                  <a:lnTo>
                    <a:pt x="278384" y="796099"/>
                  </a:lnTo>
                  <a:lnTo>
                    <a:pt x="278384" y="626643"/>
                  </a:lnTo>
                  <a:lnTo>
                    <a:pt x="278384" y="588225"/>
                  </a:lnTo>
                  <a:lnTo>
                    <a:pt x="278384" y="457200"/>
                  </a:lnTo>
                  <a:close/>
                </a:path>
                <a:path w="6955155" h="796925">
                  <a:moveTo>
                    <a:pt x="524929" y="615467"/>
                  </a:moveTo>
                  <a:lnTo>
                    <a:pt x="488988" y="597649"/>
                  </a:lnTo>
                  <a:lnTo>
                    <a:pt x="449935" y="542036"/>
                  </a:lnTo>
                  <a:lnTo>
                    <a:pt x="445465" y="508901"/>
                  </a:lnTo>
                  <a:lnTo>
                    <a:pt x="445465" y="476275"/>
                  </a:lnTo>
                  <a:lnTo>
                    <a:pt x="396252" y="476275"/>
                  </a:lnTo>
                  <a:lnTo>
                    <a:pt x="396252" y="508901"/>
                  </a:lnTo>
                  <a:lnTo>
                    <a:pt x="391452" y="543255"/>
                  </a:lnTo>
                  <a:lnTo>
                    <a:pt x="376720" y="575233"/>
                  </a:lnTo>
                  <a:lnTo>
                    <a:pt x="351332" y="602145"/>
                  </a:lnTo>
                  <a:lnTo>
                    <a:pt x="314553" y="621258"/>
                  </a:lnTo>
                  <a:lnTo>
                    <a:pt x="339293" y="658749"/>
                  </a:lnTo>
                  <a:lnTo>
                    <a:pt x="366661" y="646010"/>
                  </a:lnTo>
                  <a:lnTo>
                    <a:pt x="389382" y="628586"/>
                  </a:lnTo>
                  <a:lnTo>
                    <a:pt x="407517" y="607161"/>
                  </a:lnTo>
                  <a:lnTo>
                    <a:pt x="421119" y="582447"/>
                  </a:lnTo>
                  <a:lnTo>
                    <a:pt x="434505" y="605294"/>
                  </a:lnTo>
                  <a:lnTo>
                    <a:pt x="452183" y="624979"/>
                  </a:lnTo>
                  <a:lnTo>
                    <a:pt x="474243" y="640994"/>
                  </a:lnTo>
                  <a:lnTo>
                    <a:pt x="500722" y="652830"/>
                  </a:lnTo>
                  <a:lnTo>
                    <a:pt x="524929" y="615467"/>
                  </a:lnTo>
                  <a:close/>
                </a:path>
                <a:path w="6955155" h="796925">
                  <a:moveTo>
                    <a:pt x="599262" y="457720"/>
                  </a:moveTo>
                  <a:lnTo>
                    <a:pt x="551637" y="457720"/>
                  </a:lnTo>
                  <a:lnTo>
                    <a:pt x="551637" y="704926"/>
                  </a:lnTo>
                  <a:lnTo>
                    <a:pt x="599262" y="704926"/>
                  </a:lnTo>
                  <a:lnTo>
                    <a:pt x="599262" y="457720"/>
                  </a:lnTo>
                  <a:close/>
                </a:path>
                <a:path w="6955155" h="796925">
                  <a:moveTo>
                    <a:pt x="608203" y="751890"/>
                  </a:moveTo>
                  <a:lnTo>
                    <a:pt x="420331" y="751890"/>
                  </a:lnTo>
                  <a:lnTo>
                    <a:pt x="420331" y="680847"/>
                  </a:lnTo>
                  <a:lnTo>
                    <a:pt x="372313" y="680847"/>
                  </a:lnTo>
                  <a:lnTo>
                    <a:pt x="372313" y="790181"/>
                  </a:lnTo>
                  <a:lnTo>
                    <a:pt x="608203" y="790181"/>
                  </a:lnTo>
                  <a:lnTo>
                    <a:pt x="608203" y="751890"/>
                  </a:lnTo>
                  <a:close/>
                </a:path>
                <a:path w="6955155" h="796925">
                  <a:moveTo>
                    <a:pt x="720166" y="699008"/>
                  </a:moveTo>
                  <a:lnTo>
                    <a:pt x="717562" y="687019"/>
                  </a:lnTo>
                  <a:lnTo>
                    <a:pt x="710742" y="677176"/>
                  </a:lnTo>
                  <a:lnTo>
                    <a:pt x="700824" y="670534"/>
                  </a:lnTo>
                  <a:lnTo>
                    <a:pt x="688975" y="668083"/>
                  </a:lnTo>
                  <a:lnTo>
                    <a:pt x="676783" y="670534"/>
                  </a:lnTo>
                  <a:lnTo>
                    <a:pt x="666762" y="677176"/>
                  </a:lnTo>
                  <a:lnTo>
                    <a:pt x="660031" y="687019"/>
                  </a:lnTo>
                  <a:lnTo>
                    <a:pt x="657669" y="699008"/>
                  </a:lnTo>
                  <a:lnTo>
                    <a:pt x="660031" y="711225"/>
                  </a:lnTo>
                  <a:lnTo>
                    <a:pt x="666762" y="721169"/>
                  </a:lnTo>
                  <a:lnTo>
                    <a:pt x="676783" y="727862"/>
                  </a:lnTo>
                  <a:lnTo>
                    <a:pt x="688975" y="730313"/>
                  </a:lnTo>
                  <a:lnTo>
                    <a:pt x="700824" y="727862"/>
                  </a:lnTo>
                  <a:lnTo>
                    <a:pt x="710742" y="721169"/>
                  </a:lnTo>
                  <a:lnTo>
                    <a:pt x="717562" y="711225"/>
                  </a:lnTo>
                  <a:lnTo>
                    <a:pt x="720166" y="699008"/>
                  </a:lnTo>
                  <a:close/>
                </a:path>
                <a:path w="6955155" h="796925">
                  <a:moveTo>
                    <a:pt x="720166" y="566648"/>
                  </a:moveTo>
                  <a:lnTo>
                    <a:pt x="717562" y="554659"/>
                  </a:lnTo>
                  <a:lnTo>
                    <a:pt x="710742" y="544830"/>
                  </a:lnTo>
                  <a:lnTo>
                    <a:pt x="700824" y="538187"/>
                  </a:lnTo>
                  <a:lnTo>
                    <a:pt x="688975" y="535736"/>
                  </a:lnTo>
                  <a:lnTo>
                    <a:pt x="676783" y="538187"/>
                  </a:lnTo>
                  <a:lnTo>
                    <a:pt x="666762" y="544830"/>
                  </a:lnTo>
                  <a:lnTo>
                    <a:pt x="660031" y="554659"/>
                  </a:lnTo>
                  <a:lnTo>
                    <a:pt x="657669" y="566648"/>
                  </a:lnTo>
                  <a:lnTo>
                    <a:pt x="660031" y="578878"/>
                  </a:lnTo>
                  <a:lnTo>
                    <a:pt x="666762" y="588822"/>
                  </a:lnTo>
                  <a:lnTo>
                    <a:pt x="676783" y="595515"/>
                  </a:lnTo>
                  <a:lnTo>
                    <a:pt x="688975" y="597966"/>
                  </a:lnTo>
                  <a:lnTo>
                    <a:pt x="700824" y="595515"/>
                  </a:lnTo>
                  <a:lnTo>
                    <a:pt x="710742" y="588822"/>
                  </a:lnTo>
                  <a:lnTo>
                    <a:pt x="717562" y="578878"/>
                  </a:lnTo>
                  <a:lnTo>
                    <a:pt x="720166" y="566648"/>
                  </a:lnTo>
                  <a:close/>
                </a:path>
                <a:path w="6955155" h="796925">
                  <a:moveTo>
                    <a:pt x="1136472" y="561124"/>
                  </a:moveTo>
                  <a:lnTo>
                    <a:pt x="1093838" y="554088"/>
                  </a:lnTo>
                  <a:lnTo>
                    <a:pt x="1062012" y="542074"/>
                  </a:lnTo>
                  <a:lnTo>
                    <a:pt x="1052525" y="535216"/>
                  </a:lnTo>
                  <a:lnTo>
                    <a:pt x="1040638" y="526630"/>
                  </a:lnTo>
                  <a:lnTo>
                    <a:pt x="1029385" y="509295"/>
                  </a:lnTo>
                  <a:lnTo>
                    <a:pt x="1121740" y="509295"/>
                  </a:lnTo>
                  <a:lnTo>
                    <a:pt x="1121740" y="471805"/>
                  </a:lnTo>
                  <a:lnTo>
                    <a:pt x="868743" y="471805"/>
                  </a:lnTo>
                  <a:lnTo>
                    <a:pt x="868743" y="509295"/>
                  </a:lnTo>
                  <a:lnTo>
                    <a:pt x="960310" y="509295"/>
                  </a:lnTo>
                  <a:lnTo>
                    <a:pt x="948893" y="526516"/>
                  </a:lnTo>
                  <a:lnTo>
                    <a:pt x="927519" y="541972"/>
                  </a:lnTo>
                  <a:lnTo>
                    <a:pt x="896035" y="554050"/>
                  </a:lnTo>
                  <a:lnTo>
                    <a:pt x="854278" y="561124"/>
                  </a:lnTo>
                  <a:lnTo>
                    <a:pt x="870191" y="598360"/>
                  </a:lnTo>
                  <a:lnTo>
                    <a:pt x="914158" y="590562"/>
                  </a:lnTo>
                  <a:lnTo>
                    <a:pt x="949744" y="576846"/>
                  </a:lnTo>
                  <a:lnTo>
                    <a:pt x="976668" y="558101"/>
                  </a:lnTo>
                  <a:lnTo>
                    <a:pt x="994651" y="535216"/>
                  </a:lnTo>
                  <a:lnTo>
                    <a:pt x="1012875" y="558152"/>
                  </a:lnTo>
                  <a:lnTo>
                    <a:pt x="1040053" y="576897"/>
                  </a:lnTo>
                  <a:lnTo>
                    <a:pt x="1075804" y="590562"/>
                  </a:lnTo>
                  <a:lnTo>
                    <a:pt x="1119898" y="598360"/>
                  </a:lnTo>
                  <a:lnTo>
                    <a:pt x="1136472" y="561124"/>
                  </a:lnTo>
                  <a:close/>
                </a:path>
                <a:path w="6955155" h="796925">
                  <a:moveTo>
                    <a:pt x="1149629" y="611251"/>
                  </a:moveTo>
                  <a:lnTo>
                    <a:pt x="840727" y="611251"/>
                  </a:lnTo>
                  <a:lnTo>
                    <a:pt x="840727" y="649274"/>
                  </a:lnTo>
                  <a:lnTo>
                    <a:pt x="971359" y="649274"/>
                  </a:lnTo>
                  <a:lnTo>
                    <a:pt x="971359" y="674408"/>
                  </a:lnTo>
                  <a:lnTo>
                    <a:pt x="931100" y="680694"/>
                  </a:lnTo>
                  <a:lnTo>
                    <a:pt x="882510" y="711111"/>
                  </a:lnTo>
                  <a:lnTo>
                    <a:pt x="875982" y="734783"/>
                  </a:lnTo>
                  <a:lnTo>
                    <a:pt x="884085" y="760958"/>
                  </a:lnTo>
                  <a:lnTo>
                    <a:pt x="907478" y="780173"/>
                  </a:lnTo>
                  <a:lnTo>
                    <a:pt x="944753" y="791997"/>
                  </a:lnTo>
                  <a:lnTo>
                    <a:pt x="994524" y="795959"/>
                  </a:lnTo>
                  <a:lnTo>
                    <a:pt x="1043838" y="791997"/>
                  </a:lnTo>
                  <a:lnTo>
                    <a:pt x="1080909" y="780173"/>
                  </a:lnTo>
                  <a:lnTo>
                    <a:pt x="1104277" y="760958"/>
                  </a:lnTo>
                  <a:lnTo>
                    <a:pt x="1104531" y="760183"/>
                  </a:lnTo>
                  <a:lnTo>
                    <a:pt x="1112532" y="734783"/>
                  </a:lnTo>
                  <a:lnTo>
                    <a:pt x="1105992" y="711250"/>
                  </a:lnTo>
                  <a:lnTo>
                    <a:pt x="1104087" y="709396"/>
                  </a:lnTo>
                  <a:lnTo>
                    <a:pt x="1087437" y="693153"/>
                  </a:lnTo>
                  <a:lnTo>
                    <a:pt x="1064907" y="683729"/>
                  </a:lnTo>
                  <a:lnTo>
                    <a:pt x="1064907" y="734783"/>
                  </a:lnTo>
                  <a:lnTo>
                    <a:pt x="1060323" y="745769"/>
                  </a:lnTo>
                  <a:lnTo>
                    <a:pt x="1046924" y="753745"/>
                  </a:lnTo>
                  <a:lnTo>
                    <a:pt x="1024928" y="758596"/>
                  </a:lnTo>
                  <a:lnTo>
                    <a:pt x="994524" y="760183"/>
                  </a:lnTo>
                  <a:lnTo>
                    <a:pt x="963764" y="758596"/>
                  </a:lnTo>
                  <a:lnTo>
                    <a:pt x="941793" y="753745"/>
                  </a:lnTo>
                  <a:lnTo>
                    <a:pt x="928662" y="745769"/>
                  </a:lnTo>
                  <a:lnTo>
                    <a:pt x="924394" y="734783"/>
                  </a:lnTo>
                  <a:lnTo>
                    <a:pt x="928662" y="723760"/>
                  </a:lnTo>
                  <a:lnTo>
                    <a:pt x="941793" y="715873"/>
                  </a:lnTo>
                  <a:lnTo>
                    <a:pt x="963764" y="711111"/>
                  </a:lnTo>
                  <a:lnTo>
                    <a:pt x="994524" y="709396"/>
                  </a:lnTo>
                  <a:lnTo>
                    <a:pt x="1024928" y="711111"/>
                  </a:lnTo>
                  <a:lnTo>
                    <a:pt x="1046924" y="715873"/>
                  </a:lnTo>
                  <a:lnTo>
                    <a:pt x="1060323" y="723760"/>
                  </a:lnTo>
                  <a:lnTo>
                    <a:pt x="1064907" y="734783"/>
                  </a:lnTo>
                  <a:lnTo>
                    <a:pt x="1064907" y="683729"/>
                  </a:lnTo>
                  <a:lnTo>
                    <a:pt x="1057871" y="680770"/>
                  </a:lnTo>
                  <a:lnTo>
                    <a:pt x="1018336" y="674408"/>
                  </a:lnTo>
                  <a:lnTo>
                    <a:pt x="1018336" y="649274"/>
                  </a:lnTo>
                  <a:lnTo>
                    <a:pt x="1149629" y="649274"/>
                  </a:lnTo>
                  <a:lnTo>
                    <a:pt x="1149629" y="611251"/>
                  </a:lnTo>
                  <a:close/>
                </a:path>
                <a:path w="6955155" h="796925">
                  <a:moveTo>
                    <a:pt x="1353947" y="598360"/>
                  </a:moveTo>
                  <a:lnTo>
                    <a:pt x="1347825" y="572909"/>
                  </a:lnTo>
                  <a:lnTo>
                    <a:pt x="1346631" y="571525"/>
                  </a:lnTo>
                  <a:lnTo>
                    <a:pt x="1330706" y="553199"/>
                  </a:lnTo>
                  <a:lnTo>
                    <a:pt x="1308950" y="542671"/>
                  </a:lnTo>
                  <a:lnTo>
                    <a:pt x="1308950" y="598360"/>
                  </a:lnTo>
                  <a:lnTo>
                    <a:pt x="1306093" y="609727"/>
                  </a:lnTo>
                  <a:lnTo>
                    <a:pt x="1298244" y="617918"/>
                  </a:lnTo>
                  <a:lnTo>
                    <a:pt x="1286179" y="622871"/>
                  </a:lnTo>
                  <a:lnTo>
                    <a:pt x="1270660" y="624535"/>
                  </a:lnTo>
                  <a:lnTo>
                    <a:pt x="1255141" y="622871"/>
                  </a:lnTo>
                  <a:lnTo>
                    <a:pt x="1243190" y="617918"/>
                  </a:lnTo>
                  <a:lnTo>
                    <a:pt x="1235494" y="609727"/>
                  </a:lnTo>
                  <a:lnTo>
                    <a:pt x="1232776" y="598360"/>
                  </a:lnTo>
                  <a:lnTo>
                    <a:pt x="1235494" y="586854"/>
                  </a:lnTo>
                  <a:lnTo>
                    <a:pt x="1243190" y="578472"/>
                  </a:lnTo>
                  <a:lnTo>
                    <a:pt x="1255141" y="573328"/>
                  </a:lnTo>
                  <a:lnTo>
                    <a:pt x="1270660" y="571525"/>
                  </a:lnTo>
                  <a:lnTo>
                    <a:pt x="1286179" y="573328"/>
                  </a:lnTo>
                  <a:lnTo>
                    <a:pt x="1298244" y="578472"/>
                  </a:lnTo>
                  <a:lnTo>
                    <a:pt x="1306093" y="586854"/>
                  </a:lnTo>
                  <a:lnTo>
                    <a:pt x="1308950" y="598360"/>
                  </a:lnTo>
                  <a:lnTo>
                    <a:pt x="1308950" y="542671"/>
                  </a:lnTo>
                  <a:lnTo>
                    <a:pt x="1304378" y="540448"/>
                  </a:lnTo>
                  <a:lnTo>
                    <a:pt x="1270660" y="535863"/>
                  </a:lnTo>
                  <a:lnTo>
                    <a:pt x="1236751" y="540448"/>
                  </a:lnTo>
                  <a:lnTo>
                    <a:pt x="1210132" y="553199"/>
                  </a:lnTo>
                  <a:lnTo>
                    <a:pt x="1192758" y="572909"/>
                  </a:lnTo>
                  <a:lnTo>
                    <a:pt x="1186599" y="598360"/>
                  </a:lnTo>
                  <a:lnTo>
                    <a:pt x="1192758" y="623811"/>
                  </a:lnTo>
                  <a:lnTo>
                    <a:pt x="1210132" y="643496"/>
                  </a:lnTo>
                  <a:lnTo>
                    <a:pt x="1236751" y="656209"/>
                  </a:lnTo>
                  <a:lnTo>
                    <a:pt x="1270660" y="660717"/>
                  </a:lnTo>
                  <a:lnTo>
                    <a:pt x="1304378" y="656209"/>
                  </a:lnTo>
                  <a:lnTo>
                    <a:pt x="1330706" y="643496"/>
                  </a:lnTo>
                  <a:lnTo>
                    <a:pt x="1347203" y="624535"/>
                  </a:lnTo>
                  <a:lnTo>
                    <a:pt x="1347825" y="623811"/>
                  </a:lnTo>
                  <a:lnTo>
                    <a:pt x="1353947" y="598360"/>
                  </a:lnTo>
                  <a:close/>
                </a:path>
                <a:path w="6955155" h="796925">
                  <a:moveTo>
                    <a:pt x="1371041" y="487718"/>
                  </a:moveTo>
                  <a:lnTo>
                    <a:pt x="1294345" y="487718"/>
                  </a:lnTo>
                  <a:lnTo>
                    <a:pt x="1294345" y="455612"/>
                  </a:lnTo>
                  <a:lnTo>
                    <a:pt x="1246987" y="455612"/>
                  </a:lnTo>
                  <a:lnTo>
                    <a:pt x="1246987" y="487718"/>
                  </a:lnTo>
                  <a:lnTo>
                    <a:pt x="1170025" y="487718"/>
                  </a:lnTo>
                  <a:lnTo>
                    <a:pt x="1170025" y="524954"/>
                  </a:lnTo>
                  <a:lnTo>
                    <a:pt x="1371041" y="524954"/>
                  </a:lnTo>
                  <a:lnTo>
                    <a:pt x="1371041" y="487718"/>
                  </a:lnTo>
                  <a:close/>
                </a:path>
                <a:path w="6955155" h="796925">
                  <a:moveTo>
                    <a:pt x="1438795" y="684009"/>
                  </a:moveTo>
                  <a:lnTo>
                    <a:pt x="1210805" y="684009"/>
                  </a:lnTo>
                  <a:lnTo>
                    <a:pt x="1210805" y="721893"/>
                  </a:lnTo>
                  <a:lnTo>
                    <a:pt x="1391170" y="721893"/>
                  </a:lnTo>
                  <a:lnTo>
                    <a:pt x="1391170" y="796099"/>
                  </a:lnTo>
                  <a:lnTo>
                    <a:pt x="1438795" y="796099"/>
                  </a:lnTo>
                  <a:lnTo>
                    <a:pt x="1438795" y="684009"/>
                  </a:lnTo>
                  <a:close/>
                </a:path>
                <a:path w="6955155" h="796925">
                  <a:moveTo>
                    <a:pt x="1484325" y="545338"/>
                  </a:moveTo>
                  <a:lnTo>
                    <a:pt x="1438795" y="545338"/>
                  </a:lnTo>
                  <a:lnTo>
                    <a:pt x="1438795" y="457200"/>
                  </a:lnTo>
                  <a:lnTo>
                    <a:pt x="1391170" y="457200"/>
                  </a:lnTo>
                  <a:lnTo>
                    <a:pt x="1391170" y="669798"/>
                  </a:lnTo>
                  <a:lnTo>
                    <a:pt x="1438795" y="669798"/>
                  </a:lnTo>
                  <a:lnTo>
                    <a:pt x="1438795" y="584022"/>
                  </a:lnTo>
                  <a:lnTo>
                    <a:pt x="1484325" y="584022"/>
                  </a:lnTo>
                  <a:lnTo>
                    <a:pt x="1484325" y="545338"/>
                  </a:lnTo>
                  <a:close/>
                </a:path>
                <a:path w="6955155" h="796925">
                  <a:moveTo>
                    <a:pt x="1780336" y="486664"/>
                  </a:moveTo>
                  <a:lnTo>
                    <a:pt x="1530108" y="486664"/>
                  </a:lnTo>
                  <a:lnTo>
                    <a:pt x="1530108" y="524421"/>
                  </a:lnTo>
                  <a:lnTo>
                    <a:pt x="1732711" y="524421"/>
                  </a:lnTo>
                  <a:lnTo>
                    <a:pt x="1732470" y="555244"/>
                  </a:lnTo>
                  <a:lnTo>
                    <a:pt x="1731111" y="589483"/>
                  </a:lnTo>
                  <a:lnTo>
                    <a:pt x="1727657" y="627951"/>
                  </a:lnTo>
                  <a:lnTo>
                    <a:pt x="1721129" y="671512"/>
                  </a:lnTo>
                  <a:lnTo>
                    <a:pt x="1767827" y="675855"/>
                  </a:lnTo>
                  <a:lnTo>
                    <a:pt x="1774990" y="628472"/>
                  </a:lnTo>
                  <a:lnTo>
                    <a:pt x="1778673" y="587717"/>
                  </a:lnTo>
                  <a:lnTo>
                    <a:pt x="1780057" y="552030"/>
                  </a:lnTo>
                  <a:lnTo>
                    <a:pt x="1780298" y="524421"/>
                  </a:lnTo>
                  <a:lnTo>
                    <a:pt x="1780336" y="486664"/>
                  </a:lnTo>
                  <a:close/>
                </a:path>
                <a:path w="6955155" h="796925">
                  <a:moveTo>
                    <a:pt x="1808480" y="715975"/>
                  </a:moveTo>
                  <a:lnTo>
                    <a:pt x="1696656" y="715975"/>
                  </a:lnTo>
                  <a:lnTo>
                    <a:pt x="1696656" y="609409"/>
                  </a:lnTo>
                  <a:lnTo>
                    <a:pt x="1649958" y="609409"/>
                  </a:lnTo>
                  <a:lnTo>
                    <a:pt x="1649958" y="715975"/>
                  </a:lnTo>
                  <a:lnTo>
                    <a:pt x="1612595" y="715975"/>
                  </a:lnTo>
                  <a:lnTo>
                    <a:pt x="1612595" y="609409"/>
                  </a:lnTo>
                  <a:lnTo>
                    <a:pt x="1565224" y="609409"/>
                  </a:lnTo>
                  <a:lnTo>
                    <a:pt x="1565224" y="715975"/>
                  </a:lnTo>
                  <a:lnTo>
                    <a:pt x="1499577" y="715975"/>
                  </a:lnTo>
                  <a:lnTo>
                    <a:pt x="1499577" y="754519"/>
                  </a:lnTo>
                  <a:lnTo>
                    <a:pt x="1808480" y="754519"/>
                  </a:lnTo>
                  <a:lnTo>
                    <a:pt x="1808480" y="715975"/>
                  </a:lnTo>
                  <a:close/>
                </a:path>
                <a:path w="6955155" h="796925">
                  <a:moveTo>
                    <a:pt x="2132050" y="686244"/>
                  </a:moveTo>
                  <a:lnTo>
                    <a:pt x="2128164" y="662940"/>
                  </a:lnTo>
                  <a:lnTo>
                    <a:pt x="2116391" y="644131"/>
                  </a:lnTo>
                  <a:lnTo>
                    <a:pt x="2097112" y="630720"/>
                  </a:lnTo>
                  <a:lnTo>
                    <a:pt x="2070735" y="623620"/>
                  </a:lnTo>
                  <a:lnTo>
                    <a:pt x="2070735" y="621512"/>
                  </a:lnTo>
                  <a:lnTo>
                    <a:pt x="2091588" y="614578"/>
                  </a:lnTo>
                  <a:lnTo>
                    <a:pt x="2107819" y="602284"/>
                  </a:lnTo>
                  <a:lnTo>
                    <a:pt x="2118309" y="585343"/>
                  </a:lnTo>
                  <a:lnTo>
                    <a:pt x="2121916" y="564413"/>
                  </a:lnTo>
                  <a:lnTo>
                    <a:pt x="2115337" y="534644"/>
                  </a:lnTo>
                  <a:lnTo>
                    <a:pt x="2096389" y="510590"/>
                  </a:lnTo>
                  <a:lnTo>
                    <a:pt x="2066899" y="494499"/>
                  </a:lnTo>
                  <a:lnTo>
                    <a:pt x="2028634" y="488645"/>
                  </a:lnTo>
                  <a:lnTo>
                    <a:pt x="1990140" y="494398"/>
                  </a:lnTo>
                  <a:lnTo>
                    <a:pt x="1959254" y="510540"/>
                  </a:lnTo>
                  <a:lnTo>
                    <a:pt x="1938566" y="535368"/>
                  </a:lnTo>
                  <a:lnTo>
                    <a:pt x="1930628" y="567182"/>
                  </a:lnTo>
                  <a:lnTo>
                    <a:pt x="1984298" y="567182"/>
                  </a:lnTo>
                  <a:lnTo>
                    <a:pt x="1988172" y="553161"/>
                  </a:lnTo>
                  <a:lnTo>
                    <a:pt x="1997710" y="542467"/>
                  </a:lnTo>
                  <a:lnTo>
                    <a:pt x="2011553" y="535635"/>
                  </a:lnTo>
                  <a:lnTo>
                    <a:pt x="2028380" y="533234"/>
                  </a:lnTo>
                  <a:lnTo>
                    <a:pt x="2044623" y="535762"/>
                  </a:lnTo>
                  <a:lnTo>
                    <a:pt x="2057158" y="542836"/>
                  </a:lnTo>
                  <a:lnTo>
                    <a:pt x="2065197" y="553770"/>
                  </a:lnTo>
                  <a:lnTo>
                    <a:pt x="2067979" y="567842"/>
                  </a:lnTo>
                  <a:lnTo>
                    <a:pt x="2064740" y="582422"/>
                  </a:lnTo>
                  <a:lnTo>
                    <a:pt x="2055482" y="593725"/>
                  </a:lnTo>
                  <a:lnTo>
                    <a:pt x="2041182" y="601027"/>
                  </a:lnTo>
                  <a:lnTo>
                    <a:pt x="2022856" y="603618"/>
                  </a:lnTo>
                  <a:lnTo>
                    <a:pt x="1997849" y="603618"/>
                  </a:lnTo>
                  <a:lnTo>
                    <a:pt x="1997849" y="645058"/>
                  </a:lnTo>
                  <a:lnTo>
                    <a:pt x="2022856" y="645058"/>
                  </a:lnTo>
                  <a:lnTo>
                    <a:pt x="2044217" y="647839"/>
                  </a:lnTo>
                  <a:lnTo>
                    <a:pt x="2060308" y="655574"/>
                  </a:lnTo>
                  <a:lnTo>
                    <a:pt x="2070430" y="667435"/>
                  </a:lnTo>
                  <a:lnTo>
                    <a:pt x="2073897" y="682561"/>
                  </a:lnTo>
                  <a:lnTo>
                    <a:pt x="2070557" y="697433"/>
                  </a:lnTo>
                  <a:lnTo>
                    <a:pt x="2061057" y="708990"/>
                  </a:lnTo>
                  <a:lnTo>
                    <a:pt x="2046503" y="716470"/>
                  </a:lnTo>
                  <a:lnTo>
                    <a:pt x="2027986" y="719137"/>
                  </a:lnTo>
                  <a:lnTo>
                    <a:pt x="2009940" y="716749"/>
                  </a:lnTo>
                  <a:lnTo>
                    <a:pt x="1995449" y="710006"/>
                  </a:lnTo>
                  <a:lnTo>
                    <a:pt x="1985657" y="699541"/>
                  </a:lnTo>
                  <a:lnTo>
                    <a:pt x="1981669" y="685977"/>
                  </a:lnTo>
                  <a:lnTo>
                    <a:pt x="1925231" y="685977"/>
                  </a:lnTo>
                  <a:lnTo>
                    <a:pt x="1933308" y="718210"/>
                  </a:lnTo>
                  <a:lnTo>
                    <a:pt x="1954631" y="743318"/>
                  </a:lnTo>
                  <a:lnTo>
                    <a:pt x="1986915" y="759625"/>
                  </a:lnTo>
                  <a:lnTo>
                    <a:pt x="2027847" y="765441"/>
                  </a:lnTo>
                  <a:lnTo>
                    <a:pt x="2069757" y="759548"/>
                  </a:lnTo>
                  <a:lnTo>
                    <a:pt x="2102789" y="743115"/>
                  </a:lnTo>
                  <a:lnTo>
                    <a:pt x="2124405" y="718045"/>
                  </a:lnTo>
                  <a:lnTo>
                    <a:pt x="2132050" y="686244"/>
                  </a:lnTo>
                  <a:close/>
                </a:path>
                <a:path w="6955155" h="796925">
                  <a:moveTo>
                    <a:pt x="2353335" y="651383"/>
                  </a:moveTo>
                  <a:lnTo>
                    <a:pt x="2349919" y="623747"/>
                  </a:lnTo>
                  <a:lnTo>
                    <a:pt x="2348598" y="613092"/>
                  </a:lnTo>
                  <a:lnTo>
                    <a:pt x="2317546" y="617855"/>
                  </a:lnTo>
                  <a:lnTo>
                    <a:pt x="2287193" y="621042"/>
                  </a:lnTo>
                  <a:lnTo>
                    <a:pt x="2256980" y="622922"/>
                  </a:lnTo>
                  <a:lnTo>
                    <a:pt x="2226373" y="623747"/>
                  </a:lnTo>
                  <a:lnTo>
                    <a:pt x="2226373" y="478904"/>
                  </a:lnTo>
                  <a:lnTo>
                    <a:pt x="2179409" y="478904"/>
                  </a:lnTo>
                  <a:lnTo>
                    <a:pt x="2179409" y="662698"/>
                  </a:lnTo>
                  <a:lnTo>
                    <a:pt x="2206510" y="662698"/>
                  </a:lnTo>
                  <a:lnTo>
                    <a:pt x="2243696" y="662254"/>
                  </a:lnTo>
                  <a:lnTo>
                    <a:pt x="2279916" y="660590"/>
                  </a:lnTo>
                  <a:lnTo>
                    <a:pt x="2316149" y="657148"/>
                  </a:lnTo>
                  <a:lnTo>
                    <a:pt x="2353335" y="651383"/>
                  </a:lnTo>
                  <a:close/>
                </a:path>
                <a:path w="6955155" h="796925">
                  <a:moveTo>
                    <a:pt x="2445816" y="457720"/>
                  </a:moveTo>
                  <a:lnTo>
                    <a:pt x="2398458" y="457720"/>
                  </a:lnTo>
                  <a:lnTo>
                    <a:pt x="2398458" y="495477"/>
                  </a:lnTo>
                  <a:lnTo>
                    <a:pt x="2314384" y="495477"/>
                  </a:lnTo>
                  <a:lnTo>
                    <a:pt x="2314384" y="532714"/>
                  </a:lnTo>
                  <a:lnTo>
                    <a:pt x="2398458" y="532714"/>
                  </a:lnTo>
                  <a:lnTo>
                    <a:pt x="2398458" y="558761"/>
                  </a:lnTo>
                  <a:lnTo>
                    <a:pt x="2314384" y="558761"/>
                  </a:lnTo>
                  <a:lnTo>
                    <a:pt x="2314384" y="595998"/>
                  </a:lnTo>
                  <a:lnTo>
                    <a:pt x="2398458" y="595998"/>
                  </a:lnTo>
                  <a:lnTo>
                    <a:pt x="2398458" y="706640"/>
                  </a:lnTo>
                  <a:lnTo>
                    <a:pt x="2445816" y="706640"/>
                  </a:lnTo>
                  <a:lnTo>
                    <a:pt x="2445816" y="457720"/>
                  </a:lnTo>
                  <a:close/>
                </a:path>
                <a:path w="6955155" h="796925">
                  <a:moveTo>
                    <a:pt x="2453843" y="751890"/>
                  </a:moveTo>
                  <a:lnTo>
                    <a:pt x="2268474" y="751890"/>
                  </a:lnTo>
                  <a:lnTo>
                    <a:pt x="2268474" y="684276"/>
                  </a:lnTo>
                  <a:lnTo>
                    <a:pt x="2220582" y="684276"/>
                  </a:lnTo>
                  <a:lnTo>
                    <a:pt x="2220582" y="790181"/>
                  </a:lnTo>
                  <a:lnTo>
                    <a:pt x="2453843" y="790181"/>
                  </a:lnTo>
                  <a:lnTo>
                    <a:pt x="2453843" y="751890"/>
                  </a:lnTo>
                  <a:close/>
                </a:path>
                <a:path w="6955155" h="796925">
                  <a:moveTo>
                    <a:pt x="2666047" y="482587"/>
                  </a:moveTo>
                  <a:lnTo>
                    <a:pt x="2502395" y="482587"/>
                  </a:lnTo>
                  <a:lnTo>
                    <a:pt x="2502395" y="521398"/>
                  </a:lnTo>
                  <a:lnTo>
                    <a:pt x="2613952" y="521398"/>
                  </a:lnTo>
                  <a:lnTo>
                    <a:pt x="2601658" y="555332"/>
                  </a:lnTo>
                  <a:lnTo>
                    <a:pt x="2576360" y="585266"/>
                  </a:lnTo>
                  <a:lnTo>
                    <a:pt x="2538285" y="610273"/>
                  </a:lnTo>
                  <a:lnTo>
                    <a:pt x="2487650" y="629412"/>
                  </a:lnTo>
                  <a:lnTo>
                    <a:pt x="2507386" y="667029"/>
                  </a:lnTo>
                  <a:lnTo>
                    <a:pt x="2554401" y="649732"/>
                  </a:lnTo>
                  <a:lnTo>
                    <a:pt x="2593670" y="626783"/>
                  </a:lnTo>
                  <a:lnTo>
                    <a:pt x="2624810" y="598398"/>
                  </a:lnTo>
                  <a:lnTo>
                    <a:pt x="2647492" y="564756"/>
                  </a:lnTo>
                  <a:lnTo>
                    <a:pt x="2661348" y="526084"/>
                  </a:lnTo>
                  <a:lnTo>
                    <a:pt x="2666047" y="482587"/>
                  </a:lnTo>
                  <a:close/>
                </a:path>
                <a:path w="6955155" h="796925">
                  <a:moveTo>
                    <a:pt x="2769984" y="751890"/>
                  </a:moveTo>
                  <a:lnTo>
                    <a:pt x="2586190" y="751890"/>
                  </a:lnTo>
                  <a:lnTo>
                    <a:pt x="2586190" y="675195"/>
                  </a:lnTo>
                  <a:lnTo>
                    <a:pt x="2538044" y="675195"/>
                  </a:lnTo>
                  <a:lnTo>
                    <a:pt x="2538044" y="790181"/>
                  </a:lnTo>
                  <a:lnTo>
                    <a:pt x="2769984" y="790181"/>
                  </a:lnTo>
                  <a:lnTo>
                    <a:pt x="2769984" y="751890"/>
                  </a:lnTo>
                  <a:close/>
                </a:path>
                <a:path w="6955155" h="796925">
                  <a:moveTo>
                    <a:pt x="2804058" y="552056"/>
                  </a:moveTo>
                  <a:lnTo>
                    <a:pt x="2758541" y="552056"/>
                  </a:lnTo>
                  <a:lnTo>
                    <a:pt x="2758541" y="457200"/>
                  </a:lnTo>
                  <a:lnTo>
                    <a:pt x="2710256" y="457200"/>
                  </a:lnTo>
                  <a:lnTo>
                    <a:pt x="2710256" y="700062"/>
                  </a:lnTo>
                  <a:lnTo>
                    <a:pt x="2758541" y="700062"/>
                  </a:lnTo>
                  <a:lnTo>
                    <a:pt x="2758541" y="591261"/>
                  </a:lnTo>
                  <a:lnTo>
                    <a:pt x="2804058" y="591261"/>
                  </a:lnTo>
                  <a:lnTo>
                    <a:pt x="2804058" y="552056"/>
                  </a:lnTo>
                  <a:close/>
                </a:path>
                <a:path w="6955155" h="796925">
                  <a:moveTo>
                    <a:pt x="3022841" y="563105"/>
                  </a:moveTo>
                  <a:lnTo>
                    <a:pt x="3015615" y="529628"/>
                  </a:lnTo>
                  <a:lnTo>
                    <a:pt x="3009163" y="521004"/>
                  </a:lnTo>
                  <a:lnTo>
                    <a:pt x="2995942" y="503326"/>
                  </a:lnTo>
                  <a:lnTo>
                    <a:pt x="2976537" y="492099"/>
                  </a:lnTo>
                  <a:lnTo>
                    <a:pt x="2976537" y="563105"/>
                  </a:lnTo>
                  <a:lnTo>
                    <a:pt x="2972828" y="580999"/>
                  </a:lnTo>
                  <a:lnTo>
                    <a:pt x="2962770" y="594220"/>
                  </a:lnTo>
                  <a:lnTo>
                    <a:pt x="2947657" y="602399"/>
                  </a:lnTo>
                  <a:lnTo>
                    <a:pt x="2928785" y="605205"/>
                  </a:lnTo>
                  <a:lnTo>
                    <a:pt x="2910243" y="602399"/>
                  </a:lnTo>
                  <a:lnTo>
                    <a:pt x="2895396" y="594220"/>
                  </a:lnTo>
                  <a:lnTo>
                    <a:pt x="2885529" y="580999"/>
                  </a:lnTo>
                  <a:lnTo>
                    <a:pt x="2881947" y="563105"/>
                  </a:lnTo>
                  <a:lnTo>
                    <a:pt x="2885503" y="545363"/>
                  </a:lnTo>
                  <a:lnTo>
                    <a:pt x="2895346" y="532130"/>
                  </a:lnTo>
                  <a:lnTo>
                    <a:pt x="2910192" y="523862"/>
                  </a:lnTo>
                  <a:lnTo>
                    <a:pt x="2928785" y="521004"/>
                  </a:lnTo>
                  <a:lnTo>
                    <a:pt x="2947708" y="523862"/>
                  </a:lnTo>
                  <a:lnTo>
                    <a:pt x="2962821" y="532130"/>
                  </a:lnTo>
                  <a:lnTo>
                    <a:pt x="2972841" y="545363"/>
                  </a:lnTo>
                  <a:lnTo>
                    <a:pt x="2976537" y="563105"/>
                  </a:lnTo>
                  <a:lnTo>
                    <a:pt x="2976537" y="492099"/>
                  </a:lnTo>
                  <a:lnTo>
                    <a:pt x="2966199" y="486117"/>
                  </a:lnTo>
                  <a:lnTo>
                    <a:pt x="2928785" y="479958"/>
                  </a:lnTo>
                  <a:lnTo>
                    <a:pt x="2891599" y="486117"/>
                  </a:lnTo>
                  <a:lnTo>
                    <a:pt x="2861780" y="503326"/>
                  </a:lnTo>
                  <a:lnTo>
                    <a:pt x="2841968" y="529628"/>
                  </a:lnTo>
                  <a:lnTo>
                    <a:pt x="2834843" y="563105"/>
                  </a:lnTo>
                  <a:lnTo>
                    <a:pt x="2841968" y="596633"/>
                  </a:lnTo>
                  <a:lnTo>
                    <a:pt x="2861780" y="622935"/>
                  </a:lnTo>
                  <a:lnTo>
                    <a:pt x="2891599" y="640105"/>
                  </a:lnTo>
                  <a:lnTo>
                    <a:pt x="2928785" y="646252"/>
                  </a:lnTo>
                  <a:lnTo>
                    <a:pt x="2966199" y="640105"/>
                  </a:lnTo>
                  <a:lnTo>
                    <a:pt x="2995942" y="622935"/>
                  </a:lnTo>
                  <a:lnTo>
                    <a:pt x="3009201" y="605205"/>
                  </a:lnTo>
                  <a:lnTo>
                    <a:pt x="3015615" y="596633"/>
                  </a:lnTo>
                  <a:lnTo>
                    <a:pt x="3022841" y="563105"/>
                  </a:lnTo>
                  <a:close/>
                </a:path>
                <a:path w="6955155" h="796925">
                  <a:moveTo>
                    <a:pt x="3040862" y="712292"/>
                  </a:moveTo>
                  <a:lnTo>
                    <a:pt x="3037319" y="678091"/>
                  </a:lnTo>
                  <a:lnTo>
                    <a:pt x="2981388" y="684060"/>
                  </a:lnTo>
                  <a:lnTo>
                    <a:pt x="2924505" y="687349"/>
                  </a:lnTo>
                  <a:lnTo>
                    <a:pt x="2869882" y="688721"/>
                  </a:lnTo>
                  <a:lnTo>
                    <a:pt x="2820771" y="689000"/>
                  </a:lnTo>
                  <a:lnTo>
                    <a:pt x="2826156" y="727557"/>
                  </a:lnTo>
                  <a:lnTo>
                    <a:pt x="2874200" y="727227"/>
                  </a:lnTo>
                  <a:lnTo>
                    <a:pt x="2927642" y="725398"/>
                  </a:lnTo>
                  <a:lnTo>
                    <a:pt x="2984030" y="720839"/>
                  </a:lnTo>
                  <a:lnTo>
                    <a:pt x="3040862" y="712292"/>
                  </a:lnTo>
                  <a:close/>
                </a:path>
                <a:path w="6955155" h="796925">
                  <a:moveTo>
                    <a:pt x="3103753" y="457200"/>
                  </a:moveTo>
                  <a:lnTo>
                    <a:pt x="3056521" y="457200"/>
                  </a:lnTo>
                  <a:lnTo>
                    <a:pt x="3056521" y="796886"/>
                  </a:lnTo>
                  <a:lnTo>
                    <a:pt x="3103753" y="796886"/>
                  </a:lnTo>
                  <a:lnTo>
                    <a:pt x="3103753" y="457200"/>
                  </a:lnTo>
                  <a:close/>
                </a:path>
                <a:path w="6955155" h="796925">
                  <a:moveTo>
                    <a:pt x="3290341" y="239153"/>
                  </a:moveTo>
                  <a:lnTo>
                    <a:pt x="3050768" y="239153"/>
                  </a:lnTo>
                  <a:lnTo>
                    <a:pt x="3050768" y="275983"/>
                  </a:lnTo>
                  <a:lnTo>
                    <a:pt x="3242449" y="275983"/>
                  </a:lnTo>
                  <a:lnTo>
                    <a:pt x="3242449" y="336943"/>
                  </a:lnTo>
                  <a:lnTo>
                    <a:pt x="3290341" y="336943"/>
                  </a:lnTo>
                  <a:lnTo>
                    <a:pt x="3290341" y="275983"/>
                  </a:lnTo>
                  <a:lnTo>
                    <a:pt x="3290341" y="239153"/>
                  </a:lnTo>
                  <a:close/>
                </a:path>
                <a:path w="6955155" h="796925">
                  <a:moveTo>
                    <a:pt x="3325863" y="181813"/>
                  </a:moveTo>
                  <a:lnTo>
                    <a:pt x="3194558" y="181813"/>
                  </a:lnTo>
                  <a:lnTo>
                    <a:pt x="3194558" y="157213"/>
                  </a:lnTo>
                  <a:lnTo>
                    <a:pt x="3147593" y="157213"/>
                  </a:lnTo>
                  <a:lnTo>
                    <a:pt x="3147593" y="181813"/>
                  </a:lnTo>
                  <a:lnTo>
                    <a:pt x="3016161" y="181813"/>
                  </a:lnTo>
                  <a:lnTo>
                    <a:pt x="3016161" y="219697"/>
                  </a:lnTo>
                  <a:lnTo>
                    <a:pt x="3325863" y="219697"/>
                  </a:lnTo>
                  <a:lnTo>
                    <a:pt x="3325863" y="181813"/>
                  </a:lnTo>
                  <a:close/>
                </a:path>
                <a:path w="6955155" h="796925">
                  <a:moveTo>
                    <a:pt x="3442144" y="607441"/>
                  </a:moveTo>
                  <a:lnTo>
                    <a:pt x="3407003" y="590461"/>
                  </a:lnTo>
                  <a:lnTo>
                    <a:pt x="3394862" y="578231"/>
                  </a:lnTo>
                  <a:lnTo>
                    <a:pt x="3382822" y="566115"/>
                  </a:lnTo>
                  <a:lnTo>
                    <a:pt x="3368891" y="536409"/>
                  </a:lnTo>
                  <a:lnTo>
                    <a:pt x="3364534" y="503377"/>
                  </a:lnTo>
                  <a:lnTo>
                    <a:pt x="3364534" y="474954"/>
                  </a:lnTo>
                  <a:lnTo>
                    <a:pt x="3316643" y="474954"/>
                  </a:lnTo>
                  <a:lnTo>
                    <a:pt x="3316643" y="505612"/>
                  </a:lnTo>
                  <a:lnTo>
                    <a:pt x="3311690" y="540372"/>
                  </a:lnTo>
                  <a:lnTo>
                    <a:pt x="3296704" y="572084"/>
                  </a:lnTo>
                  <a:lnTo>
                    <a:pt x="3270872" y="598411"/>
                  </a:lnTo>
                  <a:lnTo>
                    <a:pt x="3233369" y="617042"/>
                  </a:lnTo>
                  <a:lnTo>
                    <a:pt x="3258629" y="654926"/>
                  </a:lnTo>
                  <a:lnTo>
                    <a:pt x="3286620" y="642137"/>
                  </a:lnTo>
                  <a:lnTo>
                    <a:pt x="3309696" y="624674"/>
                  </a:lnTo>
                  <a:lnTo>
                    <a:pt x="3327997" y="603161"/>
                  </a:lnTo>
                  <a:lnTo>
                    <a:pt x="3341636" y="578231"/>
                  </a:lnTo>
                  <a:lnTo>
                    <a:pt x="3354260" y="599655"/>
                  </a:lnTo>
                  <a:lnTo>
                    <a:pt x="3370923" y="618096"/>
                  </a:lnTo>
                  <a:lnTo>
                    <a:pt x="3391751" y="633183"/>
                  </a:lnTo>
                  <a:lnTo>
                    <a:pt x="3416897" y="644537"/>
                  </a:lnTo>
                  <a:lnTo>
                    <a:pt x="3442144" y="607441"/>
                  </a:lnTo>
                  <a:close/>
                </a:path>
                <a:path w="6955155" h="796925">
                  <a:moveTo>
                    <a:pt x="3522002" y="457200"/>
                  </a:moveTo>
                  <a:lnTo>
                    <a:pt x="3474643" y="457200"/>
                  </a:lnTo>
                  <a:lnTo>
                    <a:pt x="3474643" y="519430"/>
                  </a:lnTo>
                  <a:lnTo>
                    <a:pt x="3411105" y="519430"/>
                  </a:lnTo>
                  <a:lnTo>
                    <a:pt x="3411105" y="558228"/>
                  </a:lnTo>
                  <a:lnTo>
                    <a:pt x="3474643" y="558228"/>
                  </a:lnTo>
                  <a:lnTo>
                    <a:pt x="3474643" y="655853"/>
                  </a:lnTo>
                  <a:lnTo>
                    <a:pt x="3522002" y="655853"/>
                  </a:lnTo>
                  <a:lnTo>
                    <a:pt x="3522002" y="457200"/>
                  </a:lnTo>
                  <a:close/>
                </a:path>
                <a:path w="6955155" h="796925">
                  <a:moveTo>
                    <a:pt x="3522929" y="730453"/>
                  </a:moveTo>
                  <a:lnTo>
                    <a:pt x="3514814" y="702614"/>
                  </a:lnTo>
                  <a:lnTo>
                    <a:pt x="3513429" y="701370"/>
                  </a:lnTo>
                  <a:lnTo>
                    <a:pt x="3491661" y="681901"/>
                  </a:lnTo>
                  <a:lnTo>
                    <a:pt x="3475825" y="676338"/>
                  </a:lnTo>
                  <a:lnTo>
                    <a:pt x="3475825" y="730453"/>
                  </a:lnTo>
                  <a:lnTo>
                    <a:pt x="3471227" y="742861"/>
                  </a:lnTo>
                  <a:lnTo>
                    <a:pt x="3457854" y="751827"/>
                  </a:lnTo>
                  <a:lnTo>
                    <a:pt x="3436074" y="757237"/>
                  </a:lnTo>
                  <a:lnTo>
                    <a:pt x="3406229" y="758990"/>
                  </a:lnTo>
                  <a:lnTo>
                    <a:pt x="3376498" y="757237"/>
                  </a:lnTo>
                  <a:lnTo>
                    <a:pt x="3354832" y="751827"/>
                  </a:lnTo>
                  <a:lnTo>
                    <a:pt x="3341598" y="742861"/>
                  </a:lnTo>
                  <a:lnTo>
                    <a:pt x="3337166" y="730453"/>
                  </a:lnTo>
                  <a:lnTo>
                    <a:pt x="3341598" y="717740"/>
                  </a:lnTo>
                  <a:lnTo>
                    <a:pt x="3354832" y="708660"/>
                  </a:lnTo>
                  <a:lnTo>
                    <a:pt x="3376498" y="703199"/>
                  </a:lnTo>
                  <a:lnTo>
                    <a:pt x="3406229" y="701370"/>
                  </a:lnTo>
                  <a:lnTo>
                    <a:pt x="3436074" y="703199"/>
                  </a:lnTo>
                  <a:lnTo>
                    <a:pt x="3457854" y="708660"/>
                  </a:lnTo>
                  <a:lnTo>
                    <a:pt x="3471227" y="717740"/>
                  </a:lnTo>
                  <a:lnTo>
                    <a:pt x="3475825" y="730453"/>
                  </a:lnTo>
                  <a:lnTo>
                    <a:pt x="3475825" y="676338"/>
                  </a:lnTo>
                  <a:lnTo>
                    <a:pt x="3454971" y="668985"/>
                  </a:lnTo>
                  <a:lnTo>
                    <a:pt x="3406229" y="664540"/>
                  </a:lnTo>
                  <a:lnTo>
                    <a:pt x="3357626" y="668985"/>
                  </a:lnTo>
                  <a:lnTo>
                    <a:pt x="3320999" y="681901"/>
                  </a:lnTo>
                  <a:lnTo>
                    <a:pt x="3297910" y="702614"/>
                  </a:lnTo>
                  <a:lnTo>
                    <a:pt x="3289935" y="730453"/>
                  </a:lnTo>
                  <a:lnTo>
                    <a:pt x="3297910" y="758355"/>
                  </a:lnTo>
                  <a:lnTo>
                    <a:pt x="3320999" y="778941"/>
                  </a:lnTo>
                  <a:lnTo>
                    <a:pt x="3357626" y="791667"/>
                  </a:lnTo>
                  <a:lnTo>
                    <a:pt x="3406229" y="795959"/>
                  </a:lnTo>
                  <a:lnTo>
                    <a:pt x="3454971" y="791667"/>
                  </a:lnTo>
                  <a:lnTo>
                    <a:pt x="3491661" y="778941"/>
                  </a:lnTo>
                  <a:lnTo>
                    <a:pt x="3514090" y="758990"/>
                  </a:lnTo>
                  <a:lnTo>
                    <a:pt x="3514814" y="758355"/>
                  </a:lnTo>
                  <a:lnTo>
                    <a:pt x="3522929" y="730453"/>
                  </a:lnTo>
                  <a:close/>
                </a:path>
                <a:path w="6955155" h="796925">
                  <a:moveTo>
                    <a:pt x="3705606" y="276136"/>
                  </a:moveTo>
                  <a:lnTo>
                    <a:pt x="3697528" y="250088"/>
                  </a:lnTo>
                  <a:lnTo>
                    <a:pt x="3697401" y="249682"/>
                  </a:lnTo>
                  <a:lnTo>
                    <a:pt x="3674084" y="230200"/>
                  </a:lnTo>
                  <a:lnTo>
                    <a:pt x="3657981" y="224980"/>
                  </a:lnTo>
                  <a:lnTo>
                    <a:pt x="3657981" y="276136"/>
                  </a:lnTo>
                  <a:lnTo>
                    <a:pt x="3653409" y="287883"/>
                  </a:lnTo>
                  <a:lnTo>
                    <a:pt x="3640010" y="296138"/>
                  </a:lnTo>
                  <a:lnTo>
                    <a:pt x="3618001" y="301040"/>
                  </a:lnTo>
                  <a:lnTo>
                    <a:pt x="3587597" y="302717"/>
                  </a:lnTo>
                  <a:lnTo>
                    <a:pt x="3556838" y="301040"/>
                  </a:lnTo>
                  <a:lnTo>
                    <a:pt x="3534867" y="296138"/>
                  </a:lnTo>
                  <a:lnTo>
                    <a:pt x="3521735" y="287883"/>
                  </a:lnTo>
                  <a:lnTo>
                    <a:pt x="3517468" y="276136"/>
                  </a:lnTo>
                  <a:lnTo>
                    <a:pt x="3521735" y="264871"/>
                  </a:lnTo>
                  <a:lnTo>
                    <a:pt x="3534867" y="256755"/>
                  </a:lnTo>
                  <a:lnTo>
                    <a:pt x="3556838" y="251815"/>
                  </a:lnTo>
                  <a:lnTo>
                    <a:pt x="3587597" y="250088"/>
                  </a:lnTo>
                  <a:lnTo>
                    <a:pt x="3618001" y="251815"/>
                  </a:lnTo>
                  <a:lnTo>
                    <a:pt x="3640010" y="256755"/>
                  </a:lnTo>
                  <a:lnTo>
                    <a:pt x="3653409" y="264871"/>
                  </a:lnTo>
                  <a:lnTo>
                    <a:pt x="3657981" y="276136"/>
                  </a:lnTo>
                  <a:lnTo>
                    <a:pt x="3657981" y="224980"/>
                  </a:lnTo>
                  <a:lnTo>
                    <a:pt x="3637026" y="218160"/>
                  </a:lnTo>
                  <a:lnTo>
                    <a:pt x="3587597" y="214045"/>
                  </a:lnTo>
                  <a:lnTo>
                    <a:pt x="3537877" y="218160"/>
                  </a:lnTo>
                  <a:lnTo>
                    <a:pt x="3500602" y="230200"/>
                  </a:lnTo>
                  <a:lnTo>
                    <a:pt x="3477183" y="249682"/>
                  </a:lnTo>
                  <a:lnTo>
                    <a:pt x="3469055" y="276136"/>
                  </a:lnTo>
                  <a:lnTo>
                    <a:pt x="3477183" y="302869"/>
                  </a:lnTo>
                  <a:lnTo>
                    <a:pt x="3500602" y="322554"/>
                  </a:lnTo>
                  <a:lnTo>
                    <a:pt x="3537877" y="334683"/>
                  </a:lnTo>
                  <a:lnTo>
                    <a:pt x="3587597" y="338759"/>
                  </a:lnTo>
                  <a:lnTo>
                    <a:pt x="3637026" y="334683"/>
                  </a:lnTo>
                  <a:lnTo>
                    <a:pt x="3674084" y="322554"/>
                  </a:lnTo>
                  <a:lnTo>
                    <a:pt x="3697401" y="302869"/>
                  </a:lnTo>
                  <a:lnTo>
                    <a:pt x="3697440" y="302717"/>
                  </a:lnTo>
                  <a:lnTo>
                    <a:pt x="3705606" y="276136"/>
                  </a:lnTo>
                  <a:close/>
                </a:path>
                <a:path w="6955155" h="796925">
                  <a:moveTo>
                    <a:pt x="3707841" y="93535"/>
                  </a:moveTo>
                  <a:lnTo>
                    <a:pt x="3518522" y="93535"/>
                  </a:lnTo>
                  <a:lnTo>
                    <a:pt x="3518522" y="47358"/>
                  </a:lnTo>
                  <a:lnTo>
                    <a:pt x="3706126" y="47358"/>
                  </a:lnTo>
                  <a:lnTo>
                    <a:pt x="3706126" y="9334"/>
                  </a:lnTo>
                  <a:lnTo>
                    <a:pt x="3471164" y="9334"/>
                  </a:lnTo>
                  <a:lnTo>
                    <a:pt x="3471164" y="131292"/>
                  </a:lnTo>
                  <a:lnTo>
                    <a:pt x="3707841" y="131292"/>
                  </a:lnTo>
                  <a:lnTo>
                    <a:pt x="3707841" y="93535"/>
                  </a:lnTo>
                  <a:close/>
                </a:path>
                <a:path w="6955155" h="796925">
                  <a:moveTo>
                    <a:pt x="3743236" y="154978"/>
                  </a:moveTo>
                  <a:lnTo>
                    <a:pt x="3433800" y="154978"/>
                  </a:lnTo>
                  <a:lnTo>
                    <a:pt x="3433800" y="193649"/>
                  </a:lnTo>
                  <a:lnTo>
                    <a:pt x="3743236" y="193649"/>
                  </a:lnTo>
                  <a:lnTo>
                    <a:pt x="3743236" y="154978"/>
                  </a:lnTo>
                  <a:close/>
                </a:path>
                <a:path w="6955155" h="796925">
                  <a:moveTo>
                    <a:pt x="3771709" y="612571"/>
                  </a:moveTo>
                  <a:lnTo>
                    <a:pt x="3737038" y="595261"/>
                  </a:lnTo>
                  <a:lnTo>
                    <a:pt x="3723830" y="582307"/>
                  </a:lnTo>
                  <a:lnTo>
                    <a:pt x="3712832" y="571538"/>
                  </a:lnTo>
                  <a:lnTo>
                    <a:pt x="3698595" y="543687"/>
                  </a:lnTo>
                  <a:lnTo>
                    <a:pt x="3693820" y="514032"/>
                  </a:lnTo>
                  <a:lnTo>
                    <a:pt x="3761321" y="514032"/>
                  </a:lnTo>
                  <a:lnTo>
                    <a:pt x="3761321" y="476275"/>
                  </a:lnTo>
                  <a:lnTo>
                    <a:pt x="3577653" y="476275"/>
                  </a:lnTo>
                  <a:lnTo>
                    <a:pt x="3577653" y="514032"/>
                  </a:lnTo>
                  <a:lnTo>
                    <a:pt x="3645547" y="514032"/>
                  </a:lnTo>
                  <a:lnTo>
                    <a:pt x="3640556" y="545617"/>
                  </a:lnTo>
                  <a:lnTo>
                    <a:pt x="3625646" y="575398"/>
                  </a:lnTo>
                  <a:lnTo>
                    <a:pt x="3600323" y="600646"/>
                  </a:lnTo>
                  <a:lnTo>
                    <a:pt x="3564102" y="618617"/>
                  </a:lnTo>
                  <a:lnTo>
                    <a:pt x="3588448" y="656120"/>
                  </a:lnTo>
                  <a:lnTo>
                    <a:pt x="3615956" y="643902"/>
                  </a:lnTo>
                  <a:lnTo>
                    <a:pt x="3638740" y="627062"/>
                  </a:lnTo>
                  <a:lnTo>
                    <a:pt x="3656825" y="606298"/>
                  </a:lnTo>
                  <a:lnTo>
                    <a:pt x="3670274" y="582307"/>
                  </a:lnTo>
                  <a:lnTo>
                    <a:pt x="3683406" y="603961"/>
                  </a:lnTo>
                  <a:lnTo>
                    <a:pt x="3700754" y="622731"/>
                  </a:lnTo>
                  <a:lnTo>
                    <a:pt x="3722357" y="637997"/>
                  </a:lnTo>
                  <a:lnTo>
                    <a:pt x="3748290" y="649147"/>
                  </a:lnTo>
                  <a:lnTo>
                    <a:pt x="3771709" y="612571"/>
                  </a:lnTo>
                  <a:close/>
                </a:path>
                <a:path w="6955155" h="796925">
                  <a:moveTo>
                    <a:pt x="3851440" y="674014"/>
                  </a:moveTo>
                  <a:lnTo>
                    <a:pt x="3618700" y="674014"/>
                  </a:lnTo>
                  <a:lnTo>
                    <a:pt x="3618700" y="712025"/>
                  </a:lnTo>
                  <a:lnTo>
                    <a:pt x="3804069" y="712025"/>
                  </a:lnTo>
                  <a:lnTo>
                    <a:pt x="3804069" y="796099"/>
                  </a:lnTo>
                  <a:lnTo>
                    <a:pt x="3851440" y="796099"/>
                  </a:lnTo>
                  <a:lnTo>
                    <a:pt x="3851440" y="674014"/>
                  </a:lnTo>
                  <a:close/>
                </a:path>
                <a:path w="6955155" h="796925">
                  <a:moveTo>
                    <a:pt x="3851440" y="457200"/>
                  </a:moveTo>
                  <a:lnTo>
                    <a:pt x="3804069" y="457200"/>
                  </a:lnTo>
                  <a:lnTo>
                    <a:pt x="3804069" y="538759"/>
                  </a:lnTo>
                  <a:lnTo>
                    <a:pt x="3751580" y="538759"/>
                  </a:lnTo>
                  <a:lnTo>
                    <a:pt x="3751580" y="577570"/>
                  </a:lnTo>
                  <a:lnTo>
                    <a:pt x="3804069" y="577570"/>
                  </a:lnTo>
                  <a:lnTo>
                    <a:pt x="3804069" y="659142"/>
                  </a:lnTo>
                  <a:lnTo>
                    <a:pt x="3851440" y="659142"/>
                  </a:lnTo>
                  <a:lnTo>
                    <a:pt x="3851440" y="457200"/>
                  </a:lnTo>
                  <a:close/>
                </a:path>
                <a:path w="6955155" h="796925">
                  <a:moveTo>
                    <a:pt x="4051490" y="247192"/>
                  </a:moveTo>
                  <a:lnTo>
                    <a:pt x="4047655" y="218249"/>
                  </a:lnTo>
                  <a:lnTo>
                    <a:pt x="4046220" y="207467"/>
                  </a:lnTo>
                  <a:lnTo>
                    <a:pt x="4013250" y="212369"/>
                  </a:lnTo>
                  <a:lnTo>
                    <a:pt x="3980624" y="215620"/>
                  </a:lnTo>
                  <a:lnTo>
                    <a:pt x="3947185" y="217500"/>
                  </a:lnTo>
                  <a:lnTo>
                    <a:pt x="3911765" y="218249"/>
                  </a:lnTo>
                  <a:lnTo>
                    <a:pt x="3911765" y="69850"/>
                  </a:lnTo>
                  <a:lnTo>
                    <a:pt x="4023334" y="69850"/>
                  </a:lnTo>
                  <a:lnTo>
                    <a:pt x="4023334" y="31572"/>
                  </a:lnTo>
                  <a:lnTo>
                    <a:pt x="3864533" y="31572"/>
                  </a:lnTo>
                  <a:lnTo>
                    <a:pt x="3864533" y="257327"/>
                  </a:lnTo>
                  <a:lnTo>
                    <a:pt x="3892956" y="257327"/>
                  </a:lnTo>
                  <a:lnTo>
                    <a:pt x="3935603" y="257060"/>
                  </a:lnTo>
                  <a:lnTo>
                    <a:pt x="3974985" y="255663"/>
                  </a:lnTo>
                  <a:lnTo>
                    <a:pt x="4012984" y="252577"/>
                  </a:lnTo>
                  <a:lnTo>
                    <a:pt x="4051490" y="247192"/>
                  </a:lnTo>
                  <a:close/>
                </a:path>
                <a:path w="6955155" h="796925">
                  <a:moveTo>
                    <a:pt x="4085742" y="491134"/>
                  </a:moveTo>
                  <a:lnTo>
                    <a:pt x="3910241" y="491134"/>
                  </a:lnTo>
                  <a:lnTo>
                    <a:pt x="3910241" y="529031"/>
                  </a:lnTo>
                  <a:lnTo>
                    <a:pt x="4038511" y="529031"/>
                  </a:lnTo>
                  <a:lnTo>
                    <a:pt x="4038193" y="552805"/>
                  </a:lnTo>
                  <a:lnTo>
                    <a:pt x="4037038" y="579577"/>
                  </a:lnTo>
                  <a:lnTo>
                    <a:pt x="4034447" y="609955"/>
                  </a:lnTo>
                  <a:lnTo>
                    <a:pt x="4029837" y="644537"/>
                  </a:lnTo>
                  <a:lnTo>
                    <a:pt x="4076535" y="648220"/>
                  </a:lnTo>
                  <a:lnTo>
                    <a:pt x="4081792" y="608660"/>
                  </a:lnTo>
                  <a:lnTo>
                    <a:pt x="4084497" y="574116"/>
                  </a:lnTo>
                  <a:lnTo>
                    <a:pt x="4085526" y="544169"/>
                  </a:lnTo>
                  <a:lnTo>
                    <a:pt x="4085653" y="529031"/>
                  </a:lnTo>
                  <a:lnTo>
                    <a:pt x="4085742" y="491134"/>
                  </a:lnTo>
                  <a:close/>
                </a:path>
                <a:path w="6955155" h="796925">
                  <a:moveTo>
                    <a:pt x="4102455" y="714133"/>
                  </a:moveTo>
                  <a:lnTo>
                    <a:pt x="4100296" y="686765"/>
                  </a:lnTo>
                  <a:lnTo>
                    <a:pt x="4099687" y="679005"/>
                  </a:lnTo>
                  <a:lnTo>
                    <a:pt x="4075861" y="681685"/>
                  </a:lnTo>
                  <a:lnTo>
                    <a:pt x="4051338" y="683831"/>
                  </a:lnTo>
                  <a:lnTo>
                    <a:pt x="4026433" y="685495"/>
                  </a:lnTo>
                  <a:lnTo>
                    <a:pt x="4001414" y="686765"/>
                  </a:lnTo>
                  <a:lnTo>
                    <a:pt x="4001414" y="588225"/>
                  </a:lnTo>
                  <a:lnTo>
                    <a:pt x="3954716" y="588225"/>
                  </a:lnTo>
                  <a:lnTo>
                    <a:pt x="3954716" y="688213"/>
                  </a:lnTo>
                  <a:lnTo>
                    <a:pt x="3892486" y="689000"/>
                  </a:lnTo>
                  <a:lnTo>
                    <a:pt x="3896957" y="726897"/>
                  </a:lnTo>
                  <a:lnTo>
                    <a:pt x="3944328" y="726681"/>
                  </a:lnTo>
                  <a:lnTo>
                    <a:pt x="3995902" y="725055"/>
                  </a:lnTo>
                  <a:lnTo>
                    <a:pt x="4049382" y="721156"/>
                  </a:lnTo>
                  <a:lnTo>
                    <a:pt x="4102455" y="714133"/>
                  </a:lnTo>
                  <a:close/>
                </a:path>
                <a:path w="6955155" h="796925">
                  <a:moveTo>
                    <a:pt x="4168178" y="125895"/>
                  </a:moveTo>
                  <a:lnTo>
                    <a:pt x="4118191" y="125895"/>
                  </a:lnTo>
                  <a:lnTo>
                    <a:pt x="4118191" y="0"/>
                  </a:lnTo>
                  <a:lnTo>
                    <a:pt x="4070693" y="0"/>
                  </a:lnTo>
                  <a:lnTo>
                    <a:pt x="4070693" y="339686"/>
                  </a:lnTo>
                  <a:lnTo>
                    <a:pt x="4118191" y="339686"/>
                  </a:lnTo>
                  <a:lnTo>
                    <a:pt x="4118191" y="164706"/>
                  </a:lnTo>
                  <a:lnTo>
                    <a:pt x="4168178" y="164706"/>
                  </a:lnTo>
                  <a:lnTo>
                    <a:pt x="4168178" y="125895"/>
                  </a:lnTo>
                  <a:close/>
                </a:path>
                <a:path w="6955155" h="796925">
                  <a:moveTo>
                    <a:pt x="4209681" y="593356"/>
                  </a:moveTo>
                  <a:lnTo>
                    <a:pt x="4163504" y="593356"/>
                  </a:lnTo>
                  <a:lnTo>
                    <a:pt x="4163504" y="457200"/>
                  </a:lnTo>
                  <a:lnTo>
                    <a:pt x="4115612" y="457200"/>
                  </a:lnTo>
                  <a:lnTo>
                    <a:pt x="4115612" y="796099"/>
                  </a:lnTo>
                  <a:lnTo>
                    <a:pt x="4163504" y="796099"/>
                  </a:lnTo>
                  <a:lnTo>
                    <a:pt x="4163504" y="633095"/>
                  </a:lnTo>
                  <a:lnTo>
                    <a:pt x="4209681" y="633095"/>
                  </a:lnTo>
                  <a:lnTo>
                    <a:pt x="4209681" y="593356"/>
                  </a:lnTo>
                  <a:close/>
                </a:path>
                <a:path w="6955155" h="796925">
                  <a:moveTo>
                    <a:pt x="4368152" y="100634"/>
                  </a:moveTo>
                  <a:lnTo>
                    <a:pt x="4360977" y="67500"/>
                  </a:lnTo>
                  <a:lnTo>
                    <a:pt x="4354246" y="58534"/>
                  </a:lnTo>
                  <a:lnTo>
                    <a:pt x="4341495" y="41554"/>
                  </a:lnTo>
                  <a:lnTo>
                    <a:pt x="4321848" y="30226"/>
                  </a:lnTo>
                  <a:lnTo>
                    <a:pt x="4321848" y="100634"/>
                  </a:lnTo>
                  <a:lnTo>
                    <a:pt x="4318241" y="118351"/>
                  </a:lnTo>
                  <a:lnTo>
                    <a:pt x="4308475" y="131546"/>
                  </a:lnTo>
                  <a:lnTo>
                    <a:pt x="4293857" y="139763"/>
                  </a:lnTo>
                  <a:lnTo>
                    <a:pt x="4275671" y="142608"/>
                  </a:lnTo>
                  <a:lnTo>
                    <a:pt x="4257179" y="139763"/>
                  </a:lnTo>
                  <a:lnTo>
                    <a:pt x="4242447" y="131546"/>
                  </a:lnTo>
                  <a:lnTo>
                    <a:pt x="4232745" y="118351"/>
                  </a:lnTo>
                  <a:lnTo>
                    <a:pt x="4229354" y="100634"/>
                  </a:lnTo>
                  <a:lnTo>
                    <a:pt x="4232745" y="83108"/>
                  </a:lnTo>
                  <a:lnTo>
                    <a:pt x="4242447" y="69824"/>
                  </a:lnTo>
                  <a:lnTo>
                    <a:pt x="4257179" y="61417"/>
                  </a:lnTo>
                  <a:lnTo>
                    <a:pt x="4275671" y="58534"/>
                  </a:lnTo>
                  <a:lnTo>
                    <a:pt x="4293908" y="61417"/>
                  </a:lnTo>
                  <a:lnTo>
                    <a:pt x="4308526" y="69824"/>
                  </a:lnTo>
                  <a:lnTo>
                    <a:pt x="4318254" y="83108"/>
                  </a:lnTo>
                  <a:lnTo>
                    <a:pt x="4321848" y="100634"/>
                  </a:lnTo>
                  <a:lnTo>
                    <a:pt x="4321848" y="30226"/>
                  </a:lnTo>
                  <a:lnTo>
                    <a:pt x="4312221" y="24663"/>
                  </a:lnTo>
                  <a:lnTo>
                    <a:pt x="4275671" y="18681"/>
                  </a:lnTo>
                  <a:lnTo>
                    <a:pt x="4238828" y="24663"/>
                  </a:lnTo>
                  <a:lnTo>
                    <a:pt x="4209364" y="41554"/>
                  </a:lnTo>
                  <a:lnTo>
                    <a:pt x="4189857" y="67500"/>
                  </a:lnTo>
                  <a:lnTo>
                    <a:pt x="4182910" y="100634"/>
                  </a:lnTo>
                  <a:lnTo>
                    <a:pt x="4189857" y="133654"/>
                  </a:lnTo>
                  <a:lnTo>
                    <a:pt x="4209364" y="159600"/>
                  </a:lnTo>
                  <a:lnTo>
                    <a:pt x="4238828" y="176580"/>
                  </a:lnTo>
                  <a:lnTo>
                    <a:pt x="4275671" y="182727"/>
                  </a:lnTo>
                  <a:lnTo>
                    <a:pt x="4312221" y="176580"/>
                  </a:lnTo>
                  <a:lnTo>
                    <a:pt x="4341495" y="159600"/>
                  </a:lnTo>
                  <a:lnTo>
                    <a:pt x="4354246" y="142608"/>
                  </a:lnTo>
                  <a:lnTo>
                    <a:pt x="4360977" y="133654"/>
                  </a:lnTo>
                  <a:lnTo>
                    <a:pt x="4368152" y="100634"/>
                  </a:lnTo>
                  <a:close/>
                </a:path>
                <a:path w="6955155" h="796925">
                  <a:moveTo>
                    <a:pt x="4452353" y="272199"/>
                  </a:moveTo>
                  <a:lnTo>
                    <a:pt x="4444314" y="243928"/>
                  </a:lnTo>
                  <a:lnTo>
                    <a:pt x="4442726" y="242468"/>
                  </a:lnTo>
                  <a:lnTo>
                    <a:pt x="4421390" y="222796"/>
                  </a:lnTo>
                  <a:lnTo>
                    <a:pt x="4405515" y="216966"/>
                  </a:lnTo>
                  <a:lnTo>
                    <a:pt x="4405515" y="272199"/>
                  </a:lnTo>
                  <a:lnTo>
                    <a:pt x="4401172" y="285102"/>
                  </a:lnTo>
                  <a:lnTo>
                    <a:pt x="4388294" y="294119"/>
                  </a:lnTo>
                  <a:lnTo>
                    <a:pt x="4367161" y="299415"/>
                  </a:lnTo>
                  <a:lnTo>
                    <a:pt x="4338028" y="301142"/>
                  </a:lnTo>
                  <a:lnTo>
                    <a:pt x="4308614" y="299415"/>
                  </a:lnTo>
                  <a:lnTo>
                    <a:pt x="4287139" y="294119"/>
                  </a:lnTo>
                  <a:lnTo>
                    <a:pt x="4274020" y="285102"/>
                  </a:lnTo>
                  <a:lnTo>
                    <a:pt x="4269613" y="272199"/>
                  </a:lnTo>
                  <a:lnTo>
                    <a:pt x="4274020" y="259181"/>
                  </a:lnTo>
                  <a:lnTo>
                    <a:pt x="4287139" y="249923"/>
                  </a:lnTo>
                  <a:lnTo>
                    <a:pt x="4308614" y="244373"/>
                  </a:lnTo>
                  <a:lnTo>
                    <a:pt x="4338028" y="242468"/>
                  </a:lnTo>
                  <a:lnTo>
                    <a:pt x="4367161" y="244373"/>
                  </a:lnTo>
                  <a:lnTo>
                    <a:pt x="4388294" y="249923"/>
                  </a:lnTo>
                  <a:lnTo>
                    <a:pt x="4401172" y="259181"/>
                  </a:lnTo>
                  <a:lnTo>
                    <a:pt x="4405515" y="272199"/>
                  </a:lnTo>
                  <a:lnTo>
                    <a:pt x="4405515" y="216966"/>
                  </a:lnTo>
                  <a:lnTo>
                    <a:pt x="4385361" y="209550"/>
                  </a:lnTo>
                  <a:lnTo>
                    <a:pt x="4338028" y="204965"/>
                  </a:lnTo>
                  <a:lnTo>
                    <a:pt x="4290098" y="209550"/>
                  </a:lnTo>
                  <a:lnTo>
                    <a:pt x="4253535" y="222796"/>
                  </a:lnTo>
                  <a:lnTo>
                    <a:pt x="4230243" y="243928"/>
                  </a:lnTo>
                  <a:lnTo>
                    <a:pt x="4222127" y="272199"/>
                  </a:lnTo>
                  <a:lnTo>
                    <a:pt x="4230243" y="300215"/>
                  </a:lnTo>
                  <a:lnTo>
                    <a:pt x="4253535" y="321170"/>
                  </a:lnTo>
                  <a:lnTo>
                    <a:pt x="4290098" y="334289"/>
                  </a:lnTo>
                  <a:lnTo>
                    <a:pt x="4338028" y="338759"/>
                  </a:lnTo>
                  <a:lnTo>
                    <a:pt x="4385361" y="334289"/>
                  </a:lnTo>
                  <a:lnTo>
                    <a:pt x="4421390" y="321170"/>
                  </a:lnTo>
                  <a:lnTo>
                    <a:pt x="4443298" y="301142"/>
                  </a:lnTo>
                  <a:lnTo>
                    <a:pt x="4444314" y="300215"/>
                  </a:lnTo>
                  <a:lnTo>
                    <a:pt x="4452353" y="272199"/>
                  </a:lnTo>
                  <a:close/>
                </a:path>
                <a:path w="6955155" h="796925">
                  <a:moveTo>
                    <a:pt x="4472102" y="711238"/>
                  </a:moveTo>
                  <a:lnTo>
                    <a:pt x="4469130" y="678738"/>
                  </a:lnTo>
                  <a:lnTo>
                    <a:pt x="4468546" y="672299"/>
                  </a:lnTo>
                  <a:lnTo>
                    <a:pt x="4444581" y="675271"/>
                  </a:lnTo>
                  <a:lnTo>
                    <a:pt x="4421035" y="677202"/>
                  </a:lnTo>
                  <a:lnTo>
                    <a:pt x="4396486" y="678294"/>
                  </a:lnTo>
                  <a:lnTo>
                    <a:pt x="4369486" y="678738"/>
                  </a:lnTo>
                  <a:lnTo>
                    <a:pt x="4369486" y="617969"/>
                  </a:lnTo>
                  <a:lnTo>
                    <a:pt x="4455515" y="617969"/>
                  </a:lnTo>
                  <a:lnTo>
                    <a:pt x="4455515" y="581253"/>
                  </a:lnTo>
                  <a:lnTo>
                    <a:pt x="4369486" y="581253"/>
                  </a:lnTo>
                  <a:lnTo>
                    <a:pt x="4369486" y="530212"/>
                  </a:lnTo>
                  <a:lnTo>
                    <a:pt x="4462094" y="530212"/>
                  </a:lnTo>
                  <a:lnTo>
                    <a:pt x="4462094" y="492848"/>
                  </a:lnTo>
                  <a:lnTo>
                    <a:pt x="4324223" y="492848"/>
                  </a:lnTo>
                  <a:lnTo>
                    <a:pt x="4324223" y="718477"/>
                  </a:lnTo>
                  <a:lnTo>
                    <a:pt x="4347908" y="718477"/>
                  </a:lnTo>
                  <a:lnTo>
                    <a:pt x="4383557" y="718197"/>
                  </a:lnTo>
                  <a:lnTo>
                    <a:pt x="4414634" y="717130"/>
                  </a:lnTo>
                  <a:lnTo>
                    <a:pt x="4443400" y="714921"/>
                  </a:lnTo>
                  <a:lnTo>
                    <a:pt x="4472102" y="711238"/>
                  </a:lnTo>
                  <a:close/>
                </a:path>
                <a:path w="6955155" h="796925">
                  <a:moveTo>
                    <a:pt x="4493006" y="42354"/>
                  </a:moveTo>
                  <a:lnTo>
                    <a:pt x="4449191" y="42354"/>
                  </a:lnTo>
                  <a:lnTo>
                    <a:pt x="4449191" y="0"/>
                  </a:lnTo>
                  <a:lnTo>
                    <a:pt x="4401566" y="0"/>
                  </a:lnTo>
                  <a:lnTo>
                    <a:pt x="4401566" y="198132"/>
                  </a:lnTo>
                  <a:lnTo>
                    <a:pt x="4449191" y="198132"/>
                  </a:lnTo>
                  <a:lnTo>
                    <a:pt x="4449191" y="154838"/>
                  </a:lnTo>
                  <a:lnTo>
                    <a:pt x="4493006" y="154838"/>
                  </a:lnTo>
                  <a:lnTo>
                    <a:pt x="4493006" y="115773"/>
                  </a:lnTo>
                  <a:lnTo>
                    <a:pt x="4449191" y="115773"/>
                  </a:lnTo>
                  <a:lnTo>
                    <a:pt x="4449191" y="80911"/>
                  </a:lnTo>
                  <a:lnTo>
                    <a:pt x="4493006" y="80911"/>
                  </a:lnTo>
                  <a:lnTo>
                    <a:pt x="4493006" y="42354"/>
                  </a:lnTo>
                  <a:close/>
                </a:path>
                <a:path w="6955155" h="796925">
                  <a:moveTo>
                    <a:pt x="4606163" y="457200"/>
                  </a:moveTo>
                  <a:lnTo>
                    <a:pt x="4560773" y="457200"/>
                  </a:lnTo>
                  <a:lnTo>
                    <a:pt x="4560773" y="588619"/>
                  </a:lnTo>
                  <a:lnTo>
                    <a:pt x="4531563" y="588619"/>
                  </a:lnTo>
                  <a:lnTo>
                    <a:pt x="4531563" y="462457"/>
                  </a:lnTo>
                  <a:lnTo>
                    <a:pt x="4486707" y="462457"/>
                  </a:lnTo>
                  <a:lnTo>
                    <a:pt x="4486707" y="780440"/>
                  </a:lnTo>
                  <a:lnTo>
                    <a:pt x="4531563" y="780440"/>
                  </a:lnTo>
                  <a:lnTo>
                    <a:pt x="4531563" y="626643"/>
                  </a:lnTo>
                  <a:lnTo>
                    <a:pt x="4560773" y="626643"/>
                  </a:lnTo>
                  <a:lnTo>
                    <a:pt x="4560773" y="796099"/>
                  </a:lnTo>
                  <a:lnTo>
                    <a:pt x="4606163" y="796099"/>
                  </a:lnTo>
                  <a:lnTo>
                    <a:pt x="4606163" y="626643"/>
                  </a:lnTo>
                  <a:lnTo>
                    <a:pt x="4606163" y="588619"/>
                  </a:lnTo>
                  <a:lnTo>
                    <a:pt x="4606163" y="457200"/>
                  </a:lnTo>
                  <a:close/>
                </a:path>
                <a:path w="6955155" h="796925">
                  <a:moveTo>
                    <a:pt x="4693767" y="151028"/>
                  </a:moveTo>
                  <a:lnTo>
                    <a:pt x="4687633" y="124180"/>
                  </a:lnTo>
                  <a:lnTo>
                    <a:pt x="4685474" y="121564"/>
                  </a:lnTo>
                  <a:lnTo>
                    <a:pt x="4670476" y="103454"/>
                  </a:lnTo>
                  <a:lnTo>
                    <a:pt x="4648771" y="92456"/>
                  </a:lnTo>
                  <a:lnTo>
                    <a:pt x="4648771" y="151028"/>
                  </a:lnTo>
                  <a:lnTo>
                    <a:pt x="4645914" y="163309"/>
                  </a:lnTo>
                  <a:lnTo>
                    <a:pt x="4638065" y="172262"/>
                  </a:lnTo>
                  <a:lnTo>
                    <a:pt x="4626000" y="177723"/>
                  </a:lnTo>
                  <a:lnTo>
                    <a:pt x="4610493" y="179578"/>
                  </a:lnTo>
                  <a:lnTo>
                    <a:pt x="4594961" y="177723"/>
                  </a:lnTo>
                  <a:lnTo>
                    <a:pt x="4583011" y="172262"/>
                  </a:lnTo>
                  <a:lnTo>
                    <a:pt x="4575314" y="163309"/>
                  </a:lnTo>
                  <a:lnTo>
                    <a:pt x="4572597" y="151028"/>
                  </a:lnTo>
                  <a:lnTo>
                    <a:pt x="4575314" y="138455"/>
                  </a:lnTo>
                  <a:lnTo>
                    <a:pt x="4583011" y="129235"/>
                  </a:lnTo>
                  <a:lnTo>
                    <a:pt x="4594961" y="123558"/>
                  </a:lnTo>
                  <a:lnTo>
                    <a:pt x="4610493" y="121564"/>
                  </a:lnTo>
                  <a:lnTo>
                    <a:pt x="4626000" y="123558"/>
                  </a:lnTo>
                  <a:lnTo>
                    <a:pt x="4638065" y="129235"/>
                  </a:lnTo>
                  <a:lnTo>
                    <a:pt x="4645914" y="138455"/>
                  </a:lnTo>
                  <a:lnTo>
                    <a:pt x="4648771" y="151028"/>
                  </a:lnTo>
                  <a:lnTo>
                    <a:pt x="4648771" y="92456"/>
                  </a:lnTo>
                  <a:lnTo>
                    <a:pt x="4644148" y="90106"/>
                  </a:lnTo>
                  <a:lnTo>
                    <a:pt x="4610493" y="85382"/>
                  </a:lnTo>
                  <a:lnTo>
                    <a:pt x="4576470" y="90106"/>
                  </a:lnTo>
                  <a:lnTo>
                    <a:pt x="4549851" y="103454"/>
                  </a:lnTo>
                  <a:lnTo>
                    <a:pt x="4532541" y="124180"/>
                  </a:lnTo>
                  <a:lnTo>
                    <a:pt x="4526419" y="151028"/>
                  </a:lnTo>
                  <a:lnTo>
                    <a:pt x="4532541" y="177571"/>
                  </a:lnTo>
                  <a:lnTo>
                    <a:pt x="4549851" y="197980"/>
                  </a:lnTo>
                  <a:lnTo>
                    <a:pt x="4576470" y="211061"/>
                  </a:lnTo>
                  <a:lnTo>
                    <a:pt x="4610493" y="215620"/>
                  </a:lnTo>
                  <a:lnTo>
                    <a:pt x="4644148" y="211061"/>
                  </a:lnTo>
                  <a:lnTo>
                    <a:pt x="4670476" y="197980"/>
                  </a:lnTo>
                  <a:lnTo>
                    <a:pt x="4685944" y="179578"/>
                  </a:lnTo>
                  <a:lnTo>
                    <a:pt x="4687633" y="177571"/>
                  </a:lnTo>
                  <a:lnTo>
                    <a:pt x="4693767" y="151028"/>
                  </a:lnTo>
                  <a:close/>
                </a:path>
                <a:path w="6955155" h="796925">
                  <a:moveTo>
                    <a:pt x="4710874" y="36042"/>
                  </a:moveTo>
                  <a:lnTo>
                    <a:pt x="4634166" y="36042"/>
                  </a:lnTo>
                  <a:lnTo>
                    <a:pt x="4634166" y="0"/>
                  </a:lnTo>
                  <a:lnTo>
                    <a:pt x="4586808" y="0"/>
                  </a:lnTo>
                  <a:lnTo>
                    <a:pt x="4586808" y="36042"/>
                  </a:lnTo>
                  <a:lnTo>
                    <a:pt x="4509846" y="36042"/>
                  </a:lnTo>
                  <a:lnTo>
                    <a:pt x="4509846" y="73406"/>
                  </a:lnTo>
                  <a:lnTo>
                    <a:pt x="4710874" y="73406"/>
                  </a:lnTo>
                  <a:lnTo>
                    <a:pt x="4710874" y="36042"/>
                  </a:lnTo>
                  <a:close/>
                </a:path>
                <a:path w="6955155" h="796925">
                  <a:moveTo>
                    <a:pt x="4790732" y="294690"/>
                  </a:moveTo>
                  <a:lnTo>
                    <a:pt x="4606277" y="294690"/>
                  </a:lnTo>
                  <a:lnTo>
                    <a:pt x="4606277" y="233781"/>
                  </a:lnTo>
                  <a:lnTo>
                    <a:pt x="4558919" y="233781"/>
                  </a:lnTo>
                  <a:lnTo>
                    <a:pt x="4558919" y="332981"/>
                  </a:lnTo>
                  <a:lnTo>
                    <a:pt x="4790732" y="332981"/>
                  </a:lnTo>
                  <a:lnTo>
                    <a:pt x="4790732" y="294690"/>
                  </a:lnTo>
                  <a:close/>
                </a:path>
                <a:path w="6955155" h="796925">
                  <a:moveTo>
                    <a:pt x="4824146" y="104317"/>
                  </a:moveTo>
                  <a:lnTo>
                    <a:pt x="4778629" y="104317"/>
                  </a:lnTo>
                  <a:lnTo>
                    <a:pt x="4778629" y="520"/>
                  </a:lnTo>
                  <a:lnTo>
                    <a:pt x="4731004" y="520"/>
                  </a:lnTo>
                  <a:lnTo>
                    <a:pt x="4731004" y="253377"/>
                  </a:lnTo>
                  <a:lnTo>
                    <a:pt x="4778629" y="253377"/>
                  </a:lnTo>
                  <a:lnTo>
                    <a:pt x="4778629" y="143268"/>
                  </a:lnTo>
                  <a:lnTo>
                    <a:pt x="4824146" y="143268"/>
                  </a:lnTo>
                  <a:lnTo>
                    <a:pt x="4824146" y="104317"/>
                  </a:lnTo>
                  <a:close/>
                </a:path>
                <a:path w="6955155" h="796925">
                  <a:moveTo>
                    <a:pt x="4951895" y="719213"/>
                  </a:moveTo>
                  <a:lnTo>
                    <a:pt x="4819815" y="719213"/>
                  </a:lnTo>
                  <a:lnTo>
                    <a:pt x="4819815" y="646823"/>
                  </a:lnTo>
                  <a:lnTo>
                    <a:pt x="4918087" y="646823"/>
                  </a:lnTo>
                  <a:lnTo>
                    <a:pt x="4918087" y="608723"/>
                  </a:lnTo>
                  <a:lnTo>
                    <a:pt x="4726140" y="608723"/>
                  </a:lnTo>
                  <a:lnTo>
                    <a:pt x="4726140" y="518553"/>
                  </a:lnTo>
                  <a:lnTo>
                    <a:pt x="4915725" y="518553"/>
                  </a:lnTo>
                  <a:lnTo>
                    <a:pt x="4915725" y="481723"/>
                  </a:lnTo>
                  <a:lnTo>
                    <a:pt x="4678642" y="481723"/>
                  </a:lnTo>
                  <a:lnTo>
                    <a:pt x="4678642" y="518553"/>
                  </a:lnTo>
                  <a:lnTo>
                    <a:pt x="4678642" y="608723"/>
                  </a:lnTo>
                  <a:lnTo>
                    <a:pt x="4678642" y="646823"/>
                  </a:lnTo>
                  <a:lnTo>
                    <a:pt x="4772850" y="646823"/>
                  </a:lnTo>
                  <a:lnTo>
                    <a:pt x="4772850" y="719213"/>
                  </a:lnTo>
                  <a:lnTo>
                    <a:pt x="4642205" y="719213"/>
                  </a:lnTo>
                  <a:lnTo>
                    <a:pt x="4642205" y="757313"/>
                  </a:lnTo>
                  <a:lnTo>
                    <a:pt x="4951895" y="757313"/>
                  </a:lnTo>
                  <a:lnTo>
                    <a:pt x="4951895" y="719213"/>
                  </a:lnTo>
                  <a:close/>
                </a:path>
                <a:path w="6955155" h="796925">
                  <a:moveTo>
                    <a:pt x="5101260" y="21437"/>
                  </a:moveTo>
                  <a:lnTo>
                    <a:pt x="5053901" y="21437"/>
                  </a:lnTo>
                  <a:lnTo>
                    <a:pt x="5053901" y="64325"/>
                  </a:lnTo>
                  <a:lnTo>
                    <a:pt x="5053901" y="101028"/>
                  </a:lnTo>
                  <a:lnTo>
                    <a:pt x="5053901" y="143268"/>
                  </a:lnTo>
                  <a:lnTo>
                    <a:pt x="4984432" y="143268"/>
                  </a:lnTo>
                  <a:lnTo>
                    <a:pt x="4984432" y="101028"/>
                  </a:lnTo>
                  <a:lnTo>
                    <a:pt x="5053901" y="101028"/>
                  </a:lnTo>
                  <a:lnTo>
                    <a:pt x="5053901" y="64325"/>
                  </a:lnTo>
                  <a:lnTo>
                    <a:pt x="4984432" y="64325"/>
                  </a:lnTo>
                  <a:lnTo>
                    <a:pt x="4984432" y="21437"/>
                  </a:lnTo>
                  <a:lnTo>
                    <a:pt x="4937341" y="21437"/>
                  </a:lnTo>
                  <a:lnTo>
                    <a:pt x="4937341" y="180492"/>
                  </a:lnTo>
                  <a:lnTo>
                    <a:pt x="5101260" y="180492"/>
                  </a:lnTo>
                  <a:lnTo>
                    <a:pt x="5101260" y="143268"/>
                  </a:lnTo>
                  <a:lnTo>
                    <a:pt x="5101260" y="101028"/>
                  </a:lnTo>
                  <a:lnTo>
                    <a:pt x="5101260" y="64325"/>
                  </a:lnTo>
                  <a:lnTo>
                    <a:pt x="5101260" y="21437"/>
                  </a:lnTo>
                  <a:close/>
                </a:path>
                <a:path w="6955155" h="796925">
                  <a:moveTo>
                    <a:pt x="5199138" y="272986"/>
                  </a:moveTo>
                  <a:lnTo>
                    <a:pt x="5191214" y="245325"/>
                  </a:lnTo>
                  <a:lnTo>
                    <a:pt x="5190096" y="244309"/>
                  </a:lnTo>
                  <a:lnTo>
                    <a:pt x="5168481" y="224751"/>
                  </a:lnTo>
                  <a:lnTo>
                    <a:pt x="5152314" y="219011"/>
                  </a:lnTo>
                  <a:lnTo>
                    <a:pt x="5152314" y="272986"/>
                  </a:lnTo>
                  <a:lnTo>
                    <a:pt x="5147957" y="285711"/>
                  </a:lnTo>
                  <a:lnTo>
                    <a:pt x="5135092" y="294843"/>
                  </a:lnTo>
                  <a:lnTo>
                    <a:pt x="5113960" y="300342"/>
                  </a:lnTo>
                  <a:lnTo>
                    <a:pt x="5084813" y="302196"/>
                  </a:lnTo>
                  <a:lnTo>
                    <a:pt x="5055400" y="300342"/>
                  </a:lnTo>
                  <a:lnTo>
                    <a:pt x="5033937" y="294843"/>
                  </a:lnTo>
                  <a:lnTo>
                    <a:pt x="5020805" y="285711"/>
                  </a:lnTo>
                  <a:lnTo>
                    <a:pt x="5016411" y="272986"/>
                  </a:lnTo>
                  <a:lnTo>
                    <a:pt x="5020805" y="260362"/>
                  </a:lnTo>
                  <a:lnTo>
                    <a:pt x="5033937" y="251447"/>
                  </a:lnTo>
                  <a:lnTo>
                    <a:pt x="5055400" y="246126"/>
                  </a:lnTo>
                  <a:lnTo>
                    <a:pt x="5084813" y="244309"/>
                  </a:lnTo>
                  <a:lnTo>
                    <a:pt x="5113960" y="246126"/>
                  </a:lnTo>
                  <a:lnTo>
                    <a:pt x="5135092" y="251447"/>
                  </a:lnTo>
                  <a:lnTo>
                    <a:pt x="5147957" y="260362"/>
                  </a:lnTo>
                  <a:lnTo>
                    <a:pt x="5152314" y="272986"/>
                  </a:lnTo>
                  <a:lnTo>
                    <a:pt x="5152314" y="219011"/>
                  </a:lnTo>
                  <a:lnTo>
                    <a:pt x="5132489" y="211950"/>
                  </a:lnTo>
                  <a:lnTo>
                    <a:pt x="5084813" y="207594"/>
                  </a:lnTo>
                  <a:lnTo>
                    <a:pt x="5036502" y="211950"/>
                  </a:lnTo>
                  <a:lnTo>
                    <a:pt x="4999977" y="224751"/>
                  </a:lnTo>
                  <a:lnTo>
                    <a:pt x="4976901" y="245325"/>
                  </a:lnTo>
                  <a:lnTo>
                    <a:pt x="4968913" y="272986"/>
                  </a:lnTo>
                  <a:lnTo>
                    <a:pt x="4976901" y="300977"/>
                  </a:lnTo>
                  <a:lnTo>
                    <a:pt x="4999977" y="321779"/>
                  </a:lnTo>
                  <a:lnTo>
                    <a:pt x="5036502" y="334759"/>
                  </a:lnTo>
                  <a:lnTo>
                    <a:pt x="5084813" y="339293"/>
                  </a:lnTo>
                  <a:lnTo>
                    <a:pt x="5132489" y="334759"/>
                  </a:lnTo>
                  <a:lnTo>
                    <a:pt x="5168481" y="321779"/>
                  </a:lnTo>
                  <a:lnTo>
                    <a:pt x="5189893" y="302196"/>
                  </a:lnTo>
                  <a:lnTo>
                    <a:pt x="5191214" y="300977"/>
                  </a:lnTo>
                  <a:lnTo>
                    <a:pt x="5199138" y="272986"/>
                  </a:lnTo>
                  <a:close/>
                </a:path>
                <a:path w="6955155" h="796925">
                  <a:moveTo>
                    <a:pt x="5241506" y="78930"/>
                  </a:moveTo>
                  <a:lnTo>
                    <a:pt x="5195989" y="78930"/>
                  </a:lnTo>
                  <a:lnTo>
                    <a:pt x="5195989" y="0"/>
                  </a:lnTo>
                  <a:lnTo>
                    <a:pt x="5148364" y="0"/>
                  </a:lnTo>
                  <a:lnTo>
                    <a:pt x="5148364" y="199834"/>
                  </a:lnTo>
                  <a:lnTo>
                    <a:pt x="5195989" y="199834"/>
                  </a:lnTo>
                  <a:lnTo>
                    <a:pt x="5195989" y="118529"/>
                  </a:lnTo>
                  <a:lnTo>
                    <a:pt x="5241506" y="118529"/>
                  </a:lnTo>
                  <a:lnTo>
                    <a:pt x="5241506" y="78930"/>
                  </a:lnTo>
                  <a:close/>
                </a:path>
                <a:path w="6955155" h="796925">
                  <a:moveTo>
                    <a:pt x="5331307" y="733336"/>
                  </a:moveTo>
                  <a:lnTo>
                    <a:pt x="5323230" y="707288"/>
                  </a:lnTo>
                  <a:lnTo>
                    <a:pt x="5323090" y="706882"/>
                  </a:lnTo>
                  <a:lnTo>
                    <a:pt x="5299773" y="687400"/>
                  </a:lnTo>
                  <a:lnTo>
                    <a:pt x="5283682" y="682180"/>
                  </a:lnTo>
                  <a:lnTo>
                    <a:pt x="5283682" y="733336"/>
                  </a:lnTo>
                  <a:lnTo>
                    <a:pt x="5279098" y="745083"/>
                  </a:lnTo>
                  <a:lnTo>
                    <a:pt x="5265699" y="753338"/>
                  </a:lnTo>
                  <a:lnTo>
                    <a:pt x="5243703" y="758240"/>
                  </a:lnTo>
                  <a:lnTo>
                    <a:pt x="5213299" y="759917"/>
                  </a:lnTo>
                  <a:lnTo>
                    <a:pt x="5182540" y="758240"/>
                  </a:lnTo>
                  <a:lnTo>
                    <a:pt x="5160569" y="753338"/>
                  </a:lnTo>
                  <a:lnTo>
                    <a:pt x="5147437" y="745083"/>
                  </a:lnTo>
                  <a:lnTo>
                    <a:pt x="5143170" y="733336"/>
                  </a:lnTo>
                  <a:lnTo>
                    <a:pt x="5147437" y="722071"/>
                  </a:lnTo>
                  <a:lnTo>
                    <a:pt x="5160569" y="713955"/>
                  </a:lnTo>
                  <a:lnTo>
                    <a:pt x="5182540" y="709015"/>
                  </a:lnTo>
                  <a:lnTo>
                    <a:pt x="5213299" y="707288"/>
                  </a:lnTo>
                  <a:lnTo>
                    <a:pt x="5243703" y="709015"/>
                  </a:lnTo>
                  <a:lnTo>
                    <a:pt x="5265699" y="713955"/>
                  </a:lnTo>
                  <a:lnTo>
                    <a:pt x="5279098" y="722071"/>
                  </a:lnTo>
                  <a:lnTo>
                    <a:pt x="5283682" y="733336"/>
                  </a:lnTo>
                  <a:lnTo>
                    <a:pt x="5283682" y="682180"/>
                  </a:lnTo>
                  <a:lnTo>
                    <a:pt x="5262727" y="675360"/>
                  </a:lnTo>
                  <a:lnTo>
                    <a:pt x="5213299" y="671245"/>
                  </a:lnTo>
                  <a:lnTo>
                    <a:pt x="5163578" y="675360"/>
                  </a:lnTo>
                  <a:lnTo>
                    <a:pt x="5126304" y="687400"/>
                  </a:lnTo>
                  <a:lnTo>
                    <a:pt x="5102885" y="706882"/>
                  </a:lnTo>
                  <a:lnTo>
                    <a:pt x="5094757" y="733336"/>
                  </a:lnTo>
                  <a:lnTo>
                    <a:pt x="5102885" y="760069"/>
                  </a:lnTo>
                  <a:lnTo>
                    <a:pt x="5126304" y="779754"/>
                  </a:lnTo>
                  <a:lnTo>
                    <a:pt x="5163578" y="791883"/>
                  </a:lnTo>
                  <a:lnTo>
                    <a:pt x="5213299" y="795959"/>
                  </a:lnTo>
                  <a:lnTo>
                    <a:pt x="5262727" y="791883"/>
                  </a:lnTo>
                  <a:lnTo>
                    <a:pt x="5299773" y="779754"/>
                  </a:lnTo>
                  <a:lnTo>
                    <a:pt x="5323090" y="760069"/>
                  </a:lnTo>
                  <a:lnTo>
                    <a:pt x="5323141" y="759917"/>
                  </a:lnTo>
                  <a:lnTo>
                    <a:pt x="5331307" y="733336"/>
                  </a:lnTo>
                  <a:close/>
                </a:path>
                <a:path w="6955155" h="796925">
                  <a:moveTo>
                    <a:pt x="5333543" y="550735"/>
                  </a:moveTo>
                  <a:lnTo>
                    <a:pt x="5144224" y="550735"/>
                  </a:lnTo>
                  <a:lnTo>
                    <a:pt x="5144224" y="504558"/>
                  </a:lnTo>
                  <a:lnTo>
                    <a:pt x="5331828" y="504558"/>
                  </a:lnTo>
                  <a:lnTo>
                    <a:pt x="5331828" y="466534"/>
                  </a:lnTo>
                  <a:lnTo>
                    <a:pt x="5096865" y="466534"/>
                  </a:lnTo>
                  <a:lnTo>
                    <a:pt x="5096865" y="588492"/>
                  </a:lnTo>
                  <a:lnTo>
                    <a:pt x="5333543" y="588492"/>
                  </a:lnTo>
                  <a:lnTo>
                    <a:pt x="5333543" y="550735"/>
                  </a:lnTo>
                  <a:close/>
                </a:path>
                <a:path w="6955155" h="796925">
                  <a:moveTo>
                    <a:pt x="5368925" y="612178"/>
                  </a:moveTo>
                  <a:lnTo>
                    <a:pt x="5059502" y="612178"/>
                  </a:lnTo>
                  <a:lnTo>
                    <a:pt x="5059502" y="650849"/>
                  </a:lnTo>
                  <a:lnTo>
                    <a:pt x="5368925" y="650849"/>
                  </a:lnTo>
                  <a:lnTo>
                    <a:pt x="5368925" y="612178"/>
                  </a:lnTo>
                  <a:close/>
                </a:path>
                <a:path w="6955155" h="796925">
                  <a:moveTo>
                    <a:pt x="5465953" y="148132"/>
                  </a:moveTo>
                  <a:lnTo>
                    <a:pt x="5429999" y="131394"/>
                  </a:lnTo>
                  <a:lnTo>
                    <a:pt x="5390858" y="79235"/>
                  </a:lnTo>
                  <a:lnTo>
                    <a:pt x="5386362" y="48145"/>
                  </a:lnTo>
                  <a:lnTo>
                    <a:pt x="5386362" y="15646"/>
                  </a:lnTo>
                  <a:lnTo>
                    <a:pt x="5337149" y="15646"/>
                  </a:lnTo>
                  <a:lnTo>
                    <a:pt x="5337149" y="48145"/>
                  </a:lnTo>
                  <a:lnTo>
                    <a:pt x="5332311" y="80327"/>
                  </a:lnTo>
                  <a:lnTo>
                    <a:pt x="5317515" y="110274"/>
                  </a:lnTo>
                  <a:lnTo>
                    <a:pt x="5292115" y="135547"/>
                  </a:lnTo>
                  <a:lnTo>
                    <a:pt x="5255450" y="153657"/>
                  </a:lnTo>
                  <a:lnTo>
                    <a:pt x="5279263" y="190893"/>
                  </a:lnTo>
                  <a:lnTo>
                    <a:pt x="5306847" y="178765"/>
                  </a:lnTo>
                  <a:lnTo>
                    <a:pt x="5329821" y="162140"/>
                  </a:lnTo>
                  <a:lnTo>
                    <a:pt x="5348198" y="141681"/>
                  </a:lnTo>
                  <a:lnTo>
                    <a:pt x="5362016" y="118008"/>
                  </a:lnTo>
                  <a:lnTo>
                    <a:pt x="5375541" y="139915"/>
                  </a:lnTo>
                  <a:lnTo>
                    <a:pt x="5393448" y="158762"/>
                  </a:lnTo>
                  <a:lnTo>
                    <a:pt x="5415762" y="174104"/>
                  </a:lnTo>
                  <a:lnTo>
                    <a:pt x="5442534" y="185496"/>
                  </a:lnTo>
                  <a:lnTo>
                    <a:pt x="5465953" y="148132"/>
                  </a:lnTo>
                  <a:close/>
                </a:path>
                <a:path w="6955155" h="796925">
                  <a:moveTo>
                    <a:pt x="5540146" y="216814"/>
                  </a:moveTo>
                  <a:lnTo>
                    <a:pt x="5307419" y="216814"/>
                  </a:lnTo>
                  <a:lnTo>
                    <a:pt x="5307419" y="254825"/>
                  </a:lnTo>
                  <a:lnTo>
                    <a:pt x="5492521" y="254825"/>
                  </a:lnTo>
                  <a:lnTo>
                    <a:pt x="5492521" y="338899"/>
                  </a:lnTo>
                  <a:lnTo>
                    <a:pt x="5540146" y="338899"/>
                  </a:lnTo>
                  <a:lnTo>
                    <a:pt x="5540146" y="216814"/>
                  </a:lnTo>
                  <a:close/>
                </a:path>
                <a:path w="6955155" h="796925">
                  <a:moveTo>
                    <a:pt x="5540146" y="0"/>
                  </a:moveTo>
                  <a:lnTo>
                    <a:pt x="5492521" y="0"/>
                  </a:lnTo>
                  <a:lnTo>
                    <a:pt x="5492521" y="202209"/>
                  </a:lnTo>
                  <a:lnTo>
                    <a:pt x="5540146" y="202209"/>
                  </a:lnTo>
                  <a:lnTo>
                    <a:pt x="5540146" y="0"/>
                  </a:lnTo>
                  <a:close/>
                </a:path>
                <a:path w="6955155" h="796925">
                  <a:moveTo>
                    <a:pt x="5748617" y="735977"/>
                  </a:moveTo>
                  <a:lnTo>
                    <a:pt x="5741060" y="712292"/>
                  </a:lnTo>
                  <a:lnTo>
                    <a:pt x="5740476" y="710438"/>
                  </a:lnTo>
                  <a:lnTo>
                    <a:pt x="5717248" y="691692"/>
                  </a:lnTo>
                  <a:lnTo>
                    <a:pt x="5700992" y="686625"/>
                  </a:lnTo>
                  <a:lnTo>
                    <a:pt x="5700992" y="735977"/>
                  </a:lnTo>
                  <a:lnTo>
                    <a:pt x="5696470" y="746861"/>
                  </a:lnTo>
                  <a:lnTo>
                    <a:pt x="5683174" y="754545"/>
                  </a:lnTo>
                  <a:lnTo>
                    <a:pt x="5661190" y="759079"/>
                  </a:lnTo>
                  <a:lnTo>
                    <a:pt x="5630608" y="760577"/>
                  </a:lnTo>
                  <a:lnTo>
                    <a:pt x="5599696" y="759079"/>
                  </a:lnTo>
                  <a:lnTo>
                    <a:pt x="5577738" y="754545"/>
                  </a:lnTo>
                  <a:lnTo>
                    <a:pt x="5564695" y="746861"/>
                  </a:lnTo>
                  <a:lnTo>
                    <a:pt x="5560492" y="735977"/>
                  </a:lnTo>
                  <a:lnTo>
                    <a:pt x="5564695" y="725500"/>
                  </a:lnTo>
                  <a:lnTo>
                    <a:pt x="5577738" y="718108"/>
                  </a:lnTo>
                  <a:lnTo>
                    <a:pt x="5599696" y="713740"/>
                  </a:lnTo>
                  <a:lnTo>
                    <a:pt x="5630608" y="712292"/>
                  </a:lnTo>
                  <a:lnTo>
                    <a:pt x="5661190" y="713740"/>
                  </a:lnTo>
                  <a:lnTo>
                    <a:pt x="5683174" y="718108"/>
                  </a:lnTo>
                  <a:lnTo>
                    <a:pt x="5696470" y="725500"/>
                  </a:lnTo>
                  <a:lnTo>
                    <a:pt x="5700992" y="735977"/>
                  </a:lnTo>
                  <a:lnTo>
                    <a:pt x="5700992" y="686625"/>
                  </a:lnTo>
                  <a:lnTo>
                    <a:pt x="5680202" y="680123"/>
                  </a:lnTo>
                  <a:lnTo>
                    <a:pt x="5630608" y="676109"/>
                  </a:lnTo>
                  <a:lnTo>
                    <a:pt x="5580850" y="680123"/>
                  </a:lnTo>
                  <a:lnTo>
                    <a:pt x="5543575" y="691692"/>
                  </a:lnTo>
                  <a:lnTo>
                    <a:pt x="5520182" y="710438"/>
                  </a:lnTo>
                  <a:lnTo>
                    <a:pt x="5512079" y="735977"/>
                  </a:lnTo>
                  <a:lnTo>
                    <a:pt x="5520182" y="761682"/>
                  </a:lnTo>
                  <a:lnTo>
                    <a:pt x="5543575" y="780529"/>
                  </a:lnTo>
                  <a:lnTo>
                    <a:pt x="5580850" y="792086"/>
                  </a:lnTo>
                  <a:lnTo>
                    <a:pt x="5630608" y="795959"/>
                  </a:lnTo>
                  <a:lnTo>
                    <a:pt x="5680202" y="792086"/>
                  </a:lnTo>
                  <a:lnTo>
                    <a:pt x="5717248" y="780529"/>
                  </a:lnTo>
                  <a:lnTo>
                    <a:pt x="5740476" y="761682"/>
                  </a:lnTo>
                  <a:lnTo>
                    <a:pt x="5740819" y="760577"/>
                  </a:lnTo>
                  <a:lnTo>
                    <a:pt x="5748617" y="735977"/>
                  </a:lnTo>
                  <a:close/>
                </a:path>
                <a:path w="6955155" h="796925">
                  <a:moveTo>
                    <a:pt x="5772302" y="560870"/>
                  </a:moveTo>
                  <a:lnTo>
                    <a:pt x="5730024" y="553580"/>
                  </a:lnTo>
                  <a:lnTo>
                    <a:pt x="5689574" y="535343"/>
                  </a:lnTo>
                  <a:lnTo>
                    <a:pt x="5665609" y="509295"/>
                  </a:lnTo>
                  <a:lnTo>
                    <a:pt x="5757837" y="509295"/>
                  </a:lnTo>
                  <a:lnTo>
                    <a:pt x="5757837" y="471805"/>
                  </a:lnTo>
                  <a:lnTo>
                    <a:pt x="5504840" y="471805"/>
                  </a:lnTo>
                  <a:lnTo>
                    <a:pt x="5504840" y="509295"/>
                  </a:lnTo>
                  <a:lnTo>
                    <a:pt x="5596407" y="509295"/>
                  </a:lnTo>
                  <a:lnTo>
                    <a:pt x="5584977" y="526402"/>
                  </a:lnTo>
                  <a:lnTo>
                    <a:pt x="5563578" y="541642"/>
                  </a:lnTo>
                  <a:lnTo>
                    <a:pt x="5532069" y="553580"/>
                  </a:lnTo>
                  <a:lnTo>
                    <a:pt x="5490108" y="560870"/>
                  </a:lnTo>
                  <a:lnTo>
                    <a:pt x="5506682" y="597839"/>
                  </a:lnTo>
                  <a:lnTo>
                    <a:pt x="5550471" y="590054"/>
                  </a:lnTo>
                  <a:lnTo>
                    <a:pt x="5585930" y="576503"/>
                  </a:lnTo>
                  <a:lnTo>
                    <a:pt x="5612790" y="557999"/>
                  </a:lnTo>
                  <a:lnTo>
                    <a:pt x="5630748" y="535343"/>
                  </a:lnTo>
                  <a:lnTo>
                    <a:pt x="5648858" y="557999"/>
                  </a:lnTo>
                  <a:lnTo>
                    <a:pt x="5675935" y="576503"/>
                  </a:lnTo>
                  <a:lnTo>
                    <a:pt x="5711596" y="590054"/>
                  </a:lnTo>
                  <a:lnTo>
                    <a:pt x="5755462" y="597839"/>
                  </a:lnTo>
                  <a:lnTo>
                    <a:pt x="5772302" y="560870"/>
                  </a:lnTo>
                  <a:close/>
                </a:path>
                <a:path w="6955155" h="796925">
                  <a:moveTo>
                    <a:pt x="5785726" y="619404"/>
                  </a:moveTo>
                  <a:lnTo>
                    <a:pt x="5654294" y="619404"/>
                  </a:lnTo>
                  <a:lnTo>
                    <a:pt x="5654294" y="578624"/>
                  </a:lnTo>
                  <a:lnTo>
                    <a:pt x="5607189" y="578624"/>
                  </a:lnTo>
                  <a:lnTo>
                    <a:pt x="5607189" y="619404"/>
                  </a:lnTo>
                  <a:lnTo>
                    <a:pt x="5476824" y="619404"/>
                  </a:lnTo>
                  <a:lnTo>
                    <a:pt x="5476824" y="657428"/>
                  </a:lnTo>
                  <a:lnTo>
                    <a:pt x="5785726" y="657428"/>
                  </a:lnTo>
                  <a:lnTo>
                    <a:pt x="5785726" y="619404"/>
                  </a:lnTo>
                  <a:close/>
                </a:path>
                <a:path w="6955155" h="796925">
                  <a:moveTo>
                    <a:pt x="5867997" y="114846"/>
                  </a:moveTo>
                  <a:lnTo>
                    <a:pt x="5858141" y="74879"/>
                  </a:lnTo>
                  <a:lnTo>
                    <a:pt x="5841428" y="55905"/>
                  </a:lnTo>
                  <a:lnTo>
                    <a:pt x="5831078" y="44170"/>
                  </a:lnTo>
                  <a:lnTo>
                    <a:pt x="5821159" y="39344"/>
                  </a:lnTo>
                  <a:lnTo>
                    <a:pt x="5821159" y="114846"/>
                  </a:lnTo>
                  <a:lnTo>
                    <a:pt x="5815076" y="139560"/>
                  </a:lnTo>
                  <a:lnTo>
                    <a:pt x="5798286" y="158000"/>
                  </a:lnTo>
                  <a:lnTo>
                    <a:pt x="5772747" y="169532"/>
                  </a:lnTo>
                  <a:lnTo>
                    <a:pt x="5740387" y="173520"/>
                  </a:lnTo>
                  <a:lnTo>
                    <a:pt x="5707913" y="169532"/>
                  </a:lnTo>
                  <a:lnTo>
                    <a:pt x="5682272" y="158000"/>
                  </a:lnTo>
                  <a:lnTo>
                    <a:pt x="5665457" y="139560"/>
                  </a:lnTo>
                  <a:lnTo>
                    <a:pt x="5659475" y="114846"/>
                  </a:lnTo>
                  <a:lnTo>
                    <a:pt x="5665457" y="90284"/>
                  </a:lnTo>
                  <a:lnTo>
                    <a:pt x="5682272" y="71666"/>
                  </a:lnTo>
                  <a:lnTo>
                    <a:pt x="5707913" y="59905"/>
                  </a:lnTo>
                  <a:lnTo>
                    <a:pt x="5740387" y="55905"/>
                  </a:lnTo>
                  <a:lnTo>
                    <a:pt x="5772747" y="59905"/>
                  </a:lnTo>
                  <a:lnTo>
                    <a:pt x="5798286" y="71666"/>
                  </a:lnTo>
                  <a:lnTo>
                    <a:pt x="5815076" y="90284"/>
                  </a:lnTo>
                  <a:lnTo>
                    <a:pt x="5821159" y="114846"/>
                  </a:lnTo>
                  <a:lnTo>
                    <a:pt x="5821159" y="39344"/>
                  </a:lnTo>
                  <a:lnTo>
                    <a:pt x="5790577" y="24460"/>
                  </a:lnTo>
                  <a:lnTo>
                    <a:pt x="5740387" y="17487"/>
                  </a:lnTo>
                  <a:lnTo>
                    <a:pt x="5690387" y="24460"/>
                  </a:lnTo>
                  <a:lnTo>
                    <a:pt x="5650065" y="44170"/>
                  </a:lnTo>
                  <a:lnTo>
                    <a:pt x="5623166" y="74879"/>
                  </a:lnTo>
                  <a:lnTo>
                    <a:pt x="5613425" y="114846"/>
                  </a:lnTo>
                  <a:lnTo>
                    <a:pt x="5623166" y="155016"/>
                  </a:lnTo>
                  <a:lnTo>
                    <a:pt x="5650065" y="185813"/>
                  </a:lnTo>
                  <a:lnTo>
                    <a:pt x="5690387" y="205524"/>
                  </a:lnTo>
                  <a:lnTo>
                    <a:pt x="5740387" y="212471"/>
                  </a:lnTo>
                  <a:lnTo>
                    <a:pt x="5790577" y="205524"/>
                  </a:lnTo>
                  <a:lnTo>
                    <a:pt x="5831078" y="185813"/>
                  </a:lnTo>
                  <a:lnTo>
                    <a:pt x="5841873" y="173520"/>
                  </a:lnTo>
                  <a:lnTo>
                    <a:pt x="5858141" y="155016"/>
                  </a:lnTo>
                  <a:lnTo>
                    <a:pt x="5867997" y="114846"/>
                  </a:lnTo>
                  <a:close/>
                </a:path>
                <a:path w="6955155" h="796925">
                  <a:moveTo>
                    <a:pt x="5895886" y="259168"/>
                  </a:moveTo>
                  <a:lnTo>
                    <a:pt x="5586196" y="259168"/>
                  </a:lnTo>
                  <a:lnTo>
                    <a:pt x="5586196" y="297586"/>
                  </a:lnTo>
                  <a:lnTo>
                    <a:pt x="5895886" y="297586"/>
                  </a:lnTo>
                  <a:lnTo>
                    <a:pt x="5895886" y="259168"/>
                  </a:lnTo>
                  <a:close/>
                </a:path>
                <a:path w="6955155" h="796925">
                  <a:moveTo>
                    <a:pt x="5990031" y="593890"/>
                  </a:moveTo>
                  <a:lnTo>
                    <a:pt x="5983922" y="569341"/>
                  </a:lnTo>
                  <a:lnTo>
                    <a:pt x="5983516" y="568896"/>
                  </a:lnTo>
                  <a:lnTo>
                    <a:pt x="5966803" y="550494"/>
                  </a:lnTo>
                  <a:lnTo>
                    <a:pt x="5945048" y="540473"/>
                  </a:lnTo>
                  <a:lnTo>
                    <a:pt x="5945048" y="593890"/>
                  </a:lnTo>
                  <a:lnTo>
                    <a:pt x="5942190" y="604774"/>
                  </a:lnTo>
                  <a:lnTo>
                    <a:pt x="5934341" y="612686"/>
                  </a:lnTo>
                  <a:lnTo>
                    <a:pt x="5922264" y="617512"/>
                  </a:lnTo>
                  <a:lnTo>
                    <a:pt x="5906757" y="619150"/>
                  </a:lnTo>
                  <a:lnTo>
                    <a:pt x="5891238" y="617512"/>
                  </a:lnTo>
                  <a:lnTo>
                    <a:pt x="5879274" y="612686"/>
                  </a:lnTo>
                  <a:lnTo>
                    <a:pt x="5871591" y="604774"/>
                  </a:lnTo>
                  <a:lnTo>
                    <a:pt x="5868873" y="593890"/>
                  </a:lnTo>
                  <a:lnTo>
                    <a:pt x="5871591" y="583298"/>
                  </a:lnTo>
                  <a:lnTo>
                    <a:pt x="5879274" y="575424"/>
                  </a:lnTo>
                  <a:lnTo>
                    <a:pt x="5891238" y="570522"/>
                  </a:lnTo>
                  <a:lnTo>
                    <a:pt x="5906757" y="568896"/>
                  </a:lnTo>
                  <a:lnTo>
                    <a:pt x="5922264" y="570522"/>
                  </a:lnTo>
                  <a:lnTo>
                    <a:pt x="5934341" y="575424"/>
                  </a:lnTo>
                  <a:lnTo>
                    <a:pt x="5942190" y="583298"/>
                  </a:lnTo>
                  <a:lnTo>
                    <a:pt x="5945048" y="593890"/>
                  </a:lnTo>
                  <a:lnTo>
                    <a:pt x="5945048" y="540473"/>
                  </a:lnTo>
                  <a:lnTo>
                    <a:pt x="5940476" y="538365"/>
                  </a:lnTo>
                  <a:lnTo>
                    <a:pt x="5906757" y="534022"/>
                  </a:lnTo>
                  <a:lnTo>
                    <a:pt x="5872518" y="538365"/>
                  </a:lnTo>
                  <a:lnTo>
                    <a:pt x="5845924" y="550494"/>
                  </a:lnTo>
                  <a:lnTo>
                    <a:pt x="5828741" y="569341"/>
                  </a:lnTo>
                  <a:lnTo>
                    <a:pt x="5822696" y="593890"/>
                  </a:lnTo>
                  <a:lnTo>
                    <a:pt x="5828741" y="618528"/>
                  </a:lnTo>
                  <a:lnTo>
                    <a:pt x="5845924" y="637438"/>
                  </a:lnTo>
                  <a:lnTo>
                    <a:pt x="5872518" y="649541"/>
                  </a:lnTo>
                  <a:lnTo>
                    <a:pt x="5906757" y="653745"/>
                  </a:lnTo>
                  <a:lnTo>
                    <a:pt x="5940476" y="649541"/>
                  </a:lnTo>
                  <a:lnTo>
                    <a:pt x="5966803" y="637438"/>
                  </a:lnTo>
                  <a:lnTo>
                    <a:pt x="5983363" y="619150"/>
                  </a:lnTo>
                  <a:lnTo>
                    <a:pt x="5983922" y="618528"/>
                  </a:lnTo>
                  <a:lnTo>
                    <a:pt x="5990031" y="593890"/>
                  </a:lnTo>
                  <a:close/>
                </a:path>
                <a:path w="6955155" h="796925">
                  <a:moveTo>
                    <a:pt x="6007138" y="487197"/>
                  </a:moveTo>
                  <a:lnTo>
                    <a:pt x="5930443" y="487197"/>
                  </a:lnTo>
                  <a:lnTo>
                    <a:pt x="5930443" y="454964"/>
                  </a:lnTo>
                  <a:lnTo>
                    <a:pt x="5883072" y="454964"/>
                  </a:lnTo>
                  <a:lnTo>
                    <a:pt x="5883072" y="487197"/>
                  </a:lnTo>
                  <a:lnTo>
                    <a:pt x="5806110" y="487197"/>
                  </a:lnTo>
                  <a:lnTo>
                    <a:pt x="5806110" y="524421"/>
                  </a:lnTo>
                  <a:lnTo>
                    <a:pt x="6007138" y="524421"/>
                  </a:lnTo>
                  <a:lnTo>
                    <a:pt x="6007138" y="487197"/>
                  </a:lnTo>
                  <a:close/>
                </a:path>
                <a:path w="6955155" h="796925">
                  <a:moveTo>
                    <a:pt x="6074892" y="668616"/>
                  </a:moveTo>
                  <a:lnTo>
                    <a:pt x="6027267" y="668616"/>
                  </a:lnTo>
                  <a:lnTo>
                    <a:pt x="6027267" y="694537"/>
                  </a:lnTo>
                  <a:lnTo>
                    <a:pt x="6027267" y="730973"/>
                  </a:lnTo>
                  <a:lnTo>
                    <a:pt x="6027267" y="754913"/>
                  </a:lnTo>
                  <a:lnTo>
                    <a:pt x="5900318" y="754913"/>
                  </a:lnTo>
                  <a:lnTo>
                    <a:pt x="5900318" y="730973"/>
                  </a:lnTo>
                  <a:lnTo>
                    <a:pt x="6027267" y="730973"/>
                  </a:lnTo>
                  <a:lnTo>
                    <a:pt x="6027267" y="694537"/>
                  </a:lnTo>
                  <a:lnTo>
                    <a:pt x="5900318" y="694537"/>
                  </a:lnTo>
                  <a:lnTo>
                    <a:pt x="5900318" y="668616"/>
                  </a:lnTo>
                  <a:lnTo>
                    <a:pt x="5853214" y="668616"/>
                  </a:lnTo>
                  <a:lnTo>
                    <a:pt x="5853214" y="792276"/>
                  </a:lnTo>
                  <a:lnTo>
                    <a:pt x="6074892" y="792276"/>
                  </a:lnTo>
                  <a:lnTo>
                    <a:pt x="6074892" y="754913"/>
                  </a:lnTo>
                  <a:lnTo>
                    <a:pt x="6074892" y="730973"/>
                  </a:lnTo>
                  <a:lnTo>
                    <a:pt x="6074892" y="694537"/>
                  </a:lnTo>
                  <a:lnTo>
                    <a:pt x="6074892" y="668616"/>
                  </a:lnTo>
                  <a:close/>
                </a:path>
                <a:path w="6955155" h="796925">
                  <a:moveTo>
                    <a:pt x="6120409" y="539026"/>
                  </a:moveTo>
                  <a:lnTo>
                    <a:pt x="6074892" y="539026"/>
                  </a:lnTo>
                  <a:lnTo>
                    <a:pt x="6074892" y="457200"/>
                  </a:lnTo>
                  <a:lnTo>
                    <a:pt x="6027267" y="457200"/>
                  </a:lnTo>
                  <a:lnTo>
                    <a:pt x="6027267" y="655726"/>
                  </a:lnTo>
                  <a:lnTo>
                    <a:pt x="6074892" y="655726"/>
                  </a:lnTo>
                  <a:lnTo>
                    <a:pt x="6074892" y="578497"/>
                  </a:lnTo>
                  <a:lnTo>
                    <a:pt x="6120409" y="578497"/>
                  </a:lnTo>
                  <a:lnTo>
                    <a:pt x="6120409" y="539026"/>
                  </a:lnTo>
                  <a:close/>
                </a:path>
                <a:path w="6955155" h="796925">
                  <a:moveTo>
                    <a:pt x="6225324" y="262013"/>
                  </a:moveTo>
                  <a:lnTo>
                    <a:pt x="6093231" y="262013"/>
                  </a:lnTo>
                  <a:lnTo>
                    <a:pt x="6093231" y="211213"/>
                  </a:lnTo>
                  <a:lnTo>
                    <a:pt x="6197562" y="211213"/>
                  </a:lnTo>
                  <a:lnTo>
                    <a:pt x="6197562" y="171843"/>
                  </a:lnTo>
                  <a:lnTo>
                    <a:pt x="5998642" y="171843"/>
                  </a:lnTo>
                  <a:lnTo>
                    <a:pt x="5998642" y="133743"/>
                  </a:lnTo>
                  <a:lnTo>
                    <a:pt x="6189662" y="133743"/>
                  </a:lnTo>
                  <a:lnTo>
                    <a:pt x="6189662" y="96913"/>
                  </a:lnTo>
                  <a:lnTo>
                    <a:pt x="6189662" y="60083"/>
                  </a:lnTo>
                  <a:lnTo>
                    <a:pt x="6189662" y="21983"/>
                  </a:lnTo>
                  <a:lnTo>
                    <a:pt x="5950750" y="21983"/>
                  </a:lnTo>
                  <a:lnTo>
                    <a:pt x="5950750" y="60083"/>
                  </a:lnTo>
                  <a:lnTo>
                    <a:pt x="6142698" y="60083"/>
                  </a:lnTo>
                  <a:lnTo>
                    <a:pt x="6142698" y="96913"/>
                  </a:lnTo>
                  <a:lnTo>
                    <a:pt x="5951283" y="96913"/>
                  </a:lnTo>
                  <a:lnTo>
                    <a:pt x="5951283" y="133743"/>
                  </a:lnTo>
                  <a:lnTo>
                    <a:pt x="5951283" y="171843"/>
                  </a:lnTo>
                  <a:lnTo>
                    <a:pt x="5951283" y="211213"/>
                  </a:lnTo>
                  <a:lnTo>
                    <a:pt x="6046267" y="211213"/>
                  </a:lnTo>
                  <a:lnTo>
                    <a:pt x="6046267" y="262013"/>
                  </a:lnTo>
                  <a:lnTo>
                    <a:pt x="5915622" y="262013"/>
                  </a:lnTo>
                  <a:lnTo>
                    <a:pt x="5915622" y="301383"/>
                  </a:lnTo>
                  <a:lnTo>
                    <a:pt x="6225324" y="301383"/>
                  </a:lnTo>
                  <a:lnTo>
                    <a:pt x="6225324" y="262013"/>
                  </a:lnTo>
                  <a:close/>
                </a:path>
                <a:path w="6955155" h="796925">
                  <a:moveTo>
                    <a:pt x="6419532" y="639800"/>
                  </a:moveTo>
                  <a:lnTo>
                    <a:pt x="6418059" y="612038"/>
                  </a:lnTo>
                  <a:lnTo>
                    <a:pt x="6417856" y="608101"/>
                  </a:lnTo>
                  <a:lnTo>
                    <a:pt x="6417691" y="604939"/>
                  </a:lnTo>
                  <a:lnTo>
                    <a:pt x="6401422" y="606615"/>
                  </a:lnTo>
                  <a:lnTo>
                    <a:pt x="6384671" y="608101"/>
                  </a:lnTo>
                  <a:lnTo>
                    <a:pt x="6384671" y="517715"/>
                  </a:lnTo>
                  <a:lnTo>
                    <a:pt x="6412420" y="517715"/>
                  </a:lnTo>
                  <a:lnTo>
                    <a:pt x="6412420" y="479691"/>
                  </a:lnTo>
                  <a:lnTo>
                    <a:pt x="6339281" y="479691"/>
                  </a:lnTo>
                  <a:lnTo>
                    <a:pt x="6339281" y="517715"/>
                  </a:lnTo>
                  <a:lnTo>
                    <a:pt x="6339281" y="610857"/>
                  </a:lnTo>
                  <a:lnTo>
                    <a:pt x="6313881" y="611822"/>
                  </a:lnTo>
                  <a:lnTo>
                    <a:pt x="6305461" y="612038"/>
                  </a:lnTo>
                  <a:lnTo>
                    <a:pt x="6305461" y="517715"/>
                  </a:lnTo>
                  <a:lnTo>
                    <a:pt x="6339281" y="517715"/>
                  </a:lnTo>
                  <a:lnTo>
                    <a:pt x="6339281" y="479691"/>
                  </a:lnTo>
                  <a:lnTo>
                    <a:pt x="6232182" y="479691"/>
                  </a:lnTo>
                  <a:lnTo>
                    <a:pt x="6232182" y="517715"/>
                  </a:lnTo>
                  <a:lnTo>
                    <a:pt x="6259423" y="517715"/>
                  </a:lnTo>
                  <a:lnTo>
                    <a:pt x="6259423" y="612838"/>
                  </a:lnTo>
                  <a:lnTo>
                    <a:pt x="6223508" y="613092"/>
                  </a:lnTo>
                  <a:lnTo>
                    <a:pt x="6228499" y="651776"/>
                  </a:lnTo>
                  <a:lnTo>
                    <a:pt x="6272009" y="651383"/>
                  </a:lnTo>
                  <a:lnTo>
                    <a:pt x="6320269" y="649732"/>
                  </a:lnTo>
                  <a:lnTo>
                    <a:pt x="6370409" y="646112"/>
                  </a:lnTo>
                  <a:lnTo>
                    <a:pt x="6419532" y="639800"/>
                  </a:lnTo>
                  <a:close/>
                </a:path>
                <a:path w="6955155" h="796925">
                  <a:moveTo>
                    <a:pt x="6508991" y="457200"/>
                  </a:moveTo>
                  <a:lnTo>
                    <a:pt x="6461633" y="457200"/>
                  </a:lnTo>
                  <a:lnTo>
                    <a:pt x="6461633" y="512457"/>
                  </a:lnTo>
                  <a:lnTo>
                    <a:pt x="6420193" y="512457"/>
                  </a:lnTo>
                  <a:lnTo>
                    <a:pt x="6420193" y="549681"/>
                  </a:lnTo>
                  <a:lnTo>
                    <a:pt x="6461633" y="549681"/>
                  </a:lnTo>
                  <a:lnTo>
                    <a:pt x="6461633" y="575729"/>
                  </a:lnTo>
                  <a:lnTo>
                    <a:pt x="6420193" y="575729"/>
                  </a:lnTo>
                  <a:lnTo>
                    <a:pt x="6420193" y="613625"/>
                  </a:lnTo>
                  <a:lnTo>
                    <a:pt x="6461633" y="613625"/>
                  </a:lnTo>
                  <a:lnTo>
                    <a:pt x="6461633" y="664400"/>
                  </a:lnTo>
                  <a:lnTo>
                    <a:pt x="6508991" y="664400"/>
                  </a:lnTo>
                  <a:lnTo>
                    <a:pt x="6508991" y="457200"/>
                  </a:lnTo>
                  <a:close/>
                </a:path>
                <a:path w="6955155" h="796925">
                  <a:moveTo>
                    <a:pt x="6509906" y="733209"/>
                  </a:moveTo>
                  <a:lnTo>
                    <a:pt x="6501854" y="706132"/>
                  </a:lnTo>
                  <a:lnTo>
                    <a:pt x="6501371" y="705713"/>
                  </a:lnTo>
                  <a:lnTo>
                    <a:pt x="6478803" y="686193"/>
                  </a:lnTo>
                  <a:lnTo>
                    <a:pt x="6462814" y="680834"/>
                  </a:lnTo>
                  <a:lnTo>
                    <a:pt x="6462814" y="733209"/>
                  </a:lnTo>
                  <a:lnTo>
                    <a:pt x="6458242" y="744855"/>
                  </a:lnTo>
                  <a:lnTo>
                    <a:pt x="6444932" y="753173"/>
                  </a:lnTo>
                  <a:lnTo>
                    <a:pt x="6423165" y="758190"/>
                  </a:lnTo>
                  <a:lnTo>
                    <a:pt x="6393218" y="759917"/>
                  </a:lnTo>
                  <a:lnTo>
                    <a:pt x="6363309" y="758190"/>
                  </a:lnTo>
                  <a:lnTo>
                    <a:pt x="6341656" y="753173"/>
                  </a:lnTo>
                  <a:lnTo>
                    <a:pt x="6328524" y="744855"/>
                  </a:lnTo>
                  <a:lnTo>
                    <a:pt x="6324143" y="733209"/>
                  </a:lnTo>
                  <a:lnTo>
                    <a:pt x="6328524" y="721093"/>
                  </a:lnTo>
                  <a:lnTo>
                    <a:pt x="6341656" y="712508"/>
                  </a:lnTo>
                  <a:lnTo>
                    <a:pt x="6363309" y="707402"/>
                  </a:lnTo>
                  <a:lnTo>
                    <a:pt x="6393218" y="705713"/>
                  </a:lnTo>
                  <a:lnTo>
                    <a:pt x="6423165" y="707402"/>
                  </a:lnTo>
                  <a:lnTo>
                    <a:pt x="6444932" y="712508"/>
                  </a:lnTo>
                  <a:lnTo>
                    <a:pt x="6458242" y="721093"/>
                  </a:lnTo>
                  <a:lnTo>
                    <a:pt x="6462814" y="733209"/>
                  </a:lnTo>
                  <a:lnTo>
                    <a:pt x="6462814" y="680834"/>
                  </a:lnTo>
                  <a:lnTo>
                    <a:pt x="6442126" y="673874"/>
                  </a:lnTo>
                  <a:lnTo>
                    <a:pt x="6393218" y="669671"/>
                  </a:lnTo>
                  <a:lnTo>
                    <a:pt x="6344386" y="673874"/>
                  </a:lnTo>
                  <a:lnTo>
                    <a:pt x="6307785" y="686193"/>
                  </a:lnTo>
                  <a:lnTo>
                    <a:pt x="6284823" y="706132"/>
                  </a:lnTo>
                  <a:lnTo>
                    <a:pt x="6276911" y="733209"/>
                  </a:lnTo>
                  <a:lnTo>
                    <a:pt x="6284823" y="759625"/>
                  </a:lnTo>
                  <a:lnTo>
                    <a:pt x="6307785" y="779386"/>
                  </a:lnTo>
                  <a:lnTo>
                    <a:pt x="6344386" y="791743"/>
                  </a:lnTo>
                  <a:lnTo>
                    <a:pt x="6393218" y="795959"/>
                  </a:lnTo>
                  <a:lnTo>
                    <a:pt x="6442126" y="791743"/>
                  </a:lnTo>
                  <a:lnTo>
                    <a:pt x="6478803" y="779386"/>
                  </a:lnTo>
                  <a:lnTo>
                    <a:pt x="6501524" y="759917"/>
                  </a:lnTo>
                  <a:lnTo>
                    <a:pt x="6501854" y="759625"/>
                  </a:lnTo>
                  <a:lnTo>
                    <a:pt x="6509906" y="733209"/>
                  </a:lnTo>
                  <a:close/>
                </a:path>
                <a:path w="6955155" h="796925">
                  <a:moveTo>
                    <a:pt x="6545605" y="165633"/>
                  </a:moveTo>
                  <a:lnTo>
                    <a:pt x="6509486" y="148882"/>
                  </a:lnTo>
                  <a:lnTo>
                    <a:pt x="6469520" y="97231"/>
                  </a:lnTo>
                  <a:lnTo>
                    <a:pt x="6464706" y="67094"/>
                  </a:lnTo>
                  <a:lnTo>
                    <a:pt x="6464706" y="62357"/>
                  </a:lnTo>
                  <a:lnTo>
                    <a:pt x="6532854" y="62357"/>
                  </a:lnTo>
                  <a:lnTo>
                    <a:pt x="6532854" y="24460"/>
                  </a:lnTo>
                  <a:lnTo>
                    <a:pt x="6346698" y="24460"/>
                  </a:lnTo>
                  <a:lnTo>
                    <a:pt x="6346698" y="62357"/>
                  </a:lnTo>
                  <a:lnTo>
                    <a:pt x="6416688" y="62357"/>
                  </a:lnTo>
                  <a:lnTo>
                    <a:pt x="6416688" y="67094"/>
                  </a:lnTo>
                  <a:lnTo>
                    <a:pt x="6411595" y="99034"/>
                  </a:lnTo>
                  <a:lnTo>
                    <a:pt x="6396456" y="128841"/>
                  </a:lnTo>
                  <a:lnTo>
                    <a:pt x="6370802" y="153987"/>
                  </a:lnTo>
                  <a:lnTo>
                    <a:pt x="6334188" y="171945"/>
                  </a:lnTo>
                  <a:lnTo>
                    <a:pt x="6358661" y="209181"/>
                  </a:lnTo>
                  <a:lnTo>
                    <a:pt x="6386271" y="196900"/>
                  </a:lnTo>
                  <a:lnTo>
                    <a:pt x="6409283" y="180200"/>
                  </a:lnTo>
                  <a:lnTo>
                    <a:pt x="6427711" y="159702"/>
                  </a:lnTo>
                  <a:lnTo>
                    <a:pt x="6441541" y="136029"/>
                  </a:lnTo>
                  <a:lnTo>
                    <a:pt x="6455118" y="157670"/>
                  </a:lnTo>
                  <a:lnTo>
                    <a:pt x="6472936" y="176403"/>
                  </a:lnTo>
                  <a:lnTo>
                    <a:pt x="6495034" y="191655"/>
                  </a:lnTo>
                  <a:lnTo>
                    <a:pt x="6521399" y="202857"/>
                  </a:lnTo>
                  <a:lnTo>
                    <a:pt x="6545605" y="165633"/>
                  </a:lnTo>
                  <a:close/>
                </a:path>
                <a:path w="6955155" h="796925">
                  <a:moveTo>
                    <a:pt x="6616255" y="520"/>
                  </a:moveTo>
                  <a:lnTo>
                    <a:pt x="6568630" y="520"/>
                  </a:lnTo>
                  <a:lnTo>
                    <a:pt x="6568630" y="245351"/>
                  </a:lnTo>
                  <a:lnTo>
                    <a:pt x="6616255" y="245351"/>
                  </a:lnTo>
                  <a:lnTo>
                    <a:pt x="6616255" y="520"/>
                  </a:lnTo>
                  <a:close/>
                </a:path>
                <a:path w="6955155" h="796925">
                  <a:moveTo>
                    <a:pt x="6625209" y="294690"/>
                  </a:moveTo>
                  <a:lnTo>
                    <a:pt x="6437338" y="294690"/>
                  </a:lnTo>
                  <a:lnTo>
                    <a:pt x="6437338" y="222986"/>
                  </a:lnTo>
                  <a:lnTo>
                    <a:pt x="6389319" y="222986"/>
                  </a:lnTo>
                  <a:lnTo>
                    <a:pt x="6389319" y="332981"/>
                  </a:lnTo>
                  <a:lnTo>
                    <a:pt x="6625209" y="332981"/>
                  </a:lnTo>
                  <a:lnTo>
                    <a:pt x="6625209" y="294690"/>
                  </a:lnTo>
                  <a:close/>
                </a:path>
                <a:path w="6955155" h="796925">
                  <a:moveTo>
                    <a:pt x="6729755" y="491921"/>
                  </a:moveTo>
                  <a:lnTo>
                    <a:pt x="6568453" y="491921"/>
                  </a:lnTo>
                  <a:lnTo>
                    <a:pt x="6568453" y="530733"/>
                  </a:lnTo>
                  <a:lnTo>
                    <a:pt x="6681330" y="530733"/>
                  </a:lnTo>
                  <a:lnTo>
                    <a:pt x="6671856" y="573519"/>
                  </a:lnTo>
                  <a:lnTo>
                    <a:pt x="6654063" y="611505"/>
                  </a:lnTo>
                  <a:lnTo>
                    <a:pt x="6627812" y="645071"/>
                  </a:lnTo>
                  <a:lnTo>
                    <a:pt x="6592964" y="674598"/>
                  </a:lnTo>
                  <a:lnTo>
                    <a:pt x="6549377" y="700455"/>
                  </a:lnTo>
                  <a:lnTo>
                    <a:pt x="6576085" y="736765"/>
                  </a:lnTo>
                  <a:lnTo>
                    <a:pt x="6626961" y="706247"/>
                  </a:lnTo>
                  <a:lnTo>
                    <a:pt x="6666446" y="670953"/>
                  </a:lnTo>
                  <a:lnTo>
                    <a:pt x="6695491" y="631367"/>
                  </a:lnTo>
                  <a:lnTo>
                    <a:pt x="6715087" y="587997"/>
                  </a:lnTo>
                  <a:lnTo>
                    <a:pt x="6726174" y="541350"/>
                  </a:lnTo>
                  <a:lnTo>
                    <a:pt x="6729755" y="491921"/>
                  </a:lnTo>
                  <a:close/>
                </a:path>
                <a:path w="6955155" h="796925">
                  <a:moveTo>
                    <a:pt x="6818071" y="142481"/>
                  </a:moveTo>
                  <a:lnTo>
                    <a:pt x="6812508" y="118186"/>
                  </a:lnTo>
                  <a:lnTo>
                    <a:pt x="6811937" y="117475"/>
                  </a:lnTo>
                  <a:lnTo>
                    <a:pt x="6797167" y="99504"/>
                  </a:lnTo>
                  <a:lnTo>
                    <a:pt x="6775183" y="88252"/>
                  </a:lnTo>
                  <a:lnTo>
                    <a:pt x="6775183" y="142481"/>
                  </a:lnTo>
                  <a:lnTo>
                    <a:pt x="6772872" y="152933"/>
                  </a:lnTo>
                  <a:lnTo>
                    <a:pt x="6766496" y="160782"/>
                  </a:lnTo>
                  <a:lnTo>
                    <a:pt x="6756679" y="165696"/>
                  </a:lnTo>
                  <a:lnTo>
                    <a:pt x="6744005" y="167335"/>
                  </a:lnTo>
                  <a:lnTo>
                    <a:pt x="6731406" y="165696"/>
                  </a:lnTo>
                  <a:lnTo>
                    <a:pt x="6721640" y="160782"/>
                  </a:lnTo>
                  <a:lnTo>
                    <a:pt x="6715328" y="152933"/>
                  </a:lnTo>
                  <a:lnTo>
                    <a:pt x="6713093" y="142481"/>
                  </a:lnTo>
                  <a:lnTo>
                    <a:pt x="6715328" y="131813"/>
                  </a:lnTo>
                  <a:lnTo>
                    <a:pt x="6721640" y="123913"/>
                  </a:lnTo>
                  <a:lnTo>
                    <a:pt x="6731406" y="119037"/>
                  </a:lnTo>
                  <a:lnTo>
                    <a:pt x="6744005" y="117475"/>
                  </a:lnTo>
                  <a:lnTo>
                    <a:pt x="6756679" y="119037"/>
                  </a:lnTo>
                  <a:lnTo>
                    <a:pt x="6766496" y="123913"/>
                  </a:lnTo>
                  <a:lnTo>
                    <a:pt x="6772872" y="131813"/>
                  </a:lnTo>
                  <a:lnTo>
                    <a:pt x="6775183" y="142481"/>
                  </a:lnTo>
                  <a:lnTo>
                    <a:pt x="6775183" y="88252"/>
                  </a:lnTo>
                  <a:lnTo>
                    <a:pt x="6773761" y="87515"/>
                  </a:lnTo>
                  <a:lnTo>
                    <a:pt x="6744005" y="83273"/>
                  </a:lnTo>
                  <a:lnTo>
                    <a:pt x="6714680" y="87515"/>
                  </a:lnTo>
                  <a:lnTo>
                    <a:pt x="6691477" y="99504"/>
                  </a:lnTo>
                  <a:lnTo>
                    <a:pt x="6676225" y="118186"/>
                  </a:lnTo>
                  <a:lnTo>
                    <a:pt x="6670726" y="142481"/>
                  </a:lnTo>
                  <a:lnTo>
                    <a:pt x="6676225" y="166382"/>
                  </a:lnTo>
                  <a:lnTo>
                    <a:pt x="6691477" y="184873"/>
                  </a:lnTo>
                  <a:lnTo>
                    <a:pt x="6714680" y="196799"/>
                  </a:lnTo>
                  <a:lnTo>
                    <a:pt x="6744005" y="201015"/>
                  </a:lnTo>
                  <a:lnTo>
                    <a:pt x="6773761" y="196799"/>
                  </a:lnTo>
                  <a:lnTo>
                    <a:pt x="6797167" y="184873"/>
                  </a:lnTo>
                  <a:lnTo>
                    <a:pt x="6811721" y="167335"/>
                  </a:lnTo>
                  <a:lnTo>
                    <a:pt x="6812508" y="166382"/>
                  </a:lnTo>
                  <a:lnTo>
                    <a:pt x="6818071" y="142481"/>
                  </a:lnTo>
                  <a:close/>
                </a:path>
                <a:path w="6955155" h="796925">
                  <a:moveTo>
                    <a:pt x="6826758" y="34988"/>
                  </a:moveTo>
                  <a:lnTo>
                    <a:pt x="6767296" y="34988"/>
                  </a:lnTo>
                  <a:lnTo>
                    <a:pt x="6767296" y="3149"/>
                  </a:lnTo>
                  <a:lnTo>
                    <a:pt x="6720192" y="3149"/>
                  </a:lnTo>
                  <a:lnTo>
                    <a:pt x="6720192" y="34988"/>
                  </a:lnTo>
                  <a:lnTo>
                    <a:pt x="6660464" y="34988"/>
                  </a:lnTo>
                  <a:lnTo>
                    <a:pt x="6660464" y="71831"/>
                  </a:lnTo>
                  <a:lnTo>
                    <a:pt x="6826758" y="71831"/>
                  </a:lnTo>
                  <a:lnTo>
                    <a:pt x="6826758" y="34988"/>
                  </a:lnTo>
                  <a:close/>
                </a:path>
                <a:path w="6955155" h="796925">
                  <a:moveTo>
                    <a:pt x="6868020" y="587044"/>
                  </a:moveTo>
                  <a:lnTo>
                    <a:pt x="6820128" y="587044"/>
                  </a:lnTo>
                  <a:lnTo>
                    <a:pt x="6820128" y="457200"/>
                  </a:lnTo>
                  <a:lnTo>
                    <a:pt x="6772643" y="457200"/>
                  </a:lnTo>
                  <a:lnTo>
                    <a:pt x="6772643" y="795312"/>
                  </a:lnTo>
                  <a:lnTo>
                    <a:pt x="6820128" y="795312"/>
                  </a:lnTo>
                  <a:lnTo>
                    <a:pt x="6820128" y="626249"/>
                  </a:lnTo>
                  <a:lnTo>
                    <a:pt x="6868020" y="626249"/>
                  </a:lnTo>
                  <a:lnTo>
                    <a:pt x="6868020" y="587044"/>
                  </a:lnTo>
                  <a:close/>
                </a:path>
                <a:path w="6955155" h="796925">
                  <a:moveTo>
                    <a:pt x="6953186" y="0"/>
                  </a:moveTo>
                  <a:lnTo>
                    <a:pt x="6908190" y="0"/>
                  </a:lnTo>
                  <a:lnTo>
                    <a:pt x="6908190" y="84061"/>
                  </a:lnTo>
                  <a:lnTo>
                    <a:pt x="6880961" y="84061"/>
                  </a:lnTo>
                  <a:lnTo>
                    <a:pt x="6880961" y="6438"/>
                  </a:lnTo>
                  <a:lnTo>
                    <a:pt x="6836626" y="6438"/>
                  </a:lnTo>
                  <a:lnTo>
                    <a:pt x="6836626" y="201409"/>
                  </a:lnTo>
                  <a:lnTo>
                    <a:pt x="6880961" y="201409"/>
                  </a:lnTo>
                  <a:lnTo>
                    <a:pt x="6880961" y="122745"/>
                  </a:lnTo>
                  <a:lnTo>
                    <a:pt x="6908190" y="122745"/>
                  </a:lnTo>
                  <a:lnTo>
                    <a:pt x="6908190" y="212471"/>
                  </a:lnTo>
                  <a:lnTo>
                    <a:pt x="6953186" y="212471"/>
                  </a:lnTo>
                  <a:lnTo>
                    <a:pt x="6953186" y="122745"/>
                  </a:lnTo>
                  <a:lnTo>
                    <a:pt x="6953186" y="84061"/>
                  </a:lnTo>
                  <a:lnTo>
                    <a:pt x="6953186" y="0"/>
                  </a:lnTo>
                  <a:close/>
                </a:path>
                <a:path w="6955155" h="796925">
                  <a:moveTo>
                    <a:pt x="6954901" y="277329"/>
                  </a:moveTo>
                  <a:lnTo>
                    <a:pt x="6946824" y="251282"/>
                  </a:lnTo>
                  <a:lnTo>
                    <a:pt x="6923583" y="231838"/>
                  </a:lnTo>
                  <a:lnTo>
                    <a:pt x="6907136" y="226504"/>
                  </a:lnTo>
                  <a:lnTo>
                    <a:pt x="6907136" y="277329"/>
                  </a:lnTo>
                  <a:lnTo>
                    <a:pt x="6902678" y="288569"/>
                  </a:lnTo>
                  <a:lnTo>
                    <a:pt x="6889547" y="296621"/>
                  </a:lnTo>
                  <a:lnTo>
                    <a:pt x="6867766" y="301434"/>
                  </a:lnTo>
                  <a:lnTo>
                    <a:pt x="6837413" y="302983"/>
                  </a:lnTo>
                  <a:lnTo>
                    <a:pt x="6807124" y="301434"/>
                  </a:lnTo>
                  <a:lnTo>
                    <a:pt x="6785280" y="296621"/>
                  </a:lnTo>
                  <a:lnTo>
                    <a:pt x="6772072" y="288569"/>
                  </a:lnTo>
                  <a:lnTo>
                    <a:pt x="6767690" y="277329"/>
                  </a:lnTo>
                  <a:lnTo>
                    <a:pt x="6772072" y="265747"/>
                  </a:lnTo>
                  <a:lnTo>
                    <a:pt x="6785280" y="257594"/>
                  </a:lnTo>
                  <a:lnTo>
                    <a:pt x="6807124" y="252793"/>
                  </a:lnTo>
                  <a:lnTo>
                    <a:pt x="6837413" y="251282"/>
                  </a:lnTo>
                  <a:lnTo>
                    <a:pt x="6867766" y="252793"/>
                  </a:lnTo>
                  <a:lnTo>
                    <a:pt x="6889547" y="257594"/>
                  </a:lnTo>
                  <a:lnTo>
                    <a:pt x="6902678" y="265747"/>
                  </a:lnTo>
                  <a:lnTo>
                    <a:pt x="6907136" y="277329"/>
                  </a:lnTo>
                  <a:lnTo>
                    <a:pt x="6907136" y="226504"/>
                  </a:lnTo>
                  <a:lnTo>
                    <a:pt x="6886664" y="219862"/>
                  </a:lnTo>
                  <a:lnTo>
                    <a:pt x="6837413" y="215760"/>
                  </a:lnTo>
                  <a:lnTo>
                    <a:pt x="6788328" y="219862"/>
                  </a:lnTo>
                  <a:lnTo>
                    <a:pt x="6751434" y="231838"/>
                  </a:lnTo>
                  <a:lnTo>
                    <a:pt x="6728257" y="251167"/>
                  </a:lnTo>
                  <a:lnTo>
                    <a:pt x="6720319" y="277329"/>
                  </a:lnTo>
                  <a:lnTo>
                    <a:pt x="6728257" y="303479"/>
                  </a:lnTo>
                  <a:lnTo>
                    <a:pt x="6751434" y="322795"/>
                  </a:lnTo>
                  <a:lnTo>
                    <a:pt x="6788328" y="334733"/>
                  </a:lnTo>
                  <a:lnTo>
                    <a:pt x="6837413" y="338759"/>
                  </a:lnTo>
                  <a:lnTo>
                    <a:pt x="6886664" y="334733"/>
                  </a:lnTo>
                  <a:lnTo>
                    <a:pt x="6923583" y="322795"/>
                  </a:lnTo>
                  <a:lnTo>
                    <a:pt x="6946786" y="303479"/>
                  </a:lnTo>
                  <a:lnTo>
                    <a:pt x="6946951" y="302983"/>
                  </a:lnTo>
                  <a:lnTo>
                    <a:pt x="6954901" y="2773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8976523" y="8410657"/>
            <a:ext cx="47625" cy="95250"/>
          </a:xfrm>
          <a:custGeom>
            <a:avLst/>
            <a:gdLst/>
            <a:ahLst/>
            <a:cxnLst/>
            <a:rect l="l" t="t" r="r" b="b"/>
            <a:pathLst>
              <a:path w="47625" h="95250">
                <a:moveTo>
                  <a:pt x="0" y="0"/>
                </a:moveTo>
                <a:lnTo>
                  <a:pt x="47625" y="0"/>
                </a:lnTo>
                <a:lnTo>
                  <a:pt x="47625" y="95250"/>
                </a:lnTo>
                <a:lnTo>
                  <a:pt x="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76512" y="8505914"/>
            <a:ext cx="93345" cy="153670"/>
          </a:xfrm>
          <a:custGeom>
            <a:avLst/>
            <a:gdLst/>
            <a:ahLst/>
            <a:cxnLst/>
            <a:rect l="l" t="t" r="r" b="b"/>
            <a:pathLst>
              <a:path w="93345" h="153670">
                <a:moveTo>
                  <a:pt x="93154" y="0"/>
                </a:moveTo>
                <a:lnTo>
                  <a:pt x="0" y="0"/>
                </a:lnTo>
                <a:lnTo>
                  <a:pt x="0" y="39370"/>
                </a:lnTo>
                <a:lnTo>
                  <a:pt x="0" y="153670"/>
                </a:lnTo>
                <a:lnTo>
                  <a:pt x="47625" y="153670"/>
                </a:lnTo>
                <a:lnTo>
                  <a:pt x="47625" y="39370"/>
                </a:lnTo>
                <a:lnTo>
                  <a:pt x="93154" y="39370"/>
                </a:lnTo>
                <a:lnTo>
                  <a:pt x="931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765489" y="8434730"/>
            <a:ext cx="271145" cy="309245"/>
          </a:xfrm>
          <a:custGeom>
            <a:avLst/>
            <a:gdLst/>
            <a:ahLst/>
            <a:cxnLst/>
            <a:rect l="l" t="t" r="r" b="b"/>
            <a:pathLst>
              <a:path w="271145" h="309245">
                <a:moveTo>
                  <a:pt x="163931" y="85521"/>
                </a:moveTo>
                <a:lnTo>
                  <a:pt x="116573" y="85521"/>
                </a:lnTo>
                <a:lnTo>
                  <a:pt x="116573" y="134200"/>
                </a:lnTo>
                <a:lnTo>
                  <a:pt x="163931" y="134200"/>
                </a:lnTo>
                <a:lnTo>
                  <a:pt x="163931" y="85521"/>
                </a:lnTo>
                <a:close/>
              </a:path>
              <a:path w="271145" h="309245">
                <a:moveTo>
                  <a:pt x="163931" y="49593"/>
                </a:moveTo>
                <a:lnTo>
                  <a:pt x="47104" y="49593"/>
                </a:lnTo>
                <a:lnTo>
                  <a:pt x="47104" y="63"/>
                </a:lnTo>
                <a:lnTo>
                  <a:pt x="0" y="63"/>
                </a:lnTo>
                <a:lnTo>
                  <a:pt x="0" y="49593"/>
                </a:lnTo>
                <a:lnTo>
                  <a:pt x="0" y="85153"/>
                </a:lnTo>
                <a:lnTo>
                  <a:pt x="0" y="134683"/>
                </a:lnTo>
                <a:lnTo>
                  <a:pt x="0" y="171513"/>
                </a:lnTo>
                <a:lnTo>
                  <a:pt x="163931" y="171513"/>
                </a:lnTo>
                <a:lnTo>
                  <a:pt x="163931" y="134683"/>
                </a:lnTo>
                <a:lnTo>
                  <a:pt x="47104" y="134683"/>
                </a:lnTo>
                <a:lnTo>
                  <a:pt x="47104" y="85153"/>
                </a:lnTo>
                <a:lnTo>
                  <a:pt x="163931" y="85153"/>
                </a:lnTo>
                <a:lnTo>
                  <a:pt x="163931" y="49593"/>
                </a:lnTo>
                <a:close/>
              </a:path>
              <a:path w="271145" h="309245">
                <a:moveTo>
                  <a:pt x="163931" y="0"/>
                </a:moveTo>
                <a:lnTo>
                  <a:pt x="116573" y="0"/>
                </a:lnTo>
                <a:lnTo>
                  <a:pt x="116573" y="49072"/>
                </a:lnTo>
                <a:lnTo>
                  <a:pt x="163931" y="49072"/>
                </a:lnTo>
                <a:lnTo>
                  <a:pt x="163931" y="0"/>
                </a:lnTo>
                <a:close/>
              </a:path>
              <a:path w="271145" h="309245">
                <a:moveTo>
                  <a:pt x="270751" y="270573"/>
                </a:moveTo>
                <a:lnTo>
                  <a:pt x="86309" y="270573"/>
                </a:lnTo>
                <a:lnTo>
                  <a:pt x="86309" y="199453"/>
                </a:lnTo>
                <a:lnTo>
                  <a:pt x="38950" y="199453"/>
                </a:lnTo>
                <a:lnTo>
                  <a:pt x="38950" y="270573"/>
                </a:lnTo>
                <a:lnTo>
                  <a:pt x="38950" y="308673"/>
                </a:lnTo>
                <a:lnTo>
                  <a:pt x="270751" y="308673"/>
                </a:lnTo>
                <a:lnTo>
                  <a:pt x="270751" y="270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89139" y="8410259"/>
            <a:ext cx="282575" cy="339090"/>
          </a:xfrm>
          <a:custGeom>
            <a:avLst/>
            <a:gdLst/>
            <a:ahLst/>
            <a:cxnLst/>
            <a:rect l="l" t="t" r="r" b="b"/>
            <a:pathLst>
              <a:path w="282575" h="339090">
                <a:moveTo>
                  <a:pt x="281145" y="44862"/>
                </a:moveTo>
                <a:lnTo>
                  <a:pt x="233783" y="44862"/>
                </a:lnTo>
                <a:lnTo>
                  <a:pt x="233783" y="0"/>
                </a:lnTo>
                <a:lnTo>
                  <a:pt x="281145" y="0"/>
                </a:lnTo>
                <a:lnTo>
                  <a:pt x="281145" y="44862"/>
                </a:lnTo>
                <a:close/>
              </a:path>
              <a:path w="282575" h="339090">
                <a:moveTo>
                  <a:pt x="90119" y="184053"/>
                </a:moveTo>
                <a:lnTo>
                  <a:pt x="54355" y="177913"/>
                </a:lnTo>
                <a:lnTo>
                  <a:pt x="25720" y="160685"/>
                </a:lnTo>
                <a:lnTo>
                  <a:pt x="6754" y="134453"/>
                </a:lnTo>
                <a:lnTo>
                  <a:pt x="0" y="101301"/>
                </a:lnTo>
                <a:lnTo>
                  <a:pt x="6754" y="67963"/>
                </a:lnTo>
                <a:lnTo>
                  <a:pt x="25720" y="41704"/>
                </a:lnTo>
                <a:lnTo>
                  <a:pt x="54355" y="24523"/>
                </a:lnTo>
                <a:lnTo>
                  <a:pt x="90119" y="18418"/>
                </a:lnTo>
                <a:lnTo>
                  <a:pt x="109666" y="20163"/>
                </a:lnTo>
                <a:lnTo>
                  <a:pt x="127597" y="25374"/>
                </a:lnTo>
                <a:lnTo>
                  <a:pt x="143530" y="33718"/>
                </a:lnTo>
                <a:lnTo>
                  <a:pt x="157083" y="44862"/>
                </a:lnTo>
                <a:lnTo>
                  <a:pt x="281145" y="44862"/>
                </a:lnTo>
                <a:lnTo>
                  <a:pt x="281145" y="59070"/>
                </a:lnTo>
                <a:lnTo>
                  <a:pt x="90119" y="59070"/>
                </a:lnTo>
                <a:lnTo>
                  <a:pt x="71912" y="61784"/>
                </a:lnTo>
                <a:lnTo>
                  <a:pt x="57640" y="70023"/>
                </a:lnTo>
                <a:lnTo>
                  <a:pt x="48325" y="83343"/>
                </a:lnTo>
                <a:lnTo>
                  <a:pt x="44993" y="101301"/>
                </a:lnTo>
                <a:lnTo>
                  <a:pt x="48325" y="118969"/>
                </a:lnTo>
                <a:lnTo>
                  <a:pt x="57640" y="132432"/>
                </a:lnTo>
                <a:lnTo>
                  <a:pt x="71912" y="140985"/>
                </a:lnTo>
                <a:lnTo>
                  <a:pt x="90119" y="143927"/>
                </a:lnTo>
                <a:lnTo>
                  <a:pt x="281145" y="143927"/>
                </a:lnTo>
                <a:lnTo>
                  <a:pt x="281145" y="158136"/>
                </a:lnTo>
                <a:lnTo>
                  <a:pt x="156425" y="158136"/>
                </a:lnTo>
                <a:lnTo>
                  <a:pt x="142994" y="169086"/>
                </a:lnTo>
                <a:lnTo>
                  <a:pt x="127219" y="177261"/>
                </a:lnTo>
                <a:lnTo>
                  <a:pt x="109470" y="182353"/>
                </a:lnTo>
                <a:lnTo>
                  <a:pt x="90119" y="184053"/>
                </a:lnTo>
                <a:close/>
              </a:path>
              <a:path w="282575" h="339090">
                <a:moveTo>
                  <a:pt x="281145" y="143927"/>
                </a:moveTo>
                <a:lnTo>
                  <a:pt x="90119" y="143927"/>
                </a:lnTo>
                <a:lnTo>
                  <a:pt x="107853" y="140985"/>
                </a:lnTo>
                <a:lnTo>
                  <a:pt x="121874" y="132432"/>
                </a:lnTo>
                <a:lnTo>
                  <a:pt x="131135" y="118969"/>
                </a:lnTo>
                <a:lnTo>
                  <a:pt x="134586" y="101301"/>
                </a:lnTo>
                <a:lnTo>
                  <a:pt x="131135" y="83343"/>
                </a:lnTo>
                <a:lnTo>
                  <a:pt x="121874" y="70023"/>
                </a:lnTo>
                <a:lnTo>
                  <a:pt x="107853" y="61784"/>
                </a:lnTo>
                <a:lnTo>
                  <a:pt x="90119" y="59070"/>
                </a:lnTo>
                <a:lnTo>
                  <a:pt x="281145" y="59070"/>
                </a:lnTo>
                <a:lnTo>
                  <a:pt x="281145" y="82488"/>
                </a:lnTo>
                <a:lnTo>
                  <a:pt x="177607" y="82488"/>
                </a:lnTo>
                <a:lnTo>
                  <a:pt x="178922" y="88540"/>
                </a:lnTo>
                <a:lnTo>
                  <a:pt x="179712" y="94723"/>
                </a:lnTo>
                <a:lnTo>
                  <a:pt x="179712" y="107879"/>
                </a:lnTo>
                <a:lnTo>
                  <a:pt x="178922" y="114194"/>
                </a:lnTo>
                <a:lnTo>
                  <a:pt x="177475" y="120246"/>
                </a:lnTo>
                <a:lnTo>
                  <a:pt x="281145" y="120246"/>
                </a:lnTo>
                <a:lnTo>
                  <a:pt x="281145" y="143927"/>
                </a:lnTo>
                <a:close/>
              </a:path>
              <a:path w="282575" h="339090">
                <a:moveTo>
                  <a:pt x="281145" y="120246"/>
                </a:moveTo>
                <a:lnTo>
                  <a:pt x="233783" y="120246"/>
                </a:lnTo>
                <a:lnTo>
                  <a:pt x="233783" y="82488"/>
                </a:lnTo>
                <a:lnTo>
                  <a:pt x="281145" y="82488"/>
                </a:lnTo>
                <a:lnTo>
                  <a:pt x="281145" y="120246"/>
                </a:lnTo>
                <a:close/>
              </a:path>
              <a:path w="282575" h="339090">
                <a:moveTo>
                  <a:pt x="281145" y="198656"/>
                </a:moveTo>
                <a:lnTo>
                  <a:pt x="233783" y="198656"/>
                </a:lnTo>
                <a:lnTo>
                  <a:pt x="233783" y="158136"/>
                </a:lnTo>
                <a:lnTo>
                  <a:pt x="281145" y="158136"/>
                </a:lnTo>
                <a:lnTo>
                  <a:pt x="281145" y="198656"/>
                </a:lnTo>
                <a:close/>
              </a:path>
              <a:path w="282575" h="339090">
                <a:moveTo>
                  <a:pt x="165371" y="338768"/>
                </a:moveTo>
                <a:lnTo>
                  <a:pt x="116988" y="334324"/>
                </a:lnTo>
                <a:lnTo>
                  <a:pt x="80334" y="321271"/>
                </a:lnTo>
                <a:lnTo>
                  <a:pt x="57124" y="300324"/>
                </a:lnTo>
                <a:lnTo>
                  <a:pt x="49072" y="272199"/>
                </a:lnTo>
                <a:lnTo>
                  <a:pt x="57124" y="243997"/>
                </a:lnTo>
                <a:lnTo>
                  <a:pt x="80334" y="223011"/>
                </a:lnTo>
                <a:lnTo>
                  <a:pt x="116988" y="209944"/>
                </a:lnTo>
                <a:lnTo>
                  <a:pt x="165371" y="205497"/>
                </a:lnTo>
                <a:lnTo>
                  <a:pt x="213780" y="209944"/>
                </a:lnTo>
                <a:lnTo>
                  <a:pt x="250508" y="223011"/>
                </a:lnTo>
                <a:lnTo>
                  <a:pt x="271407" y="241808"/>
                </a:lnTo>
                <a:lnTo>
                  <a:pt x="165371" y="241808"/>
                </a:lnTo>
                <a:lnTo>
                  <a:pt x="135513" y="243708"/>
                </a:lnTo>
                <a:lnTo>
                  <a:pt x="113586" y="249406"/>
                </a:lnTo>
                <a:lnTo>
                  <a:pt x="100119" y="258903"/>
                </a:lnTo>
                <a:lnTo>
                  <a:pt x="95644" y="272199"/>
                </a:lnTo>
                <a:lnTo>
                  <a:pt x="100119" y="285168"/>
                </a:lnTo>
                <a:lnTo>
                  <a:pt x="113586" y="294449"/>
                </a:lnTo>
                <a:lnTo>
                  <a:pt x="135513" y="300005"/>
                </a:lnTo>
                <a:lnTo>
                  <a:pt x="165371" y="301800"/>
                </a:lnTo>
                <a:lnTo>
                  <a:pt x="272197" y="301800"/>
                </a:lnTo>
                <a:lnTo>
                  <a:pt x="250508" y="321271"/>
                </a:lnTo>
                <a:lnTo>
                  <a:pt x="213780" y="334324"/>
                </a:lnTo>
                <a:lnTo>
                  <a:pt x="165371" y="338768"/>
                </a:lnTo>
                <a:close/>
              </a:path>
              <a:path w="282575" h="339090">
                <a:moveTo>
                  <a:pt x="272197" y="301800"/>
                </a:moveTo>
                <a:lnTo>
                  <a:pt x="165371" y="301800"/>
                </a:lnTo>
                <a:lnTo>
                  <a:pt x="195645" y="300005"/>
                </a:lnTo>
                <a:lnTo>
                  <a:pt x="217617" y="294449"/>
                </a:lnTo>
                <a:lnTo>
                  <a:pt x="231031" y="285168"/>
                </a:lnTo>
                <a:lnTo>
                  <a:pt x="235625" y="272199"/>
                </a:lnTo>
                <a:lnTo>
                  <a:pt x="231031" y="258903"/>
                </a:lnTo>
                <a:lnTo>
                  <a:pt x="217617" y="249406"/>
                </a:lnTo>
                <a:lnTo>
                  <a:pt x="195645" y="243708"/>
                </a:lnTo>
                <a:lnTo>
                  <a:pt x="165371" y="241808"/>
                </a:lnTo>
                <a:lnTo>
                  <a:pt x="271407" y="241808"/>
                </a:lnTo>
                <a:lnTo>
                  <a:pt x="273841" y="243997"/>
                </a:lnTo>
                <a:lnTo>
                  <a:pt x="282066" y="272199"/>
                </a:lnTo>
                <a:lnTo>
                  <a:pt x="273841" y="300324"/>
                </a:lnTo>
                <a:lnTo>
                  <a:pt x="272197" y="301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59700" y="232447"/>
              <a:ext cx="9088120" cy="2047875"/>
            </a:xfrm>
            <a:custGeom>
              <a:avLst/>
              <a:gdLst/>
              <a:ahLst/>
              <a:cxnLst/>
              <a:rect l="l" t="t" r="r" b="b"/>
              <a:pathLst>
                <a:path w="9088119" h="2047875">
                  <a:moveTo>
                    <a:pt x="307251" y="1617992"/>
                  </a:moveTo>
                  <a:lnTo>
                    <a:pt x="305130" y="1575562"/>
                  </a:lnTo>
                  <a:lnTo>
                    <a:pt x="287451" y="1533588"/>
                  </a:lnTo>
                  <a:lnTo>
                    <a:pt x="262343" y="1504657"/>
                  </a:lnTo>
                  <a:lnTo>
                    <a:pt x="238163" y="1486115"/>
                  </a:lnTo>
                  <a:lnTo>
                    <a:pt x="238163" y="1596707"/>
                  </a:lnTo>
                  <a:lnTo>
                    <a:pt x="238048" y="1617992"/>
                  </a:lnTo>
                  <a:lnTo>
                    <a:pt x="222872" y="1659382"/>
                  </a:lnTo>
                  <a:lnTo>
                    <a:pt x="190106" y="1685709"/>
                  </a:lnTo>
                  <a:lnTo>
                    <a:pt x="163156" y="1692948"/>
                  </a:lnTo>
                  <a:lnTo>
                    <a:pt x="143319" y="1692922"/>
                  </a:lnTo>
                  <a:lnTo>
                    <a:pt x="105295" y="1680184"/>
                  </a:lnTo>
                  <a:lnTo>
                    <a:pt x="79552" y="1651635"/>
                  </a:lnTo>
                  <a:lnTo>
                    <a:pt x="68884" y="1597418"/>
                  </a:lnTo>
                  <a:lnTo>
                    <a:pt x="69519" y="1591297"/>
                  </a:lnTo>
                  <a:lnTo>
                    <a:pt x="91351" y="1550377"/>
                  </a:lnTo>
                  <a:lnTo>
                    <a:pt x="127647" y="1527733"/>
                  </a:lnTo>
                  <a:lnTo>
                    <a:pt x="154139" y="1524774"/>
                  </a:lnTo>
                  <a:lnTo>
                    <a:pt x="165303" y="1524876"/>
                  </a:lnTo>
                  <a:lnTo>
                    <a:pt x="203555" y="1538719"/>
                  </a:lnTo>
                  <a:lnTo>
                    <a:pt x="232168" y="1575066"/>
                  </a:lnTo>
                  <a:lnTo>
                    <a:pt x="238163" y="1596707"/>
                  </a:lnTo>
                  <a:lnTo>
                    <a:pt x="238163" y="1486115"/>
                  </a:lnTo>
                  <a:lnTo>
                    <a:pt x="197637" y="1470977"/>
                  </a:lnTo>
                  <a:lnTo>
                    <a:pt x="154139" y="1466862"/>
                  </a:lnTo>
                  <a:lnTo>
                    <a:pt x="135013" y="1467015"/>
                  </a:lnTo>
                  <a:lnTo>
                    <a:pt x="93789" y="1476616"/>
                  </a:lnTo>
                  <a:lnTo>
                    <a:pt x="57302" y="1493926"/>
                  </a:lnTo>
                  <a:lnTo>
                    <a:pt x="24828" y="1523898"/>
                  </a:lnTo>
                  <a:lnTo>
                    <a:pt x="4914" y="1564335"/>
                  </a:lnTo>
                  <a:lnTo>
                    <a:pt x="0" y="1597418"/>
                  </a:lnTo>
                  <a:lnTo>
                    <a:pt x="101" y="1626514"/>
                  </a:lnTo>
                  <a:lnTo>
                    <a:pt x="12407" y="1666506"/>
                  </a:lnTo>
                  <a:lnTo>
                    <a:pt x="33578" y="1700580"/>
                  </a:lnTo>
                  <a:lnTo>
                    <a:pt x="67843" y="1729714"/>
                  </a:lnTo>
                  <a:lnTo>
                    <a:pt x="111696" y="1746694"/>
                  </a:lnTo>
                  <a:lnTo>
                    <a:pt x="154139" y="1750936"/>
                  </a:lnTo>
                  <a:lnTo>
                    <a:pt x="173253" y="1750758"/>
                  </a:lnTo>
                  <a:lnTo>
                    <a:pt x="214490" y="1739963"/>
                  </a:lnTo>
                  <a:lnTo>
                    <a:pt x="250964" y="1721053"/>
                  </a:lnTo>
                  <a:lnTo>
                    <a:pt x="280479" y="1693024"/>
                  </a:lnTo>
                  <a:lnTo>
                    <a:pt x="283413" y="1689671"/>
                  </a:lnTo>
                  <a:lnTo>
                    <a:pt x="302856" y="1648256"/>
                  </a:lnTo>
                  <a:lnTo>
                    <a:pt x="307187" y="1626514"/>
                  </a:lnTo>
                  <a:lnTo>
                    <a:pt x="307251" y="1617992"/>
                  </a:lnTo>
                  <a:close/>
                </a:path>
                <a:path w="9088119" h="2047875">
                  <a:moveTo>
                    <a:pt x="466864" y="1462595"/>
                  </a:moveTo>
                  <a:lnTo>
                    <a:pt x="398589" y="1462595"/>
                  </a:lnTo>
                  <a:lnTo>
                    <a:pt x="398589" y="1760689"/>
                  </a:lnTo>
                  <a:lnTo>
                    <a:pt x="459549" y="1760689"/>
                  </a:lnTo>
                  <a:lnTo>
                    <a:pt x="466864" y="1753374"/>
                  </a:lnTo>
                  <a:lnTo>
                    <a:pt x="466864" y="1462595"/>
                  </a:lnTo>
                  <a:close/>
                </a:path>
                <a:path w="9088119" h="2047875">
                  <a:moveTo>
                    <a:pt x="474179" y="1991728"/>
                  </a:moveTo>
                  <a:lnTo>
                    <a:pt x="146824" y="1991728"/>
                  </a:lnTo>
                  <a:lnTo>
                    <a:pt x="146824" y="1945398"/>
                  </a:lnTo>
                  <a:lnTo>
                    <a:pt x="424192" y="1945398"/>
                  </a:lnTo>
                  <a:lnTo>
                    <a:pt x="433514" y="1945246"/>
                  </a:lnTo>
                  <a:lnTo>
                    <a:pt x="461200" y="1918843"/>
                  </a:lnTo>
                  <a:lnTo>
                    <a:pt x="461378" y="1908822"/>
                  </a:lnTo>
                  <a:lnTo>
                    <a:pt x="461378" y="1790560"/>
                  </a:lnTo>
                  <a:lnTo>
                    <a:pt x="76111" y="1790560"/>
                  </a:lnTo>
                  <a:lnTo>
                    <a:pt x="76111" y="1846643"/>
                  </a:lnTo>
                  <a:lnTo>
                    <a:pt x="392493" y="1846643"/>
                  </a:lnTo>
                  <a:lnTo>
                    <a:pt x="392493" y="1891144"/>
                  </a:lnTo>
                  <a:lnTo>
                    <a:pt x="76111" y="1891144"/>
                  </a:lnTo>
                  <a:lnTo>
                    <a:pt x="76111" y="2011235"/>
                  </a:lnTo>
                  <a:lnTo>
                    <a:pt x="76682" y="2032381"/>
                  </a:lnTo>
                  <a:lnTo>
                    <a:pt x="80759" y="2043239"/>
                  </a:lnTo>
                  <a:lnTo>
                    <a:pt x="91795" y="2047240"/>
                  </a:lnTo>
                  <a:lnTo>
                    <a:pt x="113296" y="2047811"/>
                  </a:lnTo>
                  <a:lnTo>
                    <a:pt x="466864" y="2047811"/>
                  </a:lnTo>
                  <a:lnTo>
                    <a:pt x="474179" y="2040496"/>
                  </a:lnTo>
                  <a:lnTo>
                    <a:pt x="474179" y="1991728"/>
                  </a:lnTo>
                  <a:close/>
                </a:path>
                <a:path w="9088119" h="2047875">
                  <a:moveTo>
                    <a:pt x="1027696" y="1986241"/>
                  </a:moveTo>
                  <a:lnTo>
                    <a:pt x="691807" y="1986241"/>
                  </a:lnTo>
                  <a:lnTo>
                    <a:pt x="688149" y="1983193"/>
                  </a:lnTo>
                  <a:lnTo>
                    <a:pt x="688149" y="1871637"/>
                  </a:lnTo>
                  <a:lnTo>
                    <a:pt x="619264" y="1871637"/>
                  </a:lnTo>
                  <a:lnTo>
                    <a:pt x="619264" y="2006358"/>
                  </a:lnTo>
                  <a:lnTo>
                    <a:pt x="619429" y="2015680"/>
                  </a:lnTo>
                  <a:lnTo>
                    <a:pt x="647814" y="2043379"/>
                  </a:lnTo>
                  <a:lnTo>
                    <a:pt x="656450" y="2043544"/>
                  </a:lnTo>
                  <a:lnTo>
                    <a:pt x="1020381" y="2043544"/>
                  </a:lnTo>
                  <a:lnTo>
                    <a:pt x="1027696" y="2036229"/>
                  </a:lnTo>
                  <a:lnTo>
                    <a:pt x="1027696" y="1986241"/>
                  </a:lnTo>
                  <a:close/>
                </a:path>
                <a:path w="9088119" h="2047875">
                  <a:moveTo>
                    <a:pt x="1092923" y="1777758"/>
                  </a:moveTo>
                  <a:lnTo>
                    <a:pt x="855179" y="1777758"/>
                  </a:lnTo>
                  <a:lnTo>
                    <a:pt x="855179" y="1719846"/>
                  </a:lnTo>
                  <a:lnTo>
                    <a:pt x="981367" y="1719846"/>
                  </a:lnTo>
                  <a:lnTo>
                    <a:pt x="990346" y="1719681"/>
                  </a:lnTo>
                  <a:lnTo>
                    <a:pt x="1018374" y="1692592"/>
                  </a:lnTo>
                  <a:lnTo>
                    <a:pt x="1018552" y="1683270"/>
                  </a:lnTo>
                  <a:lnTo>
                    <a:pt x="1018552" y="1665592"/>
                  </a:lnTo>
                  <a:lnTo>
                    <a:pt x="1018552" y="1594269"/>
                  </a:lnTo>
                  <a:lnTo>
                    <a:pt x="1018552" y="1538795"/>
                  </a:lnTo>
                  <a:lnTo>
                    <a:pt x="1018552" y="1465033"/>
                  </a:lnTo>
                  <a:lnTo>
                    <a:pt x="949667" y="1465033"/>
                  </a:lnTo>
                  <a:lnTo>
                    <a:pt x="949667" y="1538795"/>
                  </a:lnTo>
                  <a:lnTo>
                    <a:pt x="949667" y="1594269"/>
                  </a:lnTo>
                  <a:lnTo>
                    <a:pt x="949667" y="1665592"/>
                  </a:lnTo>
                  <a:lnTo>
                    <a:pt x="690587" y="1665592"/>
                  </a:lnTo>
                  <a:lnTo>
                    <a:pt x="690587" y="1594269"/>
                  </a:lnTo>
                  <a:lnTo>
                    <a:pt x="949667" y="1594269"/>
                  </a:lnTo>
                  <a:lnTo>
                    <a:pt x="949667" y="1538795"/>
                  </a:lnTo>
                  <a:lnTo>
                    <a:pt x="690587" y="1538795"/>
                  </a:lnTo>
                  <a:lnTo>
                    <a:pt x="690587" y="1465033"/>
                  </a:lnTo>
                  <a:lnTo>
                    <a:pt x="623531" y="1465033"/>
                  </a:lnTo>
                  <a:lnTo>
                    <a:pt x="623531" y="1683270"/>
                  </a:lnTo>
                  <a:lnTo>
                    <a:pt x="623684" y="1692249"/>
                  </a:lnTo>
                  <a:lnTo>
                    <a:pt x="651040" y="1719681"/>
                  </a:lnTo>
                  <a:lnTo>
                    <a:pt x="660717" y="1719846"/>
                  </a:lnTo>
                  <a:lnTo>
                    <a:pt x="785685" y="1719846"/>
                  </a:lnTo>
                  <a:lnTo>
                    <a:pt x="785685" y="1777758"/>
                  </a:lnTo>
                  <a:lnTo>
                    <a:pt x="544893" y="1777758"/>
                  </a:lnTo>
                  <a:lnTo>
                    <a:pt x="544893" y="1836280"/>
                  </a:lnTo>
                  <a:lnTo>
                    <a:pt x="1085608" y="1836280"/>
                  </a:lnTo>
                  <a:lnTo>
                    <a:pt x="1092923" y="1828965"/>
                  </a:lnTo>
                  <a:lnTo>
                    <a:pt x="1092923" y="1777758"/>
                  </a:lnTo>
                  <a:close/>
                </a:path>
                <a:path w="9088119" h="2047875">
                  <a:moveTo>
                    <a:pt x="1471980" y="1618678"/>
                  </a:moveTo>
                  <a:lnTo>
                    <a:pt x="1459293" y="1565617"/>
                  </a:lnTo>
                  <a:lnTo>
                    <a:pt x="1437424" y="1529054"/>
                  </a:lnTo>
                  <a:lnTo>
                    <a:pt x="1407960" y="1503083"/>
                  </a:lnTo>
                  <a:lnTo>
                    <a:pt x="1407960" y="1617967"/>
                  </a:lnTo>
                  <a:lnTo>
                    <a:pt x="1407947" y="1645323"/>
                  </a:lnTo>
                  <a:lnTo>
                    <a:pt x="1394396" y="1685366"/>
                  </a:lnTo>
                  <a:lnTo>
                    <a:pt x="1362481" y="1716036"/>
                  </a:lnTo>
                  <a:lnTo>
                    <a:pt x="1319631" y="1728279"/>
                  </a:lnTo>
                  <a:lnTo>
                    <a:pt x="1318044" y="1728304"/>
                  </a:lnTo>
                  <a:lnTo>
                    <a:pt x="1296809" y="1728279"/>
                  </a:lnTo>
                  <a:lnTo>
                    <a:pt x="1253134" y="1715389"/>
                  </a:lnTo>
                  <a:lnTo>
                    <a:pt x="1221333" y="1683677"/>
                  </a:lnTo>
                  <a:lnTo>
                    <a:pt x="1208328" y="1645323"/>
                  </a:lnTo>
                  <a:lnTo>
                    <a:pt x="1208252" y="1618678"/>
                  </a:lnTo>
                  <a:lnTo>
                    <a:pt x="1209090" y="1610995"/>
                  </a:lnTo>
                  <a:lnTo>
                    <a:pt x="1229042" y="1570850"/>
                  </a:lnTo>
                  <a:lnTo>
                    <a:pt x="1269098" y="1542757"/>
                  </a:lnTo>
                  <a:lnTo>
                    <a:pt x="1308722" y="1535137"/>
                  </a:lnTo>
                  <a:lnTo>
                    <a:pt x="1320990" y="1535239"/>
                  </a:lnTo>
                  <a:lnTo>
                    <a:pt x="1358519" y="1546390"/>
                  </a:lnTo>
                  <a:lnTo>
                    <a:pt x="1392123" y="1574800"/>
                  </a:lnTo>
                  <a:lnTo>
                    <a:pt x="1407134" y="1609890"/>
                  </a:lnTo>
                  <a:lnTo>
                    <a:pt x="1407960" y="1617967"/>
                  </a:lnTo>
                  <a:lnTo>
                    <a:pt x="1407960" y="1503083"/>
                  </a:lnTo>
                  <a:lnTo>
                    <a:pt x="1372730" y="1486979"/>
                  </a:lnTo>
                  <a:lnTo>
                    <a:pt x="1329029" y="1476781"/>
                  </a:lnTo>
                  <a:lnTo>
                    <a:pt x="1308722" y="1476616"/>
                  </a:lnTo>
                  <a:lnTo>
                    <a:pt x="1288503" y="1476781"/>
                  </a:lnTo>
                  <a:lnTo>
                    <a:pt x="1244409" y="1487589"/>
                  </a:lnTo>
                  <a:lnTo>
                    <a:pt x="1205179" y="1506867"/>
                  </a:lnTo>
                  <a:lnTo>
                    <a:pt x="1170343" y="1539862"/>
                  </a:lnTo>
                  <a:lnTo>
                    <a:pt x="1148918" y="1584553"/>
                  </a:lnTo>
                  <a:lnTo>
                    <a:pt x="1143635" y="1618678"/>
                  </a:lnTo>
                  <a:lnTo>
                    <a:pt x="1143723" y="1653146"/>
                  </a:lnTo>
                  <a:lnTo>
                    <a:pt x="1156931" y="1697596"/>
                  </a:lnTo>
                  <a:lnTo>
                    <a:pt x="1179766" y="1734324"/>
                  </a:lnTo>
                  <a:lnTo>
                    <a:pt x="1216939" y="1764423"/>
                  </a:lnTo>
                  <a:lnTo>
                    <a:pt x="1263713" y="1781911"/>
                  </a:lnTo>
                  <a:lnTo>
                    <a:pt x="1308722" y="1786293"/>
                  </a:lnTo>
                  <a:lnTo>
                    <a:pt x="1328572" y="1786140"/>
                  </a:lnTo>
                  <a:lnTo>
                    <a:pt x="1372120" y="1776539"/>
                  </a:lnTo>
                  <a:lnTo>
                    <a:pt x="1410906" y="1758708"/>
                  </a:lnTo>
                  <a:lnTo>
                    <a:pt x="1443672" y="1728381"/>
                  </a:lnTo>
                  <a:lnTo>
                    <a:pt x="1445310" y="1726552"/>
                  </a:lnTo>
                  <a:lnTo>
                    <a:pt x="1466684" y="1680984"/>
                  </a:lnTo>
                  <a:lnTo>
                    <a:pt x="1471853" y="1653857"/>
                  </a:lnTo>
                  <a:lnTo>
                    <a:pt x="1471980" y="1618678"/>
                  </a:lnTo>
                  <a:close/>
                </a:path>
                <a:path w="9088119" h="2047875">
                  <a:moveTo>
                    <a:pt x="1523911" y="1843595"/>
                  </a:moveTo>
                  <a:lnTo>
                    <a:pt x="1470101" y="1853679"/>
                  </a:lnTo>
                  <a:lnTo>
                    <a:pt x="1416253" y="1859521"/>
                  </a:lnTo>
                  <a:lnTo>
                    <a:pt x="1356474" y="1863064"/>
                  </a:lnTo>
                  <a:lnTo>
                    <a:pt x="1125842" y="1863712"/>
                  </a:lnTo>
                  <a:lnTo>
                    <a:pt x="1125842" y="1921624"/>
                  </a:lnTo>
                  <a:lnTo>
                    <a:pt x="1295311" y="1921624"/>
                  </a:lnTo>
                  <a:lnTo>
                    <a:pt x="1324305" y="1921548"/>
                  </a:lnTo>
                  <a:lnTo>
                    <a:pt x="1373962" y="1920621"/>
                  </a:lnTo>
                  <a:lnTo>
                    <a:pt x="1434287" y="1916976"/>
                  </a:lnTo>
                  <a:lnTo>
                    <a:pt x="1487170" y="1910753"/>
                  </a:lnTo>
                  <a:lnTo>
                    <a:pt x="1523911" y="1900897"/>
                  </a:lnTo>
                  <a:lnTo>
                    <a:pt x="1523911" y="1843595"/>
                  </a:lnTo>
                  <a:close/>
                </a:path>
                <a:path w="9088119" h="2047875">
                  <a:moveTo>
                    <a:pt x="1619008" y="1462595"/>
                  </a:moveTo>
                  <a:lnTo>
                    <a:pt x="1549514" y="1462595"/>
                  </a:lnTo>
                  <a:lnTo>
                    <a:pt x="1549514" y="2042934"/>
                  </a:lnTo>
                  <a:lnTo>
                    <a:pt x="1611693" y="2042934"/>
                  </a:lnTo>
                  <a:lnTo>
                    <a:pt x="1619008" y="2035619"/>
                  </a:lnTo>
                  <a:lnTo>
                    <a:pt x="1619008" y="1462595"/>
                  </a:lnTo>
                  <a:close/>
                </a:path>
                <a:path w="9088119" h="2047875">
                  <a:moveTo>
                    <a:pt x="2172551" y="1619211"/>
                  </a:moveTo>
                  <a:lnTo>
                    <a:pt x="2170430" y="1576781"/>
                  </a:lnTo>
                  <a:lnTo>
                    <a:pt x="2152764" y="1534807"/>
                  </a:lnTo>
                  <a:lnTo>
                    <a:pt x="2147519" y="1525993"/>
                  </a:lnTo>
                  <a:lnTo>
                    <a:pt x="2146998" y="1525117"/>
                  </a:lnTo>
                  <a:lnTo>
                    <a:pt x="2115413" y="1495145"/>
                  </a:lnTo>
                  <a:lnTo>
                    <a:pt x="2103475" y="1487335"/>
                  </a:lnTo>
                  <a:lnTo>
                    <a:pt x="2103475" y="1597926"/>
                  </a:lnTo>
                  <a:lnTo>
                    <a:pt x="2103361" y="1619211"/>
                  </a:lnTo>
                  <a:lnTo>
                    <a:pt x="2088184" y="1660601"/>
                  </a:lnTo>
                  <a:lnTo>
                    <a:pt x="2055710" y="1686928"/>
                  </a:lnTo>
                  <a:lnTo>
                    <a:pt x="2028710" y="1694167"/>
                  </a:lnTo>
                  <a:lnTo>
                    <a:pt x="2008632" y="1694141"/>
                  </a:lnTo>
                  <a:lnTo>
                    <a:pt x="1970595" y="1681403"/>
                  </a:lnTo>
                  <a:lnTo>
                    <a:pt x="1944852" y="1652854"/>
                  </a:lnTo>
                  <a:lnTo>
                    <a:pt x="1934184" y="1598637"/>
                  </a:lnTo>
                  <a:lnTo>
                    <a:pt x="1934819" y="1592516"/>
                  </a:lnTo>
                  <a:lnTo>
                    <a:pt x="1956650" y="1551597"/>
                  </a:lnTo>
                  <a:lnTo>
                    <a:pt x="1992960" y="1528953"/>
                  </a:lnTo>
                  <a:lnTo>
                    <a:pt x="2019439" y="1525993"/>
                  </a:lnTo>
                  <a:lnTo>
                    <a:pt x="2030615" y="1526095"/>
                  </a:lnTo>
                  <a:lnTo>
                    <a:pt x="2068855" y="1539938"/>
                  </a:lnTo>
                  <a:lnTo>
                    <a:pt x="2097468" y="1576285"/>
                  </a:lnTo>
                  <a:lnTo>
                    <a:pt x="2103475" y="1597926"/>
                  </a:lnTo>
                  <a:lnTo>
                    <a:pt x="2103475" y="1487335"/>
                  </a:lnTo>
                  <a:lnTo>
                    <a:pt x="2062949" y="1472196"/>
                  </a:lnTo>
                  <a:lnTo>
                    <a:pt x="2019439" y="1468081"/>
                  </a:lnTo>
                  <a:lnTo>
                    <a:pt x="2000326" y="1468234"/>
                  </a:lnTo>
                  <a:lnTo>
                    <a:pt x="1959089" y="1477835"/>
                  </a:lnTo>
                  <a:lnTo>
                    <a:pt x="1922614" y="1495145"/>
                  </a:lnTo>
                  <a:lnTo>
                    <a:pt x="1890128" y="1525117"/>
                  </a:lnTo>
                  <a:lnTo>
                    <a:pt x="1870227" y="1565554"/>
                  </a:lnTo>
                  <a:lnTo>
                    <a:pt x="1865312" y="1598637"/>
                  </a:lnTo>
                  <a:lnTo>
                    <a:pt x="1865414" y="1627733"/>
                  </a:lnTo>
                  <a:lnTo>
                    <a:pt x="1877707" y="1667725"/>
                  </a:lnTo>
                  <a:lnTo>
                    <a:pt x="1898891" y="1701800"/>
                  </a:lnTo>
                  <a:lnTo>
                    <a:pt x="1933143" y="1730933"/>
                  </a:lnTo>
                  <a:lnTo>
                    <a:pt x="1977009" y="1747913"/>
                  </a:lnTo>
                  <a:lnTo>
                    <a:pt x="2019439" y="1752155"/>
                  </a:lnTo>
                  <a:lnTo>
                    <a:pt x="2038565" y="1751977"/>
                  </a:lnTo>
                  <a:lnTo>
                    <a:pt x="2079790" y="1741182"/>
                  </a:lnTo>
                  <a:lnTo>
                    <a:pt x="2116264" y="1722272"/>
                  </a:lnTo>
                  <a:lnTo>
                    <a:pt x="2145792" y="1694243"/>
                  </a:lnTo>
                  <a:lnTo>
                    <a:pt x="2168169" y="1649476"/>
                  </a:lnTo>
                  <a:lnTo>
                    <a:pt x="2172500" y="1627733"/>
                  </a:lnTo>
                  <a:lnTo>
                    <a:pt x="2172551" y="1619211"/>
                  </a:lnTo>
                  <a:close/>
                </a:path>
                <a:path w="9088119" h="2047875">
                  <a:moveTo>
                    <a:pt x="2326068" y="1804581"/>
                  </a:moveTo>
                  <a:lnTo>
                    <a:pt x="2257793" y="1804581"/>
                  </a:lnTo>
                  <a:lnTo>
                    <a:pt x="2257793" y="1864931"/>
                  </a:lnTo>
                  <a:lnTo>
                    <a:pt x="2257793" y="1921624"/>
                  </a:lnTo>
                  <a:lnTo>
                    <a:pt x="2257793" y="1988070"/>
                  </a:lnTo>
                  <a:lnTo>
                    <a:pt x="2012124" y="1988070"/>
                  </a:lnTo>
                  <a:lnTo>
                    <a:pt x="2012124" y="1921624"/>
                  </a:lnTo>
                  <a:lnTo>
                    <a:pt x="2257793" y="1921624"/>
                  </a:lnTo>
                  <a:lnTo>
                    <a:pt x="2257793" y="1864931"/>
                  </a:lnTo>
                  <a:lnTo>
                    <a:pt x="2012124" y="1864931"/>
                  </a:lnTo>
                  <a:lnTo>
                    <a:pt x="2012124" y="1804581"/>
                  </a:lnTo>
                  <a:lnTo>
                    <a:pt x="1943239" y="1804581"/>
                  </a:lnTo>
                  <a:lnTo>
                    <a:pt x="1943239" y="2008187"/>
                  </a:lnTo>
                  <a:lnTo>
                    <a:pt x="1943404" y="2017509"/>
                  </a:lnTo>
                  <a:lnTo>
                    <a:pt x="1971103" y="2044598"/>
                  </a:lnTo>
                  <a:lnTo>
                    <a:pt x="1980425" y="2044763"/>
                  </a:lnTo>
                  <a:lnTo>
                    <a:pt x="2288883" y="2044763"/>
                  </a:lnTo>
                  <a:lnTo>
                    <a:pt x="2324735" y="2023351"/>
                  </a:lnTo>
                  <a:lnTo>
                    <a:pt x="2326068" y="2008187"/>
                  </a:lnTo>
                  <a:lnTo>
                    <a:pt x="2326068" y="1988070"/>
                  </a:lnTo>
                  <a:lnTo>
                    <a:pt x="2326068" y="1921624"/>
                  </a:lnTo>
                  <a:lnTo>
                    <a:pt x="2326068" y="1864931"/>
                  </a:lnTo>
                  <a:lnTo>
                    <a:pt x="2326068" y="1804581"/>
                  </a:lnTo>
                  <a:close/>
                </a:path>
                <a:path w="9088119" h="2047875">
                  <a:moveTo>
                    <a:pt x="2328507" y="1462595"/>
                  </a:moveTo>
                  <a:lnTo>
                    <a:pt x="2260841" y="1462595"/>
                  </a:lnTo>
                  <a:lnTo>
                    <a:pt x="2260841" y="1775320"/>
                  </a:lnTo>
                  <a:lnTo>
                    <a:pt x="2321191" y="1775320"/>
                  </a:lnTo>
                  <a:lnTo>
                    <a:pt x="2328507" y="1768005"/>
                  </a:lnTo>
                  <a:lnTo>
                    <a:pt x="2328507" y="1462595"/>
                  </a:lnTo>
                  <a:close/>
                </a:path>
                <a:path w="9088119" h="2047875">
                  <a:moveTo>
                    <a:pt x="2785707" y="1859445"/>
                  </a:moveTo>
                  <a:lnTo>
                    <a:pt x="2746959" y="1837232"/>
                  </a:lnTo>
                  <a:lnTo>
                    <a:pt x="2712326" y="1811972"/>
                  </a:lnTo>
                  <a:lnTo>
                    <a:pt x="2676893" y="1779587"/>
                  </a:lnTo>
                  <a:lnTo>
                    <a:pt x="2675674" y="1778368"/>
                  </a:lnTo>
                  <a:lnTo>
                    <a:pt x="2644559" y="1742706"/>
                  </a:lnTo>
                  <a:lnTo>
                    <a:pt x="2620695" y="1701330"/>
                  </a:lnTo>
                  <a:lnTo>
                    <a:pt x="2618676" y="1677784"/>
                  </a:lnTo>
                  <a:lnTo>
                    <a:pt x="2618676" y="1488198"/>
                  </a:lnTo>
                  <a:lnTo>
                    <a:pt x="2547963" y="1488198"/>
                  </a:lnTo>
                  <a:lnTo>
                    <a:pt x="2547937" y="1677784"/>
                  </a:lnTo>
                  <a:lnTo>
                    <a:pt x="2534551" y="1728076"/>
                  </a:lnTo>
                  <a:lnTo>
                    <a:pt x="2511971" y="1765706"/>
                  </a:lnTo>
                  <a:lnTo>
                    <a:pt x="2485567" y="1796453"/>
                  </a:lnTo>
                  <a:lnTo>
                    <a:pt x="2447379" y="1830793"/>
                  </a:lnTo>
                  <a:lnTo>
                    <a:pt x="2405202" y="1861908"/>
                  </a:lnTo>
                  <a:lnTo>
                    <a:pt x="2386419" y="1872856"/>
                  </a:lnTo>
                  <a:lnTo>
                    <a:pt x="2432139" y="1917357"/>
                  </a:lnTo>
                  <a:lnTo>
                    <a:pt x="2483091" y="1882660"/>
                  </a:lnTo>
                  <a:lnTo>
                    <a:pt x="2526334" y="1844319"/>
                  </a:lnTo>
                  <a:lnTo>
                    <a:pt x="2565654" y="1803806"/>
                  </a:lnTo>
                  <a:lnTo>
                    <a:pt x="2585758" y="1779587"/>
                  </a:lnTo>
                  <a:lnTo>
                    <a:pt x="2592755" y="1789036"/>
                  </a:lnTo>
                  <a:lnTo>
                    <a:pt x="2627515" y="1825536"/>
                  </a:lnTo>
                  <a:lnTo>
                    <a:pt x="2670124" y="1862328"/>
                  </a:lnTo>
                  <a:lnTo>
                    <a:pt x="2714917" y="1894484"/>
                  </a:lnTo>
                  <a:lnTo>
                    <a:pt x="2743035" y="1910041"/>
                  </a:lnTo>
                  <a:lnTo>
                    <a:pt x="2785707" y="1859445"/>
                  </a:lnTo>
                  <a:close/>
                </a:path>
                <a:path w="9088119" h="2047875">
                  <a:moveTo>
                    <a:pt x="2896044" y="1462595"/>
                  </a:moveTo>
                  <a:lnTo>
                    <a:pt x="2827769" y="1462595"/>
                  </a:lnTo>
                  <a:lnTo>
                    <a:pt x="2827769" y="2042934"/>
                  </a:lnTo>
                  <a:lnTo>
                    <a:pt x="2888729" y="2042934"/>
                  </a:lnTo>
                  <a:lnTo>
                    <a:pt x="2896044" y="2035619"/>
                  </a:lnTo>
                  <a:lnTo>
                    <a:pt x="2896044" y="1462595"/>
                  </a:lnTo>
                  <a:close/>
                </a:path>
                <a:path w="9088119" h="2047875">
                  <a:moveTo>
                    <a:pt x="3278263" y="1866760"/>
                  </a:moveTo>
                  <a:lnTo>
                    <a:pt x="3237115" y="1833232"/>
                  </a:lnTo>
                  <a:lnTo>
                    <a:pt x="3208236" y="1803908"/>
                  </a:lnTo>
                  <a:lnTo>
                    <a:pt x="3199460" y="1792998"/>
                  </a:lnTo>
                  <a:lnTo>
                    <a:pt x="3197491" y="1790560"/>
                  </a:lnTo>
                  <a:lnTo>
                    <a:pt x="3174784" y="1758708"/>
                  </a:lnTo>
                  <a:lnTo>
                    <a:pt x="3157220" y="1722704"/>
                  </a:lnTo>
                  <a:lnTo>
                    <a:pt x="3155734" y="1549158"/>
                  </a:lnTo>
                  <a:lnTo>
                    <a:pt x="3256927" y="1549158"/>
                  </a:lnTo>
                  <a:lnTo>
                    <a:pt x="3256927" y="1493685"/>
                  </a:lnTo>
                  <a:lnTo>
                    <a:pt x="2981998" y="1493685"/>
                  </a:lnTo>
                  <a:lnTo>
                    <a:pt x="2981998" y="1549158"/>
                  </a:lnTo>
                  <a:lnTo>
                    <a:pt x="3085630" y="1549158"/>
                  </a:lnTo>
                  <a:lnTo>
                    <a:pt x="3085579" y="1702777"/>
                  </a:lnTo>
                  <a:lnTo>
                    <a:pt x="3074962" y="1741792"/>
                  </a:lnTo>
                  <a:lnTo>
                    <a:pt x="3056877" y="1776590"/>
                  </a:lnTo>
                  <a:lnTo>
                    <a:pt x="3027603" y="1817192"/>
                  </a:lnTo>
                  <a:lnTo>
                    <a:pt x="2990405" y="1855660"/>
                  </a:lnTo>
                  <a:lnTo>
                    <a:pt x="2954566" y="1883829"/>
                  </a:lnTo>
                  <a:lnTo>
                    <a:pt x="3002724" y="1927720"/>
                  </a:lnTo>
                  <a:lnTo>
                    <a:pt x="3038691" y="1898154"/>
                  </a:lnTo>
                  <a:lnTo>
                    <a:pt x="3072219" y="1863102"/>
                  </a:lnTo>
                  <a:lnTo>
                    <a:pt x="3101479" y="1826526"/>
                  </a:lnTo>
                  <a:lnTo>
                    <a:pt x="3124035" y="1792998"/>
                  </a:lnTo>
                  <a:lnTo>
                    <a:pt x="3128467" y="1801355"/>
                  </a:lnTo>
                  <a:lnTo>
                    <a:pt x="3151314" y="1832762"/>
                  </a:lnTo>
                  <a:lnTo>
                    <a:pt x="3180664" y="1865058"/>
                  </a:lnTo>
                  <a:lnTo>
                    <a:pt x="3214027" y="1896351"/>
                  </a:lnTo>
                  <a:lnTo>
                    <a:pt x="3237420" y="1914309"/>
                  </a:lnTo>
                  <a:lnTo>
                    <a:pt x="3278263" y="1866760"/>
                  </a:lnTo>
                  <a:close/>
                </a:path>
                <a:path w="9088119" h="2047875">
                  <a:moveTo>
                    <a:pt x="3370923" y="1462595"/>
                  </a:moveTo>
                  <a:lnTo>
                    <a:pt x="3302038" y="1462595"/>
                  </a:lnTo>
                  <a:lnTo>
                    <a:pt x="3302038" y="1652181"/>
                  </a:lnTo>
                  <a:lnTo>
                    <a:pt x="3204502" y="1652181"/>
                  </a:lnTo>
                  <a:lnTo>
                    <a:pt x="3204502" y="1710702"/>
                  </a:lnTo>
                  <a:lnTo>
                    <a:pt x="3302038" y="1710702"/>
                  </a:lnTo>
                  <a:lnTo>
                    <a:pt x="3302038" y="2028913"/>
                  </a:lnTo>
                  <a:lnTo>
                    <a:pt x="3361169" y="2028913"/>
                  </a:lnTo>
                  <a:lnTo>
                    <a:pt x="3370313" y="2024646"/>
                  </a:lnTo>
                  <a:lnTo>
                    <a:pt x="3370923" y="2016721"/>
                  </a:lnTo>
                  <a:lnTo>
                    <a:pt x="3370923" y="1462595"/>
                  </a:lnTo>
                  <a:close/>
                </a:path>
                <a:path w="9088119" h="2047875">
                  <a:moveTo>
                    <a:pt x="3492843" y="1462595"/>
                  </a:moveTo>
                  <a:lnTo>
                    <a:pt x="3423958" y="1462595"/>
                  </a:lnTo>
                  <a:lnTo>
                    <a:pt x="3423958" y="2042934"/>
                  </a:lnTo>
                  <a:lnTo>
                    <a:pt x="3483089" y="2042934"/>
                  </a:lnTo>
                  <a:lnTo>
                    <a:pt x="3492233" y="2038667"/>
                  </a:lnTo>
                  <a:lnTo>
                    <a:pt x="3492843" y="2030742"/>
                  </a:lnTo>
                  <a:lnTo>
                    <a:pt x="3492843" y="1462595"/>
                  </a:lnTo>
                  <a:close/>
                </a:path>
                <a:path w="9088119" h="2047875">
                  <a:moveTo>
                    <a:pt x="4092689" y="1908822"/>
                  </a:moveTo>
                  <a:lnTo>
                    <a:pt x="3854945" y="1908822"/>
                  </a:lnTo>
                  <a:lnTo>
                    <a:pt x="3854945" y="1794827"/>
                  </a:lnTo>
                  <a:lnTo>
                    <a:pt x="4025023" y="1794827"/>
                  </a:lnTo>
                  <a:lnTo>
                    <a:pt x="4025023" y="1735086"/>
                  </a:lnTo>
                  <a:lnTo>
                    <a:pt x="3679990" y="1735086"/>
                  </a:lnTo>
                  <a:lnTo>
                    <a:pt x="3679990" y="1551597"/>
                  </a:lnTo>
                  <a:lnTo>
                    <a:pt x="4019537" y="1551597"/>
                  </a:lnTo>
                  <a:lnTo>
                    <a:pt x="4019537" y="1492465"/>
                  </a:lnTo>
                  <a:lnTo>
                    <a:pt x="3648900" y="1492465"/>
                  </a:lnTo>
                  <a:lnTo>
                    <a:pt x="3639578" y="1492618"/>
                  </a:lnTo>
                  <a:lnTo>
                    <a:pt x="3611880" y="1519707"/>
                  </a:lnTo>
                  <a:lnTo>
                    <a:pt x="3611715" y="1529041"/>
                  </a:lnTo>
                  <a:lnTo>
                    <a:pt x="3611715" y="1758251"/>
                  </a:lnTo>
                  <a:lnTo>
                    <a:pt x="3634689" y="1793532"/>
                  </a:lnTo>
                  <a:lnTo>
                    <a:pt x="3648900" y="1794827"/>
                  </a:lnTo>
                  <a:lnTo>
                    <a:pt x="3784841" y="1794827"/>
                  </a:lnTo>
                  <a:lnTo>
                    <a:pt x="3784841" y="1908822"/>
                  </a:lnTo>
                  <a:lnTo>
                    <a:pt x="3544049" y="1908822"/>
                  </a:lnTo>
                  <a:lnTo>
                    <a:pt x="3544049" y="1966734"/>
                  </a:lnTo>
                  <a:lnTo>
                    <a:pt x="4085374" y="1966734"/>
                  </a:lnTo>
                  <a:lnTo>
                    <a:pt x="4092689" y="1959419"/>
                  </a:lnTo>
                  <a:lnTo>
                    <a:pt x="4092689" y="1908822"/>
                  </a:lnTo>
                  <a:close/>
                </a:path>
                <a:path w="9088119" h="2047875">
                  <a:moveTo>
                    <a:pt x="9087688" y="92621"/>
                  </a:moveTo>
                  <a:lnTo>
                    <a:pt x="9060523" y="27165"/>
                  </a:lnTo>
                  <a:lnTo>
                    <a:pt x="8995054" y="0"/>
                  </a:lnTo>
                  <a:lnTo>
                    <a:pt x="8991740" y="0"/>
                  </a:lnTo>
                  <a:lnTo>
                    <a:pt x="8955722" y="7289"/>
                  </a:lnTo>
                  <a:lnTo>
                    <a:pt x="8926284" y="27165"/>
                  </a:lnTo>
                  <a:lnTo>
                    <a:pt x="8906408" y="56603"/>
                  </a:lnTo>
                  <a:lnTo>
                    <a:pt x="8899119" y="92621"/>
                  </a:lnTo>
                  <a:lnTo>
                    <a:pt x="8899119" y="528878"/>
                  </a:lnTo>
                  <a:lnTo>
                    <a:pt x="8906408" y="564896"/>
                  </a:lnTo>
                  <a:lnTo>
                    <a:pt x="8926284" y="594347"/>
                  </a:lnTo>
                  <a:lnTo>
                    <a:pt x="8955722" y="614222"/>
                  </a:lnTo>
                  <a:lnTo>
                    <a:pt x="8991740" y="621512"/>
                  </a:lnTo>
                  <a:lnTo>
                    <a:pt x="8995054" y="621512"/>
                  </a:lnTo>
                  <a:lnTo>
                    <a:pt x="9056764" y="596887"/>
                  </a:lnTo>
                  <a:lnTo>
                    <a:pt x="9080398" y="564896"/>
                  </a:lnTo>
                  <a:lnTo>
                    <a:pt x="9087688" y="528878"/>
                  </a:lnTo>
                  <a:lnTo>
                    <a:pt x="9087688" y="403542"/>
                  </a:lnTo>
                  <a:lnTo>
                    <a:pt x="9082164" y="398030"/>
                  </a:lnTo>
                  <a:lnTo>
                    <a:pt x="9068575" y="398030"/>
                  </a:lnTo>
                  <a:lnTo>
                    <a:pt x="9063063" y="403542"/>
                  </a:lnTo>
                  <a:lnTo>
                    <a:pt x="9063063" y="528878"/>
                  </a:lnTo>
                  <a:lnTo>
                    <a:pt x="9057703" y="555320"/>
                  </a:lnTo>
                  <a:lnTo>
                    <a:pt x="9043124" y="576948"/>
                  </a:lnTo>
                  <a:lnTo>
                    <a:pt x="9021496" y="591527"/>
                  </a:lnTo>
                  <a:lnTo>
                    <a:pt x="8995054" y="596887"/>
                  </a:lnTo>
                  <a:lnTo>
                    <a:pt x="8991740" y="596887"/>
                  </a:lnTo>
                  <a:lnTo>
                    <a:pt x="8965298" y="591527"/>
                  </a:lnTo>
                  <a:lnTo>
                    <a:pt x="8943683" y="576948"/>
                  </a:lnTo>
                  <a:lnTo>
                    <a:pt x="8929103" y="555320"/>
                  </a:lnTo>
                  <a:lnTo>
                    <a:pt x="8923744" y="528878"/>
                  </a:lnTo>
                  <a:lnTo>
                    <a:pt x="8923744" y="92621"/>
                  </a:lnTo>
                  <a:lnTo>
                    <a:pt x="8929103" y="66179"/>
                  </a:lnTo>
                  <a:lnTo>
                    <a:pt x="8943683" y="44564"/>
                  </a:lnTo>
                  <a:lnTo>
                    <a:pt x="8965298" y="29984"/>
                  </a:lnTo>
                  <a:lnTo>
                    <a:pt x="8991740" y="24625"/>
                  </a:lnTo>
                  <a:lnTo>
                    <a:pt x="8995054" y="24625"/>
                  </a:lnTo>
                  <a:lnTo>
                    <a:pt x="9021496" y="29984"/>
                  </a:lnTo>
                  <a:lnTo>
                    <a:pt x="9043124" y="44564"/>
                  </a:lnTo>
                  <a:lnTo>
                    <a:pt x="9057703" y="66179"/>
                  </a:lnTo>
                  <a:lnTo>
                    <a:pt x="9063063" y="92621"/>
                  </a:lnTo>
                  <a:lnTo>
                    <a:pt x="9063063" y="317487"/>
                  </a:lnTo>
                  <a:lnTo>
                    <a:pt x="9068575" y="322999"/>
                  </a:lnTo>
                  <a:lnTo>
                    <a:pt x="9082164" y="322999"/>
                  </a:lnTo>
                  <a:lnTo>
                    <a:pt x="9087688" y="317487"/>
                  </a:lnTo>
                  <a:lnTo>
                    <a:pt x="9087688" y="926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42973" y="2824809"/>
              <a:ext cx="7791450" cy="1299210"/>
            </a:xfrm>
            <a:custGeom>
              <a:avLst/>
              <a:gdLst/>
              <a:ahLst/>
              <a:cxnLst/>
              <a:rect l="l" t="t" r="r" b="b"/>
              <a:pathLst>
                <a:path w="7791450" h="1299210">
                  <a:moveTo>
                    <a:pt x="148539" y="1168704"/>
                  </a:moveTo>
                  <a:lnTo>
                    <a:pt x="145745" y="1138313"/>
                  </a:lnTo>
                  <a:lnTo>
                    <a:pt x="144983" y="1130020"/>
                  </a:lnTo>
                  <a:lnTo>
                    <a:pt x="121069" y="1133741"/>
                  </a:lnTo>
                  <a:lnTo>
                    <a:pt x="97802" y="1136192"/>
                  </a:lnTo>
                  <a:lnTo>
                    <a:pt x="74510" y="1137627"/>
                  </a:lnTo>
                  <a:lnTo>
                    <a:pt x="50520" y="1138313"/>
                  </a:lnTo>
                  <a:lnTo>
                    <a:pt x="50520" y="993457"/>
                  </a:lnTo>
                  <a:lnTo>
                    <a:pt x="129324" y="993457"/>
                  </a:lnTo>
                  <a:lnTo>
                    <a:pt x="129324" y="955306"/>
                  </a:lnTo>
                  <a:lnTo>
                    <a:pt x="2895" y="955306"/>
                  </a:lnTo>
                  <a:lnTo>
                    <a:pt x="2895" y="1178039"/>
                  </a:lnTo>
                  <a:lnTo>
                    <a:pt x="26581" y="1178039"/>
                  </a:lnTo>
                  <a:lnTo>
                    <a:pt x="58648" y="1177658"/>
                  </a:lnTo>
                  <a:lnTo>
                    <a:pt x="88798" y="1176337"/>
                  </a:lnTo>
                  <a:lnTo>
                    <a:pt x="118325" y="1173530"/>
                  </a:lnTo>
                  <a:lnTo>
                    <a:pt x="148539" y="1168704"/>
                  </a:lnTo>
                  <a:close/>
                </a:path>
                <a:path w="7791450" h="1299210">
                  <a:moveTo>
                    <a:pt x="218262" y="213512"/>
                  </a:moveTo>
                  <a:lnTo>
                    <a:pt x="184327" y="213512"/>
                  </a:lnTo>
                  <a:lnTo>
                    <a:pt x="184327" y="98005"/>
                  </a:lnTo>
                  <a:lnTo>
                    <a:pt x="184327" y="36703"/>
                  </a:lnTo>
                  <a:lnTo>
                    <a:pt x="131699" y="36703"/>
                  </a:lnTo>
                  <a:lnTo>
                    <a:pt x="131699" y="98005"/>
                  </a:lnTo>
                  <a:lnTo>
                    <a:pt x="131699" y="213512"/>
                  </a:lnTo>
                  <a:lnTo>
                    <a:pt x="56438" y="213512"/>
                  </a:lnTo>
                  <a:lnTo>
                    <a:pt x="56438" y="211416"/>
                  </a:lnTo>
                  <a:lnTo>
                    <a:pt x="129197" y="98005"/>
                  </a:lnTo>
                  <a:lnTo>
                    <a:pt x="131699" y="98005"/>
                  </a:lnTo>
                  <a:lnTo>
                    <a:pt x="131699" y="36703"/>
                  </a:lnTo>
                  <a:lnTo>
                    <a:pt x="114071" y="36703"/>
                  </a:lnTo>
                  <a:lnTo>
                    <a:pt x="0" y="214312"/>
                  </a:lnTo>
                  <a:lnTo>
                    <a:pt x="0" y="258381"/>
                  </a:lnTo>
                  <a:lnTo>
                    <a:pt x="130911" y="258381"/>
                  </a:lnTo>
                  <a:lnTo>
                    <a:pt x="130911" y="306133"/>
                  </a:lnTo>
                  <a:lnTo>
                    <a:pt x="184327" y="306133"/>
                  </a:lnTo>
                  <a:lnTo>
                    <a:pt x="184327" y="258381"/>
                  </a:lnTo>
                  <a:lnTo>
                    <a:pt x="218262" y="258381"/>
                  </a:lnTo>
                  <a:lnTo>
                    <a:pt x="218262" y="213512"/>
                  </a:lnTo>
                  <a:close/>
                </a:path>
                <a:path w="7791450" h="1299210">
                  <a:moveTo>
                    <a:pt x="286016" y="915974"/>
                  </a:moveTo>
                  <a:lnTo>
                    <a:pt x="241160" y="915974"/>
                  </a:lnTo>
                  <a:lnTo>
                    <a:pt x="241160" y="1046873"/>
                  </a:lnTo>
                  <a:lnTo>
                    <a:pt x="208534" y="1046873"/>
                  </a:lnTo>
                  <a:lnTo>
                    <a:pt x="208534" y="921893"/>
                  </a:lnTo>
                  <a:lnTo>
                    <a:pt x="164985" y="921893"/>
                  </a:lnTo>
                  <a:lnTo>
                    <a:pt x="164985" y="1238300"/>
                  </a:lnTo>
                  <a:lnTo>
                    <a:pt x="208534" y="1238300"/>
                  </a:lnTo>
                  <a:lnTo>
                    <a:pt x="208534" y="1084897"/>
                  </a:lnTo>
                  <a:lnTo>
                    <a:pt x="241160" y="1084897"/>
                  </a:lnTo>
                  <a:lnTo>
                    <a:pt x="241160" y="1254874"/>
                  </a:lnTo>
                  <a:lnTo>
                    <a:pt x="286016" y="1254874"/>
                  </a:lnTo>
                  <a:lnTo>
                    <a:pt x="286016" y="1084897"/>
                  </a:lnTo>
                  <a:lnTo>
                    <a:pt x="286016" y="1046873"/>
                  </a:lnTo>
                  <a:lnTo>
                    <a:pt x="286016" y="915974"/>
                  </a:lnTo>
                  <a:close/>
                </a:path>
                <a:path w="7791450" h="1299210">
                  <a:moveTo>
                    <a:pt x="318516" y="278244"/>
                  </a:moveTo>
                  <a:lnTo>
                    <a:pt x="315912" y="266179"/>
                  </a:lnTo>
                  <a:lnTo>
                    <a:pt x="309092" y="256311"/>
                  </a:lnTo>
                  <a:lnTo>
                    <a:pt x="299186" y="249643"/>
                  </a:lnTo>
                  <a:lnTo>
                    <a:pt x="287337" y="247192"/>
                  </a:lnTo>
                  <a:lnTo>
                    <a:pt x="275132" y="249643"/>
                  </a:lnTo>
                  <a:lnTo>
                    <a:pt x="265112" y="256311"/>
                  </a:lnTo>
                  <a:lnTo>
                    <a:pt x="258381" y="266179"/>
                  </a:lnTo>
                  <a:lnTo>
                    <a:pt x="256019" y="278244"/>
                  </a:lnTo>
                  <a:lnTo>
                    <a:pt x="258381" y="290385"/>
                  </a:lnTo>
                  <a:lnTo>
                    <a:pt x="265112" y="300291"/>
                  </a:lnTo>
                  <a:lnTo>
                    <a:pt x="275132" y="306971"/>
                  </a:lnTo>
                  <a:lnTo>
                    <a:pt x="287337" y="309422"/>
                  </a:lnTo>
                  <a:lnTo>
                    <a:pt x="299186" y="306971"/>
                  </a:lnTo>
                  <a:lnTo>
                    <a:pt x="309092" y="300291"/>
                  </a:lnTo>
                  <a:lnTo>
                    <a:pt x="315912" y="290385"/>
                  </a:lnTo>
                  <a:lnTo>
                    <a:pt x="318516" y="278244"/>
                  </a:lnTo>
                  <a:close/>
                </a:path>
                <a:path w="7791450" h="1299210">
                  <a:moveTo>
                    <a:pt x="506641" y="1057135"/>
                  </a:moveTo>
                  <a:lnTo>
                    <a:pt x="500532" y="1031684"/>
                  </a:lnTo>
                  <a:lnTo>
                    <a:pt x="499325" y="1030300"/>
                  </a:lnTo>
                  <a:lnTo>
                    <a:pt x="483412" y="1011974"/>
                  </a:lnTo>
                  <a:lnTo>
                    <a:pt x="461657" y="1001458"/>
                  </a:lnTo>
                  <a:lnTo>
                    <a:pt x="461657" y="1057135"/>
                  </a:lnTo>
                  <a:lnTo>
                    <a:pt x="458800" y="1068501"/>
                  </a:lnTo>
                  <a:lnTo>
                    <a:pt x="450951" y="1076693"/>
                  </a:lnTo>
                  <a:lnTo>
                    <a:pt x="438873" y="1081646"/>
                  </a:lnTo>
                  <a:lnTo>
                    <a:pt x="423367" y="1083322"/>
                  </a:lnTo>
                  <a:lnTo>
                    <a:pt x="407847" y="1081646"/>
                  </a:lnTo>
                  <a:lnTo>
                    <a:pt x="395884" y="1076693"/>
                  </a:lnTo>
                  <a:lnTo>
                    <a:pt x="388200" y="1068501"/>
                  </a:lnTo>
                  <a:lnTo>
                    <a:pt x="385483" y="1057135"/>
                  </a:lnTo>
                  <a:lnTo>
                    <a:pt x="388200" y="1045641"/>
                  </a:lnTo>
                  <a:lnTo>
                    <a:pt x="395884" y="1037259"/>
                  </a:lnTo>
                  <a:lnTo>
                    <a:pt x="407847" y="1032103"/>
                  </a:lnTo>
                  <a:lnTo>
                    <a:pt x="423367" y="1030300"/>
                  </a:lnTo>
                  <a:lnTo>
                    <a:pt x="438873" y="1032103"/>
                  </a:lnTo>
                  <a:lnTo>
                    <a:pt x="450951" y="1037259"/>
                  </a:lnTo>
                  <a:lnTo>
                    <a:pt x="458800" y="1045641"/>
                  </a:lnTo>
                  <a:lnTo>
                    <a:pt x="461657" y="1057135"/>
                  </a:lnTo>
                  <a:lnTo>
                    <a:pt x="461657" y="1001458"/>
                  </a:lnTo>
                  <a:lnTo>
                    <a:pt x="457085" y="999236"/>
                  </a:lnTo>
                  <a:lnTo>
                    <a:pt x="423367" y="994651"/>
                  </a:lnTo>
                  <a:lnTo>
                    <a:pt x="389458" y="999236"/>
                  </a:lnTo>
                  <a:lnTo>
                    <a:pt x="362839" y="1011974"/>
                  </a:lnTo>
                  <a:lnTo>
                    <a:pt x="345465" y="1031684"/>
                  </a:lnTo>
                  <a:lnTo>
                    <a:pt x="339305" y="1057135"/>
                  </a:lnTo>
                  <a:lnTo>
                    <a:pt x="345465" y="1082586"/>
                  </a:lnTo>
                  <a:lnTo>
                    <a:pt x="362839" y="1102283"/>
                  </a:lnTo>
                  <a:lnTo>
                    <a:pt x="389458" y="1114983"/>
                  </a:lnTo>
                  <a:lnTo>
                    <a:pt x="423367" y="1119492"/>
                  </a:lnTo>
                  <a:lnTo>
                    <a:pt x="457085" y="1114983"/>
                  </a:lnTo>
                  <a:lnTo>
                    <a:pt x="483412" y="1102283"/>
                  </a:lnTo>
                  <a:lnTo>
                    <a:pt x="499897" y="1083322"/>
                  </a:lnTo>
                  <a:lnTo>
                    <a:pt x="500532" y="1082586"/>
                  </a:lnTo>
                  <a:lnTo>
                    <a:pt x="506641" y="1057135"/>
                  </a:lnTo>
                  <a:close/>
                </a:path>
                <a:path w="7791450" h="1299210">
                  <a:moveTo>
                    <a:pt x="523748" y="946492"/>
                  </a:moveTo>
                  <a:lnTo>
                    <a:pt x="447052" y="946492"/>
                  </a:lnTo>
                  <a:lnTo>
                    <a:pt x="447052" y="914400"/>
                  </a:lnTo>
                  <a:lnTo>
                    <a:pt x="399681" y="914400"/>
                  </a:lnTo>
                  <a:lnTo>
                    <a:pt x="399681" y="946492"/>
                  </a:lnTo>
                  <a:lnTo>
                    <a:pt x="322719" y="946492"/>
                  </a:lnTo>
                  <a:lnTo>
                    <a:pt x="322719" y="983729"/>
                  </a:lnTo>
                  <a:lnTo>
                    <a:pt x="523748" y="983729"/>
                  </a:lnTo>
                  <a:lnTo>
                    <a:pt x="523748" y="946492"/>
                  </a:lnTo>
                  <a:close/>
                </a:path>
                <a:path w="7791450" h="1299210">
                  <a:moveTo>
                    <a:pt x="591502" y="1142784"/>
                  </a:moveTo>
                  <a:lnTo>
                    <a:pt x="363512" y="1142784"/>
                  </a:lnTo>
                  <a:lnTo>
                    <a:pt x="363512" y="1180668"/>
                  </a:lnTo>
                  <a:lnTo>
                    <a:pt x="543877" y="1180668"/>
                  </a:lnTo>
                  <a:lnTo>
                    <a:pt x="543877" y="1254874"/>
                  </a:lnTo>
                  <a:lnTo>
                    <a:pt x="591502" y="1254874"/>
                  </a:lnTo>
                  <a:lnTo>
                    <a:pt x="591502" y="1142784"/>
                  </a:lnTo>
                  <a:close/>
                </a:path>
                <a:path w="7791450" h="1299210">
                  <a:moveTo>
                    <a:pt x="594233" y="254304"/>
                  </a:moveTo>
                  <a:lnTo>
                    <a:pt x="591439" y="223913"/>
                  </a:lnTo>
                  <a:lnTo>
                    <a:pt x="590677" y="215620"/>
                  </a:lnTo>
                  <a:lnTo>
                    <a:pt x="566762" y="219341"/>
                  </a:lnTo>
                  <a:lnTo>
                    <a:pt x="543496" y="221792"/>
                  </a:lnTo>
                  <a:lnTo>
                    <a:pt x="520204" y="223227"/>
                  </a:lnTo>
                  <a:lnTo>
                    <a:pt x="496214" y="223913"/>
                  </a:lnTo>
                  <a:lnTo>
                    <a:pt x="496214" y="79057"/>
                  </a:lnTo>
                  <a:lnTo>
                    <a:pt x="575017" y="79057"/>
                  </a:lnTo>
                  <a:lnTo>
                    <a:pt x="575017" y="40906"/>
                  </a:lnTo>
                  <a:lnTo>
                    <a:pt x="448589" y="40906"/>
                  </a:lnTo>
                  <a:lnTo>
                    <a:pt x="448589" y="263639"/>
                  </a:lnTo>
                  <a:lnTo>
                    <a:pt x="472274" y="263639"/>
                  </a:lnTo>
                  <a:lnTo>
                    <a:pt x="504342" y="263258"/>
                  </a:lnTo>
                  <a:lnTo>
                    <a:pt x="534492" y="261937"/>
                  </a:lnTo>
                  <a:lnTo>
                    <a:pt x="564019" y="259130"/>
                  </a:lnTo>
                  <a:lnTo>
                    <a:pt x="594233" y="254304"/>
                  </a:lnTo>
                  <a:close/>
                </a:path>
                <a:path w="7791450" h="1299210">
                  <a:moveTo>
                    <a:pt x="637019" y="1004112"/>
                  </a:moveTo>
                  <a:lnTo>
                    <a:pt x="591502" y="1004112"/>
                  </a:lnTo>
                  <a:lnTo>
                    <a:pt x="591502" y="915974"/>
                  </a:lnTo>
                  <a:lnTo>
                    <a:pt x="543877" y="915974"/>
                  </a:lnTo>
                  <a:lnTo>
                    <a:pt x="543877" y="1128572"/>
                  </a:lnTo>
                  <a:lnTo>
                    <a:pt x="591502" y="1128572"/>
                  </a:lnTo>
                  <a:lnTo>
                    <a:pt x="591502" y="1042797"/>
                  </a:lnTo>
                  <a:lnTo>
                    <a:pt x="637019" y="1042797"/>
                  </a:lnTo>
                  <a:lnTo>
                    <a:pt x="637019" y="1004112"/>
                  </a:lnTo>
                  <a:close/>
                </a:path>
                <a:path w="7791450" h="1299210">
                  <a:moveTo>
                    <a:pt x="731710" y="1574"/>
                  </a:moveTo>
                  <a:lnTo>
                    <a:pt x="686854" y="1574"/>
                  </a:lnTo>
                  <a:lnTo>
                    <a:pt x="686854" y="132473"/>
                  </a:lnTo>
                  <a:lnTo>
                    <a:pt x="654227" y="132473"/>
                  </a:lnTo>
                  <a:lnTo>
                    <a:pt x="654227" y="7493"/>
                  </a:lnTo>
                  <a:lnTo>
                    <a:pt x="610679" y="7493"/>
                  </a:lnTo>
                  <a:lnTo>
                    <a:pt x="610679" y="323900"/>
                  </a:lnTo>
                  <a:lnTo>
                    <a:pt x="654227" y="323900"/>
                  </a:lnTo>
                  <a:lnTo>
                    <a:pt x="654227" y="170497"/>
                  </a:lnTo>
                  <a:lnTo>
                    <a:pt x="686854" y="170497"/>
                  </a:lnTo>
                  <a:lnTo>
                    <a:pt x="686854" y="340474"/>
                  </a:lnTo>
                  <a:lnTo>
                    <a:pt x="731710" y="340474"/>
                  </a:lnTo>
                  <a:lnTo>
                    <a:pt x="731710" y="170497"/>
                  </a:lnTo>
                  <a:lnTo>
                    <a:pt x="731710" y="132473"/>
                  </a:lnTo>
                  <a:lnTo>
                    <a:pt x="731710" y="1574"/>
                  </a:lnTo>
                  <a:close/>
                </a:path>
                <a:path w="7791450" h="1299210">
                  <a:moveTo>
                    <a:pt x="930389" y="1010564"/>
                  </a:moveTo>
                  <a:lnTo>
                    <a:pt x="923353" y="977950"/>
                  </a:lnTo>
                  <a:lnTo>
                    <a:pt x="917117" y="969784"/>
                  </a:lnTo>
                  <a:lnTo>
                    <a:pt x="903922" y="952512"/>
                  </a:lnTo>
                  <a:lnTo>
                    <a:pt x="883551" y="941044"/>
                  </a:lnTo>
                  <a:lnTo>
                    <a:pt x="883551" y="1010564"/>
                  </a:lnTo>
                  <a:lnTo>
                    <a:pt x="880135" y="1027518"/>
                  </a:lnTo>
                  <a:lnTo>
                    <a:pt x="870635" y="1040180"/>
                  </a:lnTo>
                  <a:lnTo>
                    <a:pt x="856183" y="1048143"/>
                  </a:lnTo>
                  <a:lnTo>
                    <a:pt x="837895" y="1050950"/>
                  </a:lnTo>
                  <a:lnTo>
                    <a:pt x="819213" y="1048143"/>
                  </a:lnTo>
                  <a:lnTo>
                    <a:pt x="804545" y="1040180"/>
                  </a:lnTo>
                  <a:lnTo>
                    <a:pt x="795020" y="1027518"/>
                  </a:lnTo>
                  <a:lnTo>
                    <a:pt x="791718" y="1010564"/>
                  </a:lnTo>
                  <a:lnTo>
                    <a:pt x="795020" y="993457"/>
                  </a:lnTo>
                  <a:lnTo>
                    <a:pt x="804545" y="980605"/>
                  </a:lnTo>
                  <a:lnTo>
                    <a:pt x="819213" y="972527"/>
                  </a:lnTo>
                  <a:lnTo>
                    <a:pt x="837895" y="969784"/>
                  </a:lnTo>
                  <a:lnTo>
                    <a:pt x="856183" y="972527"/>
                  </a:lnTo>
                  <a:lnTo>
                    <a:pt x="870635" y="980605"/>
                  </a:lnTo>
                  <a:lnTo>
                    <a:pt x="880135" y="993457"/>
                  </a:lnTo>
                  <a:lnTo>
                    <a:pt x="883551" y="1010564"/>
                  </a:lnTo>
                  <a:lnTo>
                    <a:pt x="883551" y="941044"/>
                  </a:lnTo>
                  <a:lnTo>
                    <a:pt x="874610" y="936002"/>
                  </a:lnTo>
                  <a:lnTo>
                    <a:pt x="837895" y="930186"/>
                  </a:lnTo>
                  <a:lnTo>
                    <a:pt x="801103" y="936002"/>
                  </a:lnTo>
                  <a:lnTo>
                    <a:pt x="771702" y="952512"/>
                  </a:lnTo>
                  <a:lnTo>
                    <a:pt x="752259" y="977950"/>
                  </a:lnTo>
                  <a:lnTo>
                    <a:pt x="745274" y="1010564"/>
                  </a:lnTo>
                  <a:lnTo>
                    <a:pt x="752259" y="1042492"/>
                  </a:lnTo>
                  <a:lnTo>
                    <a:pt x="771702" y="1067600"/>
                  </a:lnTo>
                  <a:lnTo>
                    <a:pt x="801103" y="1084008"/>
                  </a:lnTo>
                  <a:lnTo>
                    <a:pt x="837895" y="1089901"/>
                  </a:lnTo>
                  <a:lnTo>
                    <a:pt x="874610" y="1084008"/>
                  </a:lnTo>
                  <a:lnTo>
                    <a:pt x="903922" y="1067600"/>
                  </a:lnTo>
                  <a:lnTo>
                    <a:pt x="916813" y="1050950"/>
                  </a:lnTo>
                  <a:lnTo>
                    <a:pt x="923353" y="1042492"/>
                  </a:lnTo>
                  <a:lnTo>
                    <a:pt x="930389" y="1010564"/>
                  </a:lnTo>
                  <a:close/>
                </a:path>
                <a:path w="7791450" h="1299210">
                  <a:moveTo>
                    <a:pt x="952334" y="142735"/>
                  </a:moveTo>
                  <a:lnTo>
                    <a:pt x="946226" y="117284"/>
                  </a:lnTo>
                  <a:lnTo>
                    <a:pt x="945019" y="115900"/>
                  </a:lnTo>
                  <a:lnTo>
                    <a:pt x="929106" y="97574"/>
                  </a:lnTo>
                  <a:lnTo>
                    <a:pt x="907351" y="87058"/>
                  </a:lnTo>
                  <a:lnTo>
                    <a:pt x="907351" y="142735"/>
                  </a:lnTo>
                  <a:lnTo>
                    <a:pt x="904494" y="154101"/>
                  </a:lnTo>
                  <a:lnTo>
                    <a:pt x="896645" y="162293"/>
                  </a:lnTo>
                  <a:lnTo>
                    <a:pt x="884567" y="167246"/>
                  </a:lnTo>
                  <a:lnTo>
                    <a:pt x="869061" y="168922"/>
                  </a:lnTo>
                  <a:lnTo>
                    <a:pt x="853541" y="167246"/>
                  </a:lnTo>
                  <a:lnTo>
                    <a:pt x="841578" y="162293"/>
                  </a:lnTo>
                  <a:lnTo>
                    <a:pt x="833894" y="154101"/>
                  </a:lnTo>
                  <a:lnTo>
                    <a:pt x="831176" y="142735"/>
                  </a:lnTo>
                  <a:lnTo>
                    <a:pt x="833894" y="131241"/>
                  </a:lnTo>
                  <a:lnTo>
                    <a:pt x="841578" y="122859"/>
                  </a:lnTo>
                  <a:lnTo>
                    <a:pt x="853541" y="117703"/>
                  </a:lnTo>
                  <a:lnTo>
                    <a:pt x="869061" y="115900"/>
                  </a:lnTo>
                  <a:lnTo>
                    <a:pt x="884567" y="117703"/>
                  </a:lnTo>
                  <a:lnTo>
                    <a:pt x="896645" y="122859"/>
                  </a:lnTo>
                  <a:lnTo>
                    <a:pt x="904494" y="131241"/>
                  </a:lnTo>
                  <a:lnTo>
                    <a:pt x="907351" y="142735"/>
                  </a:lnTo>
                  <a:lnTo>
                    <a:pt x="907351" y="87058"/>
                  </a:lnTo>
                  <a:lnTo>
                    <a:pt x="902779" y="84836"/>
                  </a:lnTo>
                  <a:lnTo>
                    <a:pt x="869061" y="80251"/>
                  </a:lnTo>
                  <a:lnTo>
                    <a:pt x="835152" y="84836"/>
                  </a:lnTo>
                  <a:lnTo>
                    <a:pt x="808532" y="97574"/>
                  </a:lnTo>
                  <a:lnTo>
                    <a:pt x="791159" y="117284"/>
                  </a:lnTo>
                  <a:lnTo>
                    <a:pt x="784999" y="142735"/>
                  </a:lnTo>
                  <a:lnTo>
                    <a:pt x="791159" y="168186"/>
                  </a:lnTo>
                  <a:lnTo>
                    <a:pt x="808532" y="187883"/>
                  </a:lnTo>
                  <a:lnTo>
                    <a:pt x="835152" y="200583"/>
                  </a:lnTo>
                  <a:lnTo>
                    <a:pt x="869061" y="205092"/>
                  </a:lnTo>
                  <a:lnTo>
                    <a:pt x="902779" y="200583"/>
                  </a:lnTo>
                  <a:lnTo>
                    <a:pt x="929106" y="187883"/>
                  </a:lnTo>
                  <a:lnTo>
                    <a:pt x="945591" y="168922"/>
                  </a:lnTo>
                  <a:lnTo>
                    <a:pt x="946226" y="168186"/>
                  </a:lnTo>
                  <a:lnTo>
                    <a:pt x="952334" y="142735"/>
                  </a:lnTo>
                  <a:close/>
                </a:path>
                <a:path w="7791450" h="1299210">
                  <a:moveTo>
                    <a:pt x="969441" y="32092"/>
                  </a:moveTo>
                  <a:lnTo>
                    <a:pt x="892746" y="32092"/>
                  </a:lnTo>
                  <a:lnTo>
                    <a:pt x="892746" y="0"/>
                  </a:lnTo>
                  <a:lnTo>
                    <a:pt x="845375" y="0"/>
                  </a:lnTo>
                  <a:lnTo>
                    <a:pt x="845375" y="32092"/>
                  </a:lnTo>
                  <a:lnTo>
                    <a:pt x="768413" y="32092"/>
                  </a:lnTo>
                  <a:lnTo>
                    <a:pt x="768413" y="69329"/>
                  </a:lnTo>
                  <a:lnTo>
                    <a:pt x="969441" y="69329"/>
                  </a:lnTo>
                  <a:lnTo>
                    <a:pt x="969441" y="32092"/>
                  </a:lnTo>
                  <a:close/>
                </a:path>
                <a:path w="7791450" h="1299210">
                  <a:moveTo>
                    <a:pt x="1023531" y="1113053"/>
                  </a:moveTo>
                  <a:lnTo>
                    <a:pt x="976172" y="1113053"/>
                  </a:lnTo>
                  <a:lnTo>
                    <a:pt x="976172" y="1144498"/>
                  </a:lnTo>
                  <a:lnTo>
                    <a:pt x="976172" y="1181328"/>
                  </a:lnTo>
                  <a:lnTo>
                    <a:pt x="976172" y="1212646"/>
                  </a:lnTo>
                  <a:lnTo>
                    <a:pt x="843813" y="1212646"/>
                  </a:lnTo>
                  <a:lnTo>
                    <a:pt x="843813" y="1181328"/>
                  </a:lnTo>
                  <a:lnTo>
                    <a:pt x="976172" y="1181328"/>
                  </a:lnTo>
                  <a:lnTo>
                    <a:pt x="976172" y="1144498"/>
                  </a:lnTo>
                  <a:lnTo>
                    <a:pt x="843813" y="1144498"/>
                  </a:lnTo>
                  <a:lnTo>
                    <a:pt x="843813" y="1113053"/>
                  </a:lnTo>
                  <a:lnTo>
                    <a:pt x="797115" y="1113053"/>
                  </a:lnTo>
                  <a:lnTo>
                    <a:pt x="797115" y="1251051"/>
                  </a:lnTo>
                  <a:lnTo>
                    <a:pt x="1023531" y="1251051"/>
                  </a:lnTo>
                  <a:lnTo>
                    <a:pt x="1023531" y="1212646"/>
                  </a:lnTo>
                  <a:lnTo>
                    <a:pt x="1023531" y="1181328"/>
                  </a:lnTo>
                  <a:lnTo>
                    <a:pt x="1023531" y="1144498"/>
                  </a:lnTo>
                  <a:lnTo>
                    <a:pt x="1023531" y="1113053"/>
                  </a:lnTo>
                  <a:close/>
                </a:path>
                <a:path w="7791450" h="1299210">
                  <a:moveTo>
                    <a:pt x="1023531" y="915974"/>
                  </a:moveTo>
                  <a:lnTo>
                    <a:pt x="975906" y="915974"/>
                  </a:lnTo>
                  <a:lnTo>
                    <a:pt x="975906" y="1098181"/>
                  </a:lnTo>
                  <a:lnTo>
                    <a:pt x="1023531" y="1098181"/>
                  </a:lnTo>
                  <a:lnTo>
                    <a:pt x="1023531" y="915974"/>
                  </a:lnTo>
                  <a:close/>
                </a:path>
                <a:path w="7791450" h="1299210">
                  <a:moveTo>
                    <a:pt x="1037196" y="228384"/>
                  </a:moveTo>
                  <a:lnTo>
                    <a:pt x="809205" y="228384"/>
                  </a:lnTo>
                  <a:lnTo>
                    <a:pt x="809205" y="266268"/>
                  </a:lnTo>
                  <a:lnTo>
                    <a:pt x="989571" y="266268"/>
                  </a:lnTo>
                  <a:lnTo>
                    <a:pt x="989571" y="340474"/>
                  </a:lnTo>
                  <a:lnTo>
                    <a:pt x="1037196" y="340474"/>
                  </a:lnTo>
                  <a:lnTo>
                    <a:pt x="1037196" y="228384"/>
                  </a:lnTo>
                  <a:close/>
                </a:path>
                <a:path w="7791450" h="1299210">
                  <a:moveTo>
                    <a:pt x="1082713" y="89712"/>
                  </a:moveTo>
                  <a:lnTo>
                    <a:pt x="1037196" y="89712"/>
                  </a:lnTo>
                  <a:lnTo>
                    <a:pt x="1037196" y="1574"/>
                  </a:lnTo>
                  <a:lnTo>
                    <a:pt x="989571" y="1574"/>
                  </a:lnTo>
                  <a:lnTo>
                    <a:pt x="989571" y="214172"/>
                  </a:lnTo>
                  <a:lnTo>
                    <a:pt x="1037196" y="214172"/>
                  </a:lnTo>
                  <a:lnTo>
                    <a:pt x="1037196" y="128397"/>
                  </a:lnTo>
                  <a:lnTo>
                    <a:pt x="1082713" y="128397"/>
                  </a:lnTo>
                  <a:lnTo>
                    <a:pt x="1082713" y="89712"/>
                  </a:lnTo>
                  <a:close/>
                </a:path>
                <a:path w="7791450" h="1299210">
                  <a:moveTo>
                    <a:pt x="1286916" y="1141603"/>
                  </a:moveTo>
                  <a:lnTo>
                    <a:pt x="1249210" y="1116888"/>
                  </a:lnTo>
                  <a:lnTo>
                    <a:pt x="1226235" y="1086472"/>
                  </a:lnTo>
                  <a:lnTo>
                    <a:pt x="1206550" y="1038898"/>
                  </a:lnTo>
                  <a:lnTo>
                    <a:pt x="1201407" y="992809"/>
                  </a:lnTo>
                  <a:lnTo>
                    <a:pt x="1201407" y="942149"/>
                  </a:lnTo>
                  <a:lnTo>
                    <a:pt x="1153248" y="942149"/>
                  </a:lnTo>
                  <a:lnTo>
                    <a:pt x="1153248" y="992809"/>
                  </a:lnTo>
                  <a:lnTo>
                    <a:pt x="1147686" y="1041361"/>
                  </a:lnTo>
                  <a:lnTo>
                    <a:pt x="1131277" y="1085913"/>
                  </a:lnTo>
                  <a:lnTo>
                    <a:pt x="1103820" y="1122832"/>
                  </a:lnTo>
                  <a:lnTo>
                    <a:pt x="1065098" y="1148435"/>
                  </a:lnTo>
                  <a:lnTo>
                    <a:pt x="1093787" y="1187907"/>
                  </a:lnTo>
                  <a:lnTo>
                    <a:pt x="1122222" y="1170546"/>
                  </a:lnTo>
                  <a:lnTo>
                    <a:pt x="1145654" y="1147254"/>
                  </a:lnTo>
                  <a:lnTo>
                    <a:pt x="1164196" y="1118933"/>
                  </a:lnTo>
                  <a:lnTo>
                    <a:pt x="1177988" y="1086472"/>
                  </a:lnTo>
                  <a:lnTo>
                    <a:pt x="1191679" y="1116203"/>
                  </a:lnTo>
                  <a:lnTo>
                    <a:pt x="1209700" y="1142123"/>
                  </a:lnTo>
                  <a:lnTo>
                    <a:pt x="1232103" y="1163510"/>
                  </a:lnTo>
                  <a:lnTo>
                    <a:pt x="1258887" y="1179614"/>
                  </a:lnTo>
                  <a:lnTo>
                    <a:pt x="1286916" y="1141603"/>
                  </a:lnTo>
                  <a:close/>
                </a:path>
                <a:path w="7791450" h="1299210">
                  <a:moveTo>
                    <a:pt x="1352956" y="915974"/>
                  </a:moveTo>
                  <a:lnTo>
                    <a:pt x="1304937" y="915974"/>
                  </a:lnTo>
                  <a:lnTo>
                    <a:pt x="1304937" y="1255661"/>
                  </a:lnTo>
                  <a:lnTo>
                    <a:pt x="1352956" y="1255661"/>
                  </a:lnTo>
                  <a:lnTo>
                    <a:pt x="1352956" y="915974"/>
                  </a:lnTo>
                  <a:close/>
                </a:path>
                <a:path w="7791450" h="1299210">
                  <a:moveTo>
                    <a:pt x="1376083" y="96164"/>
                  </a:moveTo>
                  <a:lnTo>
                    <a:pt x="1369047" y="63550"/>
                  </a:lnTo>
                  <a:lnTo>
                    <a:pt x="1362811" y="55384"/>
                  </a:lnTo>
                  <a:lnTo>
                    <a:pt x="1349616" y="38112"/>
                  </a:lnTo>
                  <a:lnTo>
                    <a:pt x="1329245" y="26644"/>
                  </a:lnTo>
                  <a:lnTo>
                    <a:pt x="1329245" y="96164"/>
                  </a:lnTo>
                  <a:lnTo>
                    <a:pt x="1325829" y="113118"/>
                  </a:lnTo>
                  <a:lnTo>
                    <a:pt x="1316329" y="125780"/>
                  </a:lnTo>
                  <a:lnTo>
                    <a:pt x="1301877" y="133743"/>
                  </a:lnTo>
                  <a:lnTo>
                    <a:pt x="1283589" y="136550"/>
                  </a:lnTo>
                  <a:lnTo>
                    <a:pt x="1264907" y="133743"/>
                  </a:lnTo>
                  <a:lnTo>
                    <a:pt x="1250238" y="125780"/>
                  </a:lnTo>
                  <a:lnTo>
                    <a:pt x="1240713" y="113118"/>
                  </a:lnTo>
                  <a:lnTo>
                    <a:pt x="1237411" y="96164"/>
                  </a:lnTo>
                  <a:lnTo>
                    <a:pt x="1240713" y="79057"/>
                  </a:lnTo>
                  <a:lnTo>
                    <a:pt x="1250238" y="66205"/>
                  </a:lnTo>
                  <a:lnTo>
                    <a:pt x="1264907" y="58127"/>
                  </a:lnTo>
                  <a:lnTo>
                    <a:pt x="1283589" y="55384"/>
                  </a:lnTo>
                  <a:lnTo>
                    <a:pt x="1301877" y="58127"/>
                  </a:lnTo>
                  <a:lnTo>
                    <a:pt x="1316329" y="66205"/>
                  </a:lnTo>
                  <a:lnTo>
                    <a:pt x="1325829" y="79057"/>
                  </a:lnTo>
                  <a:lnTo>
                    <a:pt x="1329245" y="96164"/>
                  </a:lnTo>
                  <a:lnTo>
                    <a:pt x="1329245" y="26644"/>
                  </a:lnTo>
                  <a:lnTo>
                    <a:pt x="1320304" y="21602"/>
                  </a:lnTo>
                  <a:lnTo>
                    <a:pt x="1283589" y="15786"/>
                  </a:lnTo>
                  <a:lnTo>
                    <a:pt x="1246797" y="21602"/>
                  </a:lnTo>
                  <a:lnTo>
                    <a:pt x="1217396" y="38112"/>
                  </a:lnTo>
                  <a:lnTo>
                    <a:pt x="1197952" y="63550"/>
                  </a:lnTo>
                  <a:lnTo>
                    <a:pt x="1190967" y="96164"/>
                  </a:lnTo>
                  <a:lnTo>
                    <a:pt x="1197952" y="128092"/>
                  </a:lnTo>
                  <a:lnTo>
                    <a:pt x="1217396" y="153200"/>
                  </a:lnTo>
                  <a:lnTo>
                    <a:pt x="1246797" y="169608"/>
                  </a:lnTo>
                  <a:lnTo>
                    <a:pt x="1283589" y="175501"/>
                  </a:lnTo>
                  <a:lnTo>
                    <a:pt x="1320304" y="169608"/>
                  </a:lnTo>
                  <a:lnTo>
                    <a:pt x="1349616" y="153200"/>
                  </a:lnTo>
                  <a:lnTo>
                    <a:pt x="1362506" y="136550"/>
                  </a:lnTo>
                  <a:lnTo>
                    <a:pt x="1369047" y="128092"/>
                  </a:lnTo>
                  <a:lnTo>
                    <a:pt x="1376083" y="96164"/>
                  </a:lnTo>
                  <a:close/>
                </a:path>
                <a:path w="7791450" h="1299210">
                  <a:moveTo>
                    <a:pt x="1469224" y="198653"/>
                  </a:moveTo>
                  <a:lnTo>
                    <a:pt x="1421866" y="198653"/>
                  </a:lnTo>
                  <a:lnTo>
                    <a:pt x="1421866" y="230098"/>
                  </a:lnTo>
                  <a:lnTo>
                    <a:pt x="1421866" y="266928"/>
                  </a:lnTo>
                  <a:lnTo>
                    <a:pt x="1421866" y="298246"/>
                  </a:lnTo>
                  <a:lnTo>
                    <a:pt x="1289507" y="298246"/>
                  </a:lnTo>
                  <a:lnTo>
                    <a:pt x="1289507" y="266928"/>
                  </a:lnTo>
                  <a:lnTo>
                    <a:pt x="1421866" y="266928"/>
                  </a:lnTo>
                  <a:lnTo>
                    <a:pt x="1421866" y="230098"/>
                  </a:lnTo>
                  <a:lnTo>
                    <a:pt x="1289507" y="230098"/>
                  </a:lnTo>
                  <a:lnTo>
                    <a:pt x="1289507" y="198653"/>
                  </a:lnTo>
                  <a:lnTo>
                    <a:pt x="1242809" y="198653"/>
                  </a:lnTo>
                  <a:lnTo>
                    <a:pt x="1242809" y="336651"/>
                  </a:lnTo>
                  <a:lnTo>
                    <a:pt x="1469224" y="336651"/>
                  </a:lnTo>
                  <a:lnTo>
                    <a:pt x="1469224" y="298246"/>
                  </a:lnTo>
                  <a:lnTo>
                    <a:pt x="1469224" y="266928"/>
                  </a:lnTo>
                  <a:lnTo>
                    <a:pt x="1469224" y="230098"/>
                  </a:lnTo>
                  <a:lnTo>
                    <a:pt x="1469224" y="198653"/>
                  </a:lnTo>
                  <a:close/>
                </a:path>
                <a:path w="7791450" h="1299210">
                  <a:moveTo>
                    <a:pt x="1469224" y="1574"/>
                  </a:moveTo>
                  <a:lnTo>
                    <a:pt x="1421599" y="1574"/>
                  </a:lnTo>
                  <a:lnTo>
                    <a:pt x="1421599" y="183781"/>
                  </a:lnTo>
                  <a:lnTo>
                    <a:pt x="1469224" y="183781"/>
                  </a:lnTo>
                  <a:lnTo>
                    <a:pt x="1469224" y="1574"/>
                  </a:lnTo>
                  <a:close/>
                </a:path>
                <a:path w="7791450" h="1299210">
                  <a:moveTo>
                    <a:pt x="1673961" y="1009078"/>
                  </a:moveTo>
                  <a:lnTo>
                    <a:pt x="1484655" y="1009078"/>
                  </a:lnTo>
                  <a:lnTo>
                    <a:pt x="1484655" y="927798"/>
                  </a:lnTo>
                  <a:lnTo>
                    <a:pt x="1437424" y="927798"/>
                  </a:lnTo>
                  <a:lnTo>
                    <a:pt x="1437424" y="1009078"/>
                  </a:lnTo>
                  <a:lnTo>
                    <a:pt x="1437424" y="1045908"/>
                  </a:lnTo>
                  <a:lnTo>
                    <a:pt x="1673961" y="1045908"/>
                  </a:lnTo>
                  <a:lnTo>
                    <a:pt x="1673961" y="1009078"/>
                  </a:lnTo>
                  <a:close/>
                </a:path>
                <a:path w="7791450" h="1299210">
                  <a:moveTo>
                    <a:pt x="1676069" y="1209738"/>
                  </a:moveTo>
                  <a:lnTo>
                    <a:pt x="1481759" y="1209738"/>
                  </a:lnTo>
                  <a:lnTo>
                    <a:pt x="1481759" y="1147508"/>
                  </a:lnTo>
                  <a:lnTo>
                    <a:pt x="1434261" y="1147508"/>
                  </a:lnTo>
                  <a:lnTo>
                    <a:pt x="1434261" y="1209738"/>
                  </a:lnTo>
                  <a:lnTo>
                    <a:pt x="1434261" y="1247838"/>
                  </a:lnTo>
                  <a:lnTo>
                    <a:pt x="1676069" y="1247838"/>
                  </a:lnTo>
                  <a:lnTo>
                    <a:pt x="1676069" y="1209738"/>
                  </a:lnTo>
                  <a:close/>
                </a:path>
                <a:path w="7791450" h="1299210">
                  <a:moveTo>
                    <a:pt x="1708302" y="1082001"/>
                  </a:moveTo>
                  <a:lnTo>
                    <a:pt x="1398612" y="1082001"/>
                  </a:lnTo>
                  <a:lnTo>
                    <a:pt x="1398612" y="1119238"/>
                  </a:lnTo>
                  <a:lnTo>
                    <a:pt x="1708302" y="1119238"/>
                  </a:lnTo>
                  <a:lnTo>
                    <a:pt x="1708302" y="1082001"/>
                  </a:lnTo>
                  <a:close/>
                </a:path>
                <a:path w="7791450" h="1299210">
                  <a:moveTo>
                    <a:pt x="1732610" y="227203"/>
                  </a:moveTo>
                  <a:lnTo>
                    <a:pt x="1694903" y="202488"/>
                  </a:lnTo>
                  <a:lnTo>
                    <a:pt x="1671929" y="172072"/>
                  </a:lnTo>
                  <a:lnTo>
                    <a:pt x="1652244" y="124498"/>
                  </a:lnTo>
                  <a:lnTo>
                    <a:pt x="1647101" y="78409"/>
                  </a:lnTo>
                  <a:lnTo>
                    <a:pt x="1647101" y="27749"/>
                  </a:lnTo>
                  <a:lnTo>
                    <a:pt x="1598942" y="27749"/>
                  </a:lnTo>
                  <a:lnTo>
                    <a:pt x="1598942" y="78409"/>
                  </a:lnTo>
                  <a:lnTo>
                    <a:pt x="1593380" y="126961"/>
                  </a:lnTo>
                  <a:lnTo>
                    <a:pt x="1576971" y="171513"/>
                  </a:lnTo>
                  <a:lnTo>
                    <a:pt x="1549514" y="208432"/>
                  </a:lnTo>
                  <a:lnTo>
                    <a:pt x="1510804" y="234035"/>
                  </a:lnTo>
                  <a:lnTo>
                    <a:pt x="1539481" y="273507"/>
                  </a:lnTo>
                  <a:lnTo>
                    <a:pt x="1567916" y="256146"/>
                  </a:lnTo>
                  <a:lnTo>
                    <a:pt x="1591348" y="232854"/>
                  </a:lnTo>
                  <a:lnTo>
                    <a:pt x="1609890" y="204533"/>
                  </a:lnTo>
                  <a:lnTo>
                    <a:pt x="1623682" y="172072"/>
                  </a:lnTo>
                  <a:lnTo>
                    <a:pt x="1637372" y="201803"/>
                  </a:lnTo>
                  <a:lnTo>
                    <a:pt x="1655394" y="227723"/>
                  </a:lnTo>
                  <a:lnTo>
                    <a:pt x="1677797" y="249110"/>
                  </a:lnTo>
                  <a:lnTo>
                    <a:pt x="1704581" y="265214"/>
                  </a:lnTo>
                  <a:lnTo>
                    <a:pt x="1732610" y="227203"/>
                  </a:lnTo>
                  <a:close/>
                </a:path>
                <a:path w="7791450" h="1299210">
                  <a:moveTo>
                    <a:pt x="1798650" y="1574"/>
                  </a:moveTo>
                  <a:lnTo>
                    <a:pt x="1750631" y="1574"/>
                  </a:lnTo>
                  <a:lnTo>
                    <a:pt x="1750631" y="341261"/>
                  </a:lnTo>
                  <a:lnTo>
                    <a:pt x="1798650" y="341261"/>
                  </a:lnTo>
                  <a:lnTo>
                    <a:pt x="1798650" y="1574"/>
                  </a:lnTo>
                  <a:close/>
                </a:path>
                <a:path w="7791450" h="1299210">
                  <a:moveTo>
                    <a:pt x="2003094" y="1003465"/>
                  </a:moveTo>
                  <a:lnTo>
                    <a:pt x="1996071" y="972337"/>
                  </a:lnTo>
                  <a:lnTo>
                    <a:pt x="1990293" y="964907"/>
                  </a:lnTo>
                  <a:lnTo>
                    <a:pt x="1977009" y="947864"/>
                  </a:lnTo>
                  <a:lnTo>
                    <a:pt x="1957044" y="936726"/>
                  </a:lnTo>
                  <a:lnTo>
                    <a:pt x="1957044" y="1003465"/>
                  </a:lnTo>
                  <a:lnTo>
                    <a:pt x="1953679" y="1019848"/>
                  </a:lnTo>
                  <a:lnTo>
                    <a:pt x="1944370" y="1032040"/>
                  </a:lnTo>
                  <a:lnTo>
                    <a:pt x="1930234" y="1039647"/>
                  </a:lnTo>
                  <a:lnTo>
                    <a:pt x="1912442" y="1042276"/>
                  </a:lnTo>
                  <a:lnTo>
                    <a:pt x="1894382" y="1039647"/>
                  </a:lnTo>
                  <a:lnTo>
                    <a:pt x="1880082" y="1032040"/>
                  </a:lnTo>
                  <a:lnTo>
                    <a:pt x="1870710" y="1019848"/>
                  </a:lnTo>
                  <a:lnTo>
                    <a:pt x="1867446" y="1003465"/>
                  </a:lnTo>
                  <a:lnTo>
                    <a:pt x="1870722" y="987221"/>
                  </a:lnTo>
                  <a:lnTo>
                    <a:pt x="1880133" y="975106"/>
                  </a:lnTo>
                  <a:lnTo>
                    <a:pt x="1894446" y="967536"/>
                  </a:lnTo>
                  <a:lnTo>
                    <a:pt x="1912442" y="964907"/>
                  </a:lnTo>
                  <a:lnTo>
                    <a:pt x="1930234" y="967536"/>
                  </a:lnTo>
                  <a:lnTo>
                    <a:pt x="1944370" y="975106"/>
                  </a:lnTo>
                  <a:lnTo>
                    <a:pt x="1953679" y="987221"/>
                  </a:lnTo>
                  <a:lnTo>
                    <a:pt x="1957044" y="1003465"/>
                  </a:lnTo>
                  <a:lnTo>
                    <a:pt x="1957044" y="936726"/>
                  </a:lnTo>
                  <a:lnTo>
                    <a:pt x="1948332" y="931849"/>
                  </a:lnTo>
                  <a:lnTo>
                    <a:pt x="1912442" y="926096"/>
                  </a:lnTo>
                  <a:lnTo>
                    <a:pt x="1876171" y="931849"/>
                  </a:lnTo>
                  <a:lnTo>
                    <a:pt x="1847291" y="947864"/>
                  </a:lnTo>
                  <a:lnTo>
                    <a:pt x="1828228" y="972337"/>
                  </a:lnTo>
                  <a:lnTo>
                    <a:pt x="1821408" y="1003465"/>
                  </a:lnTo>
                  <a:lnTo>
                    <a:pt x="1828228" y="1034465"/>
                  </a:lnTo>
                  <a:lnTo>
                    <a:pt x="1847291" y="1058837"/>
                  </a:lnTo>
                  <a:lnTo>
                    <a:pt x="1876171" y="1074775"/>
                  </a:lnTo>
                  <a:lnTo>
                    <a:pt x="1912442" y="1080554"/>
                  </a:lnTo>
                  <a:lnTo>
                    <a:pt x="1948332" y="1074775"/>
                  </a:lnTo>
                  <a:lnTo>
                    <a:pt x="1977009" y="1058837"/>
                  </a:lnTo>
                  <a:lnTo>
                    <a:pt x="1989963" y="1042276"/>
                  </a:lnTo>
                  <a:lnTo>
                    <a:pt x="1996071" y="1034465"/>
                  </a:lnTo>
                  <a:lnTo>
                    <a:pt x="2003094" y="1003465"/>
                  </a:lnTo>
                  <a:close/>
                </a:path>
                <a:path w="7791450" h="1299210">
                  <a:moveTo>
                    <a:pt x="2061743" y="31305"/>
                  </a:moveTo>
                  <a:lnTo>
                    <a:pt x="2009254" y="31305"/>
                  </a:lnTo>
                  <a:lnTo>
                    <a:pt x="1985848" y="67894"/>
                  </a:lnTo>
                  <a:lnTo>
                    <a:pt x="1969262" y="107645"/>
                  </a:lnTo>
                  <a:lnTo>
                    <a:pt x="1959381" y="150888"/>
                  </a:lnTo>
                  <a:lnTo>
                    <a:pt x="1956104" y="197993"/>
                  </a:lnTo>
                  <a:lnTo>
                    <a:pt x="1959381" y="245021"/>
                  </a:lnTo>
                  <a:lnTo>
                    <a:pt x="1969262" y="288226"/>
                  </a:lnTo>
                  <a:lnTo>
                    <a:pt x="1985848" y="327964"/>
                  </a:lnTo>
                  <a:lnTo>
                    <a:pt x="2009254" y="364553"/>
                  </a:lnTo>
                  <a:lnTo>
                    <a:pt x="2061743" y="364553"/>
                  </a:lnTo>
                  <a:lnTo>
                    <a:pt x="2042718" y="332625"/>
                  </a:lnTo>
                  <a:lnTo>
                    <a:pt x="2027389" y="291579"/>
                  </a:lnTo>
                  <a:lnTo>
                    <a:pt x="2017179" y="245389"/>
                  </a:lnTo>
                  <a:lnTo>
                    <a:pt x="2013470" y="197993"/>
                  </a:lnTo>
                  <a:lnTo>
                    <a:pt x="2017179" y="150520"/>
                  </a:lnTo>
                  <a:lnTo>
                    <a:pt x="2027389" y="104292"/>
                  </a:lnTo>
                  <a:lnTo>
                    <a:pt x="2042718" y="63233"/>
                  </a:lnTo>
                  <a:lnTo>
                    <a:pt x="2061743" y="31305"/>
                  </a:lnTo>
                  <a:close/>
                </a:path>
                <a:path w="7791450" h="1299210">
                  <a:moveTo>
                    <a:pt x="2099652" y="915974"/>
                  </a:moveTo>
                  <a:lnTo>
                    <a:pt x="2052027" y="915974"/>
                  </a:lnTo>
                  <a:lnTo>
                    <a:pt x="2052027" y="1085951"/>
                  </a:lnTo>
                  <a:lnTo>
                    <a:pt x="2099652" y="1085951"/>
                  </a:lnTo>
                  <a:lnTo>
                    <a:pt x="2099652" y="915974"/>
                  </a:lnTo>
                  <a:close/>
                </a:path>
                <a:path w="7791450" h="1299210">
                  <a:moveTo>
                    <a:pt x="2108860" y="1213688"/>
                  </a:moveTo>
                  <a:lnTo>
                    <a:pt x="1919554" y="1213688"/>
                  </a:lnTo>
                  <a:lnTo>
                    <a:pt x="1919554" y="1191856"/>
                  </a:lnTo>
                  <a:lnTo>
                    <a:pt x="2099652" y="1191856"/>
                  </a:lnTo>
                  <a:lnTo>
                    <a:pt x="2099652" y="1099896"/>
                  </a:lnTo>
                  <a:lnTo>
                    <a:pt x="1872449" y="1099896"/>
                  </a:lnTo>
                  <a:lnTo>
                    <a:pt x="1872449" y="1136472"/>
                  </a:lnTo>
                  <a:lnTo>
                    <a:pt x="2052294" y="1136472"/>
                  </a:lnTo>
                  <a:lnTo>
                    <a:pt x="2052294" y="1157122"/>
                  </a:lnTo>
                  <a:lnTo>
                    <a:pt x="1873237" y="1157122"/>
                  </a:lnTo>
                  <a:lnTo>
                    <a:pt x="1873237" y="1251051"/>
                  </a:lnTo>
                  <a:lnTo>
                    <a:pt x="2108860" y="1251051"/>
                  </a:lnTo>
                  <a:lnTo>
                    <a:pt x="2108860" y="1213688"/>
                  </a:lnTo>
                  <a:close/>
                </a:path>
                <a:path w="7791450" h="1299210">
                  <a:moveTo>
                    <a:pt x="2360130" y="31038"/>
                  </a:moveTo>
                  <a:lnTo>
                    <a:pt x="2113051" y="31038"/>
                  </a:lnTo>
                  <a:lnTo>
                    <a:pt x="2113051" y="68795"/>
                  </a:lnTo>
                  <a:lnTo>
                    <a:pt x="2312505" y="68795"/>
                  </a:lnTo>
                  <a:lnTo>
                    <a:pt x="2312047" y="100215"/>
                  </a:lnTo>
                  <a:lnTo>
                    <a:pt x="2310333" y="135382"/>
                  </a:lnTo>
                  <a:lnTo>
                    <a:pt x="2306243" y="175120"/>
                  </a:lnTo>
                  <a:lnTo>
                    <a:pt x="2298687" y="220230"/>
                  </a:lnTo>
                  <a:lnTo>
                    <a:pt x="2346579" y="225221"/>
                  </a:lnTo>
                  <a:lnTo>
                    <a:pt x="2354338" y="175437"/>
                  </a:lnTo>
                  <a:lnTo>
                    <a:pt x="2358339" y="133032"/>
                  </a:lnTo>
                  <a:lnTo>
                    <a:pt x="2359837" y="96202"/>
                  </a:lnTo>
                  <a:lnTo>
                    <a:pt x="2360079" y="68795"/>
                  </a:lnTo>
                  <a:lnTo>
                    <a:pt x="2360130" y="31038"/>
                  </a:lnTo>
                  <a:close/>
                </a:path>
                <a:path w="7791450" h="1299210">
                  <a:moveTo>
                    <a:pt x="2390127" y="260350"/>
                  </a:moveTo>
                  <a:lnTo>
                    <a:pt x="2238832" y="260350"/>
                  </a:lnTo>
                  <a:lnTo>
                    <a:pt x="2238832" y="143916"/>
                  </a:lnTo>
                  <a:lnTo>
                    <a:pt x="2191728" y="143916"/>
                  </a:lnTo>
                  <a:lnTo>
                    <a:pt x="2191728" y="260350"/>
                  </a:lnTo>
                  <a:lnTo>
                    <a:pt x="2081225" y="260350"/>
                  </a:lnTo>
                  <a:lnTo>
                    <a:pt x="2081225" y="298894"/>
                  </a:lnTo>
                  <a:lnTo>
                    <a:pt x="2390127" y="298894"/>
                  </a:lnTo>
                  <a:lnTo>
                    <a:pt x="2390127" y="260350"/>
                  </a:lnTo>
                  <a:close/>
                </a:path>
                <a:path w="7791450" h="1299210">
                  <a:moveTo>
                    <a:pt x="2414879" y="928344"/>
                  </a:moveTo>
                  <a:lnTo>
                    <a:pt x="2367915" y="928344"/>
                  </a:lnTo>
                  <a:lnTo>
                    <a:pt x="2367915" y="962088"/>
                  </a:lnTo>
                  <a:lnTo>
                    <a:pt x="2231872" y="962088"/>
                  </a:lnTo>
                  <a:lnTo>
                    <a:pt x="2231872" y="927798"/>
                  </a:lnTo>
                  <a:lnTo>
                    <a:pt x="2185174" y="927798"/>
                  </a:lnTo>
                  <a:lnTo>
                    <a:pt x="2185174" y="962088"/>
                  </a:lnTo>
                  <a:lnTo>
                    <a:pt x="2185174" y="998918"/>
                  </a:lnTo>
                  <a:lnTo>
                    <a:pt x="2185174" y="1029398"/>
                  </a:lnTo>
                  <a:lnTo>
                    <a:pt x="2185174" y="1066228"/>
                  </a:lnTo>
                  <a:lnTo>
                    <a:pt x="2414879" y="1066228"/>
                  </a:lnTo>
                  <a:lnTo>
                    <a:pt x="2414879" y="1029398"/>
                  </a:lnTo>
                  <a:lnTo>
                    <a:pt x="2231872" y="1029398"/>
                  </a:lnTo>
                  <a:lnTo>
                    <a:pt x="2231872" y="998918"/>
                  </a:lnTo>
                  <a:lnTo>
                    <a:pt x="2367915" y="998918"/>
                  </a:lnTo>
                  <a:lnTo>
                    <a:pt x="2367915" y="1029119"/>
                  </a:lnTo>
                  <a:lnTo>
                    <a:pt x="2414879" y="1029119"/>
                  </a:lnTo>
                  <a:lnTo>
                    <a:pt x="2414879" y="998918"/>
                  </a:lnTo>
                  <a:lnTo>
                    <a:pt x="2414879" y="998588"/>
                  </a:lnTo>
                  <a:lnTo>
                    <a:pt x="2414879" y="962152"/>
                  </a:lnTo>
                  <a:lnTo>
                    <a:pt x="2414879" y="928344"/>
                  </a:lnTo>
                  <a:close/>
                </a:path>
                <a:path w="7791450" h="1299210">
                  <a:moveTo>
                    <a:pt x="2419350" y="1211008"/>
                  </a:moveTo>
                  <a:lnTo>
                    <a:pt x="2230564" y="1211008"/>
                  </a:lnTo>
                  <a:lnTo>
                    <a:pt x="2230564" y="1152588"/>
                  </a:lnTo>
                  <a:lnTo>
                    <a:pt x="2182939" y="1152588"/>
                  </a:lnTo>
                  <a:lnTo>
                    <a:pt x="2182939" y="1211008"/>
                  </a:lnTo>
                  <a:lnTo>
                    <a:pt x="2182939" y="1249108"/>
                  </a:lnTo>
                  <a:lnTo>
                    <a:pt x="2419350" y="1249108"/>
                  </a:lnTo>
                  <a:lnTo>
                    <a:pt x="2419350" y="1211008"/>
                  </a:lnTo>
                  <a:close/>
                </a:path>
                <a:path w="7791450" h="1299210">
                  <a:moveTo>
                    <a:pt x="2454605" y="1095425"/>
                  </a:moveTo>
                  <a:lnTo>
                    <a:pt x="2323439" y="1095425"/>
                  </a:lnTo>
                  <a:lnTo>
                    <a:pt x="2323439" y="1066736"/>
                  </a:lnTo>
                  <a:lnTo>
                    <a:pt x="2275814" y="1066736"/>
                  </a:lnTo>
                  <a:lnTo>
                    <a:pt x="2275814" y="1095425"/>
                  </a:lnTo>
                  <a:lnTo>
                    <a:pt x="2145703" y="1095425"/>
                  </a:lnTo>
                  <a:lnTo>
                    <a:pt x="2145703" y="1133576"/>
                  </a:lnTo>
                  <a:lnTo>
                    <a:pt x="2454605" y="1133576"/>
                  </a:lnTo>
                  <a:lnTo>
                    <a:pt x="2454605" y="1095425"/>
                  </a:lnTo>
                  <a:close/>
                </a:path>
                <a:path w="7791450" h="1299210">
                  <a:moveTo>
                    <a:pt x="2682456" y="277723"/>
                  </a:moveTo>
                  <a:lnTo>
                    <a:pt x="2674378" y="251663"/>
                  </a:lnTo>
                  <a:lnTo>
                    <a:pt x="2674239" y="251256"/>
                  </a:lnTo>
                  <a:lnTo>
                    <a:pt x="2650921" y="231775"/>
                  </a:lnTo>
                  <a:lnTo>
                    <a:pt x="2634831" y="226555"/>
                  </a:lnTo>
                  <a:lnTo>
                    <a:pt x="2634831" y="277723"/>
                  </a:lnTo>
                  <a:lnTo>
                    <a:pt x="2630246" y="289458"/>
                  </a:lnTo>
                  <a:lnTo>
                    <a:pt x="2616847" y="297713"/>
                  </a:lnTo>
                  <a:lnTo>
                    <a:pt x="2594851" y="302615"/>
                  </a:lnTo>
                  <a:lnTo>
                    <a:pt x="2564447" y="304292"/>
                  </a:lnTo>
                  <a:lnTo>
                    <a:pt x="2533688" y="302615"/>
                  </a:lnTo>
                  <a:lnTo>
                    <a:pt x="2511717" y="297713"/>
                  </a:lnTo>
                  <a:lnTo>
                    <a:pt x="2498585" y="289458"/>
                  </a:lnTo>
                  <a:lnTo>
                    <a:pt x="2494318" y="277723"/>
                  </a:lnTo>
                  <a:lnTo>
                    <a:pt x="2498585" y="266446"/>
                  </a:lnTo>
                  <a:lnTo>
                    <a:pt x="2511717" y="258330"/>
                  </a:lnTo>
                  <a:lnTo>
                    <a:pt x="2533688" y="253390"/>
                  </a:lnTo>
                  <a:lnTo>
                    <a:pt x="2564447" y="251663"/>
                  </a:lnTo>
                  <a:lnTo>
                    <a:pt x="2594851" y="253390"/>
                  </a:lnTo>
                  <a:lnTo>
                    <a:pt x="2616847" y="258330"/>
                  </a:lnTo>
                  <a:lnTo>
                    <a:pt x="2630246" y="266446"/>
                  </a:lnTo>
                  <a:lnTo>
                    <a:pt x="2634831" y="277723"/>
                  </a:lnTo>
                  <a:lnTo>
                    <a:pt x="2634831" y="226555"/>
                  </a:lnTo>
                  <a:lnTo>
                    <a:pt x="2613876" y="219735"/>
                  </a:lnTo>
                  <a:lnTo>
                    <a:pt x="2564447" y="215620"/>
                  </a:lnTo>
                  <a:lnTo>
                    <a:pt x="2514727" y="219735"/>
                  </a:lnTo>
                  <a:lnTo>
                    <a:pt x="2477452" y="231775"/>
                  </a:lnTo>
                  <a:lnTo>
                    <a:pt x="2454033" y="251256"/>
                  </a:lnTo>
                  <a:lnTo>
                    <a:pt x="2445905" y="277723"/>
                  </a:lnTo>
                  <a:lnTo>
                    <a:pt x="2454033" y="304444"/>
                  </a:lnTo>
                  <a:lnTo>
                    <a:pt x="2477452" y="324129"/>
                  </a:lnTo>
                  <a:lnTo>
                    <a:pt x="2514727" y="336257"/>
                  </a:lnTo>
                  <a:lnTo>
                    <a:pt x="2564447" y="340347"/>
                  </a:lnTo>
                  <a:lnTo>
                    <a:pt x="2613876" y="336257"/>
                  </a:lnTo>
                  <a:lnTo>
                    <a:pt x="2650921" y="324129"/>
                  </a:lnTo>
                  <a:lnTo>
                    <a:pt x="2674239" y="304444"/>
                  </a:lnTo>
                  <a:lnTo>
                    <a:pt x="2674289" y="304292"/>
                  </a:lnTo>
                  <a:lnTo>
                    <a:pt x="2682456" y="277723"/>
                  </a:lnTo>
                  <a:close/>
                </a:path>
                <a:path w="7791450" h="1299210">
                  <a:moveTo>
                    <a:pt x="2684691" y="95110"/>
                  </a:moveTo>
                  <a:lnTo>
                    <a:pt x="2495372" y="95110"/>
                  </a:lnTo>
                  <a:lnTo>
                    <a:pt x="2495372" y="48933"/>
                  </a:lnTo>
                  <a:lnTo>
                    <a:pt x="2682976" y="48933"/>
                  </a:lnTo>
                  <a:lnTo>
                    <a:pt x="2682976" y="10909"/>
                  </a:lnTo>
                  <a:lnTo>
                    <a:pt x="2448014" y="10909"/>
                  </a:lnTo>
                  <a:lnTo>
                    <a:pt x="2448014" y="132867"/>
                  </a:lnTo>
                  <a:lnTo>
                    <a:pt x="2684691" y="132867"/>
                  </a:lnTo>
                  <a:lnTo>
                    <a:pt x="2684691" y="95110"/>
                  </a:lnTo>
                  <a:close/>
                </a:path>
                <a:path w="7791450" h="1299210">
                  <a:moveTo>
                    <a:pt x="2720073" y="156552"/>
                  </a:moveTo>
                  <a:lnTo>
                    <a:pt x="2410650" y="156552"/>
                  </a:lnTo>
                  <a:lnTo>
                    <a:pt x="2410650" y="195224"/>
                  </a:lnTo>
                  <a:lnTo>
                    <a:pt x="2720073" y="195224"/>
                  </a:lnTo>
                  <a:lnTo>
                    <a:pt x="2720073" y="156552"/>
                  </a:lnTo>
                  <a:close/>
                </a:path>
                <a:path w="7791450" h="1299210">
                  <a:moveTo>
                    <a:pt x="2843746" y="945438"/>
                  </a:moveTo>
                  <a:lnTo>
                    <a:pt x="2593517" y="945438"/>
                  </a:lnTo>
                  <a:lnTo>
                    <a:pt x="2593517" y="983195"/>
                  </a:lnTo>
                  <a:lnTo>
                    <a:pt x="2796121" y="983195"/>
                  </a:lnTo>
                  <a:lnTo>
                    <a:pt x="2795879" y="1014031"/>
                  </a:lnTo>
                  <a:lnTo>
                    <a:pt x="2794520" y="1048258"/>
                  </a:lnTo>
                  <a:lnTo>
                    <a:pt x="2791066" y="1086726"/>
                  </a:lnTo>
                  <a:lnTo>
                    <a:pt x="2784538" y="1130287"/>
                  </a:lnTo>
                  <a:lnTo>
                    <a:pt x="2831249" y="1134630"/>
                  </a:lnTo>
                  <a:lnTo>
                    <a:pt x="2838399" y="1087247"/>
                  </a:lnTo>
                  <a:lnTo>
                    <a:pt x="2842082" y="1046492"/>
                  </a:lnTo>
                  <a:lnTo>
                    <a:pt x="2843479" y="1010805"/>
                  </a:lnTo>
                  <a:lnTo>
                    <a:pt x="2843707" y="983195"/>
                  </a:lnTo>
                  <a:lnTo>
                    <a:pt x="2843746" y="945438"/>
                  </a:lnTo>
                  <a:close/>
                </a:path>
                <a:path w="7791450" h="1299210">
                  <a:moveTo>
                    <a:pt x="2871901" y="1174750"/>
                  </a:moveTo>
                  <a:lnTo>
                    <a:pt x="2760078" y="1174750"/>
                  </a:lnTo>
                  <a:lnTo>
                    <a:pt x="2760078" y="1068184"/>
                  </a:lnTo>
                  <a:lnTo>
                    <a:pt x="2713367" y="1068184"/>
                  </a:lnTo>
                  <a:lnTo>
                    <a:pt x="2713367" y="1174750"/>
                  </a:lnTo>
                  <a:lnTo>
                    <a:pt x="2676004" y="1174750"/>
                  </a:lnTo>
                  <a:lnTo>
                    <a:pt x="2676004" y="1068184"/>
                  </a:lnTo>
                  <a:lnTo>
                    <a:pt x="2628646" y="1068184"/>
                  </a:lnTo>
                  <a:lnTo>
                    <a:pt x="2628646" y="1174750"/>
                  </a:lnTo>
                  <a:lnTo>
                    <a:pt x="2562999" y="1174750"/>
                  </a:lnTo>
                  <a:lnTo>
                    <a:pt x="2562999" y="1213294"/>
                  </a:lnTo>
                  <a:lnTo>
                    <a:pt x="2871901" y="1213294"/>
                  </a:lnTo>
                  <a:lnTo>
                    <a:pt x="2871901" y="1174750"/>
                  </a:lnTo>
                  <a:close/>
                </a:path>
                <a:path w="7791450" h="1299210">
                  <a:moveTo>
                    <a:pt x="2923870" y="142735"/>
                  </a:moveTo>
                  <a:lnTo>
                    <a:pt x="2917748" y="117284"/>
                  </a:lnTo>
                  <a:lnTo>
                    <a:pt x="2916555" y="115900"/>
                  </a:lnTo>
                  <a:lnTo>
                    <a:pt x="2900629" y="97574"/>
                  </a:lnTo>
                  <a:lnTo>
                    <a:pt x="2878874" y="87058"/>
                  </a:lnTo>
                  <a:lnTo>
                    <a:pt x="2878874" y="142735"/>
                  </a:lnTo>
                  <a:lnTo>
                    <a:pt x="2876016" y="154101"/>
                  </a:lnTo>
                  <a:lnTo>
                    <a:pt x="2868168" y="162293"/>
                  </a:lnTo>
                  <a:lnTo>
                    <a:pt x="2856103" y="167246"/>
                  </a:lnTo>
                  <a:lnTo>
                    <a:pt x="2840583" y="168922"/>
                  </a:lnTo>
                  <a:lnTo>
                    <a:pt x="2825064" y="167246"/>
                  </a:lnTo>
                  <a:lnTo>
                    <a:pt x="2813113" y="162293"/>
                  </a:lnTo>
                  <a:lnTo>
                    <a:pt x="2805417" y="154101"/>
                  </a:lnTo>
                  <a:lnTo>
                    <a:pt x="2802699" y="142735"/>
                  </a:lnTo>
                  <a:lnTo>
                    <a:pt x="2805417" y="131241"/>
                  </a:lnTo>
                  <a:lnTo>
                    <a:pt x="2813113" y="122859"/>
                  </a:lnTo>
                  <a:lnTo>
                    <a:pt x="2825064" y="117703"/>
                  </a:lnTo>
                  <a:lnTo>
                    <a:pt x="2840583" y="115900"/>
                  </a:lnTo>
                  <a:lnTo>
                    <a:pt x="2856103" y="117703"/>
                  </a:lnTo>
                  <a:lnTo>
                    <a:pt x="2868168" y="122859"/>
                  </a:lnTo>
                  <a:lnTo>
                    <a:pt x="2876016" y="131241"/>
                  </a:lnTo>
                  <a:lnTo>
                    <a:pt x="2878874" y="142735"/>
                  </a:lnTo>
                  <a:lnTo>
                    <a:pt x="2878874" y="87058"/>
                  </a:lnTo>
                  <a:lnTo>
                    <a:pt x="2874302" y="84836"/>
                  </a:lnTo>
                  <a:lnTo>
                    <a:pt x="2840583" y="80251"/>
                  </a:lnTo>
                  <a:lnTo>
                    <a:pt x="2806674" y="84836"/>
                  </a:lnTo>
                  <a:lnTo>
                    <a:pt x="2780055" y="97574"/>
                  </a:lnTo>
                  <a:lnTo>
                    <a:pt x="2762681" y="117284"/>
                  </a:lnTo>
                  <a:lnTo>
                    <a:pt x="2756522" y="142735"/>
                  </a:lnTo>
                  <a:lnTo>
                    <a:pt x="2762681" y="168186"/>
                  </a:lnTo>
                  <a:lnTo>
                    <a:pt x="2780055" y="187883"/>
                  </a:lnTo>
                  <a:lnTo>
                    <a:pt x="2806674" y="200583"/>
                  </a:lnTo>
                  <a:lnTo>
                    <a:pt x="2840583" y="205092"/>
                  </a:lnTo>
                  <a:lnTo>
                    <a:pt x="2874302" y="200583"/>
                  </a:lnTo>
                  <a:lnTo>
                    <a:pt x="2900629" y="187883"/>
                  </a:lnTo>
                  <a:lnTo>
                    <a:pt x="2917113" y="168922"/>
                  </a:lnTo>
                  <a:lnTo>
                    <a:pt x="2917748" y="168186"/>
                  </a:lnTo>
                  <a:lnTo>
                    <a:pt x="2923870" y="142735"/>
                  </a:lnTo>
                  <a:close/>
                </a:path>
                <a:path w="7791450" h="1299210">
                  <a:moveTo>
                    <a:pt x="2940964" y="32092"/>
                  </a:moveTo>
                  <a:lnTo>
                    <a:pt x="2864269" y="32092"/>
                  </a:lnTo>
                  <a:lnTo>
                    <a:pt x="2864269" y="0"/>
                  </a:lnTo>
                  <a:lnTo>
                    <a:pt x="2816910" y="0"/>
                  </a:lnTo>
                  <a:lnTo>
                    <a:pt x="2816910" y="32092"/>
                  </a:lnTo>
                  <a:lnTo>
                    <a:pt x="2739948" y="32092"/>
                  </a:lnTo>
                  <a:lnTo>
                    <a:pt x="2739948" y="69329"/>
                  </a:lnTo>
                  <a:lnTo>
                    <a:pt x="2940964" y="69329"/>
                  </a:lnTo>
                  <a:lnTo>
                    <a:pt x="2940964" y="32092"/>
                  </a:lnTo>
                  <a:close/>
                </a:path>
                <a:path w="7791450" h="1299210">
                  <a:moveTo>
                    <a:pt x="3008719" y="228384"/>
                  </a:moveTo>
                  <a:lnTo>
                    <a:pt x="2780728" y="228384"/>
                  </a:lnTo>
                  <a:lnTo>
                    <a:pt x="2780728" y="266268"/>
                  </a:lnTo>
                  <a:lnTo>
                    <a:pt x="2961094" y="266268"/>
                  </a:lnTo>
                  <a:lnTo>
                    <a:pt x="2961094" y="340474"/>
                  </a:lnTo>
                  <a:lnTo>
                    <a:pt x="3008719" y="340474"/>
                  </a:lnTo>
                  <a:lnTo>
                    <a:pt x="3008719" y="228384"/>
                  </a:lnTo>
                  <a:close/>
                </a:path>
                <a:path w="7791450" h="1299210">
                  <a:moveTo>
                    <a:pt x="3054248" y="89712"/>
                  </a:moveTo>
                  <a:lnTo>
                    <a:pt x="3008719" y="89712"/>
                  </a:lnTo>
                  <a:lnTo>
                    <a:pt x="3008719" y="1574"/>
                  </a:lnTo>
                  <a:lnTo>
                    <a:pt x="2961094" y="1574"/>
                  </a:lnTo>
                  <a:lnTo>
                    <a:pt x="2961094" y="214172"/>
                  </a:lnTo>
                  <a:lnTo>
                    <a:pt x="3008719" y="214172"/>
                  </a:lnTo>
                  <a:lnTo>
                    <a:pt x="3008719" y="128397"/>
                  </a:lnTo>
                  <a:lnTo>
                    <a:pt x="3054248" y="128397"/>
                  </a:lnTo>
                  <a:lnTo>
                    <a:pt x="3054248" y="89712"/>
                  </a:lnTo>
                  <a:close/>
                </a:path>
                <a:path w="7791450" h="1299210">
                  <a:moveTo>
                    <a:pt x="3169755" y="989253"/>
                  </a:moveTo>
                  <a:lnTo>
                    <a:pt x="3160953" y="961529"/>
                  </a:lnTo>
                  <a:lnTo>
                    <a:pt x="3158718" y="959650"/>
                  </a:lnTo>
                  <a:lnTo>
                    <a:pt x="3136112" y="940574"/>
                  </a:lnTo>
                  <a:lnTo>
                    <a:pt x="3120809" y="935355"/>
                  </a:lnTo>
                  <a:lnTo>
                    <a:pt x="3120809" y="989253"/>
                  </a:lnTo>
                  <a:lnTo>
                    <a:pt x="3115805" y="1002550"/>
                  </a:lnTo>
                  <a:lnTo>
                    <a:pt x="3101276" y="1012063"/>
                  </a:lnTo>
                  <a:lnTo>
                    <a:pt x="3077972" y="1017803"/>
                  </a:lnTo>
                  <a:lnTo>
                    <a:pt x="3046615" y="1019771"/>
                  </a:lnTo>
                  <a:lnTo>
                    <a:pt x="3015094" y="1017803"/>
                  </a:lnTo>
                  <a:lnTo>
                    <a:pt x="2991840" y="1012063"/>
                  </a:lnTo>
                  <a:lnTo>
                    <a:pt x="2977477" y="1002550"/>
                  </a:lnTo>
                  <a:lnTo>
                    <a:pt x="2972676" y="989253"/>
                  </a:lnTo>
                  <a:lnTo>
                    <a:pt x="2977477" y="976528"/>
                  </a:lnTo>
                  <a:lnTo>
                    <a:pt x="2991840" y="967244"/>
                  </a:lnTo>
                  <a:lnTo>
                    <a:pt x="3015094" y="961580"/>
                  </a:lnTo>
                  <a:lnTo>
                    <a:pt x="3046615" y="959650"/>
                  </a:lnTo>
                  <a:lnTo>
                    <a:pt x="3077972" y="961580"/>
                  </a:lnTo>
                  <a:lnTo>
                    <a:pt x="3101276" y="967244"/>
                  </a:lnTo>
                  <a:lnTo>
                    <a:pt x="3115805" y="976528"/>
                  </a:lnTo>
                  <a:lnTo>
                    <a:pt x="3120809" y="989253"/>
                  </a:lnTo>
                  <a:lnTo>
                    <a:pt x="3120809" y="935355"/>
                  </a:lnTo>
                  <a:lnTo>
                    <a:pt x="3097301" y="927315"/>
                  </a:lnTo>
                  <a:lnTo>
                    <a:pt x="3046615" y="922680"/>
                  </a:lnTo>
                  <a:lnTo>
                    <a:pt x="2995752" y="927315"/>
                  </a:lnTo>
                  <a:lnTo>
                    <a:pt x="2956852" y="940574"/>
                  </a:lnTo>
                  <a:lnTo>
                    <a:pt x="2932023" y="961529"/>
                  </a:lnTo>
                  <a:lnTo>
                    <a:pt x="2923336" y="989253"/>
                  </a:lnTo>
                  <a:lnTo>
                    <a:pt x="2932023" y="1017346"/>
                  </a:lnTo>
                  <a:lnTo>
                    <a:pt x="2956852" y="1038491"/>
                  </a:lnTo>
                  <a:lnTo>
                    <a:pt x="2995752" y="1051788"/>
                  </a:lnTo>
                  <a:lnTo>
                    <a:pt x="3046615" y="1056347"/>
                  </a:lnTo>
                  <a:lnTo>
                    <a:pt x="3097301" y="1051788"/>
                  </a:lnTo>
                  <a:lnTo>
                    <a:pt x="3136112" y="1038491"/>
                  </a:lnTo>
                  <a:lnTo>
                    <a:pt x="3158096" y="1019771"/>
                  </a:lnTo>
                  <a:lnTo>
                    <a:pt x="3160953" y="1017346"/>
                  </a:lnTo>
                  <a:lnTo>
                    <a:pt x="3169755" y="989253"/>
                  </a:lnTo>
                  <a:close/>
                </a:path>
                <a:path w="7791450" h="1299210">
                  <a:moveTo>
                    <a:pt x="3201327" y="1074508"/>
                  </a:moveTo>
                  <a:lnTo>
                    <a:pt x="3079762" y="1074508"/>
                  </a:lnTo>
                  <a:lnTo>
                    <a:pt x="3079762" y="1111999"/>
                  </a:lnTo>
                  <a:lnTo>
                    <a:pt x="3079762" y="1143571"/>
                  </a:lnTo>
                  <a:lnTo>
                    <a:pt x="3013062" y="1143571"/>
                  </a:lnTo>
                  <a:lnTo>
                    <a:pt x="3013062" y="1111999"/>
                  </a:lnTo>
                  <a:lnTo>
                    <a:pt x="3079762" y="1111999"/>
                  </a:lnTo>
                  <a:lnTo>
                    <a:pt x="3079762" y="1074508"/>
                  </a:lnTo>
                  <a:lnTo>
                    <a:pt x="2892425" y="1074508"/>
                  </a:lnTo>
                  <a:lnTo>
                    <a:pt x="2892425" y="1111999"/>
                  </a:lnTo>
                  <a:lnTo>
                    <a:pt x="2965437" y="1111999"/>
                  </a:lnTo>
                  <a:lnTo>
                    <a:pt x="2965437" y="1143571"/>
                  </a:lnTo>
                  <a:lnTo>
                    <a:pt x="2926626" y="1143571"/>
                  </a:lnTo>
                  <a:lnTo>
                    <a:pt x="2926626" y="1180668"/>
                  </a:lnTo>
                  <a:lnTo>
                    <a:pt x="3116211" y="1180668"/>
                  </a:lnTo>
                  <a:lnTo>
                    <a:pt x="3116211" y="1254874"/>
                  </a:lnTo>
                  <a:lnTo>
                    <a:pt x="3163697" y="1254874"/>
                  </a:lnTo>
                  <a:lnTo>
                    <a:pt x="3163697" y="1143571"/>
                  </a:lnTo>
                  <a:lnTo>
                    <a:pt x="3126600" y="1143571"/>
                  </a:lnTo>
                  <a:lnTo>
                    <a:pt x="3126600" y="1111999"/>
                  </a:lnTo>
                  <a:lnTo>
                    <a:pt x="3201327" y="1111999"/>
                  </a:lnTo>
                  <a:lnTo>
                    <a:pt x="3201327" y="1074508"/>
                  </a:lnTo>
                  <a:close/>
                </a:path>
                <a:path w="7791450" h="1299210">
                  <a:moveTo>
                    <a:pt x="3350260" y="31038"/>
                  </a:moveTo>
                  <a:lnTo>
                    <a:pt x="3100032" y="31038"/>
                  </a:lnTo>
                  <a:lnTo>
                    <a:pt x="3100032" y="68795"/>
                  </a:lnTo>
                  <a:lnTo>
                    <a:pt x="3302635" y="68795"/>
                  </a:lnTo>
                  <a:lnTo>
                    <a:pt x="3302393" y="99631"/>
                  </a:lnTo>
                  <a:lnTo>
                    <a:pt x="3301034" y="133858"/>
                  </a:lnTo>
                  <a:lnTo>
                    <a:pt x="3297580" y="172326"/>
                  </a:lnTo>
                  <a:lnTo>
                    <a:pt x="3291052" y="215887"/>
                  </a:lnTo>
                  <a:lnTo>
                    <a:pt x="3337750" y="220230"/>
                  </a:lnTo>
                  <a:lnTo>
                    <a:pt x="3344913" y="172847"/>
                  </a:lnTo>
                  <a:lnTo>
                    <a:pt x="3348596" y="132092"/>
                  </a:lnTo>
                  <a:lnTo>
                    <a:pt x="3349980" y="96405"/>
                  </a:lnTo>
                  <a:lnTo>
                    <a:pt x="3350222" y="68795"/>
                  </a:lnTo>
                  <a:lnTo>
                    <a:pt x="3350260" y="31038"/>
                  </a:lnTo>
                  <a:close/>
                </a:path>
                <a:path w="7791450" h="1299210">
                  <a:moveTo>
                    <a:pt x="3378403" y="260350"/>
                  </a:moveTo>
                  <a:lnTo>
                    <a:pt x="3266579" y="260350"/>
                  </a:lnTo>
                  <a:lnTo>
                    <a:pt x="3266579" y="153784"/>
                  </a:lnTo>
                  <a:lnTo>
                    <a:pt x="3219881" y="153784"/>
                  </a:lnTo>
                  <a:lnTo>
                    <a:pt x="3219881" y="260350"/>
                  </a:lnTo>
                  <a:lnTo>
                    <a:pt x="3182518" y="260350"/>
                  </a:lnTo>
                  <a:lnTo>
                    <a:pt x="3182518" y="153784"/>
                  </a:lnTo>
                  <a:lnTo>
                    <a:pt x="3135147" y="153784"/>
                  </a:lnTo>
                  <a:lnTo>
                    <a:pt x="3135147" y="260350"/>
                  </a:lnTo>
                  <a:lnTo>
                    <a:pt x="3069501" y="260350"/>
                  </a:lnTo>
                  <a:lnTo>
                    <a:pt x="3069501" y="298894"/>
                  </a:lnTo>
                  <a:lnTo>
                    <a:pt x="3378403" y="298894"/>
                  </a:lnTo>
                  <a:lnTo>
                    <a:pt x="3378403" y="260350"/>
                  </a:lnTo>
                  <a:close/>
                </a:path>
                <a:path w="7791450" h="1299210">
                  <a:moveTo>
                    <a:pt x="3425380" y="1021880"/>
                  </a:moveTo>
                  <a:lnTo>
                    <a:pt x="3418154" y="988402"/>
                  </a:lnTo>
                  <a:lnTo>
                    <a:pt x="3411702" y="979779"/>
                  </a:lnTo>
                  <a:lnTo>
                    <a:pt x="3398469" y="962101"/>
                  </a:lnTo>
                  <a:lnTo>
                    <a:pt x="3379063" y="950874"/>
                  </a:lnTo>
                  <a:lnTo>
                    <a:pt x="3379063" y="1021880"/>
                  </a:lnTo>
                  <a:lnTo>
                    <a:pt x="3375355" y="1039774"/>
                  </a:lnTo>
                  <a:lnTo>
                    <a:pt x="3365309" y="1052995"/>
                  </a:lnTo>
                  <a:lnTo>
                    <a:pt x="3350183" y="1061173"/>
                  </a:lnTo>
                  <a:lnTo>
                    <a:pt x="3331311" y="1063980"/>
                  </a:lnTo>
                  <a:lnTo>
                    <a:pt x="3312782" y="1061173"/>
                  </a:lnTo>
                  <a:lnTo>
                    <a:pt x="3297923" y="1052995"/>
                  </a:lnTo>
                  <a:lnTo>
                    <a:pt x="3288055" y="1039774"/>
                  </a:lnTo>
                  <a:lnTo>
                    <a:pt x="3284474" y="1021880"/>
                  </a:lnTo>
                  <a:lnTo>
                    <a:pt x="3288042" y="1004150"/>
                  </a:lnTo>
                  <a:lnTo>
                    <a:pt x="3297872" y="990917"/>
                  </a:lnTo>
                  <a:lnTo>
                    <a:pt x="3312731" y="982637"/>
                  </a:lnTo>
                  <a:lnTo>
                    <a:pt x="3331311" y="979779"/>
                  </a:lnTo>
                  <a:lnTo>
                    <a:pt x="3350247" y="982637"/>
                  </a:lnTo>
                  <a:lnTo>
                    <a:pt x="3365347" y="990917"/>
                  </a:lnTo>
                  <a:lnTo>
                    <a:pt x="3375380" y="1004150"/>
                  </a:lnTo>
                  <a:lnTo>
                    <a:pt x="3379063" y="1021880"/>
                  </a:lnTo>
                  <a:lnTo>
                    <a:pt x="3379063" y="950874"/>
                  </a:lnTo>
                  <a:lnTo>
                    <a:pt x="3368725" y="944892"/>
                  </a:lnTo>
                  <a:lnTo>
                    <a:pt x="3331311" y="938733"/>
                  </a:lnTo>
                  <a:lnTo>
                    <a:pt x="3294138" y="944892"/>
                  </a:lnTo>
                  <a:lnTo>
                    <a:pt x="3264319" y="962101"/>
                  </a:lnTo>
                  <a:lnTo>
                    <a:pt x="3244507" y="988402"/>
                  </a:lnTo>
                  <a:lnTo>
                    <a:pt x="3237382" y="1021880"/>
                  </a:lnTo>
                  <a:lnTo>
                    <a:pt x="3244507" y="1055408"/>
                  </a:lnTo>
                  <a:lnTo>
                    <a:pt x="3264319" y="1081709"/>
                  </a:lnTo>
                  <a:lnTo>
                    <a:pt x="3294138" y="1098880"/>
                  </a:lnTo>
                  <a:lnTo>
                    <a:pt x="3331311" y="1105027"/>
                  </a:lnTo>
                  <a:lnTo>
                    <a:pt x="3368725" y="1098880"/>
                  </a:lnTo>
                  <a:lnTo>
                    <a:pt x="3398469" y="1081709"/>
                  </a:lnTo>
                  <a:lnTo>
                    <a:pt x="3411740" y="1063980"/>
                  </a:lnTo>
                  <a:lnTo>
                    <a:pt x="3418154" y="1055408"/>
                  </a:lnTo>
                  <a:lnTo>
                    <a:pt x="3425380" y="1021880"/>
                  </a:lnTo>
                  <a:close/>
                </a:path>
                <a:path w="7791450" h="1299210">
                  <a:moveTo>
                    <a:pt x="3443401" y="1171067"/>
                  </a:moveTo>
                  <a:lnTo>
                    <a:pt x="3439845" y="1136865"/>
                  </a:lnTo>
                  <a:lnTo>
                    <a:pt x="3383927" y="1142847"/>
                  </a:lnTo>
                  <a:lnTo>
                    <a:pt x="3327031" y="1146124"/>
                  </a:lnTo>
                  <a:lnTo>
                    <a:pt x="3272421" y="1147495"/>
                  </a:lnTo>
                  <a:lnTo>
                    <a:pt x="3223298" y="1147787"/>
                  </a:lnTo>
                  <a:lnTo>
                    <a:pt x="3228695" y="1186332"/>
                  </a:lnTo>
                  <a:lnTo>
                    <a:pt x="3276727" y="1186002"/>
                  </a:lnTo>
                  <a:lnTo>
                    <a:pt x="3330181" y="1184173"/>
                  </a:lnTo>
                  <a:lnTo>
                    <a:pt x="3386556" y="1179614"/>
                  </a:lnTo>
                  <a:lnTo>
                    <a:pt x="3443401" y="1171067"/>
                  </a:lnTo>
                  <a:close/>
                </a:path>
                <a:path w="7791450" h="1299210">
                  <a:moveTo>
                    <a:pt x="3506292" y="915974"/>
                  </a:moveTo>
                  <a:lnTo>
                    <a:pt x="3459061" y="915974"/>
                  </a:lnTo>
                  <a:lnTo>
                    <a:pt x="3459061" y="1255661"/>
                  </a:lnTo>
                  <a:lnTo>
                    <a:pt x="3506292" y="1255661"/>
                  </a:lnTo>
                  <a:lnTo>
                    <a:pt x="3506292" y="915974"/>
                  </a:lnTo>
                  <a:close/>
                </a:path>
                <a:path w="7791450" h="1299210">
                  <a:moveTo>
                    <a:pt x="3792436" y="188252"/>
                  </a:moveTo>
                  <a:lnTo>
                    <a:pt x="3660483" y="56299"/>
                  </a:lnTo>
                  <a:lnTo>
                    <a:pt x="3630345" y="86169"/>
                  </a:lnTo>
                  <a:lnTo>
                    <a:pt x="3710597" y="166420"/>
                  </a:lnTo>
                  <a:lnTo>
                    <a:pt x="3521684" y="166420"/>
                  </a:lnTo>
                  <a:lnTo>
                    <a:pt x="3521684" y="210096"/>
                  </a:lnTo>
                  <a:lnTo>
                    <a:pt x="3710597" y="210096"/>
                  </a:lnTo>
                  <a:lnTo>
                    <a:pt x="3630345" y="290474"/>
                  </a:lnTo>
                  <a:lnTo>
                    <a:pt x="3660483" y="320217"/>
                  </a:lnTo>
                  <a:lnTo>
                    <a:pt x="3792436" y="188252"/>
                  </a:lnTo>
                  <a:close/>
                </a:path>
                <a:path w="7791450" h="1299210">
                  <a:moveTo>
                    <a:pt x="3815905" y="950709"/>
                  </a:moveTo>
                  <a:lnTo>
                    <a:pt x="3654615" y="950709"/>
                  </a:lnTo>
                  <a:lnTo>
                    <a:pt x="3654615" y="989520"/>
                  </a:lnTo>
                  <a:lnTo>
                    <a:pt x="3767493" y="989520"/>
                  </a:lnTo>
                  <a:lnTo>
                    <a:pt x="3758006" y="1032294"/>
                  </a:lnTo>
                  <a:lnTo>
                    <a:pt x="3740213" y="1070279"/>
                  </a:lnTo>
                  <a:lnTo>
                    <a:pt x="3713962" y="1103845"/>
                  </a:lnTo>
                  <a:lnTo>
                    <a:pt x="3679113" y="1133373"/>
                  </a:lnTo>
                  <a:lnTo>
                    <a:pt x="3635527" y="1159230"/>
                  </a:lnTo>
                  <a:lnTo>
                    <a:pt x="3662235" y="1195539"/>
                  </a:lnTo>
                  <a:lnTo>
                    <a:pt x="3713111" y="1165021"/>
                  </a:lnTo>
                  <a:lnTo>
                    <a:pt x="3752596" y="1129728"/>
                  </a:lnTo>
                  <a:lnTo>
                    <a:pt x="3781653" y="1090142"/>
                  </a:lnTo>
                  <a:lnTo>
                    <a:pt x="3801237" y="1046772"/>
                  </a:lnTo>
                  <a:lnTo>
                    <a:pt x="3812336" y="1000137"/>
                  </a:lnTo>
                  <a:lnTo>
                    <a:pt x="3815905" y="950709"/>
                  </a:lnTo>
                  <a:close/>
                </a:path>
                <a:path w="7791450" h="1299210">
                  <a:moveTo>
                    <a:pt x="3954170" y="1045819"/>
                  </a:moveTo>
                  <a:lnTo>
                    <a:pt x="3906278" y="1045819"/>
                  </a:lnTo>
                  <a:lnTo>
                    <a:pt x="3906278" y="915974"/>
                  </a:lnTo>
                  <a:lnTo>
                    <a:pt x="3858793" y="915974"/>
                  </a:lnTo>
                  <a:lnTo>
                    <a:pt x="3858793" y="1254086"/>
                  </a:lnTo>
                  <a:lnTo>
                    <a:pt x="3906278" y="1254086"/>
                  </a:lnTo>
                  <a:lnTo>
                    <a:pt x="3906278" y="1085024"/>
                  </a:lnTo>
                  <a:lnTo>
                    <a:pt x="3954170" y="1085024"/>
                  </a:lnTo>
                  <a:lnTo>
                    <a:pt x="3954170" y="1045819"/>
                  </a:lnTo>
                  <a:close/>
                </a:path>
                <a:path w="7791450" h="1299210">
                  <a:moveTo>
                    <a:pt x="4080967" y="254304"/>
                  </a:moveTo>
                  <a:lnTo>
                    <a:pt x="4078186" y="223913"/>
                  </a:lnTo>
                  <a:lnTo>
                    <a:pt x="4077424" y="215620"/>
                  </a:lnTo>
                  <a:lnTo>
                    <a:pt x="4053497" y="219341"/>
                  </a:lnTo>
                  <a:lnTo>
                    <a:pt x="4030243" y="221792"/>
                  </a:lnTo>
                  <a:lnTo>
                    <a:pt x="4006951" y="223227"/>
                  </a:lnTo>
                  <a:lnTo>
                    <a:pt x="3982961" y="223913"/>
                  </a:lnTo>
                  <a:lnTo>
                    <a:pt x="3982961" y="79057"/>
                  </a:lnTo>
                  <a:lnTo>
                    <a:pt x="4061764" y="79057"/>
                  </a:lnTo>
                  <a:lnTo>
                    <a:pt x="4061764" y="40906"/>
                  </a:lnTo>
                  <a:lnTo>
                    <a:pt x="3935336" y="40906"/>
                  </a:lnTo>
                  <a:lnTo>
                    <a:pt x="3935336" y="263639"/>
                  </a:lnTo>
                  <a:lnTo>
                    <a:pt x="3959009" y="263639"/>
                  </a:lnTo>
                  <a:lnTo>
                    <a:pt x="3991076" y="263258"/>
                  </a:lnTo>
                  <a:lnTo>
                    <a:pt x="4021226" y="261937"/>
                  </a:lnTo>
                  <a:lnTo>
                    <a:pt x="4050766" y="259130"/>
                  </a:lnTo>
                  <a:lnTo>
                    <a:pt x="4080967" y="254304"/>
                  </a:lnTo>
                  <a:close/>
                </a:path>
                <a:path w="7791450" h="1299210">
                  <a:moveTo>
                    <a:pt x="4171645" y="1070419"/>
                  </a:moveTo>
                  <a:lnTo>
                    <a:pt x="4136707" y="1054569"/>
                  </a:lnTo>
                  <a:lnTo>
                    <a:pt x="4098226" y="1005789"/>
                  </a:lnTo>
                  <a:lnTo>
                    <a:pt x="4093502" y="976757"/>
                  </a:lnTo>
                  <a:lnTo>
                    <a:pt x="4161117" y="976757"/>
                  </a:lnTo>
                  <a:lnTo>
                    <a:pt x="4161117" y="938860"/>
                  </a:lnTo>
                  <a:lnTo>
                    <a:pt x="3976408" y="938860"/>
                  </a:lnTo>
                  <a:lnTo>
                    <a:pt x="3976408" y="976757"/>
                  </a:lnTo>
                  <a:lnTo>
                    <a:pt x="4045610" y="976757"/>
                  </a:lnTo>
                  <a:lnTo>
                    <a:pt x="4040441" y="1008748"/>
                  </a:lnTo>
                  <a:lnTo>
                    <a:pt x="4025379" y="1038517"/>
                  </a:lnTo>
                  <a:lnTo>
                    <a:pt x="3999915" y="1063561"/>
                  </a:lnTo>
                  <a:lnTo>
                    <a:pt x="3963517" y="1081341"/>
                  </a:lnTo>
                  <a:lnTo>
                    <a:pt x="3987584" y="1118844"/>
                  </a:lnTo>
                  <a:lnTo>
                    <a:pt x="4015549" y="1106398"/>
                  </a:lnTo>
                  <a:lnTo>
                    <a:pt x="4038663" y="1089418"/>
                  </a:lnTo>
                  <a:lnTo>
                    <a:pt x="4057002" y="1068578"/>
                  </a:lnTo>
                  <a:lnTo>
                    <a:pt x="4070604" y="1044511"/>
                  </a:lnTo>
                  <a:lnTo>
                    <a:pt x="4083913" y="1064971"/>
                  </a:lnTo>
                  <a:lnTo>
                    <a:pt x="4101388" y="1082624"/>
                  </a:lnTo>
                  <a:lnTo>
                    <a:pt x="4123105" y="1096975"/>
                  </a:lnTo>
                  <a:lnTo>
                    <a:pt x="4149140" y="1107528"/>
                  </a:lnTo>
                  <a:lnTo>
                    <a:pt x="4171645" y="1070419"/>
                  </a:lnTo>
                  <a:close/>
                </a:path>
                <a:path w="7791450" h="1299210">
                  <a:moveTo>
                    <a:pt x="4218457" y="1574"/>
                  </a:moveTo>
                  <a:lnTo>
                    <a:pt x="4173588" y="1574"/>
                  </a:lnTo>
                  <a:lnTo>
                    <a:pt x="4173588" y="132473"/>
                  </a:lnTo>
                  <a:lnTo>
                    <a:pt x="4140962" y="132473"/>
                  </a:lnTo>
                  <a:lnTo>
                    <a:pt x="4140962" y="7493"/>
                  </a:lnTo>
                  <a:lnTo>
                    <a:pt x="4097413" y="7493"/>
                  </a:lnTo>
                  <a:lnTo>
                    <a:pt x="4097413" y="323900"/>
                  </a:lnTo>
                  <a:lnTo>
                    <a:pt x="4140962" y="323900"/>
                  </a:lnTo>
                  <a:lnTo>
                    <a:pt x="4140962" y="170497"/>
                  </a:lnTo>
                  <a:lnTo>
                    <a:pt x="4173588" y="170497"/>
                  </a:lnTo>
                  <a:lnTo>
                    <a:pt x="4173588" y="340474"/>
                  </a:lnTo>
                  <a:lnTo>
                    <a:pt x="4218457" y="340474"/>
                  </a:lnTo>
                  <a:lnTo>
                    <a:pt x="4218457" y="170497"/>
                  </a:lnTo>
                  <a:lnTo>
                    <a:pt x="4218457" y="132473"/>
                  </a:lnTo>
                  <a:lnTo>
                    <a:pt x="4218457" y="1574"/>
                  </a:lnTo>
                  <a:close/>
                </a:path>
                <a:path w="7791450" h="1299210">
                  <a:moveTo>
                    <a:pt x="4240454" y="1188961"/>
                  </a:moveTo>
                  <a:lnTo>
                    <a:pt x="4232516" y="1161313"/>
                  </a:lnTo>
                  <a:lnTo>
                    <a:pt x="4231805" y="1160678"/>
                  </a:lnTo>
                  <a:lnTo>
                    <a:pt x="4209783" y="1140790"/>
                  </a:lnTo>
                  <a:lnTo>
                    <a:pt x="4193616" y="1135075"/>
                  </a:lnTo>
                  <a:lnTo>
                    <a:pt x="4193616" y="1188961"/>
                  </a:lnTo>
                  <a:lnTo>
                    <a:pt x="4189260" y="1201635"/>
                  </a:lnTo>
                  <a:lnTo>
                    <a:pt x="4176395" y="1210665"/>
                  </a:lnTo>
                  <a:lnTo>
                    <a:pt x="4155262" y="1216050"/>
                  </a:lnTo>
                  <a:lnTo>
                    <a:pt x="4126128" y="1217777"/>
                  </a:lnTo>
                  <a:lnTo>
                    <a:pt x="4096715" y="1216050"/>
                  </a:lnTo>
                  <a:lnTo>
                    <a:pt x="4075239" y="1210665"/>
                  </a:lnTo>
                  <a:lnTo>
                    <a:pt x="4062107" y="1201635"/>
                  </a:lnTo>
                  <a:lnTo>
                    <a:pt x="4057713" y="1188961"/>
                  </a:lnTo>
                  <a:lnTo>
                    <a:pt x="4062107" y="1176477"/>
                  </a:lnTo>
                  <a:lnTo>
                    <a:pt x="4075239" y="1167612"/>
                  </a:lnTo>
                  <a:lnTo>
                    <a:pt x="4096715" y="1162354"/>
                  </a:lnTo>
                  <a:lnTo>
                    <a:pt x="4126128" y="1160678"/>
                  </a:lnTo>
                  <a:lnTo>
                    <a:pt x="4155262" y="1162354"/>
                  </a:lnTo>
                  <a:lnTo>
                    <a:pt x="4176395" y="1167612"/>
                  </a:lnTo>
                  <a:lnTo>
                    <a:pt x="4189260" y="1176477"/>
                  </a:lnTo>
                  <a:lnTo>
                    <a:pt x="4193616" y="1188961"/>
                  </a:lnTo>
                  <a:lnTo>
                    <a:pt x="4193616" y="1135075"/>
                  </a:lnTo>
                  <a:lnTo>
                    <a:pt x="4173791" y="1128039"/>
                  </a:lnTo>
                  <a:lnTo>
                    <a:pt x="4126128" y="1123708"/>
                  </a:lnTo>
                  <a:lnTo>
                    <a:pt x="4077805" y="1128039"/>
                  </a:lnTo>
                  <a:lnTo>
                    <a:pt x="4041279" y="1140790"/>
                  </a:lnTo>
                  <a:lnTo>
                    <a:pt x="4018203" y="1161313"/>
                  </a:lnTo>
                  <a:lnTo>
                    <a:pt x="4010215" y="1188961"/>
                  </a:lnTo>
                  <a:lnTo>
                    <a:pt x="4018203" y="1216685"/>
                  </a:lnTo>
                  <a:lnTo>
                    <a:pt x="4041279" y="1237386"/>
                  </a:lnTo>
                  <a:lnTo>
                    <a:pt x="4077805" y="1250327"/>
                  </a:lnTo>
                  <a:lnTo>
                    <a:pt x="4126128" y="1254747"/>
                  </a:lnTo>
                  <a:lnTo>
                    <a:pt x="4173791" y="1250327"/>
                  </a:lnTo>
                  <a:lnTo>
                    <a:pt x="4209783" y="1237386"/>
                  </a:lnTo>
                  <a:lnTo>
                    <a:pt x="4231322" y="1217777"/>
                  </a:lnTo>
                  <a:lnTo>
                    <a:pt x="4232516" y="1216685"/>
                  </a:lnTo>
                  <a:lnTo>
                    <a:pt x="4240454" y="1188961"/>
                  </a:lnTo>
                  <a:close/>
                </a:path>
                <a:path w="7791450" h="1299210">
                  <a:moveTo>
                    <a:pt x="4282808" y="994778"/>
                  </a:moveTo>
                  <a:lnTo>
                    <a:pt x="4237291" y="994778"/>
                  </a:lnTo>
                  <a:lnTo>
                    <a:pt x="4237291" y="915974"/>
                  </a:lnTo>
                  <a:lnTo>
                    <a:pt x="4189666" y="915974"/>
                  </a:lnTo>
                  <a:lnTo>
                    <a:pt x="4189666" y="1117130"/>
                  </a:lnTo>
                  <a:lnTo>
                    <a:pt x="4237291" y="1117130"/>
                  </a:lnTo>
                  <a:lnTo>
                    <a:pt x="4237291" y="1033462"/>
                  </a:lnTo>
                  <a:lnTo>
                    <a:pt x="4282808" y="1033462"/>
                  </a:lnTo>
                  <a:lnTo>
                    <a:pt x="4282808" y="994778"/>
                  </a:lnTo>
                  <a:close/>
                </a:path>
                <a:path w="7791450" h="1299210">
                  <a:moveTo>
                    <a:pt x="4439082" y="142735"/>
                  </a:moveTo>
                  <a:lnTo>
                    <a:pt x="4432973" y="117284"/>
                  </a:lnTo>
                  <a:lnTo>
                    <a:pt x="4431766" y="115900"/>
                  </a:lnTo>
                  <a:lnTo>
                    <a:pt x="4415841" y="97574"/>
                  </a:lnTo>
                  <a:lnTo>
                    <a:pt x="4394085" y="87058"/>
                  </a:lnTo>
                  <a:lnTo>
                    <a:pt x="4394085" y="142735"/>
                  </a:lnTo>
                  <a:lnTo>
                    <a:pt x="4391228" y="154101"/>
                  </a:lnTo>
                  <a:lnTo>
                    <a:pt x="4383379" y="162293"/>
                  </a:lnTo>
                  <a:lnTo>
                    <a:pt x="4371314" y="167246"/>
                  </a:lnTo>
                  <a:lnTo>
                    <a:pt x="4355808" y="168922"/>
                  </a:lnTo>
                  <a:lnTo>
                    <a:pt x="4340276" y="167246"/>
                  </a:lnTo>
                  <a:lnTo>
                    <a:pt x="4328325" y="162293"/>
                  </a:lnTo>
                  <a:lnTo>
                    <a:pt x="4320629" y="154101"/>
                  </a:lnTo>
                  <a:lnTo>
                    <a:pt x="4317911" y="142735"/>
                  </a:lnTo>
                  <a:lnTo>
                    <a:pt x="4320629" y="131241"/>
                  </a:lnTo>
                  <a:lnTo>
                    <a:pt x="4328325" y="122859"/>
                  </a:lnTo>
                  <a:lnTo>
                    <a:pt x="4340276" y="117703"/>
                  </a:lnTo>
                  <a:lnTo>
                    <a:pt x="4355808" y="115900"/>
                  </a:lnTo>
                  <a:lnTo>
                    <a:pt x="4371314" y="117703"/>
                  </a:lnTo>
                  <a:lnTo>
                    <a:pt x="4383379" y="122859"/>
                  </a:lnTo>
                  <a:lnTo>
                    <a:pt x="4391228" y="131241"/>
                  </a:lnTo>
                  <a:lnTo>
                    <a:pt x="4394085" y="142735"/>
                  </a:lnTo>
                  <a:lnTo>
                    <a:pt x="4394085" y="87058"/>
                  </a:lnTo>
                  <a:lnTo>
                    <a:pt x="4389513" y="84836"/>
                  </a:lnTo>
                  <a:lnTo>
                    <a:pt x="4355808" y="80251"/>
                  </a:lnTo>
                  <a:lnTo>
                    <a:pt x="4321886" y="84836"/>
                  </a:lnTo>
                  <a:lnTo>
                    <a:pt x="4295267" y="97574"/>
                  </a:lnTo>
                  <a:lnTo>
                    <a:pt x="4277893" y="117284"/>
                  </a:lnTo>
                  <a:lnTo>
                    <a:pt x="4271734" y="142735"/>
                  </a:lnTo>
                  <a:lnTo>
                    <a:pt x="4277893" y="168186"/>
                  </a:lnTo>
                  <a:lnTo>
                    <a:pt x="4295267" y="187883"/>
                  </a:lnTo>
                  <a:lnTo>
                    <a:pt x="4321886" y="200583"/>
                  </a:lnTo>
                  <a:lnTo>
                    <a:pt x="4355808" y="205092"/>
                  </a:lnTo>
                  <a:lnTo>
                    <a:pt x="4389513" y="200583"/>
                  </a:lnTo>
                  <a:lnTo>
                    <a:pt x="4415841" y="187883"/>
                  </a:lnTo>
                  <a:lnTo>
                    <a:pt x="4432338" y="168922"/>
                  </a:lnTo>
                  <a:lnTo>
                    <a:pt x="4432973" y="168186"/>
                  </a:lnTo>
                  <a:lnTo>
                    <a:pt x="4439082" y="142735"/>
                  </a:lnTo>
                  <a:close/>
                </a:path>
                <a:path w="7791450" h="1299210">
                  <a:moveTo>
                    <a:pt x="4456188" y="32092"/>
                  </a:moveTo>
                  <a:lnTo>
                    <a:pt x="4379480" y="32092"/>
                  </a:lnTo>
                  <a:lnTo>
                    <a:pt x="4379480" y="0"/>
                  </a:lnTo>
                  <a:lnTo>
                    <a:pt x="4332122" y="0"/>
                  </a:lnTo>
                  <a:lnTo>
                    <a:pt x="4332122" y="32092"/>
                  </a:lnTo>
                  <a:lnTo>
                    <a:pt x="4255160" y="32092"/>
                  </a:lnTo>
                  <a:lnTo>
                    <a:pt x="4255160" y="69329"/>
                  </a:lnTo>
                  <a:lnTo>
                    <a:pt x="4456188" y="69329"/>
                  </a:lnTo>
                  <a:lnTo>
                    <a:pt x="4456188" y="32092"/>
                  </a:lnTo>
                  <a:close/>
                </a:path>
                <a:path w="7791450" h="1299210">
                  <a:moveTo>
                    <a:pt x="4523943" y="228384"/>
                  </a:moveTo>
                  <a:lnTo>
                    <a:pt x="4295940" y="228384"/>
                  </a:lnTo>
                  <a:lnTo>
                    <a:pt x="4295940" y="266268"/>
                  </a:lnTo>
                  <a:lnTo>
                    <a:pt x="4476318" y="266268"/>
                  </a:lnTo>
                  <a:lnTo>
                    <a:pt x="4476318" y="340474"/>
                  </a:lnTo>
                  <a:lnTo>
                    <a:pt x="4523943" y="340474"/>
                  </a:lnTo>
                  <a:lnTo>
                    <a:pt x="4523943" y="228384"/>
                  </a:lnTo>
                  <a:close/>
                </a:path>
                <a:path w="7791450" h="1299210">
                  <a:moveTo>
                    <a:pt x="4569460" y="89712"/>
                  </a:moveTo>
                  <a:lnTo>
                    <a:pt x="4523943" y="89712"/>
                  </a:lnTo>
                  <a:lnTo>
                    <a:pt x="4523943" y="1574"/>
                  </a:lnTo>
                  <a:lnTo>
                    <a:pt x="4476318" y="1574"/>
                  </a:lnTo>
                  <a:lnTo>
                    <a:pt x="4476318" y="214172"/>
                  </a:lnTo>
                  <a:lnTo>
                    <a:pt x="4523943" y="214172"/>
                  </a:lnTo>
                  <a:lnTo>
                    <a:pt x="4523943" y="128397"/>
                  </a:lnTo>
                  <a:lnTo>
                    <a:pt x="4569460" y="128397"/>
                  </a:lnTo>
                  <a:lnTo>
                    <a:pt x="4569460" y="89712"/>
                  </a:lnTo>
                  <a:close/>
                </a:path>
                <a:path w="7791450" h="1299210">
                  <a:moveTo>
                    <a:pt x="4664189" y="1210665"/>
                  </a:moveTo>
                  <a:lnTo>
                    <a:pt x="4469219" y="1210665"/>
                  </a:lnTo>
                  <a:lnTo>
                    <a:pt x="4469219" y="1140942"/>
                  </a:lnTo>
                  <a:lnTo>
                    <a:pt x="4421860" y="1140942"/>
                  </a:lnTo>
                  <a:lnTo>
                    <a:pt x="4421860" y="1248956"/>
                  </a:lnTo>
                  <a:lnTo>
                    <a:pt x="4664189" y="1248956"/>
                  </a:lnTo>
                  <a:lnTo>
                    <a:pt x="4664189" y="1210665"/>
                  </a:lnTo>
                  <a:close/>
                </a:path>
                <a:path w="7791450" h="1299210">
                  <a:moveTo>
                    <a:pt x="4689437" y="197993"/>
                  </a:moveTo>
                  <a:lnTo>
                    <a:pt x="4686185" y="150888"/>
                  </a:lnTo>
                  <a:lnTo>
                    <a:pt x="4676356" y="107645"/>
                  </a:lnTo>
                  <a:lnTo>
                    <a:pt x="4659808" y="67894"/>
                  </a:lnTo>
                  <a:lnTo>
                    <a:pt x="4636427" y="31305"/>
                  </a:lnTo>
                  <a:lnTo>
                    <a:pt x="4583798" y="31305"/>
                  </a:lnTo>
                  <a:lnTo>
                    <a:pt x="4602912" y="63233"/>
                  </a:lnTo>
                  <a:lnTo>
                    <a:pt x="4618266" y="104292"/>
                  </a:lnTo>
                  <a:lnTo>
                    <a:pt x="4628489" y="150520"/>
                  </a:lnTo>
                  <a:lnTo>
                    <a:pt x="4632210" y="197993"/>
                  </a:lnTo>
                  <a:lnTo>
                    <a:pt x="4628489" y="245389"/>
                  </a:lnTo>
                  <a:lnTo>
                    <a:pt x="4618266" y="291579"/>
                  </a:lnTo>
                  <a:lnTo>
                    <a:pt x="4602912" y="332625"/>
                  </a:lnTo>
                  <a:lnTo>
                    <a:pt x="4583798" y="364553"/>
                  </a:lnTo>
                  <a:lnTo>
                    <a:pt x="4636427" y="364553"/>
                  </a:lnTo>
                  <a:lnTo>
                    <a:pt x="4659808" y="327964"/>
                  </a:lnTo>
                  <a:lnTo>
                    <a:pt x="4676356" y="288226"/>
                  </a:lnTo>
                  <a:lnTo>
                    <a:pt x="4686185" y="245021"/>
                  </a:lnTo>
                  <a:lnTo>
                    <a:pt x="4689437" y="197993"/>
                  </a:lnTo>
                  <a:close/>
                </a:path>
                <a:path w="7791450" h="1299210">
                  <a:moveTo>
                    <a:pt x="4694847" y="1077925"/>
                  </a:moveTo>
                  <a:lnTo>
                    <a:pt x="4650244" y="1077925"/>
                  </a:lnTo>
                  <a:lnTo>
                    <a:pt x="4655337" y="1044714"/>
                  </a:lnTo>
                  <a:lnTo>
                    <a:pt x="4656188" y="1035164"/>
                  </a:lnTo>
                  <a:lnTo>
                    <a:pt x="4657953" y="1015199"/>
                  </a:lnTo>
                  <a:lnTo>
                    <a:pt x="4658919" y="988301"/>
                  </a:lnTo>
                  <a:lnTo>
                    <a:pt x="4659058" y="931633"/>
                  </a:lnTo>
                  <a:lnTo>
                    <a:pt x="4423829" y="931633"/>
                  </a:lnTo>
                  <a:lnTo>
                    <a:pt x="4423829" y="969518"/>
                  </a:lnTo>
                  <a:lnTo>
                    <a:pt x="4611700" y="969518"/>
                  </a:lnTo>
                  <a:lnTo>
                    <a:pt x="4611535" y="984465"/>
                  </a:lnTo>
                  <a:lnTo>
                    <a:pt x="4611395" y="992111"/>
                  </a:lnTo>
                  <a:lnTo>
                    <a:pt x="4611167" y="999909"/>
                  </a:lnTo>
                  <a:lnTo>
                    <a:pt x="4414482" y="1004112"/>
                  </a:lnTo>
                  <a:lnTo>
                    <a:pt x="4419879" y="1042530"/>
                  </a:lnTo>
                  <a:lnTo>
                    <a:pt x="4608665" y="1035164"/>
                  </a:lnTo>
                  <a:lnTo>
                    <a:pt x="4607534" y="1045286"/>
                  </a:lnTo>
                  <a:lnTo>
                    <a:pt x="4606074" y="1055751"/>
                  </a:lnTo>
                  <a:lnTo>
                    <a:pt x="4604270" y="1066622"/>
                  </a:lnTo>
                  <a:lnTo>
                    <a:pt x="4602099" y="1077925"/>
                  </a:lnTo>
                  <a:lnTo>
                    <a:pt x="4385932" y="1077925"/>
                  </a:lnTo>
                  <a:lnTo>
                    <a:pt x="4385932" y="1115949"/>
                  </a:lnTo>
                  <a:lnTo>
                    <a:pt x="4694847" y="1115949"/>
                  </a:lnTo>
                  <a:lnTo>
                    <a:pt x="4694847" y="1077925"/>
                  </a:lnTo>
                  <a:close/>
                </a:path>
                <a:path w="7791450" h="1299210">
                  <a:moveTo>
                    <a:pt x="4993094" y="940701"/>
                  </a:moveTo>
                  <a:lnTo>
                    <a:pt x="4818646" y="940701"/>
                  </a:lnTo>
                  <a:lnTo>
                    <a:pt x="4818646" y="979385"/>
                  </a:lnTo>
                  <a:lnTo>
                    <a:pt x="4946523" y="979385"/>
                  </a:lnTo>
                  <a:lnTo>
                    <a:pt x="4945977" y="995540"/>
                  </a:lnTo>
                  <a:lnTo>
                    <a:pt x="4944707" y="1013637"/>
                  </a:lnTo>
                  <a:lnTo>
                    <a:pt x="4942370" y="1033983"/>
                  </a:lnTo>
                  <a:lnTo>
                    <a:pt x="4938636" y="1056868"/>
                  </a:lnTo>
                  <a:lnTo>
                    <a:pt x="4985334" y="1061212"/>
                  </a:lnTo>
                  <a:lnTo>
                    <a:pt x="4989677" y="1031252"/>
                  </a:lnTo>
                  <a:lnTo>
                    <a:pt x="4991938" y="1004595"/>
                  </a:lnTo>
                  <a:lnTo>
                    <a:pt x="4992827" y="981417"/>
                  </a:lnTo>
                  <a:lnTo>
                    <a:pt x="4993094" y="961885"/>
                  </a:lnTo>
                  <a:lnTo>
                    <a:pt x="4993094" y="940701"/>
                  </a:lnTo>
                  <a:close/>
                </a:path>
                <a:path w="7791450" h="1299210">
                  <a:moveTo>
                    <a:pt x="5011382" y="1109370"/>
                  </a:moveTo>
                  <a:lnTo>
                    <a:pt x="5009616" y="1083843"/>
                  </a:lnTo>
                  <a:lnTo>
                    <a:pt x="5009019" y="1075156"/>
                  </a:lnTo>
                  <a:lnTo>
                    <a:pt x="4984674" y="1078255"/>
                  </a:lnTo>
                  <a:lnTo>
                    <a:pt x="4959629" y="1080681"/>
                  </a:lnTo>
                  <a:lnTo>
                    <a:pt x="4934216" y="1082522"/>
                  </a:lnTo>
                  <a:lnTo>
                    <a:pt x="4908766" y="1083843"/>
                  </a:lnTo>
                  <a:lnTo>
                    <a:pt x="4908766" y="1018984"/>
                  </a:lnTo>
                  <a:lnTo>
                    <a:pt x="4861534" y="1018984"/>
                  </a:lnTo>
                  <a:lnTo>
                    <a:pt x="4861534" y="1085418"/>
                  </a:lnTo>
                  <a:lnTo>
                    <a:pt x="4798784" y="1085951"/>
                  </a:lnTo>
                  <a:lnTo>
                    <a:pt x="4802860" y="1123708"/>
                  </a:lnTo>
                  <a:lnTo>
                    <a:pt x="4850358" y="1123226"/>
                  </a:lnTo>
                  <a:lnTo>
                    <a:pt x="4902784" y="1121321"/>
                  </a:lnTo>
                  <a:lnTo>
                    <a:pt x="4957381" y="1117028"/>
                  </a:lnTo>
                  <a:lnTo>
                    <a:pt x="5011382" y="1109370"/>
                  </a:lnTo>
                  <a:close/>
                </a:path>
                <a:path w="7791450" h="1299210">
                  <a:moveTo>
                    <a:pt x="5086502" y="1210665"/>
                  </a:moveTo>
                  <a:lnTo>
                    <a:pt x="4896142" y="1210665"/>
                  </a:lnTo>
                  <a:lnTo>
                    <a:pt x="4896142" y="1146987"/>
                  </a:lnTo>
                  <a:lnTo>
                    <a:pt x="4848517" y="1146987"/>
                  </a:lnTo>
                  <a:lnTo>
                    <a:pt x="4848517" y="1248956"/>
                  </a:lnTo>
                  <a:lnTo>
                    <a:pt x="5086502" y="1248956"/>
                  </a:lnTo>
                  <a:lnTo>
                    <a:pt x="5086502" y="1210665"/>
                  </a:lnTo>
                  <a:close/>
                </a:path>
                <a:path w="7791450" h="1299210">
                  <a:moveTo>
                    <a:pt x="5117033" y="1019378"/>
                  </a:moveTo>
                  <a:lnTo>
                    <a:pt x="5075847" y="1019378"/>
                  </a:lnTo>
                  <a:lnTo>
                    <a:pt x="5075847" y="915974"/>
                  </a:lnTo>
                  <a:lnTo>
                    <a:pt x="5027307" y="915974"/>
                  </a:lnTo>
                  <a:lnTo>
                    <a:pt x="5027307" y="1169619"/>
                  </a:lnTo>
                  <a:lnTo>
                    <a:pt x="5075847" y="1169619"/>
                  </a:lnTo>
                  <a:lnTo>
                    <a:pt x="5075847" y="1058976"/>
                  </a:lnTo>
                  <a:lnTo>
                    <a:pt x="5117033" y="1058976"/>
                  </a:lnTo>
                  <a:lnTo>
                    <a:pt x="5117033" y="1019378"/>
                  </a:lnTo>
                  <a:close/>
                </a:path>
                <a:path w="7791450" h="1299210">
                  <a:moveTo>
                    <a:pt x="5402389" y="930338"/>
                  </a:moveTo>
                  <a:lnTo>
                    <a:pt x="5170843" y="930338"/>
                  </a:lnTo>
                  <a:lnTo>
                    <a:pt x="5170843" y="968438"/>
                  </a:lnTo>
                  <a:lnTo>
                    <a:pt x="5170843" y="1019238"/>
                  </a:lnTo>
                  <a:lnTo>
                    <a:pt x="5170843" y="1056068"/>
                  </a:lnTo>
                  <a:lnTo>
                    <a:pt x="5402389" y="1056068"/>
                  </a:lnTo>
                  <a:lnTo>
                    <a:pt x="5402389" y="1019238"/>
                  </a:lnTo>
                  <a:lnTo>
                    <a:pt x="5217274" y="1019238"/>
                  </a:lnTo>
                  <a:lnTo>
                    <a:pt x="5217274" y="968438"/>
                  </a:lnTo>
                  <a:lnTo>
                    <a:pt x="5355679" y="968438"/>
                  </a:lnTo>
                  <a:lnTo>
                    <a:pt x="5355679" y="1018857"/>
                  </a:lnTo>
                  <a:lnTo>
                    <a:pt x="5402389" y="1018857"/>
                  </a:lnTo>
                  <a:lnTo>
                    <a:pt x="5402389" y="968438"/>
                  </a:lnTo>
                  <a:lnTo>
                    <a:pt x="5402389" y="967803"/>
                  </a:lnTo>
                  <a:lnTo>
                    <a:pt x="5402389" y="930338"/>
                  </a:lnTo>
                  <a:close/>
                </a:path>
                <a:path w="7791450" h="1299210">
                  <a:moveTo>
                    <a:pt x="5407914" y="1211008"/>
                  </a:moveTo>
                  <a:lnTo>
                    <a:pt x="5215966" y="1211008"/>
                  </a:lnTo>
                  <a:lnTo>
                    <a:pt x="5215966" y="1150048"/>
                  </a:lnTo>
                  <a:lnTo>
                    <a:pt x="5168608" y="1150048"/>
                  </a:lnTo>
                  <a:lnTo>
                    <a:pt x="5168608" y="1211008"/>
                  </a:lnTo>
                  <a:lnTo>
                    <a:pt x="5168608" y="1249108"/>
                  </a:lnTo>
                  <a:lnTo>
                    <a:pt x="5407914" y="1249108"/>
                  </a:lnTo>
                  <a:lnTo>
                    <a:pt x="5407914" y="1211008"/>
                  </a:lnTo>
                  <a:close/>
                </a:path>
                <a:path w="7791450" h="1299210">
                  <a:moveTo>
                    <a:pt x="5441988" y="1083449"/>
                  </a:moveTo>
                  <a:lnTo>
                    <a:pt x="5132286" y="1083449"/>
                  </a:lnTo>
                  <a:lnTo>
                    <a:pt x="5132286" y="1121333"/>
                  </a:lnTo>
                  <a:lnTo>
                    <a:pt x="5267668" y="1121333"/>
                  </a:lnTo>
                  <a:lnTo>
                    <a:pt x="5267668" y="1179753"/>
                  </a:lnTo>
                  <a:lnTo>
                    <a:pt x="5314632" y="1179753"/>
                  </a:lnTo>
                  <a:lnTo>
                    <a:pt x="5314632" y="1121333"/>
                  </a:lnTo>
                  <a:lnTo>
                    <a:pt x="5441988" y="1121333"/>
                  </a:lnTo>
                  <a:lnTo>
                    <a:pt x="5441988" y="1083449"/>
                  </a:lnTo>
                  <a:close/>
                </a:path>
                <a:path w="7791450" h="1299210">
                  <a:moveTo>
                    <a:pt x="5650776" y="1060424"/>
                  </a:moveTo>
                  <a:lnTo>
                    <a:pt x="5643981" y="1010513"/>
                  </a:lnTo>
                  <a:lnTo>
                    <a:pt x="5630354" y="982802"/>
                  </a:lnTo>
                  <a:lnTo>
                    <a:pt x="5625312" y="972540"/>
                  </a:lnTo>
                  <a:lnTo>
                    <a:pt x="5604853" y="955040"/>
                  </a:lnTo>
                  <a:lnTo>
                    <a:pt x="5604853" y="1060424"/>
                  </a:lnTo>
                  <a:lnTo>
                    <a:pt x="5601716" y="1093990"/>
                  </a:lnTo>
                  <a:lnTo>
                    <a:pt x="5592889" y="1118425"/>
                  </a:lnTo>
                  <a:lnTo>
                    <a:pt x="5579211" y="1133373"/>
                  </a:lnTo>
                  <a:lnTo>
                    <a:pt x="5561571" y="1138440"/>
                  </a:lnTo>
                  <a:lnTo>
                    <a:pt x="5543613" y="1133373"/>
                  </a:lnTo>
                  <a:lnTo>
                    <a:pt x="5529770" y="1118425"/>
                  </a:lnTo>
                  <a:lnTo>
                    <a:pt x="5520906" y="1093990"/>
                  </a:lnTo>
                  <a:lnTo>
                    <a:pt x="5517896" y="1060424"/>
                  </a:lnTo>
                  <a:lnTo>
                    <a:pt x="5520906" y="1027150"/>
                  </a:lnTo>
                  <a:lnTo>
                    <a:pt x="5529770" y="1002817"/>
                  </a:lnTo>
                  <a:lnTo>
                    <a:pt x="5543613" y="987882"/>
                  </a:lnTo>
                  <a:lnTo>
                    <a:pt x="5561571" y="982802"/>
                  </a:lnTo>
                  <a:lnTo>
                    <a:pt x="5579211" y="987882"/>
                  </a:lnTo>
                  <a:lnTo>
                    <a:pt x="5592889" y="1002817"/>
                  </a:lnTo>
                  <a:lnTo>
                    <a:pt x="5601716" y="1027150"/>
                  </a:lnTo>
                  <a:lnTo>
                    <a:pt x="5604853" y="1060424"/>
                  </a:lnTo>
                  <a:lnTo>
                    <a:pt x="5604853" y="955040"/>
                  </a:lnTo>
                  <a:lnTo>
                    <a:pt x="5597080" y="948385"/>
                  </a:lnTo>
                  <a:lnTo>
                    <a:pt x="5561571" y="939914"/>
                  </a:lnTo>
                  <a:lnTo>
                    <a:pt x="5525694" y="948385"/>
                  </a:lnTo>
                  <a:lnTo>
                    <a:pt x="5497284" y="972540"/>
                  </a:lnTo>
                  <a:lnTo>
                    <a:pt x="5478640" y="1010513"/>
                  </a:lnTo>
                  <a:lnTo>
                    <a:pt x="5471985" y="1060424"/>
                  </a:lnTo>
                  <a:lnTo>
                    <a:pt x="5478640" y="1110754"/>
                  </a:lnTo>
                  <a:lnTo>
                    <a:pt x="5497284" y="1148867"/>
                  </a:lnTo>
                  <a:lnTo>
                    <a:pt x="5525694" y="1173022"/>
                  </a:lnTo>
                  <a:lnTo>
                    <a:pt x="5561571" y="1181468"/>
                  </a:lnTo>
                  <a:lnTo>
                    <a:pt x="5597080" y="1173022"/>
                  </a:lnTo>
                  <a:lnTo>
                    <a:pt x="5625312" y="1148867"/>
                  </a:lnTo>
                  <a:lnTo>
                    <a:pt x="5630418" y="1138440"/>
                  </a:lnTo>
                  <a:lnTo>
                    <a:pt x="5643981" y="1110754"/>
                  </a:lnTo>
                  <a:lnTo>
                    <a:pt x="5650776" y="1060424"/>
                  </a:lnTo>
                  <a:close/>
                </a:path>
                <a:path w="7791450" h="1299210">
                  <a:moveTo>
                    <a:pt x="5745492" y="915974"/>
                  </a:moveTo>
                  <a:lnTo>
                    <a:pt x="5697474" y="915974"/>
                  </a:lnTo>
                  <a:lnTo>
                    <a:pt x="5697474" y="1255661"/>
                  </a:lnTo>
                  <a:lnTo>
                    <a:pt x="5745492" y="1255661"/>
                  </a:lnTo>
                  <a:lnTo>
                    <a:pt x="5745492" y="915974"/>
                  </a:lnTo>
                  <a:close/>
                </a:path>
                <a:path w="7791450" h="1299210">
                  <a:moveTo>
                    <a:pt x="6077166" y="1122387"/>
                  </a:moveTo>
                  <a:lnTo>
                    <a:pt x="6030188" y="1122387"/>
                  </a:lnTo>
                  <a:lnTo>
                    <a:pt x="6030188" y="1255661"/>
                  </a:lnTo>
                  <a:lnTo>
                    <a:pt x="6077166" y="1255661"/>
                  </a:lnTo>
                  <a:lnTo>
                    <a:pt x="6077166" y="1122387"/>
                  </a:lnTo>
                  <a:close/>
                </a:path>
                <a:path w="7791450" h="1299210">
                  <a:moveTo>
                    <a:pt x="6077166" y="915974"/>
                  </a:moveTo>
                  <a:lnTo>
                    <a:pt x="6030188" y="915974"/>
                  </a:lnTo>
                  <a:lnTo>
                    <a:pt x="6030188" y="992568"/>
                  </a:lnTo>
                  <a:lnTo>
                    <a:pt x="5966117" y="992568"/>
                  </a:lnTo>
                  <a:lnTo>
                    <a:pt x="5966117" y="983678"/>
                  </a:lnTo>
                  <a:lnTo>
                    <a:pt x="5966117" y="946848"/>
                  </a:lnTo>
                  <a:lnTo>
                    <a:pt x="5919686" y="946848"/>
                  </a:lnTo>
                  <a:lnTo>
                    <a:pt x="5919686" y="1134808"/>
                  </a:lnTo>
                  <a:lnTo>
                    <a:pt x="5851144" y="1134808"/>
                  </a:lnTo>
                  <a:lnTo>
                    <a:pt x="5851144" y="983678"/>
                  </a:lnTo>
                  <a:lnTo>
                    <a:pt x="5919686" y="983678"/>
                  </a:lnTo>
                  <a:lnTo>
                    <a:pt x="5919686" y="946848"/>
                  </a:lnTo>
                  <a:lnTo>
                    <a:pt x="5803912" y="946848"/>
                  </a:lnTo>
                  <a:lnTo>
                    <a:pt x="5803912" y="983678"/>
                  </a:lnTo>
                  <a:lnTo>
                    <a:pt x="5803912" y="1134808"/>
                  </a:lnTo>
                  <a:lnTo>
                    <a:pt x="5803912" y="1171638"/>
                  </a:lnTo>
                  <a:lnTo>
                    <a:pt x="5966117" y="1171638"/>
                  </a:lnTo>
                  <a:lnTo>
                    <a:pt x="5966117" y="1134808"/>
                  </a:lnTo>
                  <a:lnTo>
                    <a:pt x="5966117" y="1122108"/>
                  </a:lnTo>
                  <a:lnTo>
                    <a:pt x="6077166" y="1122108"/>
                  </a:lnTo>
                  <a:lnTo>
                    <a:pt x="6077166" y="1084503"/>
                  </a:lnTo>
                  <a:lnTo>
                    <a:pt x="6077166" y="1084008"/>
                  </a:lnTo>
                  <a:lnTo>
                    <a:pt x="6077166" y="1030960"/>
                  </a:lnTo>
                  <a:lnTo>
                    <a:pt x="6030188" y="1030960"/>
                  </a:lnTo>
                  <a:lnTo>
                    <a:pt x="6030188" y="1084008"/>
                  </a:lnTo>
                  <a:lnTo>
                    <a:pt x="5966117" y="1084008"/>
                  </a:lnTo>
                  <a:lnTo>
                    <a:pt x="5966117" y="1030668"/>
                  </a:lnTo>
                  <a:lnTo>
                    <a:pt x="6077166" y="1030668"/>
                  </a:lnTo>
                  <a:lnTo>
                    <a:pt x="6077166" y="992809"/>
                  </a:lnTo>
                  <a:lnTo>
                    <a:pt x="6077166" y="992568"/>
                  </a:lnTo>
                  <a:lnTo>
                    <a:pt x="6077166" y="915974"/>
                  </a:lnTo>
                  <a:close/>
                </a:path>
                <a:path w="7791450" h="1299210">
                  <a:moveTo>
                    <a:pt x="6192139" y="1192911"/>
                  </a:moveTo>
                  <a:lnTo>
                    <a:pt x="6139129" y="1192911"/>
                  </a:lnTo>
                  <a:lnTo>
                    <a:pt x="6120701" y="1298816"/>
                  </a:lnTo>
                  <a:lnTo>
                    <a:pt x="6160046" y="1298816"/>
                  </a:lnTo>
                  <a:lnTo>
                    <a:pt x="6192139" y="1192911"/>
                  </a:lnTo>
                  <a:close/>
                </a:path>
                <a:path w="7791450" h="1299210">
                  <a:moveTo>
                    <a:pt x="6591313" y="1037018"/>
                  </a:moveTo>
                  <a:lnTo>
                    <a:pt x="6406070" y="1037018"/>
                  </a:lnTo>
                  <a:lnTo>
                    <a:pt x="6406070" y="972248"/>
                  </a:lnTo>
                  <a:lnTo>
                    <a:pt x="6588023" y="972248"/>
                  </a:lnTo>
                  <a:lnTo>
                    <a:pt x="6588023" y="934148"/>
                  </a:lnTo>
                  <a:lnTo>
                    <a:pt x="6357391" y="934148"/>
                  </a:lnTo>
                  <a:lnTo>
                    <a:pt x="6357391" y="972248"/>
                  </a:lnTo>
                  <a:lnTo>
                    <a:pt x="6357391" y="1037018"/>
                  </a:lnTo>
                  <a:lnTo>
                    <a:pt x="6357391" y="1073848"/>
                  </a:lnTo>
                  <a:lnTo>
                    <a:pt x="6591313" y="1073848"/>
                  </a:lnTo>
                  <a:lnTo>
                    <a:pt x="6591313" y="1037018"/>
                  </a:lnTo>
                  <a:close/>
                </a:path>
                <a:path w="7791450" h="1299210">
                  <a:moveTo>
                    <a:pt x="6627622" y="1108049"/>
                  </a:moveTo>
                  <a:lnTo>
                    <a:pt x="6317932" y="1108049"/>
                  </a:lnTo>
                  <a:lnTo>
                    <a:pt x="6317932" y="1145946"/>
                  </a:lnTo>
                  <a:lnTo>
                    <a:pt x="6448311" y="1145946"/>
                  </a:lnTo>
                  <a:lnTo>
                    <a:pt x="6448311" y="1254340"/>
                  </a:lnTo>
                  <a:lnTo>
                    <a:pt x="6495275" y="1254340"/>
                  </a:lnTo>
                  <a:lnTo>
                    <a:pt x="6495275" y="1145946"/>
                  </a:lnTo>
                  <a:lnTo>
                    <a:pt x="6627622" y="1145946"/>
                  </a:lnTo>
                  <a:lnTo>
                    <a:pt x="6627622" y="1108049"/>
                  </a:lnTo>
                  <a:close/>
                </a:path>
                <a:path w="7791450" h="1299210">
                  <a:moveTo>
                    <a:pt x="6912330" y="950709"/>
                  </a:moveTo>
                  <a:lnTo>
                    <a:pt x="6751040" y="950709"/>
                  </a:lnTo>
                  <a:lnTo>
                    <a:pt x="6751040" y="989520"/>
                  </a:lnTo>
                  <a:lnTo>
                    <a:pt x="6863918" y="989520"/>
                  </a:lnTo>
                  <a:lnTo>
                    <a:pt x="6854431" y="1032294"/>
                  </a:lnTo>
                  <a:lnTo>
                    <a:pt x="6836638" y="1070279"/>
                  </a:lnTo>
                  <a:lnTo>
                    <a:pt x="6810388" y="1103845"/>
                  </a:lnTo>
                  <a:lnTo>
                    <a:pt x="6775539" y="1133373"/>
                  </a:lnTo>
                  <a:lnTo>
                    <a:pt x="6731952" y="1159230"/>
                  </a:lnTo>
                  <a:lnTo>
                    <a:pt x="6758660" y="1195539"/>
                  </a:lnTo>
                  <a:lnTo>
                    <a:pt x="6809537" y="1165021"/>
                  </a:lnTo>
                  <a:lnTo>
                    <a:pt x="6849021" y="1129728"/>
                  </a:lnTo>
                  <a:lnTo>
                    <a:pt x="6878079" y="1090142"/>
                  </a:lnTo>
                  <a:lnTo>
                    <a:pt x="6897662" y="1046772"/>
                  </a:lnTo>
                  <a:lnTo>
                    <a:pt x="6908762" y="1000137"/>
                  </a:lnTo>
                  <a:lnTo>
                    <a:pt x="6912330" y="950709"/>
                  </a:lnTo>
                  <a:close/>
                </a:path>
                <a:path w="7791450" h="1299210">
                  <a:moveTo>
                    <a:pt x="7050595" y="1045819"/>
                  </a:moveTo>
                  <a:lnTo>
                    <a:pt x="7002716" y="1045819"/>
                  </a:lnTo>
                  <a:lnTo>
                    <a:pt x="7002716" y="915974"/>
                  </a:lnTo>
                  <a:lnTo>
                    <a:pt x="6955218" y="915974"/>
                  </a:lnTo>
                  <a:lnTo>
                    <a:pt x="6955218" y="1254086"/>
                  </a:lnTo>
                  <a:lnTo>
                    <a:pt x="7002716" y="1254086"/>
                  </a:lnTo>
                  <a:lnTo>
                    <a:pt x="7002716" y="1085024"/>
                  </a:lnTo>
                  <a:lnTo>
                    <a:pt x="7050595" y="1085024"/>
                  </a:lnTo>
                  <a:lnTo>
                    <a:pt x="7050595" y="1045819"/>
                  </a:lnTo>
                  <a:close/>
                </a:path>
                <a:path w="7791450" h="1299210">
                  <a:moveTo>
                    <a:pt x="7281088" y="1145286"/>
                  </a:moveTo>
                  <a:lnTo>
                    <a:pt x="7243889" y="1121664"/>
                  </a:lnTo>
                  <a:lnTo>
                    <a:pt x="7219264" y="1090942"/>
                  </a:lnTo>
                  <a:lnTo>
                    <a:pt x="7217334" y="1088542"/>
                  </a:lnTo>
                  <a:lnTo>
                    <a:pt x="7201408" y="1049566"/>
                  </a:lnTo>
                  <a:lnTo>
                    <a:pt x="7196099" y="1008329"/>
                  </a:lnTo>
                  <a:lnTo>
                    <a:pt x="7196099" y="987539"/>
                  </a:lnTo>
                  <a:lnTo>
                    <a:pt x="7267016" y="987539"/>
                  </a:lnTo>
                  <a:lnTo>
                    <a:pt x="7267016" y="948728"/>
                  </a:lnTo>
                  <a:lnTo>
                    <a:pt x="7075856" y="948728"/>
                  </a:lnTo>
                  <a:lnTo>
                    <a:pt x="7075856" y="987539"/>
                  </a:lnTo>
                  <a:lnTo>
                    <a:pt x="7147827" y="987539"/>
                  </a:lnTo>
                  <a:lnTo>
                    <a:pt x="7147827" y="1008329"/>
                  </a:lnTo>
                  <a:lnTo>
                    <a:pt x="7142327" y="1051763"/>
                  </a:lnTo>
                  <a:lnTo>
                    <a:pt x="7126160" y="1093152"/>
                  </a:lnTo>
                  <a:lnTo>
                    <a:pt x="7099516" y="1128471"/>
                  </a:lnTo>
                  <a:lnTo>
                    <a:pt x="7062571" y="1153706"/>
                  </a:lnTo>
                  <a:lnTo>
                    <a:pt x="7089546" y="1190929"/>
                  </a:lnTo>
                  <a:lnTo>
                    <a:pt x="7117283" y="1173873"/>
                  </a:lnTo>
                  <a:lnTo>
                    <a:pt x="7140448" y="1150810"/>
                  </a:lnTo>
                  <a:lnTo>
                    <a:pt x="7158990" y="1122819"/>
                  </a:lnTo>
                  <a:lnTo>
                    <a:pt x="7172820" y="1090942"/>
                  </a:lnTo>
                  <a:lnTo>
                    <a:pt x="7186562" y="1120203"/>
                  </a:lnTo>
                  <a:lnTo>
                    <a:pt x="7204913" y="1145806"/>
                  </a:lnTo>
                  <a:lnTo>
                    <a:pt x="7227913" y="1166876"/>
                  </a:lnTo>
                  <a:lnTo>
                    <a:pt x="7255573" y="1182509"/>
                  </a:lnTo>
                  <a:lnTo>
                    <a:pt x="7281088" y="1145286"/>
                  </a:lnTo>
                  <a:close/>
                </a:path>
                <a:path w="7791450" h="1299210">
                  <a:moveTo>
                    <a:pt x="7348448" y="915974"/>
                  </a:moveTo>
                  <a:lnTo>
                    <a:pt x="7300430" y="915974"/>
                  </a:lnTo>
                  <a:lnTo>
                    <a:pt x="7300430" y="1254874"/>
                  </a:lnTo>
                  <a:lnTo>
                    <a:pt x="7348448" y="1254874"/>
                  </a:lnTo>
                  <a:lnTo>
                    <a:pt x="7348448" y="915974"/>
                  </a:lnTo>
                  <a:close/>
                </a:path>
                <a:path w="7791450" h="1299210">
                  <a:moveTo>
                    <a:pt x="7776527" y="1046086"/>
                  </a:moveTo>
                  <a:lnTo>
                    <a:pt x="7730299" y="1035532"/>
                  </a:lnTo>
                  <a:lnTo>
                    <a:pt x="7696213" y="1017917"/>
                  </a:lnTo>
                  <a:lnTo>
                    <a:pt x="7664844" y="971092"/>
                  </a:lnTo>
                  <a:lnTo>
                    <a:pt x="7763510" y="971092"/>
                  </a:lnTo>
                  <a:lnTo>
                    <a:pt x="7763510" y="933996"/>
                  </a:lnTo>
                  <a:lnTo>
                    <a:pt x="7510259" y="933996"/>
                  </a:lnTo>
                  <a:lnTo>
                    <a:pt x="7510259" y="971092"/>
                  </a:lnTo>
                  <a:lnTo>
                    <a:pt x="7609052" y="971092"/>
                  </a:lnTo>
                  <a:lnTo>
                    <a:pt x="7599210" y="995629"/>
                  </a:lnTo>
                  <a:lnTo>
                    <a:pt x="7577252" y="1017917"/>
                  </a:lnTo>
                  <a:lnTo>
                    <a:pt x="7543305" y="1035532"/>
                  </a:lnTo>
                  <a:lnTo>
                    <a:pt x="7497496" y="1046086"/>
                  </a:lnTo>
                  <a:lnTo>
                    <a:pt x="7514996" y="1083322"/>
                  </a:lnTo>
                  <a:lnTo>
                    <a:pt x="7556005" y="1074166"/>
                  </a:lnTo>
                  <a:lnTo>
                    <a:pt x="7590307" y="1059256"/>
                  </a:lnTo>
                  <a:lnTo>
                    <a:pt x="7617409" y="1039342"/>
                  </a:lnTo>
                  <a:lnTo>
                    <a:pt x="7636815" y="1015174"/>
                  </a:lnTo>
                  <a:lnTo>
                    <a:pt x="7656246" y="1039342"/>
                  </a:lnTo>
                  <a:lnTo>
                    <a:pt x="7683449" y="1059256"/>
                  </a:lnTo>
                  <a:lnTo>
                    <a:pt x="7717955" y="1074166"/>
                  </a:lnTo>
                  <a:lnTo>
                    <a:pt x="7759293" y="1083322"/>
                  </a:lnTo>
                  <a:lnTo>
                    <a:pt x="7776527" y="1046086"/>
                  </a:lnTo>
                  <a:close/>
                </a:path>
                <a:path w="7791450" h="1299210">
                  <a:moveTo>
                    <a:pt x="7791272" y="1102918"/>
                  </a:moveTo>
                  <a:lnTo>
                    <a:pt x="7482357" y="1102918"/>
                  </a:lnTo>
                  <a:lnTo>
                    <a:pt x="7482357" y="1140942"/>
                  </a:lnTo>
                  <a:lnTo>
                    <a:pt x="7612342" y="1140942"/>
                  </a:lnTo>
                  <a:lnTo>
                    <a:pt x="7612342" y="1254874"/>
                  </a:lnTo>
                  <a:lnTo>
                    <a:pt x="7659319" y="1254874"/>
                  </a:lnTo>
                  <a:lnTo>
                    <a:pt x="7659319" y="1140942"/>
                  </a:lnTo>
                  <a:lnTo>
                    <a:pt x="7791272" y="1140942"/>
                  </a:lnTo>
                  <a:lnTo>
                    <a:pt x="7791272" y="11029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34426" y="3740784"/>
              <a:ext cx="10706735" cy="1754505"/>
            </a:xfrm>
            <a:custGeom>
              <a:avLst/>
              <a:gdLst/>
              <a:ahLst/>
              <a:cxnLst/>
              <a:rect l="l" t="t" r="r" b="b"/>
              <a:pathLst>
                <a:path w="10706735" h="1754504">
                  <a:moveTo>
                    <a:pt x="131165" y="944130"/>
                  </a:moveTo>
                  <a:lnTo>
                    <a:pt x="78676" y="944130"/>
                  </a:lnTo>
                  <a:lnTo>
                    <a:pt x="55270" y="980719"/>
                  </a:lnTo>
                  <a:lnTo>
                    <a:pt x="38684" y="1020470"/>
                  </a:lnTo>
                  <a:lnTo>
                    <a:pt x="28790" y="1063713"/>
                  </a:lnTo>
                  <a:lnTo>
                    <a:pt x="25527" y="1110818"/>
                  </a:lnTo>
                  <a:lnTo>
                    <a:pt x="28790" y="1157846"/>
                  </a:lnTo>
                  <a:lnTo>
                    <a:pt x="38684" y="1201051"/>
                  </a:lnTo>
                  <a:lnTo>
                    <a:pt x="55270" y="1240790"/>
                  </a:lnTo>
                  <a:lnTo>
                    <a:pt x="78676" y="1277378"/>
                  </a:lnTo>
                  <a:lnTo>
                    <a:pt x="131165" y="1277378"/>
                  </a:lnTo>
                  <a:lnTo>
                    <a:pt x="112128" y="1245450"/>
                  </a:lnTo>
                  <a:lnTo>
                    <a:pt x="96812" y="1204404"/>
                  </a:lnTo>
                  <a:lnTo>
                    <a:pt x="86601" y="1158214"/>
                  </a:lnTo>
                  <a:lnTo>
                    <a:pt x="82880" y="1110818"/>
                  </a:lnTo>
                  <a:lnTo>
                    <a:pt x="86601" y="1063345"/>
                  </a:lnTo>
                  <a:lnTo>
                    <a:pt x="96812" y="1017117"/>
                  </a:lnTo>
                  <a:lnTo>
                    <a:pt x="112128" y="976058"/>
                  </a:lnTo>
                  <a:lnTo>
                    <a:pt x="131165" y="944130"/>
                  </a:lnTo>
                  <a:close/>
                </a:path>
                <a:path w="10706735" h="1754504">
                  <a:moveTo>
                    <a:pt x="207606" y="1537106"/>
                  </a:moveTo>
                  <a:lnTo>
                    <a:pt x="172732" y="1519809"/>
                  </a:lnTo>
                  <a:lnTo>
                    <a:pt x="134327" y="1467866"/>
                  </a:lnTo>
                  <a:lnTo>
                    <a:pt x="129717" y="1438300"/>
                  </a:lnTo>
                  <a:lnTo>
                    <a:pt x="129717" y="1432902"/>
                  </a:lnTo>
                  <a:lnTo>
                    <a:pt x="197205" y="1432902"/>
                  </a:lnTo>
                  <a:lnTo>
                    <a:pt x="197205" y="1394879"/>
                  </a:lnTo>
                  <a:lnTo>
                    <a:pt x="13550" y="1394879"/>
                  </a:lnTo>
                  <a:lnTo>
                    <a:pt x="13550" y="1432902"/>
                  </a:lnTo>
                  <a:lnTo>
                    <a:pt x="81432" y="1432902"/>
                  </a:lnTo>
                  <a:lnTo>
                    <a:pt x="81394" y="1438300"/>
                  </a:lnTo>
                  <a:lnTo>
                    <a:pt x="76517" y="1470240"/>
                  </a:lnTo>
                  <a:lnTo>
                    <a:pt x="61633" y="1500212"/>
                  </a:lnTo>
                  <a:lnTo>
                    <a:pt x="36296" y="1525371"/>
                  </a:lnTo>
                  <a:lnTo>
                    <a:pt x="0" y="1543151"/>
                  </a:lnTo>
                  <a:lnTo>
                    <a:pt x="24345" y="1581569"/>
                  </a:lnTo>
                  <a:lnTo>
                    <a:pt x="51828" y="1569097"/>
                  </a:lnTo>
                  <a:lnTo>
                    <a:pt x="74574" y="1552105"/>
                  </a:lnTo>
                  <a:lnTo>
                    <a:pt x="92659" y="1531251"/>
                  </a:lnTo>
                  <a:lnTo>
                    <a:pt x="106172" y="1507236"/>
                  </a:lnTo>
                  <a:lnTo>
                    <a:pt x="119303" y="1528940"/>
                  </a:lnTo>
                  <a:lnTo>
                    <a:pt x="136639" y="1547837"/>
                  </a:lnTo>
                  <a:lnTo>
                    <a:pt x="158254" y="1563306"/>
                  </a:lnTo>
                  <a:lnTo>
                    <a:pt x="184188" y="1574723"/>
                  </a:lnTo>
                  <a:lnTo>
                    <a:pt x="207606" y="1537106"/>
                  </a:lnTo>
                  <a:close/>
                </a:path>
                <a:path w="10706735" h="1754504">
                  <a:moveTo>
                    <a:pt x="277723" y="949528"/>
                  </a:moveTo>
                  <a:lnTo>
                    <a:pt x="224967" y="949528"/>
                  </a:lnTo>
                  <a:lnTo>
                    <a:pt x="158267" y="991882"/>
                  </a:lnTo>
                  <a:lnTo>
                    <a:pt x="158267" y="1041615"/>
                  </a:lnTo>
                  <a:lnTo>
                    <a:pt x="220103" y="1002804"/>
                  </a:lnTo>
                  <a:lnTo>
                    <a:pt x="221678" y="1002804"/>
                  </a:lnTo>
                  <a:lnTo>
                    <a:pt x="221678" y="1218958"/>
                  </a:lnTo>
                  <a:lnTo>
                    <a:pt x="277723" y="1218958"/>
                  </a:lnTo>
                  <a:lnTo>
                    <a:pt x="277723" y="949528"/>
                  </a:lnTo>
                  <a:close/>
                </a:path>
                <a:path w="10706735" h="1754504">
                  <a:moveTo>
                    <a:pt x="287324" y="1372120"/>
                  </a:moveTo>
                  <a:lnTo>
                    <a:pt x="239966" y="1372120"/>
                  </a:lnTo>
                  <a:lnTo>
                    <a:pt x="239966" y="1459738"/>
                  </a:lnTo>
                  <a:lnTo>
                    <a:pt x="184581" y="1459738"/>
                  </a:lnTo>
                  <a:lnTo>
                    <a:pt x="184581" y="1498028"/>
                  </a:lnTo>
                  <a:lnTo>
                    <a:pt x="239966" y="1498028"/>
                  </a:lnTo>
                  <a:lnTo>
                    <a:pt x="239966" y="1619326"/>
                  </a:lnTo>
                  <a:lnTo>
                    <a:pt x="287324" y="1619326"/>
                  </a:lnTo>
                  <a:lnTo>
                    <a:pt x="287324" y="1372120"/>
                  </a:lnTo>
                  <a:close/>
                </a:path>
                <a:path w="10706735" h="1754504">
                  <a:moveTo>
                    <a:pt x="295351" y="1666290"/>
                  </a:moveTo>
                  <a:lnTo>
                    <a:pt x="109982" y="1666290"/>
                  </a:lnTo>
                  <a:lnTo>
                    <a:pt x="109982" y="1597748"/>
                  </a:lnTo>
                  <a:lnTo>
                    <a:pt x="62623" y="1597748"/>
                  </a:lnTo>
                  <a:lnTo>
                    <a:pt x="62623" y="1704581"/>
                  </a:lnTo>
                  <a:lnTo>
                    <a:pt x="295351" y="1704581"/>
                  </a:lnTo>
                  <a:lnTo>
                    <a:pt x="295351" y="1666290"/>
                  </a:lnTo>
                  <a:close/>
                </a:path>
                <a:path w="10706735" h="1754504">
                  <a:moveTo>
                    <a:pt x="433882" y="1110818"/>
                  </a:moveTo>
                  <a:lnTo>
                    <a:pt x="430631" y="1063713"/>
                  </a:lnTo>
                  <a:lnTo>
                    <a:pt x="420801" y="1020470"/>
                  </a:lnTo>
                  <a:lnTo>
                    <a:pt x="404253" y="980719"/>
                  </a:lnTo>
                  <a:lnTo>
                    <a:pt x="380873" y="944130"/>
                  </a:lnTo>
                  <a:lnTo>
                    <a:pt x="328244" y="944130"/>
                  </a:lnTo>
                  <a:lnTo>
                    <a:pt x="347357" y="976058"/>
                  </a:lnTo>
                  <a:lnTo>
                    <a:pt x="362712" y="1017117"/>
                  </a:lnTo>
                  <a:lnTo>
                    <a:pt x="372948" y="1063345"/>
                  </a:lnTo>
                  <a:lnTo>
                    <a:pt x="376656" y="1110818"/>
                  </a:lnTo>
                  <a:lnTo>
                    <a:pt x="372948" y="1158214"/>
                  </a:lnTo>
                  <a:lnTo>
                    <a:pt x="362712" y="1204404"/>
                  </a:lnTo>
                  <a:lnTo>
                    <a:pt x="347357" y="1245450"/>
                  </a:lnTo>
                  <a:lnTo>
                    <a:pt x="328244" y="1277378"/>
                  </a:lnTo>
                  <a:lnTo>
                    <a:pt x="380873" y="1277378"/>
                  </a:lnTo>
                  <a:lnTo>
                    <a:pt x="404253" y="1240790"/>
                  </a:lnTo>
                  <a:lnTo>
                    <a:pt x="420801" y="1201051"/>
                  </a:lnTo>
                  <a:lnTo>
                    <a:pt x="430631" y="1157846"/>
                  </a:lnTo>
                  <a:lnTo>
                    <a:pt x="433882" y="1110818"/>
                  </a:lnTo>
                  <a:close/>
                </a:path>
                <a:path w="10706735" h="1754504">
                  <a:moveTo>
                    <a:pt x="641096" y="1503286"/>
                  </a:moveTo>
                  <a:lnTo>
                    <a:pt x="597547" y="1503286"/>
                  </a:lnTo>
                  <a:lnTo>
                    <a:pt x="601586" y="1477352"/>
                  </a:lnTo>
                  <a:lnTo>
                    <a:pt x="603656" y="1453934"/>
                  </a:lnTo>
                  <a:lnTo>
                    <a:pt x="604418" y="1432674"/>
                  </a:lnTo>
                  <a:lnTo>
                    <a:pt x="604520" y="1386459"/>
                  </a:lnTo>
                  <a:lnTo>
                    <a:pt x="369290" y="1386459"/>
                  </a:lnTo>
                  <a:lnTo>
                    <a:pt x="369290" y="1424355"/>
                  </a:lnTo>
                  <a:lnTo>
                    <a:pt x="557034" y="1424355"/>
                  </a:lnTo>
                  <a:lnTo>
                    <a:pt x="556717" y="1441640"/>
                  </a:lnTo>
                  <a:lnTo>
                    <a:pt x="555675" y="1460271"/>
                  </a:lnTo>
                  <a:lnTo>
                    <a:pt x="553516" y="1480667"/>
                  </a:lnTo>
                  <a:lnTo>
                    <a:pt x="549795" y="1503286"/>
                  </a:lnTo>
                  <a:lnTo>
                    <a:pt x="331406" y="1503286"/>
                  </a:lnTo>
                  <a:lnTo>
                    <a:pt x="331406" y="1541310"/>
                  </a:lnTo>
                  <a:lnTo>
                    <a:pt x="461784" y="1541310"/>
                  </a:lnTo>
                  <a:lnTo>
                    <a:pt x="461784" y="1589862"/>
                  </a:lnTo>
                  <a:lnTo>
                    <a:pt x="362445" y="1589862"/>
                  </a:lnTo>
                  <a:lnTo>
                    <a:pt x="362445" y="1627085"/>
                  </a:lnTo>
                  <a:lnTo>
                    <a:pt x="557034" y="1627085"/>
                  </a:lnTo>
                  <a:lnTo>
                    <a:pt x="557034" y="1710499"/>
                  </a:lnTo>
                  <a:lnTo>
                    <a:pt x="604659" y="1710499"/>
                  </a:lnTo>
                  <a:lnTo>
                    <a:pt x="604659" y="1589862"/>
                  </a:lnTo>
                  <a:lnTo>
                    <a:pt x="509409" y="1589862"/>
                  </a:lnTo>
                  <a:lnTo>
                    <a:pt x="509409" y="1541310"/>
                  </a:lnTo>
                  <a:lnTo>
                    <a:pt x="641096" y="1541310"/>
                  </a:lnTo>
                  <a:lnTo>
                    <a:pt x="641096" y="1503286"/>
                  </a:lnTo>
                  <a:close/>
                </a:path>
                <a:path w="10706735" h="1754504">
                  <a:moveTo>
                    <a:pt x="837311" y="929792"/>
                  </a:moveTo>
                  <a:lnTo>
                    <a:pt x="600887" y="929792"/>
                  </a:lnTo>
                  <a:lnTo>
                    <a:pt x="600887" y="967016"/>
                  </a:lnTo>
                  <a:lnTo>
                    <a:pt x="789686" y="967016"/>
                  </a:lnTo>
                  <a:lnTo>
                    <a:pt x="789343" y="984389"/>
                  </a:lnTo>
                  <a:lnTo>
                    <a:pt x="788149" y="1002449"/>
                  </a:lnTo>
                  <a:lnTo>
                    <a:pt x="785558" y="1021930"/>
                  </a:lnTo>
                  <a:lnTo>
                    <a:pt x="780999" y="1043584"/>
                  </a:lnTo>
                  <a:lnTo>
                    <a:pt x="827570" y="1048067"/>
                  </a:lnTo>
                  <a:lnTo>
                    <a:pt x="833196" y="1023023"/>
                  </a:lnTo>
                  <a:lnTo>
                    <a:pt x="836091" y="999794"/>
                  </a:lnTo>
                  <a:lnTo>
                    <a:pt x="837158" y="978077"/>
                  </a:lnTo>
                  <a:lnTo>
                    <a:pt x="837234" y="967016"/>
                  </a:lnTo>
                  <a:lnTo>
                    <a:pt x="837311" y="929792"/>
                  </a:lnTo>
                  <a:close/>
                </a:path>
                <a:path w="10706735" h="1754504">
                  <a:moveTo>
                    <a:pt x="839012" y="1189494"/>
                  </a:moveTo>
                  <a:lnTo>
                    <a:pt x="830414" y="1162405"/>
                  </a:lnTo>
                  <a:lnTo>
                    <a:pt x="828497" y="1160805"/>
                  </a:lnTo>
                  <a:lnTo>
                    <a:pt x="806196" y="1142314"/>
                  </a:lnTo>
                  <a:lnTo>
                    <a:pt x="791921" y="1137615"/>
                  </a:lnTo>
                  <a:lnTo>
                    <a:pt x="791921" y="1189494"/>
                  </a:lnTo>
                  <a:lnTo>
                    <a:pt x="786879" y="1201559"/>
                  </a:lnTo>
                  <a:lnTo>
                    <a:pt x="772426" y="1210157"/>
                  </a:lnTo>
                  <a:lnTo>
                    <a:pt x="749274" y="1215339"/>
                  </a:lnTo>
                  <a:lnTo>
                    <a:pt x="718108" y="1217117"/>
                  </a:lnTo>
                  <a:lnTo>
                    <a:pt x="687006" y="1215339"/>
                  </a:lnTo>
                  <a:lnTo>
                    <a:pt x="663981" y="1210157"/>
                  </a:lnTo>
                  <a:lnTo>
                    <a:pt x="649732" y="1201559"/>
                  </a:lnTo>
                  <a:lnTo>
                    <a:pt x="644969" y="1189494"/>
                  </a:lnTo>
                  <a:lnTo>
                    <a:pt x="649732" y="1177124"/>
                  </a:lnTo>
                  <a:lnTo>
                    <a:pt x="663981" y="1168146"/>
                  </a:lnTo>
                  <a:lnTo>
                    <a:pt x="687006" y="1162659"/>
                  </a:lnTo>
                  <a:lnTo>
                    <a:pt x="718108" y="1160805"/>
                  </a:lnTo>
                  <a:lnTo>
                    <a:pt x="749274" y="1162659"/>
                  </a:lnTo>
                  <a:lnTo>
                    <a:pt x="772426" y="1168146"/>
                  </a:lnTo>
                  <a:lnTo>
                    <a:pt x="786879" y="1177124"/>
                  </a:lnTo>
                  <a:lnTo>
                    <a:pt x="791921" y="1189494"/>
                  </a:lnTo>
                  <a:lnTo>
                    <a:pt x="791921" y="1137615"/>
                  </a:lnTo>
                  <a:lnTo>
                    <a:pt x="768159" y="1129792"/>
                  </a:lnTo>
                  <a:lnTo>
                    <a:pt x="718108" y="1125423"/>
                  </a:lnTo>
                  <a:lnTo>
                    <a:pt x="668274" y="1129792"/>
                  </a:lnTo>
                  <a:lnTo>
                    <a:pt x="630199" y="1142314"/>
                  </a:lnTo>
                  <a:lnTo>
                    <a:pt x="605891" y="1162405"/>
                  </a:lnTo>
                  <a:lnTo>
                    <a:pt x="597344" y="1189494"/>
                  </a:lnTo>
                  <a:lnTo>
                    <a:pt x="605891" y="1216329"/>
                  </a:lnTo>
                  <a:lnTo>
                    <a:pt x="630199" y="1236370"/>
                  </a:lnTo>
                  <a:lnTo>
                    <a:pt x="668274" y="1248892"/>
                  </a:lnTo>
                  <a:lnTo>
                    <a:pt x="718108" y="1253172"/>
                  </a:lnTo>
                  <a:lnTo>
                    <a:pt x="768159" y="1248892"/>
                  </a:lnTo>
                  <a:lnTo>
                    <a:pt x="806196" y="1236370"/>
                  </a:lnTo>
                  <a:lnTo>
                    <a:pt x="829462" y="1217117"/>
                  </a:lnTo>
                  <a:lnTo>
                    <a:pt x="830414" y="1216329"/>
                  </a:lnTo>
                  <a:lnTo>
                    <a:pt x="839012" y="1189494"/>
                  </a:lnTo>
                  <a:close/>
                </a:path>
                <a:path w="10706735" h="1754504">
                  <a:moveTo>
                    <a:pt x="873747" y="1065822"/>
                  </a:moveTo>
                  <a:lnTo>
                    <a:pt x="728510" y="1065822"/>
                  </a:lnTo>
                  <a:lnTo>
                    <a:pt x="728510" y="1006360"/>
                  </a:lnTo>
                  <a:lnTo>
                    <a:pt x="681545" y="1006360"/>
                  </a:lnTo>
                  <a:lnTo>
                    <a:pt x="681545" y="1065822"/>
                  </a:lnTo>
                  <a:lnTo>
                    <a:pt x="566293" y="1065822"/>
                  </a:lnTo>
                  <a:lnTo>
                    <a:pt x="566293" y="1104112"/>
                  </a:lnTo>
                  <a:lnTo>
                    <a:pt x="873747" y="1104112"/>
                  </a:lnTo>
                  <a:lnTo>
                    <a:pt x="873747" y="1065822"/>
                  </a:lnTo>
                  <a:close/>
                </a:path>
                <a:path w="10706735" h="1754504">
                  <a:moveTo>
                    <a:pt x="1020368" y="1386992"/>
                  </a:moveTo>
                  <a:lnTo>
                    <a:pt x="783958" y="1386992"/>
                  </a:lnTo>
                  <a:lnTo>
                    <a:pt x="783958" y="1424216"/>
                  </a:lnTo>
                  <a:lnTo>
                    <a:pt x="972743" y="1424216"/>
                  </a:lnTo>
                  <a:lnTo>
                    <a:pt x="972400" y="1441589"/>
                  </a:lnTo>
                  <a:lnTo>
                    <a:pt x="971219" y="1459649"/>
                  </a:lnTo>
                  <a:lnTo>
                    <a:pt x="968616" y="1479130"/>
                  </a:lnTo>
                  <a:lnTo>
                    <a:pt x="964057" y="1500784"/>
                  </a:lnTo>
                  <a:lnTo>
                    <a:pt x="1010627" y="1505267"/>
                  </a:lnTo>
                  <a:lnTo>
                    <a:pt x="1016266" y="1480223"/>
                  </a:lnTo>
                  <a:lnTo>
                    <a:pt x="1019149" y="1456994"/>
                  </a:lnTo>
                  <a:lnTo>
                    <a:pt x="1020216" y="1435277"/>
                  </a:lnTo>
                  <a:lnTo>
                    <a:pt x="1020305" y="1424216"/>
                  </a:lnTo>
                  <a:lnTo>
                    <a:pt x="1020368" y="1386992"/>
                  </a:lnTo>
                  <a:close/>
                </a:path>
                <a:path w="10706735" h="1754504">
                  <a:moveTo>
                    <a:pt x="1022083" y="1646694"/>
                  </a:moveTo>
                  <a:lnTo>
                    <a:pt x="1013472" y="1619605"/>
                  </a:lnTo>
                  <a:lnTo>
                    <a:pt x="1011555" y="1618005"/>
                  </a:lnTo>
                  <a:lnTo>
                    <a:pt x="989253" y="1599514"/>
                  </a:lnTo>
                  <a:lnTo>
                    <a:pt x="974979" y="1594815"/>
                  </a:lnTo>
                  <a:lnTo>
                    <a:pt x="974979" y="1646694"/>
                  </a:lnTo>
                  <a:lnTo>
                    <a:pt x="969937" y="1658759"/>
                  </a:lnTo>
                  <a:lnTo>
                    <a:pt x="955497" y="1667357"/>
                  </a:lnTo>
                  <a:lnTo>
                    <a:pt x="932332" y="1672539"/>
                  </a:lnTo>
                  <a:lnTo>
                    <a:pt x="901179" y="1674317"/>
                  </a:lnTo>
                  <a:lnTo>
                    <a:pt x="870064" y="1672539"/>
                  </a:lnTo>
                  <a:lnTo>
                    <a:pt x="847039" y="1667357"/>
                  </a:lnTo>
                  <a:lnTo>
                    <a:pt x="832802" y="1658759"/>
                  </a:lnTo>
                  <a:lnTo>
                    <a:pt x="828027" y="1646694"/>
                  </a:lnTo>
                  <a:lnTo>
                    <a:pt x="832802" y="1634324"/>
                  </a:lnTo>
                  <a:lnTo>
                    <a:pt x="847039" y="1625346"/>
                  </a:lnTo>
                  <a:lnTo>
                    <a:pt x="870064" y="1619859"/>
                  </a:lnTo>
                  <a:lnTo>
                    <a:pt x="901179" y="1618005"/>
                  </a:lnTo>
                  <a:lnTo>
                    <a:pt x="932332" y="1619859"/>
                  </a:lnTo>
                  <a:lnTo>
                    <a:pt x="955497" y="1625346"/>
                  </a:lnTo>
                  <a:lnTo>
                    <a:pt x="969937" y="1634324"/>
                  </a:lnTo>
                  <a:lnTo>
                    <a:pt x="974979" y="1646694"/>
                  </a:lnTo>
                  <a:lnTo>
                    <a:pt x="974979" y="1594815"/>
                  </a:lnTo>
                  <a:lnTo>
                    <a:pt x="951217" y="1586992"/>
                  </a:lnTo>
                  <a:lnTo>
                    <a:pt x="901179" y="1582623"/>
                  </a:lnTo>
                  <a:lnTo>
                    <a:pt x="851331" y="1586992"/>
                  </a:lnTo>
                  <a:lnTo>
                    <a:pt x="813257" y="1599514"/>
                  </a:lnTo>
                  <a:lnTo>
                    <a:pt x="788949" y="1619605"/>
                  </a:lnTo>
                  <a:lnTo>
                    <a:pt x="780402" y="1646694"/>
                  </a:lnTo>
                  <a:lnTo>
                    <a:pt x="788949" y="1673529"/>
                  </a:lnTo>
                  <a:lnTo>
                    <a:pt x="813257" y="1693570"/>
                  </a:lnTo>
                  <a:lnTo>
                    <a:pt x="851331" y="1706092"/>
                  </a:lnTo>
                  <a:lnTo>
                    <a:pt x="901179" y="1710372"/>
                  </a:lnTo>
                  <a:lnTo>
                    <a:pt x="951217" y="1706092"/>
                  </a:lnTo>
                  <a:lnTo>
                    <a:pt x="989253" y="1693570"/>
                  </a:lnTo>
                  <a:lnTo>
                    <a:pt x="1012520" y="1674317"/>
                  </a:lnTo>
                  <a:lnTo>
                    <a:pt x="1013472" y="1673529"/>
                  </a:lnTo>
                  <a:lnTo>
                    <a:pt x="1022083" y="1646694"/>
                  </a:lnTo>
                  <a:close/>
                </a:path>
                <a:path w="10706735" h="1754504">
                  <a:moveTo>
                    <a:pt x="1056817" y="1523022"/>
                  </a:moveTo>
                  <a:lnTo>
                    <a:pt x="911567" y="1523022"/>
                  </a:lnTo>
                  <a:lnTo>
                    <a:pt x="911567" y="1463560"/>
                  </a:lnTo>
                  <a:lnTo>
                    <a:pt x="864603" y="1463560"/>
                  </a:lnTo>
                  <a:lnTo>
                    <a:pt x="864603" y="1523022"/>
                  </a:lnTo>
                  <a:lnTo>
                    <a:pt x="749350" y="1523022"/>
                  </a:lnTo>
                  <a:lnTo>
                    <a:pt x="749350" y="1561312"/>
                  </a:lnTo>
                  <a:lnTo>
                    <a:pt x="1056817" y="1561312"/>
                  </a:lnTo>
                  <a:lnTo>
                    <a:pt x="1056817" y="1523022"/>
                  </a:lnTo>
                  <a:close/>
                </a:path>
                <a:path w="10706735" h="1754504">
                  <a:moveTo>
                    <a:pt x="1166863" y="1197381"/>
                  </a:moveTo>
                  <a:lnTo>
                    <a:pt x="1159916" y="1176858"/>
                  </a:lnTo>
                  <a:lnTo>
                    <a:pt x="1158824" y="1173632"/>
                  </a:lnTo>
                  <a:lnTo>
                    <a:pt x="1135786" y="1156144"/>
                  </a:lnTo>
                  <a:lnTo>
                    <a:pt x="1119238" y="1151331"/>
                  </a:lnTo>
                  <a:lnTo>
                    <a:pt x="1119238" y="1197381"/>
                  </a:lnTo>
                  <a:lnTo>
                    <a:pt x="1114907" y="1206741"/>
                  </a:lnTo>
                  <a:lnTo>
                    <a:pt x="1101915" y="1213192"/>
                  </a:lnTo>
                  <a:lnTo>
                    <a:pt x="1079982" y="1216901"/>
                  </a:lnTo>
                  <a:lnTo>
                    <a:pt x="1048854" y="1218044"/>
                  </a:lnTo>
                  <a:lnTo>
                    <a:pt x="1017257" y="1216901"/>
                  </a:lnTo>
                  <a:lnTo>
                    <a:pt x="995083" y="1213192"/>
                  </a:lnTo>
                  <a:lnTo>
                    <a:pt x="982027" y="1206741"/>
                  </a:lnTo>
                  <a:lnTo>
                    <a:pt x="977811" y="1197381"/>
                  </a:lnTo>
                  <a:lnTo>
                    <a:pt x="982027" y="1188186"/>
                  </a:lnTo>
                  <a:lnTo>
                    <a:pt x="995083" y="1181798"/>
                  </a:lnTo>
                  <a:lnTo>
                    <a:pt x="1017257" y="1178064"/>
                  </a:lnTo>
                  <a:lnTo>
                    <a:pt x="1048854" y="1176858"/>
                  </a:lnTo>
                  <a:lnTo>
                    <a:pt x="1079982" y="1178064"/>
                  </a:lnTo>
                  <a:lnTo>
                    <a:pt x="1101915" y="1181798"/>
                  </a:lnTo>
                  <a:lnTo>
                    <a:pt x="1114907" y="1188186"/>
                  </a:lnTo>
                  <a:lnTo>
                    <a:pt x="1119238" y="1197381"/>
                  </a:lnTo>
                  <a:lnTo>
                    <a:pt x="1119238" y="1151331"/>
                  </a:lnTo>
                  <a:lnTo>
                    <a:pt x="1098791" y="1145362"/>
                  </a:lnTo>
                  <a:lnTo>
                    <a:pt x="1048854" y="1141730"/>
                  </a:lnTo>
                  <a:lnTo>
                    <a:pt x="998423" y="1145362"/>
                  </a:lnTo>
                  <a:lnTo>
                    <a:pt x="961224" y="1156144"/>
                  </a:lnTo>
                  <a:lnTo>
                    <a:pt x="938199" y="1173632"/>
                  </a:lnTo>
                  <a:lnTo>
                    <a:pt x="930325" y="1197381"/>
                  </a:lnTo>
                  <a:lnTo>
                    <a:pt x="938199" y="1221549"/>
                  </a:lnTo>
                  <a:lnTo>
                    <a:pt x="961224" y="1239037"/>
                  </a:lnTo>
                  <a:lnTo>
                    <a:pt x="998423" y="1249654"/>
                  </a:lnTo>
                  <a:lnTo>
                    <a:pt x="1048854" y="1253172"/>
                  </a:lnTo>
                  <a:lnTo>
                    <a:pt x="1098791" y="1249654"/>
                  </a:lnTo>
                  <a:lnTo>
                    <a:pt x="1135786" y="1239037"/>
                  </a:lnTo>
                  <a:lnTo>
                    <a:pt x="1158824" y="1221549"/>
                  </a:lnTo>
                  <a:lnTo>
                    <a:pt x="1159992" y="1218044"/>
                  </a:lnTo>
                  <a:lnTo>
                    <a:pt x="1166863" y="1197381"/>
                  </a:lnTo>
                  <a:close/>
                </a:path>
                <a:path w="10706735" h="1754504">
                  <a:moveTo>
                    <a:pt x="1203972" y="1089113"/>
                  </a:moveTo>
                  <a:lnTo>
                    <a:pt x="1072667" y="1089113"/>
                  </a:lnTo>
                  <a:lnTo>
                    <a:pt x="1072667" y="1068197"/>
                  </a:lnTo>
                  <a:lnTo>
                    <a:pt x="1170686" y="1068197"/>
                  </a:lnTo>
                  <a:lnTo>
                    <a:pt x="1170686" y="1032014"/>
                  </a:lnTo>
                  <a:lnTo>
                    <a:pt x="980452" y="1032014"/>
                  </a:lnTo>
                  <a:lnTo>
                    <a:pt x="980452" y="1012672"/>
                  </a:lnTo>
                  <a:lnTo>
                    <a:pt x="1159891" y="1012672"/>
                  </a:lnTo>
                  <a:lnTo>
                    <a:pt x="1159891" y="978204"/>
                  </a:lnTo>
                  <a:lnTo>
                    <a:pt x="980452" y="978204"/>
                  </a:lnTo>
                  <a:lnTo>
                    <a:pt x="980452" y="959396"/>
                  </a:lnTo>
                  <a:lnTo>
                    <a:pt x="1167790" y="959396"/>
                  </a:lnTo>
                  <a:lnTo>
                    <a:pt x="1167790" y="922680"/>
                  </a:lnTo>
                  <a:lnTo>
                    <a:pt x="933081" y="922680"/>
                  </a:lnTo>
                  <a:lnTo>
                    <a:pt x="933081" y="1068197"/>
                  </a:lnTo>
                  <a:lnTo>
                    <a:pt x="1025042" y="1068197"/>
                  </a:lnTo>
                  <a:lnTo>
                    <a:pt x="1025042" y="1089113"/>
                  </a:lnTo>
                  <a:lnTo>
                    <a:pt x="894270" y="1089113"/>
                  </a:lnTo>
                  <a:lnTo>
                    <a:pt x="894270" y="1126337"/>
                  </a:lnTo>
                  <a:lnTo>
                    <a:pt x="1203972" y="1126337"/>
                  </a:lnTo>
                  <a:lnTo>
                    <a:pt x="1203972" y="1089113"/>
                  </a:lnTo>
                  <a:close/>
                </a:path>
                <a:path w="10706735" h="1754504">
                  <a:moveTo>
                    <a:pt x="1349933" y="1654581"/>
                  </a:moveTo>
                  <a:lnTo>
                    <a:pt x="1342986" y="1634058"/>
                  </a:lnTo>
                  <a:lnTo>
                    <a:pt x="1341882" y="1630832"/>
                  </a:lnTo>
                  <a:lnTo>
                    <a:pt x="1318844" y="1613344"/>
                  </a:lnTo>
                  <a:lnTo>
                    <a:pt x="1302308" y="1608531"/>
                  </a:lnTo>
                  <a:lnTo>
                    <a:pt x="1302308" y="1654581"/>
                  </a:lnTo>
                  <a:lnTo>
                    <a:pt x="1297965" y="1663941"/>
                  </a:lnTo>
                  <a:lnTo>
                    <a:pt x="1284973" y="1670392"/>
                  </a:lnTo>
                  <a:lnTo>
                    <a:pt x="1263040" y="1674101"/>
                  </a:lnTo>
                  <a:lnTo>
                    <a:pt x="1231925" y="1675244"/>
                  </a:lnTo>
                  <a:lnTo>
                    <a:pt x="1200315" y="1674101"/>
                  </a:lnTo>
                  <a:lnTo>
                    <a:pt x="1178140" y="1670392"/>
                  </a:lnTo>
                  <a:lnTo>
                    <a:pt x="1165098" y="1663941"/>
                  </a:lnTo>
                  <a:lnTo>
                    <a:pt x="1160881" y="1654581"/>
                  </a:lnTo>
                  <a:lnTo>
                    <a:pt x="1165098" y="1645386"/>
                  </a:lnTo>
                  <a:lnTo>
                    <a:pt x="1178140" y="1638998"/>
                  </a:lnTo>
                  <a:lnTo>
                    <a:pt x="1200315" y="1635264"/>
                  </a:lnTo>
                  <a:lnTo>
                    <a:pt x="1231925" y="1634058"/>
                  </a:lnTo>
                  <a:lnTo>
                    <a:pt x="1263040" y="1635264"/>
                  </a:lnTo>
                  <a:lnTo>
                    <a:pt x="1284973" y="1638998"/>
                  </a:lnTo>
                  <a:lnTo>
                    <a:pt x="1297965" y="1645386"/>
                  </a:lnTo>
                  <a:lnTo>
                    <a:pt x="1302308" y="1654581"/>
                  </a:lnTo>
                  <a:lnTo>
                    <a:pt x="1302308" y="1608531"/>
                  </a:lnTo>
                  <a:lnTo>
                    <a:pt x="1281849" y="1602562"/>
                  </a:lnTo>
                  <a:lnTo>
                    <a:pt x="1231925" y="1598930"/>
                  </a:lnTo>
                  <a:lnTo>
                    <a:pt x="1181481" y="1602562"/>
                  </a:lnTo>
                  <a:lnTo>
                    <a:pt x="1144282" y="1613344"/>
                  </a:lnTo>
                  <a:lnTo>
                    <a:pt x="1121270" y="1630832"/>
                  </a:lnTo>
                  <a:lnTo>
                    <a:pt x="1113383" y="1654581"/>
                  </a:lnTo>
                  <a:lnTo>
                    <a:pt x="1121270" y="1678749"/>
                  </a:lnTo>
                  <a:lnTo>
                    <a:pt x="1144282" y="1696237"/>
                  </a:lnTo>
                  <a:lnTo>
                    <a:pt x="1181481" y="1706854"/>
                  </a:lnTo>
                  <a:lnTo>
                    <a:pt x="1231925" y="1710372"/>
                  </a:lnTo>
                  <a:lnTo>
                    <a:pt x="1281849" y="1706854"/>
                  </a:lnTo>
                  <a:lnTo>
                    <a:pt x="1318844" y="1696237"/>
                  </a:lnTo>
                  <a:lnTo>
                    <a:pt x="1341882" y="1678749"/>
                  </a:lnTo>
                  <a:lnTo>
                    <a:pt x="1343050" y="1675244"/>
                  </a:lnTo>
                  <a:lnTo>
                    <a:pt x="1349933" y="1654581"/>
                  </a:lnTo>
                  <a:close/>
                </a:path>
                <a:path w="10706735" h="1754504">
                  <a:moveTo>
                    <a:pt x="1378280" y="1170813"/>
                  </a:moveTo>
                  <a:lnTo>
                    <a:pt x="1375016" y="1140282"/>
                  </a:lnTo>
                  <a:lnTo>
                    <a:pt x="1374203" y="1132789"/>
                  </a:lnTo>
                  <a:lnTo>
                    <a:pt x="1351305" y="1136053"/>
                  </a:lnTo>
                  <a:lnTo>
                    <a:pt x="1328864" y="1138262"/>
                  </a:lnTo>
                  <a:lnTo>
                    <a:pt x="1305509" y="1139609"/>
                  </a:lnTo>
                  <a:lnTo>
                    <a:pt x="1279880" y="1140282"/>
                  </a:lnTo>
                  <a:lnTo>
                    <a:pt x="1279880" y="1079373"/>
                  </a:lnTo>
                  <a:lnTo>
                    <a:pt x="1348155" y="1079373"/>
                  </a:lnTo>
                  <a:lnTo>
                    <a:pt x="1348155" y="1043190"/>
                  </a:lnTo>
                  <a:lnTo>
                    <a:pt x="1279880" y="1043190"/>
                  </a:lnTo>
                  <a:lnTo>
                    <a:pt x="1279880" y="989520"/>
                  </a:lnTo>
                  <a:lnTo>
                    <a:pt x="1361452" y="989520"/>
                  </a:lnTo>
                  <a:lnTo>
                    <a:pt x="1361452" y="952030"/>
                  </a:lnTo>
                  <a:lnTo>
                    <a:pt x="1234757" y="952030"/>
                  </a:lnTo>
                  <a:lnTo>
                    <a:pt x="1234757" y="1178572"/>
                  </a:lnTo>
                  <a:lnTo>
                    <a:pt x="1257376" y="1178572"/>
                  </a:lnTo>
                  <a:lnTo>
                    <a:pt x="1291818" y="1178306"/>
                  </a:lnTo>
                  <a:lnTo>
                    <a:pt x="1321981" y="1177302"/>
                  </a:lnTo>
                  <a:lnTo>
                    <a:pt x="1350073" y="1175004"/>
                  </a:lnTo>
                  <a:lnTo>
                    <a:pt x="1378280" y="1170813"/>
                  </a:lnTo>
                  <a:close/>
                </a:path>
                <a:path w="10706735" h="1754504">
                  <a:moveTo>
                    <a:pt x="1387030" y="1546313"/>
                  </a:moveTo>
                  <a:lnTo>
                    <a:pt x="1255737" y="1546313"/>
                  </a:lnTo>
                  <a:lnTo>
                    <a:pt x="1255737" y="1525397"/>
                  </a:lnTo>
                  <a:lnTo>
                    <a:pt x="1353743" y="1525397"/>
                  </a:lnTo>
                  <a:lnTo>
                    <a:pt x="1353743" y="1489214"/>
                  </a:lnTo>
                  <a:lnTo>
                    <a:pt x="1163510" y="1489214"/>
                  </a:lnTo>
                  <a:lnTo>
                    <a:pt x="1163510" y="1469872"/>
                  </a:lnTo>
                  <a:lnTo>
                    <a:pt x="1342961" y="1469872"/>
                  </a:lnTo>
                  <a:lnTo>
                    <a:pt x="1342961" y="1435404"/>
                  </a:lnTo>
                  <a:lnTo>
                    <a:pt x="1163510" y="1435404"/>
                  </a:lnTo>
                  <a:lnTo>
                    <a:pt x="1163510" y="1416596"/>
                  </a:lnTo>
                  <a:lnTo>
                    <a:pt x="1350848" y="1416596"/>
                  </a:lnTo>
                  <a:lnTo>
                    <a:pt x="1350848" y="1379880"/>
                  </a:lnTo>
                  <a:lnTo>
                    <a:pt x="1116139" y="1379880"/>
                  </a:lnTo>
                  <a:lnTo>
                    <a:pt x="1116139" y="1525397"/>
                  </a:lnTo>
                  <a:lnTo>
                    <a:pt x="1208112" y="1525397"/>
                  </a:lnTo>
                  <a:lnTo>
                    <a:pt x="1208112" y="1546313"/>
                  </a:lnTo>
                  <a:lnTo>
                    <a:pt x="1077341" y="1546313"/>
                  </a:lnTo>
                  <a:lnTo>
                    <a:pt x="1077341" y="1583537"/>
                  </a:lnTo>
                  <a:lnTo>
                    <a:pt x="1387030" y="1583537"/>
                  </a:lnTo>
                  <a:lnTo>
                    <a:pt x="1387030" y="1546313"/>
                  </a:lnTo>
                  <a:close/>
                </a:path>
                <a:path w="10706735" h="1754504">
                  <a:moveTo>
                    <a:pt x="1446174" y="920445"/>
                  </a:moveTo>
                  <a:lnTo>
                    <a:pt x="1401965" y="920445"/>
                  </a:lnTo>
                  <a:lnTo>
                    <a:pt x="1401965" y="1038199"/>
                  </a:lnTo>
                  <a:lnTo>
                    <a:pt x="1363814" y="1038199"/>
                  </a:lnTo>
                  <a:lnTo>
                    <a:pt x="1363814" y="1076223"/>
                  </a:lnTo>
                  <a:lnTo>
                    <a:pt x="1401965" y="1076223"/>
                  </a:lnTo>
                  <a:lnTo>
                    <a:pt x="1401965" y="1237780"/>
                  </a:lnTo>
                  <a:lnTo>
                    <a:pt x="1446174" y="1237780"/>
                  </a:lnTo>
                  <a:lnTo>
                    <a:pt x="1446174" y="920445"/>
                  </a:lnTo>
                  <a:close/>
                </a:path>
                <a:path w="10706735" h="1754504">
                  <a:moveTo>
                    <a:pt x="1517878" y="914400"/>
                  </a:moveTo>
                  <a:lnTo>
                    <a:pt x="1472222" y="914400"/>
                  </a:lnTo>
                  <a:lnTo>
                    <a:pt x="1472222" y="1253299"/>
                  </a:lnTo>
                  <a:lnTo>
                    <a:pt x="1517878" y="1253299"/>
                  </a:lnTo>
                  <a:lnTo>
                    <a:pt x="1517878" y="914400"/>
                  </a:lnTo>
                  <a:close/>
                </a:path>
                <a:path w="10706735" h="1754504">
                  <a:moveTo>
                    <a:pt x="1712760" y="1597228"/>
                  </a:moveTo>
                  <a:lnTo>
                    <a:pt x="1675053" y="1572514"/>
                  </a:lnTo>
                  <a:lnTo>
                    <a:pt x="1652079" y="1542097"/>
                  </a:lnTo>
                  <a:lnTo>
                    <a:pt x="1632394" y="1494523"/>
                  </a:lnTo>
                  <a:lnTo>
                    <a:pt x="1627238" y="1448435"/>
                  </a:lnTo>
                  <a:lnTo>
                    <a:pt x="1627238" y="1397774"/>
                  </a:lnTo>
                  <a:lnTo>
                    <a:pt x="1579092" y="1397774"/>
                  </a:lnTo>
                  <a:lnTo>
                    <a:pt x="1579092" y="1448435"/>
                  </a:lnTo>
                  <a:lnTo>
                    <a:pt x="1573530" y="1496987"/>
                  </a:lnTo>
                  <a:lnTo>
                    <a:pt x="1557121" y="1541538"/>
                  </a:lnTo>
                  <a:lnTo>
                    <a:pt x="1529651" y="1578457"/>
                  </a:lnTo>
                  <a:lnTo>
                    <a:pt x="1490941" y="1604060"/>
                  </a:lnTo>
                  <a:lnTo>
                    <a:pt x="1519631" y="1643532"/>
                  </a:lnTo>
                  <a:lnTo>
                    <a:pt x="1548066" y="1626171"/>
                  </a:lnTo>
                  <a:lnTo>
                    <a:pt x="1571498" y="1602879"/>
                  </a:lnTo>
                  <a:lnTo>
                    <a:pt x="1590040" y="1574558"/>
                  </a:lnTo>
                  <a:lnTo>
                    <a:pt x="1603819" y="1542097"/>
                  </a:lnTo>
                  <a:lnTo>
                    <a:pt x="1617522" y="1571828"/>
                  </a:lnTo>
                  <a:lnTo>
                    <a:pt x="1635544" y="1597748"/>
                  </a:lnTo>
                  <a:lnTo>
                    <a:pt x="1657934" y="1619135"/>
                  </a:lnTo>
                  <a:lnTo>
                    <a:pt x="1684731" y="1635239"/>
                  </a:lnTo>
                  <a:lnTo>
                    <a:pt x="1712760" y="1597228"/>
                  </a:lnTo>
                  <a:close/>
                </a:path>
                <a:path w="10706735" h="1754504">
                  <a:moveTo>
                    <a:pt x="1778800" y="1371600"/>
                  </a:moveTo>
                  <a:lnTo>
                    <a:pt x="1730781" y="1371600"/>
                  </a:lnTo>
                  <a:lnTo>
                    <a:pt x="1730781" y="1711286"/>
                  </a:lnTo>
                  <a:lnTo>
                    <a:pt x="1778800" y="1711286"/>
                  </a:lnTo>
                  <a:lnTo>
                    <a:pt x="1778800" y="1371600"/>
                  </a:lnTo>
                  <a:close/>
                </a:path>
                <a:path w="10706735" h="1754504">
                  <a:moveTo>
                    <a:pt x="1852561" y="1074902"/>
                  </a:moveTo>
                  <a:lnTo>
                    <a:pt x="1801355" y="1058316"/>
                  </a:lnTo>
                  <a:lnTo>
                    <a:pt x="1763496" y="1030782"/>
                  </a:lnTo>
                  <a:lnTo>
                    <a:pt x="1740039" y="996365"/>
                  </a:lnTo>
                  <a:lnTo>
                    <a:pt x="1732051" y="959129"/>
                  </a:lnTo>
                  <a:lnTo>
                    <a:pt x="1732051" y="934783"/>
                  </a:lnTo>
                  <a:lnTo>
                    <a:pt x="1681403" y="934783"/>
                  </a:lnTo>
                  <a:lnTo>
                    <a:pt x="1681403" y="959129"/>
                  </a:lnTo>
                  <a:lnTo>
                    <a:pt x="1673161" y="996086"/>
                  </a:lnTo>
                  <a:lnTo>
                    <a:pt x="1649666" y="1030439"/>
                  </a:lnTo>
                  <a:lnTo>
                    <a:pt x="1612099" y="1058075"/>
                  </a:lnTo>
                  <a:lnTo>
                    <a:pt x="1561680" y="1074902"/>
                  </a:lnTo>
                  <a:lnTo>
                    <a:pt x="1582077" y="1114374"/>
                  </a:lnTo>
                  <a:lnTo>
                    <a:pt x="1623212" y="1101623"/>
                  </a:lnTo>
                  <a:lnTo>
                    <a:pt x="1658162" y="1081913"/>
                  </a:lnTo>
                  <a:lnTo>
                    <a:pt x="1686293" y="1056309"/>
                  </a:lnTo>
                  <a:lnTo>
                    <a:pt x="1706930" y="1025956"/>
                  </a:lnTo>
                  <a:lnTo>
                    <a:pt x="1727314" y="1056449"/>
                  </a:lnTo>
                  <a:lnTo>
                    <a:pt x="1755317" y="1082052"/>
                  </a:lnTo>
                  <a:lnTo>
                    <a:pt x="1790306" y="1101725"/>
                  </a:lnTo>
                  <a:lnTo>
                    <a:pt x="1831644" y="1114374"/>
                  </a:lnTo>
                  <a:lnTo>
                    <a:pt x="1852561" y="1074902"/>
                  </a:lnTo>
                  <a:close/>
                </a:path>
                <a:path w="10706735" h="1754504">
                  <a:moveTo>
                    <a:pt x="1863610" y="1172654"/>
                  </a:moveTo>
                  <a:lnTo>
                    <a:pt x="1553921" y="1172654"/>
                  </a:lnTo>
                  <a:lnTo>
                    <a:pt x="1553921" y="1211719"/>
                  </a:lnTo>
                  <a:lnTo>
                    <a:pt x="1863610" y="1211719"/>
                  </a:lnTo>
                  <a:lnTo>
                    <a:pt x="1863610" y="1172654"/>
                  </a:lnTo>
                  <a:close/>
                </a:path>
                <a:path w="10706735" h="1754504">
                  <a:moveTo>
                    <a:pt x="2006790" y="1511185"/>
                  </a:moveTo>
                  <a:lnTo>
                    <a:pt x="2000796" y="1486623"/>
                  </a:lnTo>
                  <a:lnTo>
                    <a:pt x="2000300" y="1486052"/>
                  </a:lnTo>
                  <a:lnTo>
                    <a:pt x="1984019" y="1467358"/>
                  </a:lnTo>
                  <a:lnTo>
                    <a:pt x="1961273" y="1456220"/>
                  </a:lnTo>
                  <a:lnTo>
                    <a:pt x="1961273" y="1511185"/>
                  </a:lnTo>
                  <a:lnTo>
                    <a:pt x="1958721" y="1522412"/>
                  </a:lnTo>
                  <a:lnTo>
                    <a:pt x="1951494" y="1530578"/>
                  </a:lnTo>
                  <a:lnTo>
                    <a:pt x="1940242" y="1535544"/>
                  </a:lnTo>
                  <a:lnTo>
                    <a:pt x="1925624" y="1537233"/>
                  </a:lnTo>
                  <a:lnTo>
                    <a:pt x="1910651" y="1535544"/>
                  </a:lnTo>
                  <a:lnTo>
                    <a:pt x="1899272" y="1530578"/>
                  </a:lnTo>
                  <a:lnTo>
                    <a:pt x="1892096" y="1522412"/>
                  </a:lnTo>
                  <a:lnTo>
                    <a:pt x="1889709" y="1511185"/>
                  </a:lnTo>
                  <a:lnTo>
                    <a:pt x="1892096" y="1500416"/>
                  </a:lnTo>
                  <a:lnTo>
                    <a:pt x="1899272" y="1492504"/>
                  </a:lnTo>
                  <a:lnTo>
                    <a:pt x="1910651" y="1487652"/>
                  </a:lnTo>
                  <a:lnTo>
                    <a:pt x="1925624" y="1486052"/>
                  </a:lnTo>
                  <a:lnTo>
                    <a:pt x="1940242" y="1487652"/>
                  </a:lnTo>
                  <a:lnTo>
                    <a:pt x="1951494" y="1492504"/>
                  </a:lnTo>
                  <a:lnTo>
                    <a:pt x="1958721" y="1500416"/>
                  </a:lnTo>
                  <a:lnTo>
                    <a:pt x="1961273" y="1511185"/>
                  </a:lnTo>
                  <a:lnTo>
                    <a:pt x="1961273" y="1456220"/>
                  </a:lnTo>
                  <a:lnTo>
                    <a:pt x="1958340" y="1454772"/>
                  </a:lnTo>
                  <a:lnTo>
                    <a:pt x="1925624" y="1450276"/>
                  </a:lnTo>
                  <a:lnTo>
                    <a:pt x="1892846" y="1454772"/>
                  </a:lnTo>
                  <a:lnTo>
                    <a:pt x="1867027" y="1467358"/>
                  </a:lnTo>
                  <a:lnTo>
                    <a:pt x="1850123" y="1486623"/>
                  </a:lnTo>
                  <a:lnTo>
                    <a:pt x="1844052" y="1511185"/>
                  </a:lnTo>
                  <a:lnTo>
                    <a:pt x="1850123" y="1536204"/>
                  </a:lnTo>
                  <a:lnTo>
                    <a:pt x="1867027" y="1555483"/>
                  </a:lnTo>
                  <a:lnTo>
                    <a:pt x="1892846" y="1567903"/>
                  </a:lnTo>
                  <a:lnTo>
                    <a:pt x="1925624" y="1572361"/>
                  </a:lnTo>
                  <a:lnTo>
                    <a:pt x="1958340" y="1567903"/>
                  </a:lnTo>
                  <a:lnTo>
                    <a:pt x="1984019" y="1555483"/>
                  </a:lnTo>
                  <a:lnTo>
                    <a:pt x="1999894" y="1537233"/>
                  </a:lnTo>
                  <a:lnTo>
                    <a:pt x="2000796" y="1536204"/>
                  </a:lnTo>
                  <a:lnTo>
                    <a:pt x="2006790" y="1511185"/>
                  </a:lnTo>
                  <a:close/>
                </a:path>
                <a:path w="10706735" h="1754504">
                  <a:moveTo>
                    <a:pt x="2025078" y="1401330"/>
                  </a:moveTo>
                  <a:lnTo>
                    <a:pt x="1948903" y="1401330"/>
                  </a:lnTo>
                  <a:lnTo>
                    <a:pt x="1948903" y="1368971"/>
                  </a:lnTo>
                  <a:lnTo>
                    <a:pt x="1901939" y="1368971"/>
                  </a:lnTo>
                  <a:lnTo>
                    <a:pt x="1901939" y="1401330"/>
                  </a:lnTo>
                  <a:lnTo>
                    <a:pt x="1825510" y="1401330"/>
                  </a:lnTo>
                  <a:lnTo>
                    <a:pt x="1825510" y="1439087"/>
                  </a:lnTo>
                  <a:lnTo>
                    <a:pt x="2025078" y="1439087"/>
                  </a:lnTo>
                  <a:lnTo>
                    <a:pt x="2025078" y="1401330"/>
                  </a:lnTo>
                  <a:close/>
                </a:path>
                <a:path w="10706735" h="1754504">
                  <a:moveTo>
                    <a:pt x="2110206" y="1590776"/>
                  </a:moveTo>
                  <a:lnTo>
                    <a:pt x="2063762" y="1590776"/>
                  </a:lnTo>
                  <a:lnTo>
                    <a:pt x="2063762" y="1628140"/>
                  </a:lnTo>
                  <a:lnTo>
                    <a:pt x="2063762" y="1668665"/>
                  </a:lnTo>
                  <a:lnTo>
                    <a:pt x="1930095" y="1668665"/>
                  </a:lnTo>
                  <a:lnTo>
                    <a:pt x="1930095" y="1628140"/>
                  </a:lnTo>
                  <a:lnTo>
                    <a:pt x="2063762" y="1628140"/>
                  </a:lnTo>
                  <a:lnTo>
                    <a:pt x="2063762" y="1590776"/>
                  </a:lnTo>
                  <a:lnTo>
                    <a:pt x="1882597" y="1590776"/>
                  </a:lnTo>
                  <a:lnTo>
                    <a:pt x="1882597" y="1706676"/>
                  </a:lnTo>
                  <a:lnTo>
                    <a:pt x="2110206" y="1706676"/>
                  </a:lnTo>
                  <a:lnTo>
                    <a:pt x="2110206" y="1668665"/>
                  </a:lnTo>
                  <a:lnTo>
                    <a:pt x="2110206" y="1628140"/>
                  </a:lnTo>
                  <a:lnTo>
                    <a:pt x="2110206" y="1590776"/>
                  </a:lnTo>
                  <a:close/>
                </a:path>
                <a:path w="10706735" h="1754504">
                  <a:moveTo>
                    <a:pt x="2110206" y="1371600"/>
                  </a:moveTo>
                  <a:lnTo>
                    <a:pt x="2062835" y="1371600"/>
                  </a:lnTo>
                  <a:lnTo>
                    <a:pt x="2062835" y="1471193"/>
                  </a:lnTo>
                  <a:lnTo>
                    <a:pt x="2019033" y="1471193"/>
                  </a:lnTo>
                  <a:lnTo>
                    <a:pt x="2019033" y="1509864"/>
                  </a:lnTo>
                  <a:lnTo>
                    <a:pt x="2062835" y="1509864"/>
                  </a:lnTo>
                  <a:lnTo>
                    <a:pt x="2062835" y="1576565"/>
                  </a:lnTo>
                  <a:lnTo>
                    <a:pt x="2110206" y="1576565"/>
                  </a:lnTo>
                  <a:lnTo>
                    <a:pt x="2110206" y="1371600"/>
                  </a:lnTo>
                  <a:close/>
                </a:path>
                <a:path w="10706735" h="1754504">
                  <a:moveTo>
                    <a:pt x="2159368" y="1090053"/>
                  </a:moveTo>
                  <a:lnTo>
                    <a:pt x="1968068" y="1090053"/>
                  </a:lnTo>
                  <a:lnTo>
                    <a:pt x="1968068" y="1050683"/>
                  </a:lnTo>
                  <a:lnTo>
                    <a:pt x="2148700" y="1050683"/>
                  </a:lnTo>
                  <a:lnTo>
                    <a:pt x="2148700" y="1013853"/>
                  </a:lnTo>
                  <a:lnTo>
                    <a:pt x="1968068" y="1013853"/>
                  </a:lnTo>
                  <a:lnTo>
                    <a:pt x="1968068" y="978293"/>
                  </a:lnTo>
                  <a:lnTo>
                    <a:pt x="2156726" y="978293"/>
                  </a:lnTo>
                  <a:lnTo>
                    <a:pt x="2156726" y="938923"/>
                  </a:lnTo>
                  <a:lnTo>
                    <a:pt x="1919922" y="938923"/>
                  </a:lnTo>
                  <a:lnTo>
                    <a:pt x="1919922" y="978293"/>
                  </a:lnTo>
                  <a:lnTo>
                    <a:pt x="1919922" y="1013853"/>
                  </a:lnTo>
                  <a:lnTo>
                    <a:pt x="1919922" y="1050683"/>
                  </a:lnTo>
                  <a:lnTo>
                    <a:pt x="1919922" y="1090053"/>
                  </a:lnTo>
                  <a:lnTo>
                    <a:pt x="1919922" y="1126883"/>
                  </a:lnTo>
                  <a:lnTo>
                    <a:pt x="2159368" y="1126883"/>
                  </a:lnTo>
                  <a:lnTo>
                    <a:pt x="2159368" y="1090053"/>
                  </a:lnTo>
                  <a:close/>
                </a:path>
                <a:path w="10706735" h="1754504">
                  <a:moveTo>
                    <a:pt x="2193048" y="1175156"/>
                  </a:moveTo>
                  <a:lnTo>
                    <a:pt x="1883346" y="1175156"/>
                  </a:lnTo>
                  <a:lnTo>
                    <a:pt x="1883346" y="1213827"/>
                  </a:lnTo>
                  <a:lnTo>
                    <a:pt x="2193048" y="1213827"/>
                  </a:lnTo>
                  <a:lnTo>
                    <a:pt x="2193048" y="1175156"/>
                  </a:lnTo>
                  <a:close/>
                </a:path>
                <a:path w="10706735" h="1754504">
                  <a:moveTo>
                    <a:pt x="2342934" y="1516049"/>
                  </a:moveTo>
                  <a:lnTo>
                    <a:pt x="2336139" y="1466138"/>
                  </a:lnTo>
                  <a:lnTo>
                    <a:pt x="2322525" y="1438427"/>
                  </a:lnTo>
                  <a:lnTo>
                    <a:pt x="2317470" y="1428165"/>
                  </a:lnTo>
                  <a:lnTo>
                    <a:pt x="2297023" y="1410677"/>
                  </a:lnTo>
                  <a:lnTo>
                    <a:pt x="2297023" y="1516049"/>
                  </a:lnTo>
                  <a:lnTo>
                    <a:pt x="2293886" y="1549615"/>
                  </a:lnTo>
                  <a:lnTo>
                    <a:pt x="2285047" y="1574050"/>
                  </a:lnTo>
                  <a:lnTo>
                    <a:pt x="2271382" y="1588998"/>
                  </a:lnTo>
                  <a:lnTo>
                    <a:pt x="2253729" y="1594065"/>
                  </a:lnTo>
                  <a:lnTo>
                    <a:pt x="2235771" y="1588998"/>
                  </a:lnTo>
                  <a:lnTo>
                    <a:pt x="2221928" y="1574050"/>
                  </a:lnTo>
                  <a:lnTo>
                    <a:pt x="2213064" y="1549615"/>
                  </a:lnTo>
                  <a:lnTo>
                    <a:pt x="2210054" y="1516049"/>
                  </a:lnTo>
                  <a:lnTo>
                    <a:pt x="2213064" y="1482775"/>
                  </a:lnTo>
                  <a:lnTo>
                    <a:pt x="2221928" y="1458442"/>
                  </a:lnTo>
                  <a:lnTo>
                    <a:pt x="2235771" y="1443507"/>
                  </a:lnTo>
                  <a:lnTo>
                    <a:pt x="2253729" y="1438427"/>
                  </a:lnTo>
                  <a:lnTo>
                    <a:pt x="2271382" y="1443507"/>
                  </a:lnTo>
                  <a:lnTo>
                    <a:pt x="2285047" y="1458442"/>
                  </a:lnTo>
                  <a:lnTo>
                    <a:pt x="2293886" y="1482775"/>
                  </a:lnTo>
                  <a:lnTo>
                    <a:pt x="2297023" y="1516049"/>
                  </a:lnTo>
                  <a:lnTo>
                    <a:pt x="2297023" y="1410677"/>
                  </a:lnTo>
                  <a:lnTo>
                    <a:pt x="2289238" y="1404010"/>
                  </a:lnTo>
                  <a:lnTo>
                    <a:pt x="2253729" y="1395539"/>
                  </a:lnTo>
                  <a:lnTo>
                    <a:pt x="2217851" y="1404010"/>
                  </a:lnTo>
                  <a:lnTo>
                    <a:pt x="2189454" y="1428165"/>
                  </a:lnTo>
                  <a:lnTo>
                    <a:pt x="2170798" y="1466138"/>
                  </a:lnTo>
                  <a:lnTo>
                    <a:pt x="2164143" y="1516049"/>
                  </a:lnTo>
                  <a:lnTo>
                    <a:pt x="2170798" y="1566379"/>
                  </a:lnTo>
                  <a:lnTo>
                    <a:pt x="2189454" y="1604492"/>
                  </a:lnTo>
                  <a:lnTo>
                    <a:pt x="2217851" y="1628648"/>
                  </a:lnTo>
                  <a:lnTo>
                    <a:pt x="2253729" y="1637093"/>
                  </a:lnTo>
                  <a:lnTo>
                    <a:pt x="2289238" y="1628648"/>
                  </a:lnTo>
                  <a:lnTo>
                    <a:pt x="2317470" y="1604492"/>
                  </a:lnTo>
                  <a:lnTo>
                    <a:pt x="2322576" y="1594065"/>
                  </a:lnTo>
                  <a:lnTo>
                    <a:pt x="2336139" y="1566379"/>
                  </a:lnTo>
                  <a:lnTo>
                    <a:pt x="2342934" y="1516049"/>
                  </a:lnTo>
                  <a:close/>
                </a:path>
                <a:path w="10706735" h="1754504">
                  <a:moveTo>
                    <a:pt x="2429865" y="944130"/>
                  </a:moveTo>
                  <a:lnTo>
                    <a:pt x="2377376" y="944130"/>
                  </a:lnTo>
                  <a:lnTo>
                    <a:pt x="2353970" y="980719"/>
                  </a:lnTo>
                  <a:lnTo>
                    <a:pt x="2337371" y="1020470"/>
                  </a:lnTo>
                  <a:lnTo>
                    <a:pt x="2327491" y="1063713"/>
                  </a:lnTo>
                  <a:lnTo>
                    <a:pt x="2324227" y="1110818"/>
                  </a:lnTo>
                  <a:lnTo>
                    <a:pt x="2327491" y="1157846"/>
                  </a:lnTo>
                  <a:lnTo>
                    <a:pt x="2337371" y="1201051"/>
                  </a:lnTo>
                  <a:lnTo>
                    <a:pt x="2353970" y="1240790"/>
                  </a:lnTo>
                  <a:lnTo>
                    <a:pt x="2377376" y="1277378"/>
                  </a:lnTo>
                  <a:lnTo>
                    <a:pt x="2429865" y="1277378"/>
                  </a:lnTo>
                  <a:lnTo>
                    <a:pt x="2410828" y="1245450"/>
                  </a:lnTo>
                  <a:lnTo>
                    <a:pt x="2395512" y="1204404"/>
                  </a:lnTo>
                  <a:lnTo>
                    <a:pt x="2385301" y="1158214"/>
                  </a:lnTo>
                  <a:lnTo>
                    <a:pt x="2381580" y="1110818"/>
                  </a:lnTo>
                  <a:lnTo>
                    <a:pt x="2385301" y="1063345"/>
                  </a:lnTo>
                  <a:lnTo>
                    <a:pt x="2395512" y="1017117"/>
                  </a:lnTo>
                  <a:lnTo>
                    <a:pt x="2410828" y="976058"/>
                  </a:lnTo>
                  <a:lnTo>
                    <a:pt x="2429865" y="944130"/>
                  </a:lnTo>
                  <a:close/>
                </a:path>
                <a:path w="10706735" h="1754504">
                  <a:moveTo>
                    <a:pt x="2437650" y="1371600"/>
                  </a:moveTo>
                  <a:lnTo>
                    <a:pt x="2389632" y="1371600"/>
                  </a:lnTo>
                  <a:lnTo>
                    <a:pt x="2389632" y="1711286"/>
                  </a:lnTo>
                  <a:lnTo>
                    <a:pt x="2437650" y="1711286"/>
                  </a:lnTo>
                  <a:lnTo>
                    <a:pt x="2437650" y="1371600"/>
                  </a:lnTo>
                  <a:close/>
                </a:path>
                <a:path w="10706735" h="1754504">
                  <a:moveTo>
                    <a:pt x="2769324" y="1578013"/>
                  </a:moveTo>
                  <a:lnTo>
                    <a:pt x="2722359" y="1578013"/>
                  </a:lnTo>
                  <a:lnTo>
                    <a:pt x="2722359" y="1711286"/>
                  </a:lnTo>
                  <a:lnTo>
                    <a:pt x="2769324" y="1711286"/>
                  </a:lnTo>
                  <a:lnTo>
                    <a:pt x="2769324" y="1578013"/>
                  </a:lnTo>
                  <a:close/>
                </a:path>
                <a:path w="10706735" h="1754504">
                  <a:moveTo>
                    <a:pt x="2769324" y="1371600"/>
                  </a:moveTo>
                  <a:lnTo>
                    <a:pt x="2722359" y="1371600"/>
                  </a:lnTo>
                  <a:lnTo>
                    <a:pt x="2722359" y="1448193"/>
                  </a:lnTo>
                  <a:lnTo>
                    <a:pt x="2658287" y="1448193"/>
                  </a:lnTo>
                  <a:lnTo>
                    <a:pt x="2658287" y="1439303"/>
                  </a:lnTo>
                  <a:lnTo>
                    <a:pt x="2658287" y="1402473"/>
                  </a:lnTo>
                  <a:lnTo>
                    <a:pt x="2611844" y="1402473"/>
                  </a:lnTo>
                  <a:lnTo>
                    <a:pt x="2611844" y="1590433"/>
                  </a:lnTo>
                  <a:lnTo>
                    <a:pt x="2543302" y="1590433"/>
                  </a:lnTo>
                  <a:lnTo>
                    <a:pt x="2543302" y="1439303"/>
                  </a:lnTo>
                  <a:lnTo>
                    <a:pt x="2611844" y="1439303"/>
                  </a:lnTo>
                  <a:lnTo>
                    <a:pt x="2611844" y="1402473"/>
                  </a:lnTo>
                  <a:lnTo>
                    <a:pt x="2496070" y="1402473"/>
                  </a:lnTo>
                  <a:lnTo>
                    <a:pt x="2496070" y="1439303"/>
                  </a:lnTo>
                  <a:lnTo>
                    <a:pt x="2496070" y="1590433"/>
                  </a:lnTo>
                  <a:lnTo>
                    <a:pt x="2496070" y="1627263"/>
                  </a:lnTo>
                  <a:lnTo>
                    <a:pt x="2658287" y="1627263"/>
                  </a:lnTo>
                  <a:lnTo>
                    <a:pt x="2658287" y="1590433"/>
                  </a:lnTo>
                  <a:lnTo>
                    <a:pt x="2658287" y="1577733"/>
                  </a:lnTo>
                  <a:lnTo>
                    <a:pt x="2769324" y="1577733"/>
                  </a:lnTo>
                  <a:lnTo>
                    <a:pt x="2769324" y="1540129"/>
                  </a:lnTo>
                  <a:lnTo>
                    <a:pt x="2769324" y="1539633"/>
                  </a:lnTo>
                  <a:lnTo>
                    <a:pt x="2769324" y="1486585"/>
                  </a:lnTo>
                  <a:lnTo>
                    <a:pt x="2722359" y="1486585"/>
                  </a:lnTo>
                  <a:lnTo>
                    <a:pt x="2722359" y="1539633"/>
                  </a:lnTo>
                  <a:lnTo>
                    <a:pt x="2658287" y="1539633"/>
                  </a:lnTo>
                  <a:lnTo>
                    <a:pt x="2658287" y="1486293"/>
                  </a:lnTo>
                  <a:lnTo>
                    <a:pt x="2769324" y="1486293"/>
                  </a:lnTo>
                  <a:lnTo>
                    <a:pt x="2769324" y="1448435"/>
                  </a:lnTo>
                  <a:lnTo>
                    <a:pt x="2769324" y="1448193"/>
                  </a:lnTo>
                  <a:lnTo>
                    <a:pt x="2769324" y="1371600"/>
                  </a:lnTo>
                  <a:close/>
                </a:path>
                <a:path w="10706735" h="1754504">
                  <a:moveTo>
                    <a:pt x="2803055" y="1220863"/>
                  </a:moveTo>
                  <a:lnTo>
                    <a:pt x="2761805" y="1198333"/>
                  </a:lnTo>
                  <a:lnTo>
                    <a:pt x="2726271" y="1167625"/>
                  </a:lnTo>
                  <a:lnTo>
                    <a:pt x="2696375" y="1129906"/>
                  </a:lnTo>
                  <a:lnTo>
                    <a:pt x="2672080" y="1086307"/>
                  </a:lnTo>
                  <a:lnTo>
                    <a:pt x="2653322" y="1037983"/>
                  </a:lnTo>
                  <a:lnTo>
                    <a:pt x="2796959" y="1037983"/>
                  </a:lnTo>
                  <a:lnTo>
                    <a:pt x="2796959" y="1009027"/>
                  </a:lnTo>
                  <a:lnTo>
                    <a:pt x="2639606" y="1009027"/>
                  </a:lnTo>
                  <a:lnTo>
                    <a:pt x="2642755" y="979538"/>
                  </a:lnTo>
                  <a:lnTo>
                    <a:pt x="2644521" y="951357"/>
                  </a:lnTo>
                  <a:lnTo>
                    <a:pt x="2645346" y="924966"/>
                  </a:lnTo>
                  <a:lnTo>
                    <a:pt x="2645702" y="900823"/>
                  </a:lnTo>
                  <a:lnTo>
                    <a:pt x="2615222" y="900823"/>
                  </a:lnTo>
                  <a:lnTo>
                    <a:pt x="2614980" y="924801"/>
                  </a:lnTo>
                  <a:lnTo>
                    <a:pt x="2614371" y="951217"/>
                  </a:lnTo>
                  <a:lnTo>
                    <a:pt x="2612758" y="979474"/>
                  </a:lnTo>
                  <a:lnTo>
                    <a:pt x="2609507" y="1009027"/>
                  </a:lnTo>
                  <a:lnTo>
                    <a:pt x="2464346" y="1009027"/>
                  </a:lnTo>
                  <a:lnTo>
                    <a:pt x="2464346" y="1037983"/>
                  </a:lnTo>
                  <a:lnTo>
                    <a:pt x="2604935" y="1037983"/>
                  </a:lnTo>
                  <a:lnTo>
                    <a:pt x="2592603" y="1081062"/>
                  </a:lnTo>
                  <a:lnTo>
                    <a:pt x="2573236" y="1122819"/>
                  </a:lnTo>
                  <a:lnTo>
                    <a:pt x="2545219" y="1161681"/>
                  </a:lnTo>
                  <a:lnTo>
                    <a:pt x="2506929" y="1196035"/>
                  </a:lnTo>
                  <a:lnTo>
                    <a:pt x="2456726" y="1224292"/>
                  </a:lnTo>
                  <a:lnTo>
                    <a:pt x="2462847" y="1229271"/>
                  </a:lnTo>
                  <a:lnTo>
                    <a:pt x="2468829" y="1235202"/>
                  </a:lnTo>
                  <a:lnTo>
                    <a:pt x="2474087" y="1241488"/>
                  </a:lnTo>
                  <a:lnTo>
                    <a:pt x="2478062" y="1247533"/>
                  </a:lnTo>
                  <a:lnTo>
                    <a:pt x="2527668" y="1218704"/>
                  </a:lnTo>
                  <a:lnTo>
                    <a:pt x="2566301" y="1183944"/>
                  </a:lnTo>
                  <a:lnTo>
                    <a:pt x="2595334" y="1144752"/>
                  </a:lnTo>
                  <a:lnTo>
                    <a:pt x="2616136" y="1102588"/>
                  </a:lnTo>
                  <a:lnTo>
                    <a:pt x="2630081" y="1058938"/>
                  </a:lnTo>
                  <a:lnTo>
                    <a:pt x="2650388" y="1108443"/>
                  </a:lnTo>
                  <a:lnTo>
                    <a:pt x="2675394" y="1152702"/>
                  </a:lnTo>
                  <a:lnTo>
                    <a:pt x="2705417" y="1191082"/>
                  </a:lnTo>
                  <a:lnTo>
                    <a:pt x="2740749" y="1222908"/>
                  </a:lnTo>
                  <a:lnTo>
                    <a:pt x="2781719" y="1247533"/>
                  </a:lnTo>
                  <a:lnTo>
                    <a:pt x="2786176" y="1240739"/>
                  </a:lnTo>
                  <a:lnTo>
                    <a:pt x="2791676" y="1233487"/>
                  </a:lnTo>
                  <a:lnTo>
                    <a:pt x="2797530" y="1226591"/>
                  </a:lnTo>
                  <a:lnTo>
                    <a:pt x="2803055" y="1220863"/>
                  </a:lnTo>
                  <a:close/>
                </a:path>
                <a:path w="10706735" h="1754504">
                  <a:moveTo>
                    <a:pt x="3171863" y="963307"/>
                  </a:moveTo>
                  <a:lnTo>
                    <a:pt x="3112808" y="963307"/>
                  </a:lnTo>
                  <a:lnTo>
                    <a:pt x="3122688" y="951369"/>
                  </a:lnTo>
                  <a:lnTo>
                    <a:pt x="3132671" y="938682"/>
                  </a:lnTo>
                  <a:lnTo>
                    <a:pt x="3142437" y="925639"/>
                  </a:lnTo>
                  <a:lnTo>
                    <a:pt x="3151670" y="912634"/>
                  </a:lnTo>
                  <a:lnTo>
                    <a:pt x="3122333" y="902728"/>
                  </a:lnTo>
                  <a:lnTo>
                    <a:pt x="3113989" y="917282"/>
                  </a:lnTo>
                  <a:lnTo>
                    <a:pt x="3103816" y="933157"/>
                  </a:lnTo>
                  <a:lnTo>
                    <a:pt x="3092704" y="948969"/>
                  </a:lnTo>
                  <a:lnTo>
                    <a:pt x="3081566" y="963307"/>
                  </a:lnTo>
                  <a:lnTo>
                    <a:pt x="3014129" y="963307"/>
                  </a:lnTo>
                  <a:lnTo>
                    <a:pt x="3030512" y="956830"/>
                  </a:lnTo>
                  <a:lnTo>
                    <a:pt x="3025432" y="943495"/>
                  </a:lnTo>
                  <a:lnTo>
                    <a:pt x="3018091" y="928395"/>
                  </a:lnTo>
                  <a:lnTo>
                    <a:pt x="3009252" y="912952"/>
                  </a:lnTo>
                  <a:lnTo>
                    <a:pt x="2999651" y="898537"/>
                  </a:lnTo>
                  <a:lnTo>
                    <a:pt x="2975267" y="907681"/>
                  </a:lnTo>
                  <a:lnTo>
                    <a:pt x="2983801" y="921194"/>
                  </a:lnTo>
                  <a:lnTo>
                    <a:pt x="2991751" y="935786"/>
                  </a:lnTo>
                  <a:lnTo>
                    <a:pt x="2998419" y="950226"/>
                  </a:lnTo>
                  <a:lnTo>
                    <a:pt x="3003080" y="963307"/>
                  </a:lnTo>
                  <a:lnTo>
                    <a:pt x="2925356" y="963307"/>
                  </a:lnTo>
                  <a:lnTo>
                    <a:pt x="2938310" y="956830"/>
                  </a:lnTo>
                  <a:lnTo>
                    <a:pt x="2931693" y="944829"/>
                  </a:lnTo>
                  <a:lnTo>
                    <a:pt x="2922740" y="931354"/>
                  </a:lnTo>
                  <a:lnTo>
                    <a:pt x="2912440" y="917663"/>
                  </a:lnTo>
                  <a:lnTo>
                    <a:pt x="2901734" y="905014"/>
                  </a:lnTo>
                  <a:lnTo>
                    <a:pt x="2878112" y="915682"/>
                  </a:lnTo>
                  <a:lnTo>
                    <a:pt x="2886926" y="927087"/>
                  </a:lnTo>
                  <a:lnTo>
                    <a:pt x="2895689" y="939495"/>
                  </a:lnTo>
                  <a:lnTo>
                    <a:pt x="2903677" y="951903"/>
                  </a:lnTo>
                  <a:lnTo>
                    <a:pt x="2910116" y="963307"/>
                  </a:lnTo>
                  <a:lnTo>
                    <a:pt x="2851823" y="963307"/>
                  </a:lnTo>
                  <a:lnTo>
                    <a:pt x="2851823" y="1047508"/>
                  </a:lnTo>
                  <a:lnTo>
                    <a:pt x="2878874" y="1047508"/>
                  </a:lnTo>
                  <a:lnTo>
                    <a:pt x="2878874" y="988453"/>
                  </a:lnTo>
                  <a:lnTo>
                    <a:pt x="3144431" y="988453"/>
                  </a:lnTo>
                  <a:lnTo>
                    <a:pt x="3144431" y="1047508"/>
                  </a:lnTo>
                  <a:lnTo>
                    <a:pt x="3171863" y="1047508"/>
                  </a:lnTo>
                  <a:lnTo>
                    <a:pt x="3171863" y="988453"/>
                  </a:lnTo>
                  <a:lnTo>
                    <a:pt x="3171863" y="963307"/>
                  </a:lnTo>
                  <a:close/>
                </a:path>
                <a:path w="10706735" h="1754504">
                  <a:moveTo>
                    <a:pt x="3178721" y="1113802"/>
                  </a:moveTo>
                  <a:lnTo>
                    <a:pt x="3025178" y="1113802"/>
                  </a:lnTo>
                  <a:lnTo>
                    <a:pt x="3025178" y="1104277"/>
                  </a:lnTo>
                  <a:lnTo>
                    <a:pt x="3050476" y="1090891"/>
                  </a:lnTo>
                  <a:lnTo>
                    <a:pt x="3075190" y="1075232"/>
                  </a:lnTo>
                  <a:lnTo>
                    <a:pt x="3098050" y="1057986"/>
                  </a:lnTo>
                  <a:lnTo>
                    <a:pt x="3117761" y="1039888"/>
                  </a:lnTo>
                  <a:lnTo>
                    <a:pt x="3099473" y="1026172"/>
                  </a:lnTo>
                  <a:lnTo>
                    <a:pt x="3093758" y="1027696"/>
                  </a:lnTo>
                  <a:lnTo>
                    <a:pt x="2907830" y="1027696"/>
                  </a:lnTo>
                  <a:lnTo>
                    <a:pt x="2907830" y="1052842"/>
                  </a:lnTo>
                  <a:lnTo>
                    <a:pt x="3065183" y="1052842"/>
                  </a:lnTo>
                  <a:lnTo>
                    <a:pt x="3052826" y="1061935"/>
                  </a:lnTo>
                  <a:lnTo>
                    <a:pt x="3039465" y="1070749"/>
                  </a:lnTo>
                  <a:lnTo>
                    <a:pt x="3025546" y="1078992"/>
                  </a:lnTo>
                  <a:lnTo>
                    <a:pt x="3011462" y="1086370"/>
                  </a:lnTo>
                  <a:lnTo>
                    <a:pt x="2996984" y="1086370"/>
                  </a:lnTo>
                  <a:lnTo>
                    <a:pt x="2996984" y="1113802"/>
                  </a:lnTo>
                  <a:lnTo>
                    <a:pt x="2844584" y="1113802"/>
                  </a:lnTo>
                  <a:lnTo>
                    <a:pt x="2844584" y="1140091"/>
                  </a:lnTo>
                  <a:lnTo>
                    <a:pt x="2996984" y="1140091"/>
                  </a:lnTo>
                  <a:lnTo>
                    <a:pt x="2996984" y="1219339"/>
                  </a:lnTo>
                  <a:lnTo>
                    <a:pt x="2995079" y="1221244"/>
                  </a:lnTo>
                  <a:lnTo>
                    <a:pt x="2987078" y="1221625"/>
                  </a:lnTo>
                  <a:lnTo>
                    <a:pt x="2978391" y="1221841"/>
                  </a:lnTo>
                  <a:lnTo>
                    <a:pt x="2964180" y="1221867"/>
                  </a:lnTo>
                  <a:lnTo>
                    <a:pt x="2945879" y="1221676"/>
                  </a:lnTo>
                  <a:lnTo>
                    <a:pt x="2924975" y="1221244"/>
                  </a:lnTo>
                  <a:lnTo>
                    <a:pt x="2928328" y="1227404"/>
                  </a:lnTo>
                  <a:lnTo>
                    <a:pt x="2931744" y="1234490"/>
                  </a:lnTo>
                  <a:lnTo>
                    <a:pt x="2934728" y="1241717"/>
                  </a:lnTo>
                  <a:lnTo>
                    <a:pt x="2936786" y="1248295"/>
                  </a:lnTo>
                  <a:lnTo>
                    <a:pt x="2960446" y="1248168"/>
                  </a:lnTo>
                  <a:lnTo>
                    <a:pt x="3006890" y="1243723"/>
                  </a:lnTo>
                  <a:lnTo>
                    <a:pt x="3025178" y="1214386"/>
                  </a:lnTo>
                  <a:lnTo>
                    <a:pt x="3025178" y="1140091"/>
                  </a:lnTo>
                  <a:lnTo>
                    <a:pt x="3178721" y="1140091"/>
                  </a:lnTo>
                  <a:lnTo>
                    <a:pt x="3178721" y="1113802"/>
                  </a:lnTo>
                  <a:close/>
                </a:path>
                <a:path w="10706735" h="1754504">
                  <a:moveTo>
                    <a:pt x="3210750" y="1503286"/>
                  </a:moveTo>
                  <a:lnTo>
                    <a:pt x="3167202" y="1503286"/>
                  </a:lnTo>
                  <a:lnTo>
                    <a:pt x="3171228" y="1477352"/>
                  </a:lnTo>
                  <a:lnTo>
                    <a:pt x="3173298" y="1453934"/>
                  </a:lnTo>
                  <a:lnTo>
                    <a:pt x="3174060" y="1432674"/>
                  </a:lnTo>
                  <a:lnTo>
                    <a:pt x="3174174" y="1386459"/>
                  </a:lnTo>
                  <a:lnTo>
                    <a:pt x="2938945" y="1386459"/>
                  </a:lnTo>
                  <a:lnTo>
                    <a:pt x="2938945" y="1424355"/>
                  </a:lnTo>
                  <a:lnTo>
                    <a:pt x="3126676" y="1424355"/>
                  </a:lnTo>
                  <a:lnTo>
                    <a:pt x="3126359" y="1441640"/>
                  </a:lnTo>
                  <a:lnTo>
                    <a:pt x="3125330" y="1460271"/>
                  </a:lnTo>
                  <a:lnTo>
                    <a:pt x="3123158" y="1480667"/>
                  </a:lnTo>
                  <a:lnTo>
                    <a:pt x="3119437" y="1503286"/>
                  </a:lnTo>
                  <a:lnTo>
                    <a:pt x="2901048" y="1503286"/>
                  </a:lnTo>
                  <a:lnTo>
                    <a:pt x="2901048" y="1541310"/>
                  </a:lnTo>
                  <a:lnTo>
                    <a:pt x="3031426" y="1541310"/>
                  </a:lnTo>
                  <a:lnTo>
                    <a:pt x="3031426" y="1589862"/>
                  </a:lnTo>
                  <a:lnTo>
                    <a:pt x="2932099" y="1589862"/>
                  </a:lnTo>
                  <a:lnTo>
                    <a:pt x="2932099" y="1627085"/>
                  </a:lnTo>
                  <a:lnTo>
                    <a:pt x="3126676" y="1627085"/>
                  </a:lnTo>
                  <a:lnTo>
                    <a:pt x="3126676" y="1710499"/>
                  </a:lnTo>
                  <a:lnTo>
                    <a:pt x="3174301" y="1710499"/>
                  </a:lnTo>
                  <a:lnTo>
                    <a:pt x="3174301" y="1589862"/>
                  </a:lnTo>
                  <a:lnTo>
                    <a:pt x="3079051" y="1589862"/>
                  </a:lnTo>
                  <a:lnTo>
                    <a:pt x="3079051" y="1541310"/>
                  </a:lnTo>
                  <a:lnTo>
                    <a:pt x="3210750" y="1541310"/>
                  </a:lnTo>
                  <a:lnTo>
                    <a:pt x="3210750" y="1503286"/>
                  </a:lnTo>
                  <a:close/>
                </a:path>
                <a:path w="10706735" h="1754504">
                  <a:moveTo>
                    <a:pt x="3516096" y="1371600"/>
                  </a:moveTo>
                  <a:lnTo>
                    <a:pt x="3469132" y="1371600"/>
                  </a:lnTo>
                  <a:lnTo>
                    <a:pt x="3469132" y="1494078"/>
                  </a:lnTo>
                  <a:lnTo>
                    <a:pt x="3410191" y="1494078"/>
                  </a:lnTo>
                  <a:lnTo>
                    <a:pt x="3400336" y="1452981"/>
                  </a:lnTo>
                  <a:lnTo>
                    <a:pt x="3391547" y="1438427"/>
                  </a:lnTo>
                  <a:lnTo>
                    <a:pt x="3381629" y="1421968"/>
                  </a:lnTo>
                  <a:lnTo>
                    <a:pt x="3366376" y="1410500"/>
                  </a:lnTo>
                  <a:lnTo>
                    <a:pt x="3366376" y="1516049"/>
                  </a:lnTo>
                  <a:lnTo>
                    <a:pt x="3363252" y="1549615"/>
                  </a:lnTo>
                  <a:lnTo>
                    <a:pt x="3354590" y="1574050"/>
                  </a:lnTo>
                  <a:lnTo>
                    <a:pt x="3341166" y="1588998"/>
                  </a:lnTo>
                  <a:lnTo>
                    <a:pt x="3323755" y="1594065"/>
                  </a:lnTo>
                  <a:lnTo>
                    <a:pt x="3306445" y="1588998"/>
                  </a:lnTo>
                  <a:lnTo>
                    <a:pt x="3292983" y="1574050"/>
                  </a:lnTo>
                  <a:lnTo>
                    <a:pt x="3284296" y="1549615"/>
                  </a:lnTo>
                  <a:lnTo>
                    <a:pt x="3281261" y="1516049"/>
                  </a:lnTo>
                  <a:lnTo>
                    <a:pt x="3284296" y="1482775"/>
                  </a:lnTo>
                  <a:lnTo>
                    <a:pt x="3292983" y="1458442"/>
                  </a:lnTo>
                  <a:lnTo>
                    <a:pt x="3306445" y="1443507"/>
                  </a:lnTo>
                  <a:lnTo>
                    <a:pt x="3323755" y="1438427"/>
                  </a:lnTo>
                  <a:lnTo>
                    <a:pt x="3341166" y="1443507"/>
                  </a:lnTo>
                  <a:lnTo>
                    <a:pt x="3354590" y="1458442"/>
                  </a:lnTo>
                  <a:lnTo>
                    <a:pt x="3363252" y="1482775"/>
                  </a:lnTo>
                  <a:lnTo>
                    <a:pt x="3366376" y="1516049"/>
                  </a:lnTo>
                  <a:lnTo>
                    <a:pt x="3366376" y="1410500"/>
                  </a:lnTo>
                  <a:lnTo>
                    <a:pt x="3355594" y="1402372"/>
                  </a:lnTo>
                  <a:lnTo>
                    <a:pt x="3323755" y="1395539"/>
                  </a:lnTo>
                  <a:lnTo>
                    <a:pt x="3288284" y="1404010"/>
                  </a:lnTo>
                  <a:lnTo>
                    <a:pt x="3260407" y="1428165"/>
                  </a:lnTo>
                  <a:lnTo>
                    <a:pt x="3242208" y="1466138"/>
                  </a:lnTo>
                  <a:lnTo>
                    <a:pt x="3235744" y="1516049"/>
                  </a:lnTo>
                  <a:lnTo>
                    <a:pt x="3242208" y="1566379"/>
                  </a:lnTo>
                  <a:lnTo>
                    <a:pt x="3260407" y="1604492"/>
                  </a:lnTo>
                  <a:lnTo>
                    <a:pt x="3288284" y="1628648"/>
                  </a:lnTo>
                  <a:lnTo>
                    <a:pt x="3323755" y="1637093"/>
                  </a:lnTo>
                  <a:lnTo>
                    <a:pt x="3356533" y="1629816"/>
                  </a:lnTo>
                  <a:lnTo>
                    <a:pt x="3383076" y="1608963"/>
                  </a:lnTo>
                  <a:lnTo>
                    <a:pt x="3391471" y="1594065"/>
                  </a:lnTo>
                  <a:lnTo>
                    <a:pt x="3401695" y="1575917"/>
                  </a:lnTo>
                  <a:lnTo>
                    <a:pt x="3410712" y="1532102"/>
                  </a:lnTo>
                  <a:lnTo>
                    <a:pt x="3469132" y="1532102"/>
                  </a:lnTo>
                  <a:lnTo>
                    <a:pt x="3469132" y="1711286"/>
                  </a:lnTo>
                  <a:lnTo>
                    <a:pt x="3516096" y="1711286"/>
                  </a:lnTo>
                  <a:lnTo>
                    <a:pt x="3516096" y="1532102"/>
                  </a:lnTo>
                  <a:lnTo>
                    <a:pt x="3516096" y="1494078"/>
                  </a:lnTo>
                  <a:lnTo>
                    <a:pt x="3516096" y="1371600"/>
                  </a:lnTo>
                  <a:close/>
                </a:path>
                <a:path w="10706735" h="1754504">
                  <a:moveTo>
                    <a:pt x="3568103" y="1223149"/>
                  </a:moveTo>
                  <a:lnTo>
                    <a:pt x="3518433" y="1187551"/>
                  </a:lnTo>
                  <a:lnTo>
                    <a:pt x="3480397" y="1148334"/>
                  </a:lnTo>
                  <a:lnTo>
                    <a:pt x="3452444" y="1107046"/>
                  </a:lnTo>
                  <a:lnTo>
                    <a:pt x="3433038" y="1065225"/>
                  </a:lnTo>
                  <a:lnTo>
                    <a:pt x="3420643" y="1024407"/>
                  </a:lnTo>
                  <a:lnTo>
                    <a:pt x="3413696" y="986116"/>
                  </a:lnTo>
                  <a:lnTo>
                    <a:pt x="3409988" y="923302"/>
                  </a:lnTo>
                  <a:lnTo>
                    <a:pt x="3288830" y="923302"/>
                  </a:lnTo>
                  <a:lnTo>
                    <a:pt x="3288830" y="951496"/>
                  </a:lnTo>
                  <a:lnTo>
                    <a:pt x="3382556" y="951496"/>
                  </a:lnTo>
                  <a:lnTo>
                    <a:pt x="3383280" y="962761"/>
                  </a:lnTo>
                  <a:lnTo>
                    <a:pt x="3384321" y="974737"/>
                  </a:lnTo>
                  <a:lnTo>
                    <a:pt x="3385718" y="987285"/>
                  </a:lnTo>
                  <a:lnTo>
                    <a:pt x="3387509" y="1000264"/>
                  </a:lnTo>
                  <a:lnTo>
                    <a:pt x="3370745" y="997597"/>
                  </a:lnTo>
                  <a:lnTo>
                    <a:pt x="3357092" y="1048423"/>
                  </a:lnTo>
                  <a:lnTo>
                    <a:pt x="3339122" y="1094143"/>
                  </a:lnTo>
                  <a:lnTo>
                    <a:pt x="3316452" y="1134706"/>
                  </a:lnTo>
                  <a:lnTo>
                    <a:pt x="3288703" y="1170038"/>
                  </a:lnTo>
                  <a:lnTo>
                    <a:pt x="3255492" y="1200048"/>
                  </a:lnTo>
                  <a:lnTo>
                    <a:pt x="3216440" y="1224673"/>
                  </a:lnTo>
                  <a:lnTo>
                    <a:pt x="3222904" y="1229474"/>
                  </a:lnTo>
                  <a:lnTo>
                    <a:pt x="3230067" y="1235633"/>
                  </a:lnTo>
                  <a:lnTo>
                    <a:pt x="3236811" y="1241933"/>
                  </a:lnTo>
                  <a:lnTo>
                    <a:pt x="3241967" y="1247152"/>
                  </a:lnTo>
                  <a:lnTo>
                    <a:pt x="3284194" y="1217396"/>
                  </a:lnTo>
                  <a:lnTo>
                    <a:pt x="3320110" y="1181481"/>
                  </a:lnTo>
                  <a:lnTo>
                    <a:pt x="3350133" y="1139177"/>
                  </a:lnTo>
                  <a:lnTo>
                    <a:pt x="3374631" y="1090282"/>
                  </a:lnTo>
                  <a:lnTo>
                    <a:pt x="3393986" y="1034554"/>
                  </a:lnTo>
                  <a:lnTo>
                    <a:pt x="3407308" y="1078826"/>
                  </a:lnTo>
                  <a:lnTo>
                    <a:pt x="3427641" y="1124013"/>
                  </a:lnTo>
                  <a:lnTo>
                    <a:pt x="3456457" y="1168285"/>
                  </a:lnTo>
                  <a:lnTo>
                    <a:pt x="3495167" y="1209814"/>
                  </a:lnTo>
                  <a:lnTo>
                    <a:pt x="3545243" y="1246771"/>
                  </a:lnTo>
                  <a:lnTo>
                    <a:pt x="3549993" y="1240828"/>
                  </a:lnTo>
                  <a:lnTo>
                    <a:pt x="3556101" y="1234109"/>
                  </a:lnTo>
                  <a:lnTo>
                    <a:pt x="3562502" y="1227810"/>
                  </a:lnTo>
                  <a:lnTo>
                    <a:pt x="3568103" y="1223149"/>
                  </a:lnTo>
                  <a:close/>
                </a:path>
                <a:path w="10706735" h="1754504">
                  <a:moveTo>
                    <a:pt x="3631082" y="1648536"/>
                  </a:moveTo>
                  <a:lnTo>
                    <a:pt x="3578060" y="1648536"/>
                  </a:lnTo>
                  <a:lnTo>
                    <a:pt x="3559645" y="1754441"/>
                  </a:lnTo>
                  <a:lnTo>
                    <a:pt x="3598976" y="1754441"/>
                  </a:lnTo>
                  <a:lnTo>
                    <a:pt x="3631082" y="1648536"/>
                  </a:lnTo>
                  <a:close/>
                </a:path>
                <a:path w="10706735" h="1754504">
                  <a:moveTo>
                    <a:pt x="3933863" y="963307"/>
                  </a:moveTo>
                  <a:lnTo>
                    <a:pt x="3874808" y="963307"/>
                  </a:lnTo>
                  <a:lnTo>
                    <a:pt x="3884688" y="951369"/>
                  </a:lnTo>
                  <a:lnTo>
                    <a:pt x="3894671" y="938682"/>
                  </a:lnTo>
                  <a:lnTo>
                    <a:pt x="3904437" y="925639"/>
                  </a:lnTo>
                  <a:lnTo>
                    <a:pt x="3913670" y="912634"/>
                  </a:lnTo>
                  <a:lnTo>
                    <a:pt x="3884333" y="902728"/>
                  </a:lnTo>
                  <a:lnTo>
                    <a:pt x="3875989" y="917282"/>
                  </a:lnTo>
                  <a:lnTo>
                    <a:pt x="3865816" y="933157"/>
                  </a:lnTo>
                  <a:lnTo>
                    <a:pt x="3854704" y="948969"/>
                  </a:lnTo>
                  <a:lnTo>
                    <a:pt x="3843566" y="963307"/>
                  </a:lnTo>
                  <a:lnTo>
                    <a:pt x="3776129" y="963307"/>
                  </a:lnTo>
                  <a:lnTo>
                    <a:pt x="3792512" y="956830"/>
                  </a:lnTo>
                  <a:lnTo>
                    <a:pt x="3787432" y="943495"/>
                  </a:lnTo>
                  <a:lnTo>
                    <a:pt x="3780091" y="928395"/>
                  </a:lnTo>
                  <a:lnTo>
                    <a:pt x="3771252" y="912952"/>
                  </a:lnTo>
                  <a:lnTo>
                    <a:pt x="3761651" y="898537"/>
                  </a:lnTo>
                  <a:lnTo>
                    <a:pt x="3737267" y="907681"/>
                  </a:lnTo>
                  <a:lnTo>
                    <a:pt x="3745801" y="921194"/>
                  </a:lnTo>
                  <a:lnTo>
                    <a:pt x="3753751" y="935786"/>
                  </a:lnTo>
                  <a:lnTo>
                    <a:pt x="3760419" y="950226"/>
                  </a:lnTo>
                  <a:lnTo>
                    <a:pt x="3765080" y="963307"/>
                  </a:lnTo>
                  <a:lnTo>
                    <a:pt x="3687356" y="963307"/>
                  </a:lnTo>
                  <a:lnTo>
                    <a:pt x="3700310" y="956830"/>
                  </a:lnTo>
                  <a:lnTo>
                    <a:pt x="3693693" y="944829"/>
                  </a:lnTo>
                  <a:lnTo>
                    <a:pt x="3684740" y="931354"/>
                  </a:lnTo>
                  <a:lnTo>
                    <a:pt x="3674440" y="917663"/>
                  </a:lnTo>
                  <a:lnTo>
                    <a:pt x="3663734" y="905014"/>
                  </a:lnTo>
                  <a:lnTo>
                    <a:pt x="3640112" y="915682"/>
                  </a:lnTo>
                  <a:lnTo>
                    <a:pt x="3648926" y="927087"/>
                  </a:lnTo>
                  <a:lnTo>
                    <a:pt x="3657689" y="939495"/>
                  </a:lnTo>
                  <a:lnTo>
                    <a:pt x="3665677" y="951903"/>
                  </a:lnTo>
                  <a:lnTo>
                    <a:pt x="3672116" y="963307"/>
                  </a:lnTo>
                  <a:lnTo>
                    <a:pt x="3613823" y="963307"/>
                  </a:lnTo>
                  <a:lnTo>
                    <a:pt x="3613823" y="1047508"/>
                  </a:lnTo>
                  <a:lnTo>
                    <a:pt x="3640874" y="1047508"/>
                  </a:lnTo>
                  <a:lnTo>
                    <a:pt x="3640874" y="988453"/>
                  </a:lnTo>
                  <a:lnTo>
                    <a:pt x="3906431" y="988453"/>
                  </a:lnTo>
                  <a:lnTo>
                    <a:pt x="3906431" y="1047508"/>
                  </a:lnTo>
                  <a:lnTo>
                    <a:pt x="3933863" y="1047508"/>
                  </a:lnTo>
                  <a:lnTo>
                    <a:pt x="3933863" y="988453"/>
                  </a:lnTo>
                  <a:lnTo>
                    <a:pt x="3933863" y="963307"/>
                  </a:lnTo>
                  <a:close/>
                </a:path>
                <a:path w="10706735" h="1754504">
                  <a:moveTo>
                    <a:pt x="3940721" y="1113802"/>
                  </a:moveTo>
                  <a:lnTo>
                    <a:pt x="3787178" y="1113802"/>
                  </a:lnTo>
                  <a:lnTo>
                    <a:pt x="3787178" y="1104277"/>
                  </a:lnTo>
                  <a:lnTo>
                    <a:pt x="3812476" y="1090891"/>
                  </a:lnTo>
                  <a:lnTo>
                    <a:pt x="3837190" y="1075232"/>
                  </a:lnTo>
                  <a:lnTo>
                    <a:pt x="3860050" y="1057986"/>
                  </a:lnTo>
                  <a:lnTo>
                    <a:pt x="3879761" y="1039888"/>
                  </a:lnTo>
                  <a:lnTo>
                    <a:pt x="3861473" y="1026172"/>
                  </a:lnTo>
                  <a:lnTo>
                    <a:pt x="3855758" y="1027696"/>
                  </a:lnTo>
                  <a:lnTo>
                    <a:pt x="3669830" y="1027696"/>
                  </a:lnTo>
                  <a:lnTo>
                    <a:pt x="3669830" y="1052842"/>
                  </a:lnTo>
                  <a:lnTo>
                    <a:pt x="3827183" y="1052842"/>
                  </a:lnTo>
                  <a:lnTo>
                    <a:pt x="3814826" y="1061935"/>
                  </a:lnTo>
                  <a:lnTo>
                    <a:pt x="3801465" y="1070749"/>
                  </a:lnTo>
                  <a:lnTo>
                    <a:pt x="3787546" y="1078992"/>
                  </a:lnTo>
                  <a:lnTo>
                    <a:pt x="3773462" y="1086370"/>
                  </a:lnTo>
                  <a:lnTo>
                    <a:pt x="3758984" y="1086370"/>
                  </a:lnTo>
                  <a:lnTo>
                    <a:pt x="3758984" y="1113802"/>
                  </a:lnTo>
                  <a:lnTo>
                    <a:pt x="3606584" y="1113802"/>
                  </a:lnTo>
                  <a:lnTo>
                    <a:pt x="3606584" y="1140091"/>
                  </a:lnTo>
                  <a:lnTo>
                    <a:pt x="3758984" y="1140091"/>
                  </a:lnTo>
                  <a:lnTo>
                    <a:pt x="3758984" y="1219339"/>
                  </a:lnTo>
                  <a:lnTo>
                    <a:pt x="3757079" y="1221244"/>
                  </a:lnTo>
                  <a:lnTo>
                    <a:pt x="3749078" y="1221625"/>
                  </a:lnTo>
                  <a:lnTo>
                    <a:pt x="3740391" y="1221841"/>
                  </a:lnTo>
                  <a:lnTo>
                    <a:pt x="3726180" y="1221867"/>
                  </a:lnTo>
                  <a:lnTo>
                    <a:pt x="3707879" y="1221676"/>
                  </a:lnTo>
                  <a:lnTo>
                    <a:pt x="3686975" y="1221244"/>
                  </a:lnTo>
                  <a:lnTo>
                    <a:pt x="3690328" y="1227404"/>
                  </a:lnTo>
                  <a:lnTo>
                    <a:pt x="3693744" y="1234490"/>
                  </a:lnTo>
                  <a:lnTo>
                    <a:pt x="3696728" y="1241717"/>
                  </a:lnTo>
                  <a:lnTo>
                    <a:pt x="3698786" y="1248295"/>
                  </a:lnTo>
                  <a:lnTo>
                    <a:pt x="3722446" y="1248168"/>
                  </a:lnTo>
                  <a:lnTo>
                    <a:pt x="3768890" y="1243723"/>
                  </a:lnTo>
                  <a:lnTo>
                    <a:pt x="3787178" y="1214386"/>
                  </a:lnTo>
                  <a:lnTo>
                    <a:pt x="3787178" y="1140091"/>
                  </a:lnTo>
                  <a:lnTo>
                    <a:pt x="3940721" y="1140091"/>
                  </a:lnTo>
                  <a:lnTo>
                    <a:pt x="3940721" y="1113802"/>
                  </a:lnTo>
                  <a:close/>
                </a:path>
                <a:path w="10706735" h="1754504">
                  <a:moveTo>
                    <a:pt x="4055059" y="1491970"/>
                  </a:moveTo>
                  <a:lnTo>
                    <a:pt x="4003891" y="1478889"/>
                  </a:lnTo>
                  <a:lnTo>
                    <a:pt x="3968788" y="1457642"/>
                  </a:lnTo>
                  <a:lnTo>
                    <a:pt x="3944366" y="1428356"/>
                  </a:lnTo>
                  <a:lnTo>
                    <a:pt x="3936784" y="1398168"/>
                  </a:lnTo>
                  <a:lnTo>
                    <a:pt x="3936784" y="1381721"/>
                  </a:lnTo>
                  <a:lnTo>
                    <a:pt x="3886924" y="1381721"/>
                  </a:lnTo>
                  <a:lnTo>
                    <a:pt x="3886924" y="1398168"/>
                  </a:lnTo>
                  <a:lnTo>
                    <a:pt x="3879291" y="1428356"/>
                  </a:lnTo>
                  <a:lnTo>
                    <a:pt x="3856863" y="1456474"/>
                  </a:lnTo>
                  <a:lnTo>
                    <a:pt x="3820020" y="1478889"/>
                  </a:lnTo>
                  <a:lnTo>
                    <a:pt x="3769182" y="1491970"/>
                  </a:lnTo>
                  <a:lnTo>
                    <a:pt x="3787864" y="1530261"/>
                  </a:lnTo>
                  <a:lnTo>
                    <a:pt x="3828872" y="1520520"/>
                  </a:lnTo>
                  <a:lnTo>
                    <a:pt x="3863543" y="1504556"/>
                  </a:lnTo>
                  <a:lnTo>
                    <a:pt x="3891356" y="1483283"/>
                  </a:lnTo>
                  <a:lnTo>
                    <a:pt x="3911790" y="1457642"/>
                  </a:lnTo>
                  <a:lnTo>
                    <a:pt x="3932275" y="1483283"/>
                  </a:lnTo>
                  <a:lnTo>
                    <a:pt x="3960241" y="1504556"/>
                  </a:lnTo>
                  <a:lnTo>
                    <a:pt x="3995153" y="1520520"/>
                  </a:lnTo>
                  <a:lnTo>
                    <a:pt x="4036504" y="1530261"/>
                  </a:lnTo>
                  <a:lnTo>
                    <a:pt x="4055059" y="1491970"/>
                  </a:lnTo>
                  <a:close/>
                </a:path>
                <a:path w="10706735" h="1754504">
                  <a:moveTo>
                    <a:pt x="4066108" y="1555915"/>
                  </a:moveTo>
                  <a:lnTo>
                    <a:pt x="3757206" y="1555915"/>
                  </a:lnTo>
                  <a:lnTo>
                    <a:pt x="3757206" y="1594599"/>
                  </a:lnTo>
                  <a:lnTo>
                    <a:pt x="3887190" y="1594599"/>
                  </a:lnTo>
                  <a:lnTo>
                    <a:pt x="3887190" y="1710499"/>
                  </a:lnTo>
                  <a:lnTo>
                    <a:pt x="3934155" y="1710499"/>
                  </a:lnTo>
                  <a:lnTo>
                    <a:pt x="3934155" y="1594599"/>
                  </a:lnTo>
                  <a:lnTo>
                    <a:pt x="4066108" y="1594599"/>
                  </a:lnTo>
                  <a:lnTo>
                    <a:pt x="4066108" y="1555915"/>
                  </a:lnTo>
                  <a:close/>
                </a:path>
                <a:path w="10706735" h="1754504">
                  <a:moveTo>
                    <a:pt x="4118648" y="1158760"/>
                  </a:moveTo>
                  <a:lnTo>
                    <a:pt x="4089311" y="1147330"/>
                  </a:lnTo>
                  <a:lnTo>
                    <a:pt x="4069727" y="1169339"/>
                  </a:lnTo>
                  <a:lnTo>
                    <a:pt x="4044645" y="1191336"/>
                  </a:lnTo>
                  <a:lnTo>
                    <a:pt x="4016552" y="1211630"/>
                  </a:lnTo>
                  <a:lnTo>
                    <a:pt x="3987965" y="1228483"/>
                  </a:lnTo>
                  <a:lnTo>
                    <a:pt x="3993629" y="1233093"/>
                  </a:lnTo>
                  <a:lnTo>
                    <a:pt x="3999776" y="1238440"/>
                  </a:lnTo>
                  <a:lnTo>
                    <a:pt x="4005656" y="1243863"/>
                  </a:lnTo>
                  <a:lnTo>
                    <a:pt x="4010444" y="1248676"/>
                  </a:lnTo>
                  <a:lnTo>
                    <a:pt x="4039628" y="1229918"/>
                  </a:lnTo>
                  <a:lnTo>
                    <a:pt x="4068699" y="1207719"/>
                  </a:lnTo>
                  <a:lnTo>
                    <a:pt x="4095686" y="1183525"/>
                  </a:lnTo>
                  <a:lnTo>
                    <a:pt x="4118648" y="1158760"/>
                  </a:lnTo>
                  <a:close/>
                </a:path>
                <a:path w="10706735" h="1754504">
                  <a:moveTo>
                    <a:pt x="4270426" y="1512760"/>
                  </a:moveTo>
                  <a:lnTo>
                    <a:pt x="4264317" y="1487309"/>
                  </a:lnTo>
                  <a:lnTo>
                    <a:pt x="4263110" y="1485925"/>
                  </a:lnTo>
                  <a:lnTo>
                    <a:pt x="4247185" y="1467599"/>
                  </a:lnTo>
                  <a:lnTo>
                    <a:pt x="4225429" y="1457083"/>
                  </a:lnTo>
                  <a:lnTo>
                    <a:pt x="4225429" y="1512760"/>
                  </a:lnTo>
                  <a:lnTo>
                    <a:pt x="4222572" y="1524127"/>
                  </a:lnTo>
                  <a:lnTo>
                    <a:pt x="4214723" y="1532318"/>
                  </a:lnTo>
                  <a:lnTo>
                    <a:pt x="4202658" y="1537271"/>
                  </a:lnTo>
                  <a:lnTo>
                    <a:pt x="4187152" y="1538947"/>
                  </a:lnTo>
                  <a:lnTo>
                    <a:pt x="4171619" y="1537271"/>
                  </a:lnTo>
                  <a:lnTo>
                    <a:pt x="4159669" y="1532318"/>
                  </a:lnTo>
                  <a:lnTo>
                    <a:pt x="4151973" y="1524127"/>
                  </a:lnTo>
                  <a:lnTo>
                    <a:pt x="4149255" y="1512760"/>
                  </a:lnTo>
                  <a:lnTo>
                    <a:pt x="4151973" y="1501267"/>
                  </a:lnTo>
                  <a:lnTo>
                    <a:pt x="4159669" y="1492885"/>
                  </a:lnTo>
                  <a:lnTo>
                    <a:pt x="4171619" y="1487728"/>
                  </a:lnTo>
                  <a:lnTo>
                    <a:pt x="4187152" y="1485925"/>
                  </a:lnTo>
                  <a:lnTo>
                    <a:pt x="4202658" y="1487728"/>
                  </a:lnTo>
                  <a:lnTo>
                    <a:pt x="4214723" y="1492885"/>
                  </a:lnTo>
                  <a:lnTo>
                    <a:pt x="4222572" y="1501267"/>
                  </a:lnTo>
                  <a:lnTo>
                    <a:pt x="4225429" y="1512760"/>
                  </a:lnTo>
                  <a:lnTo>
                    <a:pt x="4225429" y="1457083"/>
                  </a:lnTo>
                  <a:lnTo>
                    <a:pt x="4220857" y="1454861"/>
                  </a:lnTo>
                  <a:lnTo>
                    <a:pt x="4187152" y="1450276"/>
                  </a:lnTo>
                  <a:lnTo>
                    <a:pt x="4153230" y="1454861"/>
                  </a:lnTo>
                  <a:lnTo>
                    <a:pt x="4126611" y="1467599"/>
                  </a:lnTo>
                  <a:lnTo>
                    <a:pt x="4109237" y="1487309"/>
                  </a:lnTo>
                  <a:lnTo>
                    <a:pt x="4103078" y="1512760"/>
                  </a:lnTo>
                  <a:lnTo>
                    <a:pt x="4109237" y="1538211"/>
                  </a:lnTo>
                  <a:lnTo>
                    <a:pt x="4126611" y="1557909"/>
                  </a:lnTo>
                  <a:lnTo>
                    <a:pt x="4153230" y="1570609"/>
                  </a:lnTo>
                  <a:lnTo>
                    <a:pt x="4187152" y="1575117"/>
                  </a:lnTo>
                  <a:lnTo>
                    <a:pt x="4220857" y="1570609"/>
                  </a:lnTo>
                  <a:lnTo>
                    <a:pt x="4247185" y="1557909"/>
                  </a:lnTo>
                  <a:lnTo>
                    <a:pt x="4263682" y="1538947"/>
                  </a:lnTo>
                  <a:lnTo>
                    <a:pt x="4264317" y="1538211"/>
                  </a:lnTo>
                  <a:lnTo>
                    <a:pt x="4270426" y="1512760"/>
                  </a:lnTo>
                  <a:close/>
                </a:path>
                <a:path w="10706735" h="1754504">
                  <a:moveTo>
                    <a:pt x="4287532" y="1402118"/>
                  </a:moveTo>
                  <a:lnTo>
                    <a:pt x="4210824" y="1402118"/>
                  </a:lnTo>
                  <a:lnTo>
                    <a:pt x="4210824" y="1370025"/>
                  </a:lnTo>
                  <a:lnTo>
                    <a:pt x="4163466" y="1370025"/>
                  </a:lnTo>
                  <a:lnTo>
                    <a:pt x="4163466" y="1402118"/>
                  </a:lnTo>
                  <a:lnTo>
                    <a:pt x="4086504" y="1402118"/>
                  </a:lnTo>
                  <a:lnTo>
                    <a:pt x="4086504" y="1439354"/>
                  </a:lnTo>
                  <a:lnTo>
                    <a:pt x="4287532" y="1439354"/>
                  </a:lnTo>
                  <a:lnTo>
                    <a:pt x="4287532" y="1402118"/>
                  </a:lnTo>
                  <a:close/>
                </a:path>
                <a:path w="10706735" h="1754504">
                  <a:moveTo>
                    <a:pt x="4317530" y="1230769"/>
                  </a:moveTo>
                  <a:lnTo>
                    <a:pt x="4295724" y="1211668"/>
                  </a:lnTo>
                  <a:lnTo>
                    <a:pt x="4268533" y="1189723"/>
                  </a:lnTo>
                  <a:lnTo>
                    <a:pt x="4239260" y="1167333"/>
                  </a:lnTo>
                  <a:lnTo>
                    <a:pt x="4211231" y="1146949"/>
                  </a:lnTo>
                  <a:lnTo>
                    <a:pt x="4186847" y="1161427"/>
                  </a:lnTo>
                  <a:lnTo>
                    <a:pt x="4215054" y="1183093"/>
                  </a:lnTo>
                  <a:lnTo>
                    <a:pt x="4243857" y="1206436"/>
                  </a:lnTo>
                  <a:lnTo>
                    <a:pt x="4270172" y="1228991"/>
                  </a:lnTo>
                  <a:lnTo>
                    <a:pt x="4290860" y="1248295"/>
                  </a:lnTo>
                  <a:lnTo>
                    <a:pt x="4317530" y="1230769"/>
                  </a:lnTo>
                  <a:close/>
                </a:path>
                <a:path w="10706735" h="1754504">
                  <a:moveTo>
                    <a:pt x="4325912" y="1097800"/>
                  </a:moveTo>
                  <a:lnTo>
                    <a:pt x="4236758" y="1097800"/>
                  </a:lnTo>
                  <a:lnTo>
                    <a:pt x="4236758" y="1007884"/>
                  </a:lnTo>
                  <a:lnTo>
                    <a:pt x="4312196" y="1007884"/>
                  </a:lnTo>
                  <a:lnTo>
                    <a:pt x="4312196" y="980452"/>
                  </a:lnTo>
                  <a:lnTo>
                    <a:pt x="4236758" y="980452"/>
                  </a:lnTo>
                  <a:lnTo>
                    <a:pt x="4236758" y="903490"/>
                  </a:lnTo>
                  <a:lnTo>
                    <a:pt x="4207802" y="903490"/>
                  </a:lnTo>
                  <a:lnTo>
                    <a:pt x="4207802" y="980452"/>
                  </a:lnTo>
                  <a:lnTo>
                    <a:pt x="4207802" y="1007884"/>
                  </a:lnTo>
                  <a:lnTo>
                    <a:pt x="4207802" y="1097800"/>
                  </a:lnTo>
                  <a:lnTo>
                    <a:pt x="4099598" y="1097800"/>
                  </a:lnTo>
                  <a:lnTo>
                    <a:pt x="4099598" y="1007884"/>
                  </a:lnTo>
                  <a:lnTo>
                    <a:pt x="4207802" y="1007884"/>
                  </a:lnTo>
                  <a:lnTo>
                    <a:pt x="4207802" y="980452"/>
                  </a:lnTo>
                  <a:lnTo>
                    <a:pt x="4099598" y="980452"/>
                  </a:lnTo>
                  <a:lnTo>
                    <a:pt x="4099598" y="903490"/>
                  </a:lnTo>
                  <a:lnTo>
                    <a:pt x="4071023" y="903490"/>
                  </a:lnTo>
                  <a:lnTo>
                    <a:pt x="4071023" y="980452"/>
                  </a:lnTo>
                  <a:lnTo>
                    <a:pt x="3998633" y="980452"/>
                  </a:lnTo>
                  <a:lnTo>
                    <a:pt x="3998633" y="1007884"/>
                  </a:lnTo>
                  <a:lnTo>
                    <a:pt x="4071023" y="1007884"/>
                  </a:lnTo>
                  <a:lnTo>
                    <a:pt x="4071023" y="1097800"/>
                  </a:lnTo>
                  <a:lnTo>
                    <a:pt x="3983393" y="1097800"/>
                  </a:lnTo>
                  <a:lnTo>
                    <a:pt x="3983393" y="1125232"/>
                  </a:lnTo>
                  <a:lnTo>
                    <a:pt x="4325912" y="1125232"/>
                  </a:lnTo>
                  <a:lnTo>
                    <a:pt x="4325912" y="1097800"/>
                  </a:lnTo>
                  <a:close/>
                </a:path>
                <a:path w="10706735" h="1754504">
                  <a:moveTo>
                    <a:pt x="4355287" y="1598409"/>
                  </a:moveTo>
                  <a:lnTo>
                    <a:pt x="4127284" y="1598409"/>
                  </a:lnTo>
                  <a:lnTo>
                    <a:pt x="4127284" y="1636293"/>
                  </a:lnTo>
                  <a:lnTo>
                    <a:pt x="4307662" y="1636293"/>
                  </a:lnTo>
                  <a:lnTo>
                    <a:pt x="4307662" y="1710499"/>
                  </a:lnTo>
                  <a:lnTo>
                    <a:pt x="4355287" y="1710499"/>
                  </a:lnTo>
                  <a:lnTo>
                    <a:pt x="4355287" y="1598409"/>
                  </a:lnTo>
                  <a:close/>
                </a:path>
                <a:path w="10706735" h="1754504">
                  <a:moveTo>
                    <a:pt x="4400804" y="1459738"/>
                  </a:moveTo>
                  <a:lnTo>
                    <a:pt x="4355287" y="1459738"/>
                  </a:lnTo>
                  <a:lnTo>
                    <a:pt x="4355287" y="1371600"/>
                  </a:lnTo>
                  <a:lnTo>
                    <a:pt x="4307662" y="1371600"/>
                  </a:lnTo>
                  <a:lnTo>
                    <a:pt x="4307662" y="1584198"/>
                  </a:lnTo>
                  <a:lnTo>
                    <a:pt x="4355287" y="1584198"/>
                  </a:lnTo>
                  <a:lnTo>
                    <a:pt x="4355287" y="1498422"/>
                  </a:lnTo>
                  <a:lnTo>
                    <a:pt x="4400804" y="1498422"/>
                  </a:lnTo>
                  <a:lnTo>
                    <a:pt x="4400804" y="1459738"/>
                  </a:lnTo>
                  <a:close/>
                </a:path>
                <a:path w="10706735" h="1754504">
                  <a:moveTo>
                    <a:pt x="4445165" y="1024648"/>
                  </a:moveTo>
                  <a:lnTo>
                    <a:pt x="4433036" y="1013472"/>
                  </a:lnTo>
                  <a:lnTo>
                    <a:pt x="4417263" y="1001839"/>
                  </a:lnTo>
                  <a:lnTo>
                    <a:pt x="4399623" y="990841"/>
                  </a:lnTo>
                  <a:lnTo>
                    <a:pt x="4381919" y="981595"/>
                  </a:lnTo>
                  <a:lnTo>
                    <a:pt x="4364012" y="999121"/>
                  </a:lnTo>
                  <a:lnTo>
                    <a:pt x="4381601" y="1009370"/>
                  </a:lnTo>
                  <a:lnTo>
                    <a:pt x="4398924" y="1021080"/>
                  </a:lnTo>
                  <a:lnTo>
                    <a:pt x="4414329" y="1033145"/>
                  </a:lnTo>
                  <a:lnTo>
                    <a:pt x="4426115" y="1044460"/>
                  </a:lnTo>
                  <a:lnTo>
                    <a:pt x="4445165" y="1024648"/>
                  </a:lnTo>
                  <a:close/>
                </a:path>
                <a:path w="10706735" h="1754504">
                  <a:moveTo>
                    <a:pt x="4455833" y="949591"/>
                  </a:moveTo>
                  <a:lnTo>
                    <a:pt x="4444555" y="938123"/>
                  </a:lnTo>
                  <a:lnTo>
                    <a:pt x="4429595" y="926160"/>
                  </a:lnTo>
                  <a:lnTo>
                    <a:pt x="4412704" y="914768"/>
                  </a:lnTo>
                  <a:lnTo>
                    <a:pt x="4395635" y="905014"/>
                  </a:lnTo>
                  <a:lnTo>
                    <a:pt x="4376966" y="922159"/>
                  </a:lnTo>
                  <a:lnTo>
                    <a:pt x="4393908" y="932472"/>
                  </a:lnTo>
                  <a:lnTo>
                    <a:pt x="4410494" y="944359"/>
                  </a:lnTo>
                  <a:lnTo>
                    <a:pt x="4425086" y="956665"/>
                  </a:lnTo>
                  <a:lnTo>
                    <a:pt x="4436021" y="968260"/>
                  </a:lnTo>
                  <a:lnTo>
                    <a:pt x="4455833" y="949591"/>
                  </a:lnTo>
                  <a:close/>
                </a:path>
                <a:path w="10706735" h="1754504">
                  <a:moveTo>
                    <a:pt x="4487240" y="1648536"/>
                  </a:moveTo>
                  <a:lnTo>
                    <a:pt x="4434217" y="1648536"/>
                  </a:lnTo>
                  <a:lnTo>
                    <a:pt x="4415802" y="1754441"/>
                  </a:lnTo>
                  <a:lnTo>
                    <a:pt x="4455134" y="1754441"/>
                  </a:lnTo>
                  <a:lnTo>
                    <a:pt x="4487240" y="1648536"/>
                  </a:lnTo>
                  <a:close/>
                </a:path>
                <a:path w="10706735" h="1754504">
                  <a:moveTo>
                    <a:pt x="4692434" y="995311"/>
                  </a:moveTo>
                  <a:lnTo>
                    <a:pt x="4665383" y="995311"/>
                  </a:lnTo>
                  <a:lnTo>
                    <a:pt x="4665383" y="1017028"/>
                  </a:lnTo>
                  <a:lnTo>
                    <a:pt x="4665383" y="1050556"/>
                  </a:lnTo>
                  <a:lnTo>
                    <a:pt x="4665383" y="1071511"/>
                  </a:lnTo>
                  <a:lnTo>
                    <a:pt x="4665383" y="1106182"/>
                  </a:lnTo>
                  <a:lnTo>
                    <a:pt x="4599089" y="1106182"/>
                  </a:lnTo>
                  <a:lnTo>
                    <a:pt x="4599089" y="1071511"/>
                  </a:lnTo>
                  <a:lnTo>
                    <a:pt x="4665383" y="1071511"/>
                  </a:lnTo>
                  <a:lnTo>
                    <a:pt x="4665383" y="1050556"/>
                  </a:lnTo>
                  <a:lnTo>
                    <a:pt x="4599089" y="1050556"/>
                  </a:lnTo>
                  <a:lnTo>
                    <a:pt x="4599089" y="1017028"/>
                  </a:lnTo>
                  <a:lnTo>
                    <a:pt x="4665383" y="1017028"/>
                  </a:lnTo>
                  <a:lnTo>
                    <a:pt x="4665383" y="995311"/>
                  </a:lnTo>
                  <a:lnTo>
                    <a:pt x="4644428" y="995311"/>
                  </a:lnTo>
                  <a:lnTo>
                    <a:pt x="4637862" y="991755"/>
                  </a:lnTo>
                  <a:lnTo>
                    <a:pt x="4630763" y="987983"/>
                  </a:lnTo>
                  <a:lnTo>
                    <a:pt x="4623168" y="984059"/>
                  </a:lnTo>
                  <a:lnTo>
                    <a:pt x="4615091" y="980071"/>
                  </a:lnTo>
                  <a:lnTo>
                    <a:pt x="4636186" y="968641"/>
                  </a:lnTo>
                  <a:lnTo>
                    <a:pt x="4656582" y="955827"/>
                  </a:lnTo>
                  <a:lnTo>
                    <a:pt x="4675479" y="942086"/>
                  </a:lnTo>
                  <a:lnTo>
                    <a:pt x="4692053" y="927874"/>
                  </a:lnTo>
                  <a:lnTo>
                    <a:pt x="4674527" y="914539"/>
                  </a:lnTo>
                  <a:lnTo>
                    <a:pt x="4669193" y="916063"/>
                  </a:lnTo>
                  <a:lnTo>
                    <a:pt x="4483265" y="916063"/>
                  </a:lnTo>
                  <a:lnTo>
                    <a:pt x="4483265" y="938542"/>
                  </a:lnTo>
                  <a:lnTo>
                    <a:pt x="4642142" y="938542"/>
                  </a:lnTo>
                  <a:lnTo>
                    <a:pt x="4630128" y="946785"/>
                  </a:lnTo>
                  <a:lnTo>
                    <a:pt x="4617186" y="954735"/>
                  </a:lnTo>
                  <a:lnTo>
                    <a:pt x="4603674" y="962113"/>
                  </a:lnTo>
                  <a:lnTo>
                    <a:pt x="4589945" y="968641"/>
                  </a:lnTo>
                  <a:lnTo>
                    <a:pt x="4576419" y="962964"/>
                  </a:lnTo>
                  <a:lnTo>
                    <a:pt x="4562894" y="957453"/>
                  </a:lnTo>
                  <a:lnTo>
                    <a:pt x="4549660" y="952296"/>
                  </a:lnTo>
                  <a:lnTo>
                    <a:pt x="4536986" y="947686"/>
                  </a:lnTo>
                  <a:lnTo>
                    <a:pt x="4519079" y="963688"/>
                  </a:lnTo>
                  <a:lnTo>
                    <a:pt x="4536872" y="970610"/>
                  </a:lnTo>
                  <a:lnTo>
                    <a:pt x="4555426" y="978496"/>
                  </a:lnTo>
                  <a:lnTo>
                    <a:pt x="4573892" y="986891"/>
                  </a:lnTo>
                  <a:lnTo>
                    <a:pt x="4591469" y="995311"/>
                  </a:lnTo>
                  <a:lnTo>
                    <a:pt x="4573562" y="995311"/>
                  </a:lnTo>
                  <a:lnTo>
                    <a:pt x="4573562" y="1017028"/>
                  </a:lnTo>
                  <a:lnTo>
                    <a:pt x="4573562" y="1050556"/>
                  </a:lnTo>
                  <a:lnTo>
                    <a:pt x="4573562" y="1071511"/>
                  </a:lnTo>
                  <a:lnTo>
                    <a:pt x="4573562" y="1106182"/>
                  </a:lnTo>
                  <a:lnTo>
                    <a:pt x="4509554" y="1106182"/>
                  </a:lnTo>
                  <a:lnTo>
                    <a:pt x="4509554" y="1071511"/>
                  </a:lnTo>
                  <a:lnTo>
                    <a:pt x="4573562" y="1071511"/>
                  </a:lnTo>
                  <a:lnTo>
                    <a:pt x="4573562" y="1050556"/>
                  </a:lnTo>
                  <a:lnTo>
                    <a:pt x="4509554" y="1050556"/>
                  </a:lnTo>
                  <a:lnTo>
                    <a:pt x="4509554" y="1017028"/>
                  </a:lnTo>
                  <a:lnTo>
                    <a:pt x="4573562" y="1017028"/>
                  </a:lnTo>
                  <a:lnTo>
                    <a:pt x="4573562" y="995311"/>
                  </a:lnTo>
                  <a:lnTo>
                    <a:pt x="4482884" y="995311"/>
                  </a:lnTo>
                  <a:lnTo>
                    <a:pt x="4482884" y="1191145"/>
                  </a:lnTo>
                  <a:lnTo>
                    <a:pt x="4509554" y="1191145"/>
                  </a:lnTo>
                  <a:lnTo>
                    <a:pt x="4509554" y="1127899"/>
                  </a:lnTo>
                  <a:lnTo>
                    <a:pt x="4573562" y="1127899"/>
                  </a:lnTo>
                  <a:lnTo>
                    <a:pt x="4573562" y="1189621"/>
                  </a:lnTo>
                  <a:lnTo>
                    <a:pt x="4599089" y="1189621"/>
                  </a:lnTo>
                  <a:lnTo>
                    <a:pt x="4599089" y="1127899"/>
                  </a:lnTo>
                  <a:lnTo>
                    <a:pt x="4665383" y="1127899"/>
                  </a:lnTo>
                  <a:lnTo>
                    <a:pt x="4665383" y="1167523"/>
                  </a:lnTo>
                  <a:lnTo>
                    <a:pt x="4663859" y="1169047"/>
                  </a:lnTo>
                  <a:lnTo>
                    <a:pt x="4658906" y="1169047"/>
                  </a:lnTo>
                  <a:lnTo>
                    <a:pt x="4653813" y="1169085"/>
                  </a:lnTo>
                  <a:lnTo>
                    <a:pt x="4633036" y="1169047"/>
                  </a:lnTo>
                  <a:lnTo>
                    <a:pt x="4620044" y="1168666"/>
                  </a:lnTo>
                  <a:lnTo>
                    <a:pt x="4623473" y="1175143"/>
                  </a:lnTo>
                  <a:lnTo>
                    <a:pt x="4626902" y="1185049"/>
                  </a:lnTo>
                  <a:lnTo>
                    <a:pt x="4628045" y="1191907"/>
                  </a:lnTo>
                  <a:lnTo>
                    <a:pt x="4645457" y="1191793"/>
                  </a:lnTo>
                  <a:lnTo>
                    <a:pt x="4685690" y="1184008"/>
                  </a:lnTo>
                  <a:lnTo>
                    <a:pt x="4692002" y="1169149"/>
                  </a:lnTo>
                  <a:lnTo>
                    <a:pt x="4692434" y="1162951"/>
                  </a:lnTo>
                  <a:lnTo>
                    <a:pt x="4692434" y="1017028"/>
                  </a:lnTo>
                  <a:lnTo>
                    <a:pt x="4692434" y="995311"/>
                  </a:lnTo>
                  <a:close/>
                </a:path>
                <a:path w="10706735" h="1754504">
                  <a:moveTo>
                    <a:pt x="4710341" y="1212862"/>
                  </a:moveTo>
                  <a:lnTo>
                    <a:pt x="4669498" y="1214716"/>
                  </a:lnTo>
                  <a:lnTo>
                    <a:pt x="4621047" y="1215720"/>
                  </a:lnTo>
                  <a:lnTo>
                    <a:pt x="4573244" y="1215859"/>
                  </a:lnTo>
                  <a:lnTo>
                    <a:pt x="4534319" y="1215148"/>
                  </a:lnTo>
                  <a:lnTo>
                    <a:pt x="4502683" y="1211643"/>
                  </a:lnTo>
                  <a:lnTo>
                    <a:pt x="4475505" y="1203667"/>
                  </a:lnTo>
                  <a:lnTo>
                    <a:pt x="4462450" y="1196098"/>
                  </a:lnTo>
                  <a:lnTo>
                    <a:pt x="4453255" y="1190777"/>
                  </a:lnTo>
                  <a:lnTo>
                    <a:pt x="4436402" y="1172476"/>
                  </a:lnTo>
                  <a:lnTo>
                    <a:pt x="4436402" y="1076083"/>
                  </a:lnTo>
                  <a:lnTo>
                    <a:pt x="4362107" y="1076083"/>
                  </a:lnTo>
                  <a:lnTo>
                    <a:pt x="4362107" y="1102372"/>
                  </a:lnTo>
                  <a:lnTo>
                    <a:pt x="4409732" y="1102372"/>
                  </a:lnTo>
                  <a:lnTo>
                    <a:pt x="4409732" y="1174762"/>
                  </a:lnTo>
                  <a:lnTo>
                    <a:pt x="4396714" y="1186472"/>
                  </a:lnTo>
                  <a:lnTo>
                    <a:pt x="4383595" y="1197864"/>
                  </a:lnTo>
                  <a:lnTo>
                    <a:pt x="4370679" y="1208468"/>
                  </a:lnTo>
                  <a:lnTo>
                    <a:pt x="4358297" y="1217815"/>
                  </a:lnTo>
                  <a:lnTo>
                    <a:pt x="4373156" y="1244866"/>
                  </a:lnTo>
                  <a:lnTo>
                    <a:pt x="4386669" y="1232636"/>
                  </a:lnTo>
                  <a:lnTo>
                    <a:pt x="4399788" y="1220482"/>
                  </a:lnTo>
                  <a:lnTo>
                    <a:pt x="4412539" y="1208328"/>
                  </a:lnTo>
                  <a:lnTo>
                    <a:pt x="4424972" y="1196098"/>
                  </a:lnTo>
                  <a:lnTo>
                    <a:pt x="4445343" y="1215390"/>
                  </a:lnTo>
                  <a:lnTo>
                    <a:pt x="4499775" y="1237411"/>
                  </a:lnTo>
                  <a:lnTo>
                    <a:pt x="4572711" y="1241793"/>
                  </a:lnTo>
                  <a:lnTo>
                    <a:pt x="4617910" y="1241818"/>
                  </a:lnTo>
                  <a:lnTo>
                    <a:pt x="4663021" y="1241272"/>
                  </a:lnTo>
                  <a:lnTo>
                    <a:pt x="4700816" y="1240294"/>
                  </a:lnTo>
                  <a:lnTo>
                    <a:pt x="4702416" y="1233385"/>
                  </a:lnTo>
                  <a:lnTo>
                    <a:pt x="4704727" y="1225867"/>
                  </a:lnTo>
                  <a:lnTo>
                    <a:pt x="4707471" y="1218704"/>
                  </a:lnTo>
                  <a:lnTo>
                    <a:pt x="4708868" y="1215859"/>
                  </a:lnTo>
                  <a:lnTo>
                    <a:pt x="4710341" y="1212862"/>
                  </a:lnTo>
                  <a:close/>
                </a:path>
                <a:path w="10706735" h="1754504">
                  <a:moveTo>
                    <a:pt x="4898822" y="1371600"/>
                  </a:moveTo>
                  <a:lnTo>
                    <a:pt x="4851463" y="1371600"/>
                  </a:lnTo>
                  <a:lnTo>
                    <a:pt x="4851463" y="1416456"/>
                  </a:lnTo>
                  <a:lnTo>
                    <a:pt x="4851463" y="1454086"/>
                  </a:lnTo>
                  <a:lnTo>
                    <a:pt x="4851463" y="1491843"/>
                  </a:lnTo>
                  <a:lnTo>
                    <a:pt x="4795151" y="1491843"/>
                  </a:lnTo>
                  <a:lnTo>
                    <a:pt x="4796599" y="1485798"/>
                  </a:lnTo>
                  <a:lnTo>
                    <a:pt x="4797387" y="1479473"/>
                  </a:lnTo>
                  <a:lnTo>
                    <a:pt x="4797387" y="1466316"/>
                  </a:lnTo>
                  <a:lnTo>
                    <a:pt x="4796599" y="1460144"/>
                  </a:lnTo>
                  <a:lnTo>
                    <a:pt x="4795278" y="1454086"/>
                  </a:lnTo>
                  <a:lnTo>
                    <a:pt x="4851463" y="1454086"/>
                  </a:lnTo>
                  <a:lnTo>
                    <a:pt x="4851463" y="1416456"/>
                  </a:lnTo>
                  <a:lnTo>
                    <a:pt x="4774755" y="1416456"/>
                  </a:lnTo>
                  <a:lnTo>
                    <a:pt x="4761204" y="1405318"/>
                  </a:lnTo>
                  <a:lnTo>
                    <a:pt x="4752264" y="1400644"/>
                  </a:lnTo>
                  <a:lnTo>
                    <a:pt x="4752264" y="1472895"/>
                  </a:lnTo>
                  <a:lnTo>
                    <a:pt x="4748809" y="1490573"/>
                  </a:lnTo>
                  <a:lnTo>
                    <a:pt x="4739551" y="1504035"/>
                  </a:lnTo>
                  <a:lnTo>
                    <a:pt x="4725530" y="1512582"/>
                  </a:lnTo>
                  <a:lnTo>
                    <a:pt x="4707788" y="1515529"/>
                  </a:lnTo>
                  <a:lnTo>
                    <a:pt x="4689589" y="1512582"/>
                  </a:lnTo>
                  <a:lnTo>
                    <a:pt x="4675314" y="1504035"/>
                  </a:lnTo>
                  <a:lnTo>
                    <a:pt x="4666005" y="1490573"/>
                  </a:lnTo>
                  <a:lnTo>
                    <a:pt x="4662665" y="1472895"/>
                  </a:lnTo>
                  <a:lnTo>
                    <a:pt x="4666005" y="1454937"/>
                  </a:lnTo>
                  <a:lnTo>
                    <a:pt x="4675314" y="1441615"/>
                  </a:lnTo>
                  <a:lnTo>
                    <a:pt x="4689589" y="1433385"/>
                  </a:lnTo>
                  <a:lnTo>
                    <a:pt x="4707788" y="1430667"/>
                  </a:lnTo>
                  <a:lnTo>
                    <a:pt x="4725530" y="1433385"/>
                  </a:lnTo>
                  <a:lnTo>
                    <a:pt x="4739551" y="1441615"/>
                  </a:lnTo>
                  <a:lnTo>
                    <a:pt x="4748809" y="1454937"/>
                  </a:lnTo>
                  <a:lnTo>
                    <a:pt x="4752264" y="1472895"/>
                  </a:lnTo>
                  <a:lnTo>
                    <a:pt x="4752264" y="1400644"/>
                  </a:lnTo>
                  <a:lnTo>
                    <a:pt x="4745279" y="1396974"/>
                  </a:lnTo>
                  <a:lnTo>
                    <a:pt x="4727346" y="1391767"/>
                  </a:lnTo>
                  <a:lnTo>
                    <a:pt x="4707788" y="1390015"/>
                  </a:lnTo>
                  <a:lnTo>
                    <a:pt x="4672025" y="1396123"/>
                  </a:lnTo>
                  <a:lnTo>
                    <a:pt x="4643399" y="1413306"/>
                  </a:lnTo>
                  <a:lnTo>
                    <a:pt x="4624425" y="1439557"/>
                  </a:lnTo>
                  <a:lnTo>
                    <a:pt x="4617669" y="1472895"/>
                  </a:lnTo>
                  <a:lnTo>
                    <a:pt x="4624425" y="1506054"/>
                  </a:lnTo>
                  <a:lnTo>
                    <a:pt x="4643399" y="1532280"/>
                  </a:lnTo>
                  <a:lnTo>
                    <a:pt x="4672025" y="1549514"/>
                  </a:lnTo>
                  <a:lnTo>
                    <a:pt x="4707788" y="1555648"/>
                  </a:lnTo>
                  <a:lnTo>
                    <a:pt x="4727143" y="1553946"/>
                  </a:lnTo>
                  <a:lnTo>
                    <a:pt x="4744898" y="1548853"/>
                  </a:lnTo>
                  <a:lnTo>
                    <a:pt x="4760671" y="1540687"/>
                  </a:lnTo>
                  <a:lnTo>
                    <a:pt x="4774095" y="1529727"/>
                  </a:lnTo>
                  <a:lnTo>
                    <a:pt x="4851463" y="1529727"/>
                  </a:lnTo>
                  <a:lnTo>
                    <a:pt x="4851463" y="1570253"/>
                  </a:lnTo>
                  <a:lnTo>
                    <a:pt x="4898822" y="1570253"/>
                  </a:lnTo>
                  <a:lnTo>
                    <a:pt x="4898822" y="1529727"/>
                  </a:lnTo>
                  <a:lnTo>
                    <a:pt x="4898822" y="1515529"/>
                  </a:lnTo>
                  <a:lnTo>
                    <a:pt x="4898822" y="1491843"/>
                  </a:lnTo>
                  <a:lnTo>
                    <a:pt x="4898822" y="1454086"/>
                  </a:lnTo>
                  <a:lnTo>
                    <a:pt x="4898822" y="1430667"/>
                  </a:lnTo>
                  <a:lnTo>
                    <a:pt x="4898822" y="1416456"/>
                  </a:lnTo>
                  <a:lnTo>
                    <a:pt x="4898822" y="1371600"/>
                  </a:lnTo>
                  <a:close/>
                </a:path>
                <a:path w="10706735" h="1754504">
                  <a:moveTo>
                    <a:pt x="4899736" y="1643799"/>
                  </a:moveTo>
                  <a:lnTo>
                    <a:pt x="4891519" y="1615592"/>
                  </a:lnTo>
                  <a:lnTo>
                    <a:pt x="4889081" y="1613408"/>
                  </a:lnTo>
                  <a:lnTo>
                    <a:pt x="4868189" y="1594612"/>
                  </a:lnTo>
                  <a:lnTo>
                    <a:pt x="4853305" y="1589316"/>
                  </a:lnTo>
                  <a:lnTo>
                    <a:pt x="4853305" y="1643799"/>
                  </a:lnTo>
                  <a:lnTo>
                    <a:pt x="4848707" y="1656765"/>
                  </a:lnTo>
                  <a:lnTo>
                    <a:pt x="4835296" y="1666049"/>
                  </a:lnTo>
                  <a:lnTo>
                    <a:pt x="4813325" y="1671599"/>
                  </a:lnTo>
                  <a:lnTo>
                    <a:pt x="4783048" y="1673402"/>
                  </a:lnTo>
                  <a:lnTo>
                    <a:pt x="4753191" y="1671599"/>
                  </a:lnTo>
                  <a:lnTo>
                    <a:pt x="4731258" y="1666049"/>
                  </a:lnTo>
                  <a:lnTo>
                    <a:pt x="4717796" y="1656765"/>
                  </a:lnTo>
                  <a:lnTo>
                    <a:pt x="4713325" y="1643799"/>
                  </a:lnTo>
                  <a:lnTo>
                    <a:pt x="4717796" y="1630502"/>
                  </a:lnTo>
                  <a:lnTo>
                    <a:pt x="4731258" y="1621002"/>
                  </a:lnTo>
                  <a:lnTo>
                    <a:pt x="4753191" y="1615300"/>
                  </a:lnTo>
                  <a:lnTo>
                    <a:pt x="4783048" y="1613408"/>
                  </a:lnTo>
                  <a:lnTo>
                    <a:pt x="4813325" y="1615300"/>
                  </a:lnTo>
                  <a:lnTo>
                    <a:pt x="4835296" y="1621002"/>
                  </a:lnTo>
                  <a:lnTo>
                    <a:pt x="4848707" y="1630502"/>
                  </a:lnTo>
                  <a:lnTo>
                    <a:pt x="4853305" y="1643799"/>
                  </a:lnTo>
                  <a:lnTo>
                    <a:pt x="4853305" y="1589316"/>
                  </a:lnTo>
                  <a:lnTo>
                    <a:pt x="4831461" y="1581543"/>
                  </a:lnTo>
                  <a:lnTo>
                    <a:pt x="4783048" y="1577098"/>
                  </a:lnTo>
                  <a:lnTo>
                    <a:pt x="4734661" y="1581543"/>
                  </a:lnTo>
                  <a:lnTo>
                    <a:pt x="4698009" y="1594612"/>
                  </a:lnTo>
                  <a:lnTo>
                    <a:pt x="4674794" y="1615592"/>
                  </a:lnTo>
                  <a:lnTo>
                    <a:pt x="4666742" y="1643799"/>
                  </a:lnTo>
                  <a:lnTo>
                    <a:pt x="4674794" y="1671916"/>
                  </a:lnTo>
                  <a:lnTo>
                    <a:pt x="4698009" y="1692871"/>
                  </a:lnTo>
                  <a:lnTo>
                    <a:pt x="4734661" y="1705927"/>
                  </a:lnTo>
                  <a:lnTo>
                    <a:pt x="4783048" y="1710372"/>
                  </a:lnTo>
                  <a:lnTo>
                    <a:pt x="4831461" y="1705927"/>
                  </a:lnTo>
                  <a:lnTo>
                    <a:pt x="4868189" y="1692871"/>
                  </a:lnTo>
                  <a:lnTo>
                    <a:pt x="4889868" y="1673402"/>
                  </a:lnTo>
                  <a:lnTo>
                    <a:pt x="4891519" y="1671916"/>
                  </a:lnTo>
                  <a:lnTo>
                    <a:pt x="4899736" y="1643799"/>
                  </a:lnTo>
                  <a:close/>
                </a:path>
                <a:path w="10706735" h="1754504">
                  <a:moveTo>
                    <a:pt x="5031143" y="937018"/>
                  </a:moveTo>
                  <a:lnTo>
                    <a:pt x="5022456" y="938022"/>
                  </a:lnTo>
                  <a:lnTo>
                    <a:pt x="5013287" y="938733"/>
                  </a:lnTo>
                  <a:lnTo>
                    <a:pt x="5004193" y="939165"/>
                  </a:lnTo>
                  <a:lnTo>
                    <a:pt x="4995710" y="939304"/>
                  </a:lnTo>
                  <a:lnTo>
                    <a:pt x="4841405" y="939304"/>
                  </a:lnTo>
                  <a:lnTo>
                    <a:pt x="4832413" y="939114"/>
                  </a:lnTo>
                  <a:lnTo>
                    <a:pt x="4823688" y="938593"/>
                  </a:lnTo>
                  <a:lnTo>
                    <a:pt x="4815268" y="937856"/>
                  </a:lnTo>
                  <a:lnTo>
                    <a:pt x="4807115" y="937018"/>
                  </a:lnTo>
                  <a:lnTo>
                    <a:pt x="4807115" y="968641"/>
                  </a:lnTo>
                  <a:lnTo>
                    <a:pt x="4814786" y="968146"/>
                  </a:lnTo>
                  <a:lnTo>
                    <a:pt x="4823307" y="967790"/>
                  </a:lnTo>
                  <a:lnTo>
                    <a:pt x="4832413" y="967574"/>
                  </a:lnTo>
                  <a:lnTo>
                    <a:pt x="4841786" y="967498"/>
                  </a:lnTo>
                  <a:lnTo>
                    <a:pt x="4995710" y="967498"/>
                  </a:lnTo>
                  <a:lnTo>
                    <a:pt x="5004359" y="967574"/>
                  </a:lnTo>
                  <a:lnTo>
                    <a:pt x="5013426" y="967790"/>
                  </a:lnTo>
                  <a:lnTo>
                    <a:pt x="5022507" y="968146"/>
                  </a:lnTo>
                  <a:lnTo>
                    <a:pt x="5031143" y="968641"/>
                  </a:lnTo>
                  <a:lnTo>
                    <a:pt x="5031143" y="967498"/>
                  </a:lnTo>
                  <a:lnTo>
                    <a:pt x="5031143" y="939304"/>
                  </a:lnTo>
                  <a:lnTo>
                    <a:pt x="5031143" y="937018"/>
                  </a:lnTo>
                  <a:close/>
                </a:path>
                <a:path w="10706735" h="1754504">
                  <a:moveTo>
                    <a:pt x="5073815" y="1032649"/>
                  </a:moveTo>
                  <a:lnTo>
                    <a:pt x="5066449" y="1033589"/>
                  </a:lnTo>
                  <a:lnTo>
                    <a:pt x="5058537" y="1034173"/>
                  </a:lnTo>
                  <a:lnTo>
                    <a:pt x="5050841" y="1034478"/>
                  </a:lnTo>
                  <a:lnTo>
                    <a:pt x="5044097" y="1034554"/>
                  </a:lnTo>
                  <a:lnTo>
                    <a:pt x="4794923" y="1034554"/>
                  </a:lnTo>
                  <a:lnTo>
                    <a:pt x="4786211" y="1034415"/>
                  </a:lnTo>
                  <a:lnTo>
                    <a:pt x="4777778" y="1034034"/>
                  </a:lnTo>
                  <a:lnTo>
                    <a:pt x="4769637" y="1033437"/>
                  </a:lnTo>
                  <a:lnTo>
                    <a:pt x="4761776" y="1032649"/>
                  </a:lnTo>
                  <a:lnTo>
                    <a:pt x="4761776" y="1064272"/>
                  </a:lnTo>
                  <a:lnTo>
                    <a:pt x="4769637" y="1063828"/>
                  </a:lnTo>
                  <a:lnTo>
                    <a:pt x="4777778" y="1063612"/>
                  </a:lnTo>
                  <a:lnTo>
                    <a:pt x="4794923" y="1063510"/>
                  </a:lnTo>
                  <a:lnTo>
                    <a:pt x="4908842" y="1063510"/>
                  </a:lnTo>
                  <a:lnTo>
                    <a:pt x="4903660" y="1114183"/>
                  </a:lnTo>
                  <a:lnTo>
                    <a:pt x="4886744" y="1157998"/>
                  </a:lnTo>
                  <a:lnTo>
                    <a:pt x="4856315" y="1191577"/>
                  </a:lnTo>
                  <a:lnTo>
                    <a:pt x="4814735" y="1216291"/>
                  </a:lnTo>
                  <a:lnTo>
                    <a:pt x="4842929" y="1236865"/>
                  </a:lnTo>
                  <a:lnTo>
                    <a:pt x="4887468" y="1205623"/>
                  </a:lnTo>
                  <a:lnTo>
                    <a:pt x="4917986" y="1167523"/>
                  </a:lnTo>
                  <a:lnTo>
                    <a:pt x="4934521" y="1120381"/>
                  </a:lnTo>
                  <a:lnTo>
                    <a:pt x="4940465" y="1063510"/>
                  </a:lnTo>
                  <a:lnTo>
                    <a:pt x="5044097" y="1063510"/>
                  </a:lnTo>
                  <a:lnTo>
                    <a:pt x="5051425" y="1063574"/>
                  </a:lnTo>
                  <a:lnTo>
                    <a:pt x="5066931" y="1063993"/>
                  </a:lnTo>
                  <a:lnTo>
                    <a:pt x="5073815" y="1064272"/>
                  </a:lnTo>
                  <a:lnTo>
                    <a:pt x="5073815" y="1063510"/>
                  </a:lnTo>
                  <a:lnTo>
                    <a:pt x="5073815" y="1034554"/>
                  </a:lnTo>
                  <a:lnTo>
                    <a:pt x="5073815" y="1032649"/>
                  </a:lnTo>
                  <a:close/>
                </a:path>
                <a:path w="10706735" h="1754504">
                  <a:moveTo>
                    <a:pt x="5228514" y="1371600"/>
                  </a:moveTo>
                  <a:lnTo>
                    <a:pt x="5181549" y="1371600"/>
                  </a:lnTo>
                  <a:lnTo>
                    <a:pt x="5181549" y="1494078"/>
                  </a:lnTo>
                  <a:lnTo>
                    <a:pt x="5122608" y="1494078"/>
                  </a:lnTo>
                  <a:lnTo>
                    <a:pt x="5112740" y="1452981"/>
                  </a:lnTo>
                  <a:lnTo>
                    <a:pt x="5103965" y="1438427"/>
                  </a:lnTo>
                  <a:lnTo>
                    <a:pt x="5094046" y="1421968"/>
                  </a:lnTo>
                  <a:lnTo>
                    <a:pt x="5078793" y="1410500"/>
                  </a:lnTo>
                  <a:lnTo>
                    <a:pt x="5078793" y="1516049"/>
                  </a:lnTo>
                  <a:lnTo>
                    <a:pt x="5075669" y="1549615"/>
                  </a:lnTo>
                  <a:lnTo>
                    <a:pt x="5067008" y="1574050"/>
                  </a:lnTo>
                  <a:lnTo>
                    <a:pt x="5053584" y="1588998"/>
                  </a:lnTo>
                  <a:lnTo>
                    <a:pt x="5036172" y="1594065"/>
                  </a:lnTo>
                  <a:lnTo>
                    <a:pt x="5018849" y="1588998"/>
                  </a:lnTo>
                  <a:lnTo>
                    <a:pt x="5005400" y="1574050"/>
                  </a:lnTo>
                  <a:lnTo>
                    <a:pt x="4996713" y="1549615"/>
                  </a:lnTo>
                  <a:lnTo>
                    <a:pt x="4993678" y="1516049"/>
                  </a:lnTo>
                  <a:lnTo>
                    <a:pt x="4996713" y="1482775"/>
                  </a:lnTo>
                  <a:lnTo>
                    <a:pt x="5005400" y="1458442"/>
                  </a:lnTo>
                  <a:lnTo>
                    <a:pt x="5018849" y="1443507"/>
                  </a:lnTo>
                  <a:lnTo>
                    <a:pt x="5036172" y="1438427"/>
                  </a:lnTo>
                  <a:lnTo>
                    <a:pt x="5053584" y="1443507"/>
                  </a:lnTo>
                  <a:lnTo>
                    <a:pt x="5067008" y="1458442"/>
                  </a:lnTo>
                  <a:lnTo>
                    <a:pt x="5075669" y="1482775"/>
                  </a:lnTo>
                  <a:lnTo>
                    <a:pt x="5078793" y="1516049"/>
                  </a:lnTo>
                  <a:lnTo>
                    <a:pt x="5078793" y="1410500"/>
                  </a:lnTo>
                  <a:lnTo>
                    <a:pt x="5068011" y="1402372"/>
                  </a:lnTo>
                  <a:lnTo>
                    <a:pt x="5036172" y="1395539"/>
                  </a:lnTo>
                  <a:lnTo>
                    <a:pt x="5000701" y="1404010"/>
                  </a:lnTo>
                  <a:lnTo>
                    <a:pt x="4972824" y="1428165"/>
                  </a:lnTo>
                  <a:lnTo>
                    <a:pt x="4954613" y="1466138"/>
                  </a:lnTo>
                  <a:lnTo>
                    <a:pt x="4948161" y="1516049"/>
                  </a:lnTo>
                  <a:lnTo>
                    <a:pt x="4954613" y="1566379"/>
                  </a:lnTo>
                  <a:lnTo>
                    <a:pt x="4972824" y="1604492"/>
                  </a:lnTo>
                  <a:lnTo>
                    <a:pt x="5000701" y="1628648"/>
                  </a:lnTo>
                  <a:lnTo>
                    <a:pt x="5036172" y="1637093"/>
                  </a:lnTo>
                  <a:lnTo>
                    <a:pt x="5068938" y="1629816"/>
                  </a:lnTo>
                  <a:lnTo>
                    <a:pt x="5095481" y="1608963"/>
                  </a:lnTo>
                  <a:lnTo>
                    <a:pt x="5103888" y="1594065"/>
                  </a:lnTo>
                  <a:lnTo>
                    <a:pt x="5114112" y="1575917"/>
                  </a:lnTo>
                  <a:lnTo>
                    <a:pt x="5123129" y="1532102"/>
                  </a:lnTo>
                  <a:lnTo>
                    <a:pt x="5181549" y="1532102"/>
                  </a:lnTo>
                  <a:lnTo>
                    <a:pt x="5181549" y="1711286"/>
                  </a:lnTo>
                  <a:lnTo>
                    <a:pt x="5228514" y="1711286"/>
                  </a:lnTo>
                  <a:lnTo>
                    <a:pt x="5228514" y="1532102"/>
                  </a:lnTo>
                  <a:lnTo>
                    <a:pt x="5228514" y="1494078"/>
                  </a:lnTo>
                  <a:lnTo>
                    <a:pt x="5228514" y="1371600"/>
                  </a:lnTo>
                  <a:close/>
                </a:path>
                <a:path w="10706735" h="1754504">
                  <a:moveTo>
                    <a:pt x="5343499" y="1648536"/>
                  </a:moveTo>
                  <a:lnTo>
                    <a:pt x="5290477" y="1648536"/>
                  </a:lnTo>
                  <a:lnTo>
                    <a:pt x="5272062" y="1754441"/>
                  </a:lnTo>
                  <a:lnTo>
                    <a:pt x="5311394" y="1754441"/>
                  </a:lnTo>
                  <a:lnTo>
                    <a:pt x="5343499" y="1648536"/>
                  </a:lnTo>
                  <a:close/>
                </a:path>
                <a:path w="10706735" h="1754504">
                  <a:moveTo>
                    <a:pt x="5448719" y="1206004"/>
                  </a:moveTo>
                  <a:lnTo>
                    <a:pt x="5426519" y="1180553"/>
                  </a:lnTo>
                  <a:lnTo>
                    <a:pt x="5398808" y="1150950"/>
                  </a:lnTo>
                  <a:lnTo>
                    <a:pt x="5368252" y="1120495"/>
                  </a:lnTo>
                  <a:lnTo>
                    <a:pt x="5337467" y="1092466"/>
                  </a:lnTo>
                  <a:lnTo>
                    <a:pt x="5357063" y="1065161"/>
                  </a:lnTo>
                  <a:lnTo>
                    <a:pt x="5374767" y="1036078"/>
                  </a:lnTo>
                  <a:lnTo>
                    <a:pt x="5389816" y="1007275"/>
                  </a:lnTo>
                  <a:lnTo>
                    <a:pt x="5403761" y="975499"/>
                  </a:lnTo>
                  <a:lnTo>
                    <a:pt x="5408714" y="967117"/>
                  </a:lnTo>
                  <a:lnTo>
                    <a:pt x="5411000" y="964069"/>
                  </a:lnTo>
                  <a:lnTo>
                    <a:pt x="5391569" y="949210"/>
                  </a:lnTo>
                  <a:lnTo>
                    <a:pt x="5386311" y="950556"/>
                  </a:lnTo>
                  <a:lnTo>
                    <a:pt x="5379720" y="951636"/>
                  </a:lnTo>
                  <a:lnTo>
                    <a:pt x="5371909" y="952373"/>
                  </a:lnTo>
                  <a:lnTo>
                    <a:pt x="5362994" y="952639"/>
                  </a:lnTo>
                  <a:lnTo>
                    <a:pt x="5215928" y="952639"/>
                  </a:lnTo>
                  <a:lnTo>
                    <a:pt x="5205844" y="952334"/>
                  </a:lnTo>
                  <a:lnTo>
                    <a:pt x="5194401" y="951598"/>
                  </a:lnTo>
                  <a:lnTo>
                    <a:pt x="5184102" y="950709"/>
                  </a:lnTo>
                  <a:lnTo>
                    <a:pt x="5177447" y="949972"/>
                  </a:lnTo>
                  <a:lnTo>
                    <a:pt x="5177447" y="984643"/>
                  </a:lnTo>
                  <a:lnTo>
                    <a:pt x="5193258" y="983551"/>
                  </a:lnTo>
                  <a:lnTo>
                    <a:pt x="5204879" y="982980"/>
                  </a:lnTo>
                  <a:lnTo>
                    <a:pt x="5215928" y="982738"/>
                  </a:lnTo>
                  <a:lnTo>
                    <a:pt x="5364518" y="982738"/>
                  </a:lnTo>
                  <a:lnTo>
                    <a:pt x="5339042" y="1036408"/>
                  </a:lnTo>
                  <a:lnTo>
                    <a:pt x="5301272" y="1088656"/>
                  </a:lnTo>
                  <a:lnTo>
                    <a:pt x="5268823" y="1121448"/>
                  </a:lnTo>
                  <a:lnTo>
                    <a:pt x="5231079" y="1152664"/>
                  </a:lnTo>
                  <a:lnTo>
                    <a:pt x="5189194" y="1180172"/>
                  </a:lnTo>
                  <a:lnTo>
                    <a:pt x="5144300" y="1201813"/>
                  </a:lnTo>
                  <a:lnTo>
                    <a:pt x="5168684" y="1227340"/>
                  </a:lnTo>
                  <a:lnTo>
                    <a:pt x="5209959" y="1205357"/>
                  </a:lnTo>
                  <a:lnTo>
                    <a:pt x="5248846" y="1178572"/>
                  </a:lnTo>
                  <a:lnTo>
                    <a:pt x="5284787" y="1148372"/>
                  </a:lnTo>
                  <a:lnTo>
                    <a:pt x="5317274" y="1116088"/>
                  </a:lnTo>
                  <a:lnTo>
                    <a:pt x="5346458" y="1143685"/>
                  </a:lnTo>
                  <a:lnTo>
                    <a:pt x="5374665" y="1173099"/>
                  </a:lnTo>
                  <a:lnTo>
                    <a:pt x="5400383" y="1202296"/>
                  </a:lnTo>
                  <a:lnTo>
                    <a:pt x="5422049" y="1229245"/>
                  </a:lnTo>
                  <a:lnTo>
                    <a:pt x="5448719" y="1206004"/>
                  </a:lnTo>
                  <a:close/>
                </a:path>
                <a:path w="10706735" h="1754504">
                  <a:moveTo>
                    <a:pt x="5659856" y="1405534"/>
                  </a:moveTo>
                  <a:lnTo>
                    <a:pt x="5484355" y="1405534"/>
                  </a:lnTo>
                  <a:lnTo>
                    <a:pt x="5484355" y="1443431"/>
                  </a:lnTo>
                  <a:lnTo>
                    <a:pt x="5612625" y="1443431"/>
                  </a:lnTo>
                  <a:lnTo>
                    <a:pt x="5612308" y="1467218"/>
                  </a:lnTo>
                  <a:lnTo>
                    <a:pt x="5611152" y="1493977"/>
                  </a:lnTo>
                  <a:lnTo>
                    <a:pt x="5608561" y="1524355"/>
                  </a:lnTo>
                  <a:lnTo>
                    <a:pt x="5603938" y="1558937"/>
                  </a:lnTo>
                  <a:lnTo>
                    <a:pt x="5650649" y="1562620"/>
                  </a:lnTo>
                  <a:lnTo>
                    <a:pt x="5655894" y="1523060"/>
                  </a:lnTo>
                  <a:lnTo>
                    <a:pt x="5658612" y="1488516"/>
                  </a:lnTo>
                  <a:lnTo>
                    <a:pt x="5659640" y="1458569"/>
                  </a:lnTo>
                  <a:lnTo>
                    <a:pt x="5659767" y="1443431"/>
                  </a:lnTo>
                  <a:lnTo>
                    <a:pt x="5659856" y="1405534"/>
                  </a:lnTo>
                  <a:close/>
                </a:path>
                <a:path w="10706735" h="1754504">
                  <a:moveTo>
                    <a:pt x="5676570" y="1628533"/>
                  </a:moveTo>
                  <a:lnTo>
                    <a:pt x="5674411" y="1601165"/>
                  </a:lnTo>
                  <a:lnTo>
                    <a:pt x="5673801" y="1593405"/>
                  </a:lnTo>
                  <a:lnTo>
                    <a:pt x="5649976" y="1596085"/>
                  </a:lnTo>
                  <a:lnTo>
                    <a:pt x="5625452" y="1598231"/>
                  </a:lnTo>
                  <a:lnTo>
                    <a:pt x="5600535" y="1599907"/>
                  </a:lnTo>
                  <a:lnTo>
                    <a:pt x="5575528" y="1601165"/>
                  </a:lnTo>
                  <a:lnTo>
                    <a:pt x="5575528" y="1502638"/>
                  </a:lnTo>
                  <a:lnTo>
                    <a:pt x="5528818" y="1502638"/>
                  </a:lnTo>
                  <a:lnTo>
                    <a:pt x="5528818" y="1602613"/>
                  </a:lnTo>
                  <a:lnTo>
                    <a:pt x="5466588" y="1603413"/>
                  </a:lnTo>
                  <a:lnTo>
                    <a:pt x="5471071" y="1641297"/>
                  </a:lnTo>
                  <a:lnTo>
                    <a:pt x="5518442" y="1641081"/>
                  </a:lnTo>
                  <a:lnTo>
                    <a:pt x="5570017" y="1639455"/>
                  </a:lnTo>
                  <a:lnTo>
                    <a:pt x="5623496" y="1635556"/>
                  </a:lnTo>
                  <a:lnTo>
                    <a:pt x="5676570" y="1628533"/>
                  </a:lnTo>
                  <a:close/>
                </a:path>
                <a:path w="10706735" h="1754504">
                  <a:moveTo>
                    <a:pt x="5783783" y="1507769"/>
                  </a:moveTo>
                  <a:lnTo>
                    <a:pt x="5737606" y="1507769"/>
                  </a:lnTo>
                  <a:lnTo>
                    <a:pt x="5737606" y="1371600"/>
                  </a:lnTo>
                  <a:lnTo>
                    <a:pt x="5689727" y="1371600"/>
                  </a:lnTo>
                  <a:lnTo>
                    <a:pt x="5689727" y="1710499"/>
                  </a:lnTo>
                  <a:lnTo>
                    <a:pt x="5737606" y="1710499"/>
                  </a:lnTo>
                  <a:lnTo>
                    <a:pt x="5737606" y="1547495"/>
                  </a:lnTo>
                  <a:lnTo>
                    <a:pt x="5783783" y="1547495"/>
                  </a:lnTo>
                  <a:lnTo>
                    <a:pt x="5783783" y="1507769"/>
                  </a:lnTo>
                  <a:close/>
                </a:path>
                <a:path w="10706735" h="1754504">
                  <a:moveTo>
                    <a:pt x="5809907" y="1088656"/>
                  </a:moveTo>
                  <a:lnTo>
                    <a:pt x="5774525" y="1072464"/>
                  </a:lnTo>
                  <a:lnTo>
                    <a:pt x="5732284" y="1055370"/>
                  </a:lnTo>
                  <a:lnTo>
                    <a:pt x="5688177" y="1039202"/>
                  </a:lnTo>
                  <a:lnTo>
                    <a:pt x="5647220" y="1025791"/>
                  </a:lnTo>
                  <a:lnTo>
                    <a:pt x="5647220" y="963688"/>
                  </a:lnTo>
                  <a:lnTo>
                    <a:pt x="5647487" y="954341"/>
                  </a:lnTo>
                  <a:lnTo>
                    <a:pt x="5648134" y="944016"/>
                  </a:lnTo>
                  <a:lnTo>
                    <a:pt x="5649887" y="924064"/>
                  </a:lnTo>
                  <a:lnTo>
                    <a:pt x="5612549" y="924064"/>
                  </a:lnTo>
                  <a:lnTo>
                    <a:pt x="5613997" y="933742"/>
                  </a:lnTo>
                  <a:lnTo>
                    <a:pt x="5614936" y="944308"/>
                  </a:lnTo>
                  <a:lnTo>
                    <a:pt x="5615444" y="954659"/>
                  </a:lnTo>
                  <a:lnTo>
                    <a:pt x="5615597" y="963688"/>
                  </a:lnTo>
                  <a:lnTo>
                    <a:pt x="5615597" y="1185430"/>
                  </a:lnTo>
                  <a:lnTo>
                    <a:pt x="5615457" y="1196695"/>
                  </a:lnTo>
                  <a:lnTo>
                    <a:pt x="5615025" y="1208620"/>
                  </a:lnTo>
                  <a:lnTo>
                    <a:pt x="5614314" y="1220203"/>
                  </a:lnTo>
                  <a:lnTo>
                    <a:pt x="5613311" y="1230388"/>
                  </a:lnTo>
                  <a:lnTo>
                    <a:pt x="5649887" y="1230388"/>
                  </a:lnTo>
                  <a:lnTo>
                    <a:pt x="5647601" y="1185430"/>
                  </a:lnTo>
                  <a:lnTo>
                    <a:pt x="5647220" y="1059700"/>
                  </a:lnTo>
                  <a:lnTo>
                    <a:pt x="5682627" y="1071753"/>
                  </a:lnTo>
                  <a:lnTo>
                    <a:pt x="5722378" y="1086942"/>
                  </a:lnTo>
                  <a:lnTo>
                    <a:pt x="5761990" y="1103845"/>
                  </a:lnTo>
                  <a:lnTo>
                    <a:pt x="5796953" y="1121041"/>
                  </a:lnTo>
                  <a:lnTo>
                    <a:pt x="5809907" y="1088656"/>
                  </a:lnTo>
                  <a:close/>
                </a:path>
                <a:path w="10706735" h="1754504">
                  <a:moveTo>
                    <a:pt x="5982843" y="1512760"/>
                  </a:moveTo>
                  <a:lnTo>
                    <a:pt x="5976721" y="1487309"/>
                  </a:lnTo>
                  <a:lnTo>
                    <a:pt x="5975528" y="1485925"/>
                  </a:lnTo>
                  <a:lnTo>
                    <a:pt x="5959602" y="1467599"/>
                  </a:lnTo>
                  <a:lnTo>
                    <a:pt x="5937847" y="1457083"/>
                  </a:lnTo>
                  <a:lnTo>
                    <a:pt x="5937847" y="1512760"/>
                  </a:lnTo>
                  <a:lnTo>
                    <a:pt x="5934989" y="1524127"/>
                  </a:lnTo>
                  <a:lnTo>
                    <a:pt x="5927141" y="1532318"/>
                  </a:lnTo>
                  <a:lnTo>
                    <a:pt x="5915076" y="1537271"/>
                  </a:lnTo>
                  <a:lnTo>
                    <a:pt x="5899556" y="1538947"/>
                  </a:lnTo>
                  <a:lnTo>
                    <a:pt x="5884037" y="1537271"/>
                  </a:lnTo>
                  <a:lnTo>
                    <a:pt x="5872086" y="1532318"/>
                  </a:lnTo>
                  <a:lnTo>
                    <a:pt x="5864390" y="1524127"/>
                  </a:lnTo>
                  <a:lnTo>
                    <a:pt x="5861672" y="1512760"/>
                  </a:lnTo>
                  <a:lnTo>
                    <a:pt x="5864390" y="1501267"/>
                  </a:lnTo>
                  <a:lnTo>
                    <a:pt x="5872086" y="1492885"/>
                  </a:lnTo>
                  <a:lnTo>
                    <a:pt x="5884037" y="1487728"/>
                  </a:lnTo>
                  <a:lnTo>
                    <a:pt x="5899556" y="1485925"/>
                  </a:lnTo>
                  <a:lnTo>
                    <a:pt x="5915076" y="1487728"/>
                  </a:lnTo>
                  <a:lnTo>
                    <a:pt x="5927141" y="1492885"/>
                  </a:lnTo>
                  <a:lnTo>
                    <a:pt x="5934989" y="1501267"/>
                  </a:lnTo>
                  <a:lnTo>
                    <a:pt x="5937847" y="1512760"/>
                  </a:lnTo>
                  <a:lnTo>
                    <a:pt x="5937847" y="1457083"/>
                  </a:lnTo>
                  <a:lnTo>
                    <a:pt x="5933275" y="1454861"/>
                  </a:lnTo>
                  <a:lnTo>
                    <a:pt x="5899556" y="1450276"/>
                  </a:lnTo>
                  <a:lnTo>
                    <a:pt x="5865647" y="1454861"/>
                  </a:lnTo>
                  <a:lnTo>
                    <a:pt x="5839028" y="1467599"/>
                  </a:lnTo>
                  <a:lnTo>
                    <a:pt x="5821654" y="1487309"/>
                  </a:lnTo>
                  <a:lnTo>
                    <a:pt x="5815495" y="1512760"/>
                  </a:lnTo>
                  <a:lnTo>
                    <a:pt x="5821654" y="1538211"/>
                  </a:lnTo>
                  <a:lnTo>
                    <a:pt x="5839028" y="1557909"/>
                  </a:lnTo>
                  <a:lnTo>
                    <a:pt x="5865647" y="1570609"/>
                  </a:lnTo>
                  <a:lnTo>
                    <a:pt x="5899556" y="1575117"/>
                  </a:lnTo>
                  <a:lnTo>
                    <a:pt x="5933275" y="1570609"/>
                  </a:lnTo>
                  <a:lnTo>
                    <a:pt x="5959602" y="1557909"/>
                  </a:lnTo>
                  <a:lnTo>
                    <a:pt x="5976086" y="1538947"/>
                  </a:lnTo>
                  <a:lnTo>
                    <a:pt x="5976721" y="1538211"/>
                  </a:lnTo>
                  <a:lnTo>
                    <a:pt x="5982843" y="1512760"/>
                  </a:lnTo>
                  <a:close/>
                </a:path>
                <a:path w="10706735" h="1754504">
                  <a:moveTo>
                    <a:pt x="5983059" y="1110818"/>
                  </a:moveTo>
                  <a:lnTo>
                    <a:pt x="5979807" y="1063713"/>
                  </a:lnTo>
                  <a:lnTo>
                    <a:pt x="5969965" y="1020470"/>
                  </a:lnTo>
                  <a:lnTo>
                    <a:pt x="5953417" y="980719"/>
                  </a:lnTo>
                  <a:lnTo>
                    <a:pt x="5930036" y="944130"/>
                  </a:lnTo>
                  <a:lnTo>
                    <a:pt x="5877420" y="944130"/>
                  </a:lnTo>
                  <a:lnTo>
                    <a:pt x="5896521" y="976058"/>
                  </a:lnTo>
                  <a:lnTo>
                    <a:pt x="5911888" y="1017117"/>
                  </a:lnTo>
                  <a:lnTo>
                    <a:pt x="5922111" y="1063345"/>
                  </a:lnTo>
                  <a:lnTo>
                    <a:pt x="5925832" y="1110818"/>
                  </a:lnTo>
                  <a:lnTo>
                    <a:pt x="5922111" y="1158214"/>
                  </a:lnTo>
                  <a:lnTo>
                    <a:pt x="5911888" y="1204404"/>
                  </a:lnTo>
                  <a:lnTo>
                    <a:pt x="5896521" y="1245450"/>
                  </a:lnTo>
                  <a:lnTo>
                    <a:pt x="5877420" y="1277378"/>
                  </a:lnTo>
                  <a:lnTo>
                    <a:pt x="5930036" y="1277378"/>
                  </a:lnTo>
                  <a:lnTo>
                    <a:pt x="5953417" y="1240790"/>
                  </a:lnTo>
                  <a:lnTo>
                    <a:pt x="5969965" y="1201051"/>
                  </a:lnTo>
                  <a:lnTo>
                    <a:pt x="5979807" y="1157846"/>
                  </a:lnTo>
                  <a:lnTo>
                    <a:pt x="5983059" y="1110818"/>
                  </a:lnTo>
                  <a:close/>
                </a:path>
                <a:path w="10706735" h="1754504">
                  <a:moveTo>
                    <a:pt x="5999937" y="1402118"/>
                  </a:moveTo>
                  <a:lnTo>
                    <a:pt x="5923242" y="1402118"/>
                  </a:lnTo>
                  <a:lnTo>
                    <a:pt x="5923242" y="1370025"/>
                  </a:lnTo>
                  <a:lnTo>
                    <a:pt x="5875883" y="1370025"/>
                  </a:lnTo>
                  <a:lnTo>
                    <a:pt x="5875883" y="1402118"/>
                  </a:lnTo>
                  <a:lnTo>
                    <a:pt x="5798921" y="1402118"/>
                  </a:lnTo>
                  <a:lnTo>
                    <a:pt x="5798921" y="1439354"/>
                  </a:lnTo>
                  <a:lnTo>
                    <a:pt x="5999937" y="1439354"/>
                  </a:lnTo>
                  <a:lnTo>
                    <a:pt x="5999937" y="1402118"/>
                  </a:lnTo>
                  <a:close/>
                </a:path>
                <a:path w="10706735" h="1754504">
                  <a:moveTo>
                    <a:pt x="6067691" y="1598409"/>
                  </a:moveTo>
                  <a:lnTo>
                    <a:pt x="5839701" y="1598409"/>
                  </a:lnTo>
                  <a:lnTo>
                    <a:pt x="5839701" y="1636293"/>
                  </a:lnTo>
                  <a:lnTo>
                    <a:pt x="6020066" y="1636293"/>
                  </a:lnTo>
                  <a:lnTo>
                    <a:pt x="6020066" y="1710499"/>
                  </a:lnTo>
                  <a:lnTo>
                    <a:pt x="6067691" y="1710499"/>
                  </a:lnTo>
                  <a:lnTo>
                    <a:pt x="6067691" y="1598409"/>
                  </a:lnTo>
                  <a:close/>
                </a:path>
                <a:path w="10706735" h="1754504">
                  <a:moveTo>
                    <a:pt x="6113221" y="1459738"/>
                  </a:moveTo>
                  <a:lnTo>
                    <a:pt x="6067691" y="1459738"/>
                  </a:lnTo>
                  <a:lnTo>
                    <a:pt x="6067691" y="1371600"/>
                  </a:lnTo>
                  <a:lnTo>
                    <a:pt x="6020066" y="1371600"/>
                  </a:lnTo>
                  <a:lnTo>
                    <a:pt x="6020066" y="1584198"/>
                  </a:lnTo>
                  <a:lnTo>
                    <a:pt x="6067691" y="1584198"/>
                  </a:lnTo>
                  <a:lnTo>
                    <a:pt x="6067691" y="1498422"/>
                  </a:lnTo>
                  <a:lnTo>
                    <a:pt x="6113221" y="1498422"/>
                  </a:lnTo>
                  <a:lnTo>
                    <a:pt x="6113221" y="1459738"/>
                  </a:lnTo>
                  <a:close/>
                </a:path>
                <a:path w="10706735" h="1754504">
                  <a:moveTo>
                    <a:pt x="6199644" y="1648536"/>
                  </a:moveTo>
                  <a:lnTo>
                    <a:pt x="6146635" y="1648536"/>
                  </a:lnTo>
                  <a:lnTo>
                    <a:pt x="6128207" y="1754441"/>
                  </a:lnTo>
                  <a:lnTo>
                    <a:pt x="6167552" y="1754441"/>
                  </a:lnTo>
                  <a:lnTo>
                    <a:pt x="6199644" y="1648536"/>
                  </a:lnTo>
                  <a:close/>
                </a:path>
                <a:path w="10706735" h="1754504">
                  <a:moveTo>
                    <a:pt x="6530365" y="1596567"/>
                  </a:moveTo>
                  <a:lnTo>
                    <a:pt x="6494907" y="1570850"/>
                  </a:lnTo>
                  <a:lnTo>
                    <a:pt x="6474727" y="1542237"/>
                  </a:lnTo>
                  <a:lnTo>
                    <a:pt x="6469888" y="1535379"/>
                  </a:lnTo>
                  <a:lnTo>
                    <a:pt x="6455118" y="1493456"/>
                  </a:lnTo>
                  <a:lnTo>
                    <a:pt x="6450368" y="1448435"/>
                  </a:lnTo>
                  <a:lnTo>
                    <a:pt x="6450368" y="1397774"/>
                  </a:lnTo>
                  <a:lnTo>
                    <a:pt x="6402883" y="1397774"/>
                  </a:lnTo>
                  <a:lnTo>
                    <a:pt x="6402883" y="1448435"/>
                  </a:lnTo>
                  <a:lnTo>
                    <a:pt x="6397676" y="1495310"/>
                  </a:lnTo>
                  <a:lnTo>
                    <a:pt x="6382055" y="1539113"/>
                  </a:lnTo>
                  <a:lnTo>
                    <a:pt x="6355740" y="1576044"/>
                  </a:lnTo>
                  <a:lnTo>
                    <a:pt x="6318415" y="1602359"/>
                  </a:lnTo>
                  <a:lnTo>
                    <a:pt x="6347485" y="1640903"/>
                  </a:lnTo>
                  <a:lnTo>
                    <a:pt x="6374016" y="1623593"/>
                  </a:lnTo>
                  <a:lnTo>
                    <a:pt x="6396037" y="1600847"/>
                  </a:lnTo>
                  <a:lnTo>
                    <a:pt x="6413614" y="1573453"/>
                  </a:lnTo>
                  <a:lnTo>
                    <a:pt x="6426822" y="1542237"/>
                  </a:lnTo>
                  <a:lnTo>
                    <a:pt x="6439370" y="1571307"/>
                  </a:lnTo>
                  <a:lnTo>
                    <a:pt x="6455969" y="1596859"/>
                  </a:lnTo>
                  <a:lnTo>
                    <a:pt x="6476695" y="1618119"/>
                  </a:lnTo>
                  <a:lnTo>
                    <a:pt x="6501676" y="1634324"/>
                  </a:lnTo>
                  <a:lnTo>
                    <a:pt x="6530365" y="1596567"/>
                  </a:lnTo>
                  <a:close/>
                </a:path>
                <a:path w="10706735" h="1754504">
                  <a:moveTo>
                    <a:pt x="6642849" y="1502232"/>
                  </a:moveTo>
                  <a:lnTo>
                    <a:pt x="6592849" y="1502232"/>
                  </a:lnTo>
                  <a:lnTo>
                    <a:pt x="6592849" y="1371600"/>
                  </a:lnTo>
                  <a:lnTo>
                    <a:pt x="6545364" y="1371600"/>
                  </a:lnTo>
                  <a:lnTo>
                    <a:pt x="6545364" y="1710499"/>
                  </a:lnTo>
                  <a:lnTo>
                    <a:pt x="6592849" y="1710499"/>
                  </a:lnTo>
                  <a:lnTo>
                    <a:pt x="6592849" y="1542364"/>
                  </a:lnTo>
                  <a:lnTo>
                    <a:pt x="6642849" y="1542364"/>
                  </a:lnTo>
                  <a:lnTo>
                    <a:pt x="6642849" y="1502232"/>
                  </a:lnTo>
                  <a:close/>
                </a:path>
                <a:path w="10706735" h="1754504">
                  <a:moveTo>
                    <a:pt x="6868998" y="1409484"/>
                  </a:moveTo>
                  <a:lnTo>
                    <a:pt x="6790322" y="1409484"/>
                  </a:lnTo>
                  <a:lnTo>
                    <a:pt x="6790322" y="1373301"/>
                  </a:lnTo>
                  <a:lnTo>
                    <a:pt x="6742836" y="1373301"/>
                  </a:lnTo>
                  <a:lnTo>
                    <a:pt x="6742836" y="1409484"/>
                  </a:lnTo>
                  <a:lnTo>
                    <a:pt x="6663372" y="1409484"/>
                  </a:lnTo>
                  <a:lnTo>
                    <a:pt x="6663372" y="1446720"/>
                  </a:lnTo>
                  <a:lnTo>
                    <a:pt x="6868998" y="1446720"/>
                  </a:lnTo>
                  <a:lnTo>
                    <a:pt x="6868998" y="1409484"/>
                  </a:lnTo>
                  <a:close/>
                </a:path>
                <a:path w="10706735" h="1754504">
                  <a:moveTo>
                    <a:pt x="6877024" y="1640116"/>
                  </a:moveTo>
                  <a:lnTo>
                    <a:pt x="6874523" y="1612226"/>
                  </a:lnTo>
                  <a:lnTo>
                    <a:pt x="6873862" y="1604860"/>
                  </a:lnTo>
                  <a:lnTo>
                    <a:pt x="6853377" y="1607362"/>
                  </a:lnTo>
                  <a:lnTo>
                    <a:pt x="6832460" y="1609382"/>
                  </a:lnTo>
                  <a:lnTo>
                    <a:pt x="6811302" y="1610982"/>
                  </a:lnTo>
                  <a:lnTo>
                    <a:pt x="6790068" y="1612226"/>
                  </a:lnTo>
                  <a:lnTo>
                    <a:pt x="6790068" y="1585125"/>
                  </a:lnTo>
                  <a:lnTo>
                    <a:pt x="6815214" y="1577060"/>
                  </a:lnTo>
                  <a:lnTo>
                    <a:pt x="6834518" y="1563649"/>
                  </a:lnTo>
                  <a:lnTo>
                    <a:pt x="6843077" y="1551178"/>
                  </a:lnTo>
                  <a:lnTo>
                    <a:pt x="6846875" y="1545640"/>
                  </a:lnTo>
                  <a:lnTo>
                    <a:pt x="6851243" y="1523809"/>
                  </a:lnTo>
                  <a:lnTo>
                    <a:pt x="6844982" y="1497799"/>
                  </a:lnTo>
                  <a:lnTo>
                    <a:pt x="6843573" y="1496187"/>
                  </a:lnTo>
                  <a:lnTo>
                    <a:pt x="6827456" y="1477657"/>
                  </a:lnTo>
                  <a:lnTo>
                    <a:pt x="6805854" y="1467218"/>
                  </a:lnTo>
                  <a:lnTo>
                    <a:pt x="6805854" y="1523809"/>
                  </a:lnTo>
                  <a:lnTo>
                    <a:pt x="6802971" y="1535582"/>
                  </a:lnTo>
                  <a:lnTo>
                    <a:pt x="6794843" y="1544154"/>
                  </a:lnTo>
                  <a:lnTo>
                    <a:pt x="6782257" y="1549400"/>
                  </a:lnTo>
                  <a:lnTo>
                    <a:pt x="6765988" y="1551178"/>
                  </a:lnTo>
                  <a:lnTo>
                    <a:pt x="6750151" y="1549400"/>
                  </a:lnTo>
                  <a:lnTo>
                    <a:pt x="6737769" y="1544154"/>
                  </a:lnTo>
                  <a:lnTo>
                    <a:pt x="6729730" y="1535582"/>
                  </a:lnTo>
                  <a:lnTo>
                    <a:pt x="6726910" y="1523809"/>
                  </a:lnTo>
                  <a:lnTo>
                    <a:pt x="6729730" y="1512062"/>
                  </a:lnTo>
                  <a:lnTo>
                    <a:pt x="6737769" y="1503387"/>
                  </a:lnTo>
                  <a:lnTo>
                    <a:pt x="6750151" y="1498028"/>
                  </a:lnTo>
                  <a:lnTo>
                    <a:pt x="6765988" y="1496187"/>
                  </a:lnTo>
                  <a:lnTo>
                    <a:pt x="6782257" y="1498028"/>
                  </a:lnTo>
                  <a:lnTo>
                    <a:pt x="6794843" y="1503387"/>
                  </a:lnTo>
                  <a:lnTo>
                    <a:pt x="6802971" y="1512062"/>
                  </a:lnTo>
                  <a:lnTo>
                    <a:pt x="6805854" y="1523809"/>
                  </a:lnTo>
                  <a:lnTo>
                    <a:pt x="6805854" y="1467218"/>
                  </a:lnTo>
                  <a:lnTo>
                    <a:pt x="6800507" y="1464627"/>
                  </a:lnTo>
                  <a:lnTo>
                    <a:pt x="6765988" y="1460004"/>
                  </a:lnTo>
                  <a:lnTo>
                    <a:pt x="6731775" y="1464627"/>
                  </a:lnTo>
                  <a:lnTo>
                    <a:pt x="6705143" y="1477657"/>
                  </a:lnTo>
                  <a:lnTo>
                    <a:pt x="6687871" y="1497799"/>
                  </a:lnTo>
                  <a:lnTo>
                    <a:pt x="6681787" y="1523809"/>
                  </a:lnTo>
                  <a:lnTo>
                    <a:pt x="6686055" y="1545793"/>
                  </a:lnTo>
                  <a:lnTo>
                    <a:pt x="6698348" y="1563852"/>
                  </a:lnTo>
                  <a:lnTo>
                    <a:pt x="6717627" y="1577263"/>
                  </a:lnTo>
                  <a:lnTo>
                    <a:pt x="6742836" y="1585252"/>
                  </a:lnTo>
                  <a:lnTo>
                    <a:pt x="6742836" y="1613928"/>
                  </a:lnTo>
                  <a:lnTo>
                    <a:pt x="6656654" y="1614855"/>
                  </a:lnTo>
                  <a:lnTo>
                    <a:pt x="6662839" y="1653527"/>
                  </a:lnTo>
                  <a:lnTo>
                    <a:pt x="6711391" y="1653235"/>
                  </a:lnTo>
                  <a:lnTo>
                    <a:pt x="6764858" y="1651609"/>
                  </a:lnTo>
                  <a:lnTo>
                    <a:pt x="6820852" y="1647596"/>
                  </a:lnTo>
                  <a:lnTo>
                    <a:pt x="6877024" y="1640116"/>
                  </a:lnTo>
                  <a:close/>
                </a:path>
                <a:path w="10706735" h="1754504">
                  <a:moveTo>
                    <a:pt x="6939648" y="1371600"/>
                  </a:moveTo>
                  <a:lnTo>
                    <a:pt x="6892417" y="1371600"/>
                  </a:lnTo>
                  <a:lnTo>
                    <a:pt x="6892417" y="1710499"/>
                  </a:lnTo>
                  <a:lnTo>
                    <a:pt x="6939648" y="1710499"/>
                  </a:lnTo>
                  <a:lnTo>
                    <a:pt x="6939648" y="1371600"/>
                  </a:lnTo>
                  <a:close/>
                </a:path>
                <a:path w="10706735" h="1754504">
                  <a:moveTo>
                    <a:pt x="7344410" y="1647748"/>
                  </a:moveTo>
                  <a:lnTo>
                    <a:pt x="7336333" y="1621701"/>
                  </a:lnTo>
                  <a:lnTo>
                    <a:pt x="7336193" y="1621282"/>
                  </a:lnTo>
                  <a:lnTo>
                    <a:pt x="7312876" y="1601800"/>
                  </a:lnTo>
                  <a:lnTo>
                    <a:pt x="7296785" y="1596580"/>
                  </a:lnTo>
                  <a:lnTo>
                    <a:pt x="7296785" y="1647748"/>
                  </a:lnTo>
                  <a:lnTo>
                    <a:pt x="7292200" y="1659483"/>
                  </a:lnTo>
                  <a:lnTo>
                    <a:pt x="7278802" y="1667738"/>
                  </a:lnTo>
                  <a:lnTo>
                    <a:pt x="7256805" y="1672640"/>
                  </a:lnTo>
                  <a:lnTo>
                    <a:pt x="7226401" y="1674317"/>
                  </a:lnTo>
                  <a:lnTo>
                    <a:pt x="7195642" y="1672640"/>
                  </a:lnTo>
                  <a:lnTo>
                    <a:pt x="7173671" y="1667738"/>
                  </a:lnTo>
                  <a:lnTo>
                    <a:pt x="7160539" y="1659483"/>
                  </a:lnTo>
                  <a:lnTo>
                    <a:pt x="7156272" y="1647748"/>
                  </a:lnTo>
                  <a:lnTo>
                    <a:pt x="7160539" y="1636471"/>
                  </a:lnTo>
                  <a:lnTo>
                    <a:pt x="7173671" y="1628355"/>
                  </a:lnTo>
                  <a:lnTo>
                    <a:pt x="7195642" y="1623415"/>
                  </a:lnTo>
                  <a:lnTo>
                    <a:pt x="7226401" y="1621701"/>
                  </a:lnTo>
                  <a:lnTo>
                    <a:pt x="7256805" y="1623415"/>
                  </a:lnTo>
                  <a:lnTo>
                    <a:pt x="7278802" y="1628355"/>
                  </a:lnTo>
                  <a:lnTo>
                    <a:pt x="7292200" y="1636471"/>
                  </a:lnTo>
                  <a:lnTo>
                    <a:pt x="7296785" y="1647748"/>
                  </a:lnTo>
                  <a:lnTo>
                    <a:pt x="7296785" y="1596580"/>
                  </a:lnTo>
                  <a:lnTo>
                    <a:pt x="7275830" y="1589760"/>
                  </a:lnTo>
                  <a:lnTo>
                    <a:pt x="7226401" y="1585645"/>
                  </a:lnTo>
                  <a:lnTo>
                    <a:pt x="7176681" y="1589760"/>
                  </a:lnTo>
                  <a:lnTo>
                    <a:pt x="7139406" y="1601800"/>
                  </a:lnTo>
                  <a:lnTo>
                    <a:pt x="7115988" y="1621282"/>
                  </a:lnTo>
                  <a:lnTo>
                    <a:pt x="7107860" y="1647748"/>
                  </a:lnTo>
                  <a:lnTo>
                    <a:pt x="7115988" y="1674469"/>
                  </a:lnTo>
                  <a:lnTo>
                    <a:pt x="7139406" y="1694154"/>
                  </a:lnTo>
                  <a:lnTo>
                    <a:pt x="7176681" y="1706283"/>
                  </a:lnTo>
                  <a:lnTo>
                    <a:pt x="7226401" y="1710372"/>
                  </a:lnTo>
                  <a:lnTo>
                    <a:pt x="7275830" y="1706283"/>
                  </a:lnTo>
                  <a:lnTo>
                    <a:pt x="7312876" y="1694154"/>
                  </a:lnTo>
                  <a:lnTo>
                    <a:pt x="7336193" y="1674469"/>
                  </a:lnTo>
                  <a:lnTo>
                    <a:pt x="7336244" y="1674317"/>
                  </a:lnTo>
                  <a:lnTo>
                    <a:pt x="7344410" y="1647748"/>
                  </a:lnTo>
                  <a:close/>
                </a:path>
                <a:path w="10706735" h="1754504">
                  <a:moveTo>
                    <a:pt x="7346645" y="1465135"/>
                  </a:moveTo>
                  <a:lnTo>
                    <a:pt x="7157326" y="1465135"/>
                  </a:lnTo>
                  <a:lnTo>
                    <a:pt x="7157326" y="1418958"/>
                  </a:lnTo>
                  <a:lnTo>
                    <a:pt x="7344931" y="1418958"/>
                  </a:lnTo>
                  <a:lnTo>
                    <a:pt x="7344931" y="1380934"/>
                  </a:lnTo>
                  <a:lnTo>
                    <a:pt x="7109968" y="1380934"/>
                  </a:lnTo>
                  <a:lnTo>
                    <a:pt x="7109968" y="1502892"/>
                  </a:lnTo>
                  <a:lnTo>
                    <a:pt x="7346645" y="1502892"/>
                  </a:lnTo>
                  <a:lnTo>
                    <a:pt x="7346645" y="1465135"/>
                  </a:lnTo>
                  <a:close/>
                </a:path>
                <a:path w="10706735" h="1754504">
                  <a:moveTo>
                    <a:pt x="7382027" y="1526578"/>
                  </a:moveTo>
                  <a:lnTo>
                    <a:pt x="7072604" y="1526578"/>
                  </a:lnTo>
                  <a:lnTo>
                    <a:pt x="7072604" y="1565249"/>
                  </a:lnTo>
                  <a:lnTo>
                    <a:pt x="7382027" y="1565249"/>
                  </a:lnTo>
                  <a:lnTo>
                    <a:pt x="7382027" y="1526578"/>
                  </a:lnTo>
                  <a:close/>
                </a:path>
                <a:path w="10706735" h="1754504">
                  <a:moveTo>
                    <a:pt x="7690282" y="1618805"/>
                  </a:moveTo>
                  <a:lnTo>
                    <a:pt x="7686446" y="1589862"/>
                  </a:lnTo>
                  <a:lnTo>
                    <a:pt x="7685011" y="1579067"/>
                  </a:lnTo>
                  <a:lnTo>
                    <a:pt x="7652042" y="1583969"/>
                  </a:lnTo>
                  <a:lnTo>
                    <a:pt x="7619416" y="1587220"/>
                  </a:lnTo>
                  <a:lnTo>
                    <a:pt x="7585977" y="1589100"/>
                  </a:lnTo>
                  <a:lnTo>
                    <a:pt x="7550556" y="1589862"/>
                  </a:lnTo>
                  <a:lnTo>
                    <a:pt x="7550556" y="1441462"/>
                  </a:lnTo>
                  <a:lnTo>
                    <a:pt x="7662126" y="1441462"/>
                  </a:lnTo>
                  <a:lnTo>
                    <a:pt x="7662126" y="1403172"/>
                  </a:lnTo>
                  <a:lnTo>
                    <a:pt x="7503325" y="1403172"/>
                  </a:lnTo>
                  <a:lnTo>
                    <a:pt x="7503325" y="1628927"/>
                  </a:lnTo>
                  <a:lnTo>
                    <a:pt x="7531748" y="1628927"/>
                  </a:lnTo>
                  <a:lnTo>
                    <a:pt x="7574394" y="1628660"/>
                  </a:lnTo>
                  <a:lnTo>
                    <a:pt x="7613777" y="1627263"/>
                  </a:lnTo>
                  <a:lnTo>
                    <a:pt x="7651775" y="1624177"/>
                  </a:lnTo>
                  <a:lnTo>
                    <a:pt x="7690282" y="1618805"/>
                  </a:lnTo>
                  <a:close/>
                </a:path>
                <a:path w="10706735" h="1754504">
                  <a:moveTo>
                    <a:pt x="7785074" y="130111"/>
                  </a:moveTo>
                  <a:lnTo>
                    <a:pt x="7738846" y="119557"/>
                  </a:lnTo>
                  <a:lnTo>
                    <a:pt x="7704760" y="101942"/>
                  </a:lnTo>
                  <a:lnTo>
                    <a:pt x="7673391" y="55118"/>
                  </a:lnTo>
                  <a:lnTo>
                    <a:pt x="7772057" y="55118"/>
                  </a:lnTo>
                  <a:lnTo>
                    <a:pt x="7772057" y="18021"/>
                  </a:lnTo>
                  <a:lnTo>
                    <a:pt x="7518806" y="18021"/>
                  </a:lnTo>
                  <a:lnTo>
                    <a:pt x="7518806" y="55118"/>
                  </a:lnTo>
                  <a:lnTo>
                    <a:pt x="7617600" y="55118"/>
                  </a:lnTo>
                  <a:lnTo>
                    <a:pt x="7607757" y="79654"/>
                  </a:lnTo>
                  <a:lnTo>
                    <a:pt x="7585799" y="101942"/>
                  </a:lnTo>
                  <a:lnTo>
                    <a:pt x="7551852" y="119557"/>
                  </a:lnTo>
                  <a:lnTo>
                    <a:pt x="7506043" y="130111"/>
                  </a:lnTo>
                  <a:lnTo>
                    <a:pt x="7523543" y="167347"/>
                  </a:lnTo>
                  <a:lnTo>
                    <a:pt x="7564552" y="158191"/>
                  </a:lnTo>
                  <a:lnTo>
                    <a:pt x="7598854" y="143281"/>
                  </a:lnTo>
                  <a:lnTo>
                    <a:pt x="7625956" y="123367"/>
                  </a:lnTo>
                  <a:lnTo>
                    <a:pt x="7645362" y="99199"/>
                  </a:lnTo>
                  <a:lnTo>
                    <a:pt x="7664793" y="123367"/>
                  </a:lnTo>
                  <a:lnTo>
                    <a:pt x="7691996" y="143281"/>
                  </a:lnTo>
                  <a:lnTo>
                    <a:pt x="7726502" y="158191"/>
                  </a:lnTo>
                  <a:lnTo>
                    <a:pt x="7767841" y="167347"/>
                  </a:lnTo>
                  <a:lnTo>
                    <a:pt x="7785074" y="130111"/>
                  </a:lnTo>
                  <a:close/>
                </a:path>
                <a:path w="10706735" h="1754504">
                  <a:moveTo>
                    <a:pt x="7799819" y="186944"/>
                  </a:moveTo>
                  <a:lnTo>
                    <a:pt x="7490904" y="186944"/>
                  </a:lnTo>
                  <a:lnTo>
                    <a:pt x="7490904" y="224967"/>
                  </a:lnTo>
                  <a:lnTo>
                    <a:pt x="7620889" y="224967"/>
                  </a:lnTo>
                  <a:lnTo>
                    <a:pt x="7620889" y="338899"/>
                  </a:lnTo>
                  <a:lnTo>
                    <a:pt x="7667866" y="338899"/>
                  </a:lnTo>
                  <a:lnTo>
                    <a:pt x="7667866" y="224967"/>
                  </a:lnTo>
                  <a:lnTo>
                    <a:pt x="7799819" y="224967"/>
                  </a:lnTo>
                  <a:lnTo>
                    <a:pt x="7799819" y="186944"/>
                  </a:lnTo>
                  <a:close/>
                </a:path>
                <a:path w="10706735" h="1754504">
                  <a:moveTo>
                    <a:pt x="7806969" y="1497495"/>
                  </a:moveTo>
                  <a:lnTo>
                    <a:pt x="7756982" y="1497495"/>
                  </a:lnTo>
                  <a:lnTo>
                    <a:pt x="7756982" y="1371600"/>
                  </a:lnTo>
                  <a:lnTo>
                    <a:pt x="7709484" y="1371600"/>
                  </a:lnTo>
                  <a:lnTo>
                    <a:pt x="7709484" y="1711286"/>
                  </a:lnTo>
                  <a:lnTo>
                    <a:pt x="7756982" y="1711286"/>
                  </a:lnTo>
                  <a:lnTo>
                    <a:pt x="7756982" y="1536306"/>
                  </a:lnTo>
                  <a:lnTo>
                    <a:pt x="7806969" y="1536306"/>
                  </a:lnTo>
                  <a:lnTo>
                    <a:pt x="7806969" y="1497495"/>
                  </a:lnTo>
                  <a:close/>
                </a:path>
                <a:path w="10706735" h="1754504">
                  <a:moveTo>
                    <a:pt x="8009572" y="1405534"/>
                  </a:moveTo>
                  <a:lnTo>
                    <a:pt x="7834071" y="1405534"/>
                  </a:lnTo>
                  <a:lnTo>
                    <a:pt x="7834071" y="1443431"/>
                  </a:lnTo>
                  <a:lnTo>
                    <a:pt x="7962341" y="1443431"/>
                  </a:lnTo>
                  <a:lnTo>
                    <a:pt x="7962024" y="1467218"/>
                  </a:lnTo>
                  <a:lnTo>
                    <a:pt x="7960868" y="1493977"/>
                  </a:lnTo>
                  <a:lnTo>
                    <a:pt x="7958277" y="1524355"/>
                  </a:lnTo>
                  <a:lnTo>
                    <a:pt x="7953667" y="1558937"/>
                  </a:lnTo>
                  <a:lnTo>
                    <a:pt x="8000365" y="1562620"/>
                  </a:lnTo>
                  <a:lnTo>
                    <a:pt x="8005623" y="1523060"/>
                  </a:lnTo>
                  <a:lnTo>
                    <a:pt x="8008328" y="1488516"/>
                  </a:lnTo>
                  <a:lnTo>
                    <a:pt x="8009356" y="1458569"/>
                  </a:lnTo>
                  <a:lnTo>
                    <a:pt x="8009483" y="1443431"/>
                  </a:lnTo>
                  <a:lnTo>
                    <a:pt x="8009572" y="1405534"/>
                  </a:lnTo>
                  <a:close/>
                </a:path>
                <a:path w="10706735" h="1754504">
                  <a:moveTo>
                    <a:pt x="8026286" y="1628533"/>
                  </a:moveTo>
                  <a:lnTo>
                    <a:pt x="8024127" y="1601165"/>
                  </a:lnTo>
                  <a:lnTo>
                    <a:pt x="8023517" y="1593405"/>
                  </a:lnTo>
                  <a:lnTo>
                    <a:pt x="7999692" y="1596085"/>
                  </a:lnTo>
                  <a:lnTo>
                    <a:pt x="7975168" y="1598231"/>
                  </a:lnTo>
                  <a:lnTo>
                    <a:pt x="7950263" y="1599907"/>
                  </a:lnTo>
                  <a:lnTo>
                    <a:pt x="7925244" y="1601165"/>
                  </a:lnTo>
                  <a:lnTo>
                    <a:pt x="7925244" y="1502638"/>
                  </a:lnTo>
                  <a:lnTo>
                    <a:pt x="7878546" y="1502638"/>
                  </a:lnTo>
                  <a:lnTo>
                    <a:pt x="7878546" y="1602613"/>
                  </a:lnTo>
                  <a:lnTo>
                    <a:pt x="7816316" y="1603413"/>
                  </a:lnTo>
                  <a:lnTo>
                    <a:pt x="7820787" y="1641297"/>
                  </a:lnTo>
                  <a:lnTo>
                    <a:pt x="7868158" y="1641081"/>
                  </a:lnTo>
                  <a:lnTo>
                    <a:pt x="7919733" y="1639455"/>
                  </a:lnTo>
                  <a:lnTo>
                    <a:pt x="7973212" y="1635556"/>
                  </a:lnTo>
                  <a:lnTo>
                    <a:pt x="8026286" y="1628533"/>
                  </a:lnTo>
                  <a:close/>
                </a:path>
                <a:path w="10706735" h="1754504">
                  <a:moveTo>
                    <a:pt x="8130032" y="260489"/>
                  </a:moveTo>
                  <a:lnTo>
                    <a:pt x="8061223" y="260489"/>
                  </a:lnTo>
                  <a:lnTo>
                    <a:pt x="8061223" y="194576"/>
                  </a:lnTo>
                  <a:lnTo>
                    <a:pt x="8061223" y="176555"/>
                  </a:lnTo>
                  <a:lnTo>
                    <a:pt x="8091259" y="147218"/>
                  </a:lnTo>
                  <a:lnTo>
                    <a:pt x="8102143" y="107619"/>
                  </a:lnTo>
                  <a:lnTo>
                    <a:pt x="8092529" y="70319"/>
                  </a:lnTo>
                  <a:lnTo>
                    <a:pt x="8077543" y="54203"/>
                  </a:lnTo>
                  <a:lnTo>
                    <a:pt x="8065859" y="41630"/>
                  </a:lnTo>
                  <a:lnTo>
                    <a:pt x="8055305" y="36830"/>
                  </a:lnTo>
                  <a:lnTo>
                    <a:pt x="8055305" y="107619"/>
                  </a:lnTo>
                  <a:lnTo>
                    <a:pt x="8049387" y="130048"/>
                  </a:lnTo>
                  <a:lnTo>
                    <a:pt x="8032877" y="146951"/>
                  </a:lnTo>
                  <a:lnTo>
                    <a:pt x="8013205" y="155206"/>
                  </a:lnTo>
                  <a:lnTo>
                    <a:pt x="8013205" y="194576"/>
                  </a:lnTo>
                  <a:lnTo>
                    <a:pt x="8013205" y="260489"/>
                  </a:lnTo>
                  <a:lnTo>
                    <a:pt x="7936370" y="260489"/>
                  </a:lnTo>
                  <a:lnTo>
                    <a:pt x="7936370" y="194576"/>
                  </a:lnTo>
                  <a:lnTo>
                    <a:pt x="7945501" y="196126"/>
                  </a:lnTo>
                  <a:lnTo>
                    <a:pt x="7954912" y="197243"/>
                  </a:lnTo>
                  <a:lnTo>
                    <a:pt x="7964589" y="197904"/>
                  </a:lnTo>
                  <a:lnTo>
                    <a:pt x="7974533" y="198132"/>
                  </a:lnTo>
                  <a:lnTo>
                    <a:pt x="7984642" y="197891"/>
                  </a:lnTo>
                  <a:lnTo>
                    <a:pt x="7994459" y="197192"/>
                  </a:lnTo>
                  <a:lnTo>
                    <a:pt x="8003984" y="196075"/>
                  </a:lnTo>
                  <a:lnTo>
                    <a:pt x="8013205" y="194576"/>
                  </a:lnTo>
                  <a:lnTo>
                    <a:pt x="8013205" y="155206"/>
                  </a:lnTo>
                  <a:lnTo>
                    <a:pt x="8007388" y="157645"/>
                  </a:lnTo>
                  <a:lnTo>
                    <a:pt x="7974533" y="161417"/>
                  </a:lnTo>
                  <a:lnTo>
                    <a:pt x="7941564" y="157645"/>
                  </a:lnTo>
                  <a:lnTo>
                    <a:pt x="7916253" y="146951"/>
                  </a:lnTo>
                  <a:lnTo>
                    <a:pt x="7900009" y="130048"/>
                  </a:lnTo>
                  <a:lnTo>
                    <a:pt x="7894282" y="107619"/>
                  </a:lnTo>
                  <a:lnTo>
                    <a:pt x="7900009" y="84912"/>
                  </a:lnTo>
                  <a:lnTo>
                    <a:pt x="7916253" y="68084"/>
                  </a:lnTo>
                  <a:lnTo>
                    <a:pt x="7941564" y="57658"/>
                  </a:lnTo>
                  <a:lnTo>
                    <a:pt x="7974533" y="54203"/>
                  </a:lnTo>
                  <a:lnTo>
                    <a:pt x="8007388" y="57658"/>
                  </a:lnTo>
                  <a:lnTo>
                    <a:pt x="8032877" y="68084"/>
                  </a:lnTo>
                  <a:lnTo>
                    <a:pt x="8049387" y="84912"/>
                  </a:lnTo>
                  <a:lnTo>
                    <a:pt x="8055305" y="107619"/>
                  </a:lnTo>
                  <a:lnTo>
                    <a:pt x="8055305" y="36830"/>
                  </a:lnTo>
                  <a:lnTo>
                    <a:pt x="8025435" y="23215"/>
                  </a:lnTo>
                  <a:lnTo>
                    <a:pt x="7974533" y="16700"/>
                  </a:lnTo>
                  <a:lnTo>
                    <a:pt x="7923708" y="23215"/>
                  </a:lnTo>
                  <a:lnTo>
                    <a:pt x="7883474" y="41630"/>
                  </a:lnTo>
                  <a:lnTo>
                    <a:pt x="7857033" y="70319"/>
                  </a:lnTo>
                  <a:lnTo>
                    <a:pt x="7847571" y="107619"/>
                  </a:lnTo>
                  <a:lnTo>
                    <a:pt x="7850378" y="128892"/>
                  </a:lnTo>
                  <a:lnTo>
                    <a:pt x="7858620" y="147751"/>
                  </a:lnTo>
                  <a:lnTo>
                    <a:pt x="7871803" y="163982"/>
                  </a:lnTo>
                  <a:lnTo>
                    <a:pt x="7889405" y="177342"/>
                  </a:lnTo>
                  <a:lnTo>
                    <a:pt x="7889405" y="260489"/>
                  </a:lnTo>
                  <a:lnTo>
                    <a:pt x="7820342" y="260489"/>
                  </a:lnTo>
                  <a:lnTo>
                    <a:pt x="7820342" y="299161"/>
                  </a:lnTo>
                  <a:lnTo>
                    <a:pt x="8130032" y="299161"/>
                  </a:lnTo>
                  <a:lnTo>
                    <a:pt x="8130032" y="260489"/>
                  </a:lnTo>
                  <a:close/>
                </a:path>
                <a:path w="10706735" h="1754504">
                  <a:moveTo>
                    <a:pt x="8133512" y="1507769"/>
                  </a:moveTo>
                  <a:lnTo>
                    <a:pt x="8087322" y="1507769"/>
                  </a:lnTo>
                  <a:lnTo>
                    <a:pt x="8087322" y="1371600"/>
                  </a:lnTo>
                  <a:lnTo>
                    <a:pt x="8039443" y="1371600"/>
                  </a:lnTo>
                  <a:lnTo>
                    <a:pt x="8039443" y="1710499"/>
                  </a:lnTo>
                  <a:lnTo>
                    <a:pt x="8087322" y="1710499"/>
                  </a:lnTo>
                  <a:lnTo>
                    <a:pt x="8087322" y="1547495"/>
                  </a:lnTo>
                  <a:lnTo>
                    <a:pt x="8133512" y="1547495"/>
                  </a:lnTo>
                  <a:lnTo>
                    <a:pt x="8133512" y="1507769"/>
                  </a:lnTo>
                  <a:close/>
                </a:path>
                <a:path w="10706735" h="1754504">
                  <a:moveTo>
                    <a:pt x="8411553" y="21437"/>
                  </a:moveTo>
                  <a:lnTo>
                    <a:pt x="8364182" y="21437"/>
                  </a:lnTo>
                  <a:lnTo>
                    <a:pt x="8364182" y="64325"/>
                  </a:lnTo>
                  <a:lnTo>
                    <a:pt x="8364182" y="101041"/>
                  </a:lnTo>
                  <a:lnTo>
                    <a:pt x="8364182" y="143268"/>
                  </a:lnTo>
                  <a:lnTo>
                    <a:pt x="8294725" y="143268"/>
                  </a:lnTo>
                  <a:lnTo>
                    <a:pt x="8294725" y="101041"/>
                  </a:lnTo>
                  <a:lnTo>
                    <a:pt x="8364182" y="101041"/>
                  </a:lnTo>
                  <a:lnTo>
                    <a:pt x="8364182" y="64325"/>
                  </a:lnTo>
                  <a:lnTo>
                    <a:pt x="8294725" y="64325"/>
                  </a:lnTo>
                  <a:lnTo>
                    <a:pt x="8294725" y="21437"/>
                  </a:lnTo>
                  <a:lnTo>
                    <a:pt x="8247621" y="21437"/>
                  </a:lnTo>
                  <a:lnTo>
                    <a:pt x="8247621" y="180505"/>
                  </a:lnTo>
                  <a:lnTo>
                    <a:pt x="8411553" y="180505"/>
                  </a:lnTo>
                  <a:lnTo>
                    <a:pt x="8411553" y="143268"/>
                  </a:lnTo>
                  <a:lnTo>
                    <a:pt x="8411553" y="101041"/>
                  </a:lnTo>
                  <a:lnTo>
                    <a:pt x="8411553" y="64325"/>
                  </a:lnTo>
                  <a:lnTo>
                    <a:pt x="8411553" y="21437"/>
                  </a:lnTo>
                  <a:close/>
                </a:path>
                <a:path w="10706735" h="1754504">
                  <a:moveTo>
                    <a:pt x="8418462" y="1384693"/>
                  </a:moveTo>
                  <a:lnTo>
                    <a:pt x="8186915" y="1384693"/>
                  </a:lnTo>
                  <a:lnTo>
                    <a:pt x="8186915" y="1421523"/>
                  </a:lnTo>
                  <a:lnTo>
                    <a:pt x="8186915" y="1467243"/>
                  </a:lnTo>
                  <a:lnTo>
                    <a:pt x="8233359" y="1467243"/>
                  </a:lnTo>
                  <a:lnTo>
                    <a:pt x="8233359" y="1421523"/>
                  </a:lnTo>
                  <a:lnTo>
                    <a:pt x="8418462" y="1421523"/>
                  </a:lnTo>
                  <a:lnTo>
                    <a:pt x="8418462" y="1384693"/>
                  </a:lnTo>
                  <a:close/>
                </a:path>
                <a:path w="10706735" h="1754504">
                  <a:moveTo>
                    <a:pt x="8509432" y="272986"/>
                  </a:moveTo>
                  <a:lnTo>
                    <a:pt x="8501494" y="245325"/>
                  </a:lnTo>
                  <a:lnTo>
                    <a:pt x="8500377" y="244309"/>
                  </a:lnTo>
                  <a:lnTo>
                    <a:pt x="8478761" y="224751"/>
                  </a:lnTo>
                  <a:lnTo>
                    <a:pt x="8462594" y="219011"/>
                  </a:lnTo>
                  <a:lnTo>
                    <a:pt x="8462594" y="272986"/>
                  </a:lnTo>
                  <a:lnTo>
                    <a:pt x="8458251" y="285711"/>
                  </a:lnTo>
                  <a:lnTo>
                    <a:pt x="8445373" y="294843"/>
                  </a:lnTo>
                  <a:lnTo>
                    <a:pt x="8424240" y="300355"/>
                  </a:lnTo>
                  <a:lnTo>
                    <a:pt x="8395106" y="302196"/>
                  </a:lnTo>
                  <a:lnTo>
                    <a:pt x="8365693" y="300355"/>
                  </a:lnTo>
                  <a:lnTo>
                    <a:pt x="8344217" y="294843"/>
                  </a:lnTo>
                  <a:lnTo>
                    <a:pt x="8331086" y="285711"/>
                  </a:lnTo>
                  <a:lnTo>
                    <a:pt x="8326691" y="272986"/>
                  </a:lnTo>
                  <a:lnTo>
                    <a:pt x="8331086" y="260362"/>
                  </a:lnTo>
                  <a:lnTo>
                    <a:pt x="8344217" y="251447"/>
                  </a:lnTo>
                  <a:lnTo>
                    <a:pt x="8365693" y="246126"/>
                  </a:lnTo>
                  <a:lnTo>
                    <a:pt x="8395106" y="244309"/>
                  </a:lnTo>
                  <a:lnTo>
                    <a:pt x="8424240" y="246126"/>
                  </a:lnTo>
                  <a:lnTo>
                    <a:pt x="8445373" y="251447"/>
                  </a:lnTo>
                  <a:lnTo>
                    <a:pt x="8458251" y="260362"/>
                  </a:lnTo>
                  <a:lnTo>
                    <a:pt x="8462594" y="272986"/>
                  </a:lnTo>
                  <a:lnTo>
                    <a:pt x="8462594" y="219011"/>
                  </a:lnTo>
                  <a:lnTo>
                    <a:pt x="8442769" y="211950"/>
                  </a:lnTo>
                  <a:lnTo>
                    <a:pt x="8395106" y="207606"/>
                  </a:lnTo>
                  <a:lnTo>
                    <a:pt x="8346783" y="211950"/>
                  </a:lnTo>
                  <a:lnTo>
                    <a:pt x="8310258" y="224751"/>
                  </a:lnTo>
                  <a:lnTo>
                    <a:pt x="8287182" y="245325"/>
                  </a:lnTo>
                  <a:lnTo>
                    <a:pt x="8279193" y="272986"/>
                  </a:lnTo>
                  <a:lnTo>
                    <a:pt x="8287182" y="300977"/>
                  </a:lnTo>
                  <a:lnTo>
                    <a:pt x="8310258" y="321779"/>
                  </a:lnTo>
                  <a:lnTo>
                    <a:pt x="8346783" y="334759"/>
                  </a:lnTo>
                  <a:lnTo>
                    <a:pt x="8395106" y="339293"/>
                  </a:lnTo>
                  <a:lnTo>
                    <a:pt x="8442769" y="334759"/>
                  </a:lnTo>
                  <a:lnTo>
                    <a:pt x="8478761" y="321779"/>
                  </a:lnTo>
                  <a:lnTo>
                    <a:pt x="8500173" y="302196"/>
                  </a:lnTo>
                  <a:lnTo>
                    <a:pt x="8501494" y="300977"/>
                  </a:lnTo>
                  <a:lnTo>
                    <a:pt x="8509432" y="272986"/>
                  </a:lnTo>
                  <a:close/>
                </a:path>
                <a:path w="10706735" h="1754504">
                  <a:moveTo>
                    <a:pt x="8551786" y="78930"/>
                  </a:moveTo>
                  <a:lnTo>
                    <a:pt x="8506269" y="78930"/>
                  </a:lnTo>
                  <a:lnTo>
                    <a:pt x="8506269" y="0"/>
                  </a:lnTo>
                  <a:lnTo>
                    <a:pt x="8458644" y="0"/>
                  </a:lnTo>
                  <a:lnTo>
                    <a:pt x="8458644" y="199834"/>
                  </a:lnTo>
                  <a:lnTo>
                    <a:pt x="8506269" y="199834"/>
                  </a:lnTo>
                  <a:lnTo>
                    <a:pt x="8506269" y="118529"/>
                  </a:lnTo>
                  <a:lnTo>
                    <a:pt x="8551786" y="118529"/>
                  </a:lnTo>
                  <a:lnTo>
                    <a:pt x="8551786" y="78930"/>
                  </a:lnTo>
                  <a:close/>
                </a:path>
                <a:path w="10706735" h="1754504">
                  <a:moveTo>
                    <a:pt x="8776233" y="148132"/>
                  </a:moveTo>
                  <a:lnTo>
                    <a:pt x="8740280" y="131406"/>
                  </a:lnTo>
                  <a:lnTo>
                    <a:pt x="8701138" y="79235"/>
                  </a:lnTo>
                  <a:lnTo>
                    <a:pt x="8696642" y="48145"/>
                  </a:lnTo>
                  <a:lnTo>
                    <a:pt x="8696642" y="15659"/>
                  </a:lnTo>
                  <a:lnTo>
                    <a:pt x="8647430" y="15659"/>
                  </a:lnTo>
                  <a:lnTo>
                    <a:pt x="8647430" y="48145"/>
                  </a:lnTo>
                  <a:lnTo>
                    <a:pt x="8642591" y="80327"/>
                  </a:lnTo>
                  <a:lnTo>
                    <a:pt x="8627796" y="110274"/>
                  </a:lnTo>
                  <a:lnTo>
                    <a:pt x="8602408" y="135547"/>
                  </a:lnTo>
                  <a:lnTo>
                    <a:pt x="8565731" y="153657"/>
                  </a:lnTo>
                  <a:lnTo>
                    <a:pt x="8589543" y="190893"/>
                  </a:lnTo>
                  <a:lnTo>
                    <a:pt x="8617128" y="178765"/>
                  </a:lnTo>
                  <a:lnTo>
                    <a:pt x="8640102" y="162140"/>
                  </a:lnTo>
                  <a:lnTo>
                    <a:pt x="8658479" y="141681"/>
                  </a:lnTo>
                  <a:lnTo>
                    <a:pt x="8672297" y="118008"/>
                  </a:lnTo>
                  <a:lnTo>
                    <a:pt x="8685822" y="139915"/>
                  </a:lnTo>
                  <a:lnTo>
                    <a:pt x="8703729" y="158762"/>
                  </a:lnTo>
                  <a:lnTo>
                    <a:pt x="8726043" y="174104"/>
                  </a:lnTo>
                  <a:lnTo>
                    <a:pt x="8752815" y="185496"/>
                  </a:lnTo>
                  <a:lnTo>
                    <a:pt x="8776233" y="148132"/>
                  </a:lnTo>
                  <a:close/>
                </a:path>
                <a:path w="10706735" h="1754504">
                  <a:moveTo>
                    <a:pt x="8850439" y="216814"/>
                  </a:moveTo>
                  <a:lnTo>
                    <a:pt x="8617699" y="216814"/>
                  </a:lnTo>
                  <a:lnTo>
                    <a:pt x="8617699" y="254825"/>
                  </a:lnTo>
                  <a:lnTo>
                    <a:pt x="8802814" y="254825"/>
                  </a:lnTo>
                  <a:lnTo>
                    <a:pt x="8802814" y="338899"/>
                  </a:lnTo>
                  <a:lnTo>
                    <a:pt x="8850439" y="338899"/>
                  </a:lnTo>
                  <a:lnTo>
                    <a:pt x="8850439" y="216814"/>
                  </a:lnTo>
                  <a:close/>
                </a:path>
                <a:path w="10706735" h="1754504">
                  <a:moveTo>
                    <a:pt x="8850439" y="0"/>
                  </a:moveTo>
                  <a:lnTo>
                    <a:pt x="8802814" y="0"/>
                  </a:lnTo>
                  <a:lnTo>
                    <a:pt x="8802814" y="202209"/>
                  </a:lnTo>
                  <a:lnTo>
                    <a:pt x="8850439" y="202209"/>
                  </a:lnTo>
                  <a:lnTo>
                    <a:pt x="8850439" y="0"/>
                  </a:lnTo>
                  <a:close/>
                </a:path>
                <a:path w="10706735" h="1754504">
                  <a:moveTo>
                    <a:pt x="9085135" y="144449"/>
                  </a:moveTo>
                  <a:lnTo>
                    <a:pt x="9078341" y="94538"/>
                  </a:lnTo>
                  <a:lnTo>
                    <a:pt x="9064727" y="66827"/>
                  </a:lnTo>
                  <a:lnTo>
                    <a:pt x="9059685" y="56565"/>
                  </a:lnTo>
                  <a:lnTo>
                    <a:pt x="9039225" y="39065"/>
                  </a:lnTo>
                  <a:lnTo>
                    <a:pt x="9039225" y="144449"/>
                  </a:lnTo>
                  <a:lnTo>
                    <a:pt x="9036088" y="178015"/>
                  </a:lnTo>
                  <a:lnTo>
                    <a:pt x="9027249" y="202450"/>
                  </a:lnTo>
                  <a:lnTo>
                    <a:pt x="9013584" y="217398"/>
                  </a:lnTo>
                  <a:lnTo>
                    <a:pt x="8995943" y="222465"/>
                  </a:lnTo>
                  <a:lnTo>
                    <a:pt x="8977973" y="217398"/>
                  </a:lnTo>
                  <a:lnTo>
                    <a:pt x="8964130" y="202450"/>
                  </a:lnTo>
                  <a:lnTo>
                    <a:pt x="8955278" y="178015"/>
                  </a:lnTo>
                  <a:lnTo>
                    <a:pt x="8952255" y="144449"/>
                  </a:lnTo>
                  <a:lnTo>
                    <a:pt x="8955278" y="111175"/>
                  </a:lnTo>
                  <a:lnTo>
                    <a:pt x="8964130" y="86842"/>
                  </a:lnTo>
                  <a:lnTo>
                    <a:pt x="8977973" y="71907"/>
                  </a:lnTo>
                  <a:lnTo>
                    <a:pt x="8995943" y="66827"/>
                  </a:lnTo>
                  <a:lnTo>
                    <a:pt x="9013584" y="71907"/>
                  </a:lnTo>
                  <a:lnTo>
                    <a:pt x="9027249" y="86842"/>
                  </a:lnTo>
                  <a:lnTo>
                    <a:pt x="9036088" y="111175"/>
                  </a:lnTo>
                  <a:lnTo>
                    <a:pt x="9039225" y="144449"/>
                  </a:lnTo>
                  <a:lnTo>
                    <a:pt x="9039225" y="39065"/>
                  </a:lnTo>
                  <a:lnTo>
                    <a:pt x="9031453" y="32410"/>
                  </a:lnTo>
                  <a:lnTo>
                    <a:pt x="8995943" y="23939"/>
                  </a:lnTo>
                  <a:lnTo>
                    <a:pt x="8960053" y="32410"/>
                  </a:lnTo>
                  <a:lnTo>
                    <a:pt x="8931656" y="56565"/>
                  </a:lnTo>
                  <a:lnTo>
                    <a:pt x="8913000" y="94538"/>
                  </a:lnTo>
                  <a:lnTo>
                    <a:pt x="8906345" y="144449"/>
                  </a:lnTo>
                  <a:lnTo>
                    <a:pt x="8913000" y="194779"/>
                  </a:lnTo>
                  <a:lnTo>
                    <a:pt x="8931656" y="232892"/>
                  </a:lnTo>
                  <a:lnTo>
                    <a:pt x="8960053" y="257048"/>
                  </a:lnTo>
                  <a:lnTo>
                    <a:pt x="8995943" y="265493"/>
                  </a:lnTo>
                  <a:lnTo>
                    <a:pt x="9031453" y="257048"/>
                  </a:lnTo>
                  <a:lnTo>
                    <a:pt x="9059685" y="232892"/>
                  </a:lnTo>
                  <a:lnTo>
                    <a:pt x="9064790" y="222465"/>
                  </a:lnTo>
                  <a:lnTo>
                    <a:pt x="9078341" y="194779"/>
                  </a:lnTo>
                  <a:lnTo>
                    <a:pt x="9085135" y="144449"/>
                  </a:lnTo>
                  <a:close/>
                </a:path>
                <a:path w="10706735" h="1754504">
                  <a:moveTo>
                    <a:pt x="9179865" y="0"/>
                  </a:moveTo>
                  <a:lnTo>
                    <a:pt x="9131846" y="0"/>
                  </a:lnTo>
                  <a:lnTo>
                    <a:pt x="9131846" y="339686"/>
                  </a:lnTo>
                  <a:lnTo>
                    <a:pt x="9179865" y="339686"/>
                  </a:lnTo>
                  <a:lnTo>
                    <a:pt x="9179865" y="0"/>
                  </a:lnTo>
                  <a:close/>
                </a:path>
                <a:path w="10706735" h="1754504">
                  <a:moveTo>
                    <a:pt x="9587497" y="294690"/>
                  </a:moveTo>
                  <a:lnTo>
                    <a:pt x="9398711" y="294690"/>
                  </a:lnTo>
                  <a:lnTo>
                    <a:pt x="9398711" y="235496"/>
                  </a:lnTo>
                  <a:lnTo>
                    <a:pt x="9351086" y="235496"/>
                  </a:lnTo>
                  <a:lnTo>
                    <a:pt x="9351086" y="332981"/>
                  </a:lnTo>
                  <a:lnTo>
                    <a:pt x="9587497" y="332981"/>
                  </a:lnTo>
                  <a:lnTo>
                    <a:pt x="9587497" y="294690"/>
                  </a:lnTo>
                  <a:close/>
                </a:path>
                <a:path w="10706735" h="1754504">
                  <a:moveTo>
                    <a:pt x="9608807" y="116166"/>
                  </a:moveTo>
                  <a:lnTo>
                    <a:pt x="9564599" y="107226"/>
                  </a:lnTo>
                  <a:lnTo>
                    <a:pt x="9523730" y="84721"/>
                  </a:lnTo>
                  <a:lnTo>
                    <a:pt x="9501327" y="52362"/>
                  </a:lnTo>
                  <a:lnTo>
                    <a:pt x="9594863" y="52362"/>
                  </a:lnTo>
                  <a:lnTo>
                    <a:pt x="9594863" y="14465"/>
                  </a:lnTo>
                  <a:lnTo>
                    <a:pt x="9341879" y="14465"/>
                  </a:lnTo>
                  <a:lnTo>
                    <a:pt x="9341879" y="52362"/>
                  </a:lnTo>
                  <a:lnTo>
                    <a:pt x="9434754" y="52362"/>
                  </a:lnTo>
                  <a:lnTo>
                    <a:pt x="9425038" y="73228"/>
                  </a:lnTo>
                  <a:lnTo>
                    <a:pt x="9404147" y="92202"/>
                  </a:lnTo>
                  <a:lnTo>
                    <a:pt x="9371800" y="107213"/>
                  </a:lnTo>
                  <a:lnTo>
                    <a:pt x="9327667" y="116166"/>
                  </a:lnTo>
                  <a:lnTo>
                    <a:pt x="9344774" y="154051"/>
                  </a:lnTo>
                  <a:lnTo>
                    <a:pt x="9388119" y="145021"/>
                  </a:lnTo>
                  <a:lnTo>
                    <a:pt x="9423248" y="129794"/>
                  </a:lnTo>
                  <a:lnTo>
                    <a:pt x="9449892" y="109372"/>
                  </a:lnTo>
                  <a:lnTo>
                    <a:pt x="9467774" y="84721"/>
                  </a:lnTo>
                  <a:lnTo>
                    <a:pt x="9485706" y="109435"/>
                  </a:lnTo>
                  <a:lnTo>
                    <a:pt x="9512478" y="129844"/>
                  </a:lnTo>
                  <a:lnTo>
                    <a:pt x="9547733" y="145021"/>
                  </a:lnTo>
                  <a:lnTo>
                    <a:pt x="9591319" y="154051"/>
                  </a:lnTo>
                  <a:lnTo>
                    <a:pt x="9608807" y="116166"/>
                  </a:lnTo>
                  <a:close/>
                </a:path>
                <a:path w="10706735" h="1754504">
                  <a:moveTo>
                    <a:pt x="9622752" y="176682"/>
                  </a:moveTo>
                  <a:lnTo>
                    <a:pt x="9491332" y="176682"/>
                  </a:lnTo>
                  <a:lnTo>
                    <a:pt x="9491332" y="129590"/>
                  </a:lnTo>
                  <a:lnTo>
                    <a:pt x="9444228" y="129590"/>
                  </a:lnTo>
                  <a:lnTo>
                    <a:pt x="9444228" y="176682"/>
                  </a:lnTo>
                  <a:lnTo>
                    <a:pt x="9313850" y="176682"/>
                  </a:lnTo>
                  <a:lnTo>
                    <a:pt x="9313850" y="214833"/>
                  </a:lnTo>
                  <a:lnTo>
                    <a:pt x="9622752" y="214833"/>
                  </a:lnTo>
                  <a:lnTo>
                    <a:pt x="9622752" y="176682"/>
                  </a:lnTo>
                  <a:close/>
                </a:path>
                <a:path w="10706735" h="1754504">
                  <a:moveTo>
                    <a:pt x="9938766" y="0"/>
                  </a:moveTo>
                  <a:lnTo>
                    <a:pt x="9893376" y="0"/>
                  </a:lnTo>
                  <a:lnTo>
                    <a:pt x="9893376" y="130632"/>
                  </a:lnTo>
                  <a:lnTo>
                    <a:pt x="9864433" y="130632"/>
                  </a:lnTo>
                  <a:lnTo>
                    <a:pt x="9864433" y="5257"/>
                  </a:lnTo>
                  <a:lnTo>
                    <a:pt x="9819576" y="5257"/>
                  </a:lnTo>
                  <a:lnTo>
                    <a:pt x="9819576" y="225488"/>
                  </a:lnTo>
                  <a:lnTo>
                    <a:pt x="9787331" y="200469"/>
                  </a:lnTo>
                  <a:lnTo>
                    <a:pt x="9766160" y="166903"/>
                  </a:lnTo>
                  <a:lnTo>
                    <a:pt x="9754565" y="127241"/>
                  </a:lnTo>
                  <a:lnTo>
                    <a:pt x="9751035" y="83934"/>
                  </a:lnTo>
                  <a:lnTo>
                    <a:pt x="9751035" y="73139"/>
                  </a:lnTo>
                  <a:lnTo>
                    <a:pt x="9802863" y="73139"/>
                  </a:lnTo>
                  <a:lnTo>
                    <a:pt x="9802863" y="35255"/>
                  </a:lnTo>
                  <a:lnTo>
                    <a:pt x="9647758" y="35255"/>
                  </a:lnTo>
                  <a:lnTo>
                    <a:pt x="9647758" y="73139"/>
                  </a:lnTo>
                  <a:lnTo>
                    <a:pt x="9704857" y="73139"/>
                  </a:lnTo>
                  <a:lnTo>
                    <a:pt x="9704857" y="83934"/>
                  </a:lnTo>
                  <a:lnTo>
                    <a:pt x="9701352" y="131165"/>
                  </a:lnTo>
                  <a:lnTo>
                    <a:pt x="9689821" y="174129"/>
                  </a:lnTo>
                  <a:lnTo>
                    <a:pt x="9668662" y="210426"/>
                  </a:lnTo>
                  <a:lnTo>
                    <a:pt x="9636303" y="237591"/>
                  </a:lnTo>
                  <a:lnTo>
                    <a:pt x="9665386" y="274040"/>
                  </a:lnTo>
                  <a:lnTo>
                    <a:pt x="9687395" y="257238"/>
                  </a:lnTo>
                  <a:lnTo>
                    <a:pt x="9705111" y="236004"/>
                  </a:lnTo>
                  <a:lnTo>
                    <a:pt x="9718891" y="210896"/>
                  </a:lnTo>
                  <a:lnTo>
                    <a:pt x="9729064" y="182473"/>
                  </a:lnTo>
                  <a:lnTo>
                    <a:pt x="9739630" y="207137"/>
                  </a:lnTo>
                  <a:lnTo>
                    <a:pt x="9753575" y="228892"/>
                  </a:lnTo>
                  <a:lnTo>
                    <a:pt x="9771151" y="247281"/>
                  </a:lnTo>
                  <a:lnTo>
                    <a:pt x="9792602" y="261797"/>
                  </a:lnTo>
                  <a:lnTo>
                    <a:pt x="9819576" y="226275"/>
                  </a:lnTo>
                  <a:lnTo>
                    <a:pt x="9819576" y="323240"/>
                  </a:lnTo>
                  <a:lnTo>
                    <a:pt x="9864433" y="323240"/>
                  </a:lnTo>
                  <a:lnTo>
                    <a:pt x="9864433" y="169316"/>
                  </a:lnTo>
                  <a:lnTo>
                    <a:pt x="9893376" y="169316"/>
                  </a:lnTo>
                  <a:lnTo>
                    <a:pt x="9893376" y="338899"/>
                  </a:lnTo>
                  <a:lnTo>
                    <a:pt x="9938766" y="338899"/>
                  </a:lnTo>
                  <a:lnTo>
                    <a:pt x="9938766" y="0"/>
                  </a:lnTo>
                  <a:close/>
                </a:path>
                <a:path w="10706735" h="1754504">
                  <a:moveTo>
                    <a:pt x="10156495" y="151028"/>
                  </a:moveTo>
                  <a:lnTo>
                    <a:pt x="10150373" y="124180"/>
                  </a:lnTo>
                  <a:lnTo>
                    <a:pt x="10148202" y="121564"/>
                  </a:lnTo>
                  <a:lnTo>
                    <a:pt x="10133216" y="103454"/>
                  </a:lnTo>
                  <a:lnTo>
                    <a:pt x="10111511" y="92456"/>
                  </a:lnTo>
                  <a:lnTo>
                    <a:pt x="10111511" y="151028"/>
                  </a:lnTo>
                  <a:lnTo>
                    <a:pt x="10108654" y="163322"/>
                  </a:lnTo>
                  <a:lnTo>
                    <a:pt x="10100805" y="172262"/>
                  </a:lnTo>
                  <a:lnTo>
                    <a:pt x="10088728" y="177723"/>
                  </a:lnTo>
                  <a:lnTo>
                    <a:pt x="10073221" y="179578"/>
                  </a:lnTo>
                  <a:lnTo>
                    <a:pt x="10057701" y="177723"/>
                  </a:lnTo>
                  <a:lnTo>
                    <a:pt x="10045738" y="172262"/>
                  </a:lnTo>
                  <a:lnTo>
                    <a:pt x="10038055" y="163322"/>
                  </a:lnTo>
                  <a:lnTo>
                    <a:pt x="10035337" y="151028"/>
                  </a:lnTo>
                  <a:lnTo>
                    <a:pt x="10038055" y="138455"/>
                  </a:lnTo>
                  <a:lnTo>
                    <a:pt x="10045738" y="129235"/>
                  </a:lnTo>
                  <a:lnTo>
                    <a:pt x="10057701" y="123558"/>
                  </a:lnTo>
                  <a:lnTo>
                    <a:pt x="10073221" y="121564"/>
                  </a:lnTo>
                  <a:lnTo>
                    <a:pt x="10088728" y="123558"/>
                  </a:lnTo>
                  <a:lnTo>
                    <a:pt x="10100805" y="129235"/>
                  </a:lnTo>
                  <a:lnTo>
                    <a:pt x="10108654" y="138455"/>
                  </a:lnTo>
                  <a:lnTo>
                    <a:pt x="10111511" y="151028"/>
                  </a:lnTo>
                  <a:lnTo>
                    <a:pt x="10111511" y="92456"/>
                  </a:lnTo>
                  <a:lnTo>
                    <a:pt x="10106876" y="90106"/>
                  </a:lnTo>
                  <a:lnTo>
                    <a:pt x="10073221" y="85382"/>
                  </a:lnTo>
                  <a:lnTo>
                    <a:pt x="10039198" y="90106"/>
                  </a:lnTo>
                  <a:lnTo>
                    <a:pt x="10012591" y="103454"/>
                  </a:lnTo>
                  <a:lnTo>
                    <a:pt x="9995281" y="124180"/>
                  </a:lnTo>
                  <a:lnTo>
                    <a:pt x="9989160" y="151028"/>
                  </a:lnTo>
                  <a:lnTo>
                    <a:pt x="9995281" y="177571"/>
                  </a:lnTo>
                  <a:lnTo>
                    <a:pt x="10012591" y="197980"/>
                  </a:lnTo>
                  <a:lnTo>
                    <a:pt x="10039198" y="211061"/>
                  </a:lnTo>
                  <a:lnTo>
                    <a:pt x="10073221" y="215620"/>
                  </a:lnTo>
                  <a:lnTo>
                    <a:pt x="10106876" y="211061"/>
                  </a:lnTo>
                  <a:lnTo>
                    <a:pt x="10133216" y="197980"/>
                  </a:lnTo>
                  <a:lnTo>
                    <a:pt x="10148684" y="179578"/>
                  </a:lnTo>
                  <a:lnTo>
                    <a:pt x="10150373" y="177571"/>
                  </a:lnTo>
                  <a:lnTo>
                    <a:pt x="10156495" y="151028"/>
                  </a:lnTo>
                  <a:close/>
                </a:path>
                <a:path w="10706735" h="1754504">
                  <a:moveTo>
                    <a:pt x="10173602" y="36042"/>
                  </a:moveTo>
                  <a:lnTo>
                    <a:pt x="10096906" y="36042"/>
                  </a:lnTo>
                  <a:lnTo>
                    <a:pt x="10096906" y="0"/>
                  </a:lnTo>
                  <a:lnTo>
                    <a:pt x="10049535" y="0"/>
                  </a:lnTo>
                  <a:lnTo>
                    <a:pt x="10049535" y="36042"/>
                  </a:lnTo>
                  <a:lnTo>
                    <a:pt x="9972573" y="36042"/>
                  </a:lnTo>
                  <a:lnTo>
                    <a:pt x="9972573" y="73406"/>
                  </a:lnTo>
                  <a:lnTo>
                    <a:pt x="10173602" y="73406"/>
                  </a:lnTo>
                  <a:lnTo>
                    <a:pt x="10173602" y="36042"/>
                  </a:lnTo>
                  <a:close/>
                </a:path>
                <a:path w="10706735" h="1754504">
                  <a:moveTo>
                    <a:pt x="10253459" y="294690"/>
                  </a:moveTo>
                  <a:lnTo>
                    <a:pt x="10069017" y="294690"/>
                  </a:lnTo>
                  <a:lnTo>
                    <a:pt x="10069017" y="233781"/>
                  </a:lnTo>
                  <a:lnTo>
                    <a:pt x="10021646" y="233781"/>
                  </a:lnTo>
                  <a:lnTo>
                    <a:pt x="10021646" y="332981"/>
                  </a:lnTo>
                  <a:lnTo>
                    <a:pt x="10253459" y="332981"/>
                  </a:lnTo>
                  <a:lnTo>
                    <a:pt x="10253459" y="294690"/>
                  </a:lnTo>
                  <a:close/>
                </a:path>
                <a:path w="10706735" h="1754504">
                  <a:moveTo>
                    <a:pt x="10286873" y="104330"/>
                  </a:moveTo>
                  <a:lnTo>
                    <a:pt x="10241356" y="104330"/>
                  </a:lnTo>
                  <a:lnTo>
                    <a:pt x="10241356" y="520"/>
                  </a:lnTo>
                  <a:lnTo>
                    <a:pt x="10193731" y="520"/>
                  </a:lnTo>
                  <a:lnTo>
                    <a:pt x="10193731" y="253377"/>
                  </a:lnTo>
                  <a:lnTo>
                    <a:pt x="10241356" y="253377"/>
                  </a:lnTo>
                  <a:lnTo>
                    <a:pt x="10241356" y="143268"/>
                  </a:lnTo>
                  <a:lnTo>
                    <a:pt x="10286873" y="143268"/>
                  </a:lnTo>
                  <a:lnTo>
                    <a:pt x="10286873" y="104330"/>
                  </a:lnTo>
                  <a:close/>
                </a:path>
                <a:path w="10706735" h="1754504">
                  <a:moveTo>
                    <a:pt x="10502506" y="247205"/>
                  </a:moveTo>
                  <a:lnTo>
                    <a:pt x="10498671" y="218262"/>
                  </a:lnTo>
                  <a:lnTo>
                    <a:pt x="10497248" y="207467"/>
                  </a:lnTo>
                  <a:lnTo>
                    <a:pt x="10464267" y="212369"/>
                  </a:lnTo>
                  <a:lnTo>
                    <a:pt x="10431640" y="215620"/>
                  </a:lnTo>
                  <a:lnTo>
                    <a:pt x="10398214" y="217500"/>
                  </a:lnTo>
                  <a:lnTo>
                    <a:pt x="10362781" y="218262"/>
                  </a:lnTo>
                  <a:lnTo>
                    <a:pt x="10362781" y="69862"/>
                  </a:lnTo>
                  <a:lnTo>
                    <a:pt x="10474350" y="69862"/>
                  </a:lnTo>
                  <a:lnTo>
                    <a:pt x="10474350" y="31572"/>
                  </a:lnTo>
                  <a:lnTo>
                    <a:pt x="10315562" y="31572"/>
                  </a:lnTo>
                  <a:lnTo>
                    <a:pt x="10315562" y="257327"/>
                  </a:lnTo>
                  <a:lnTo>
                    <a:pt x="10343972" y="257327"/>
                  </a:lnTo>
                  <a:lnTo>
                    <a:pt x="10386619" y="257060"/>
                  </a:lnTo>
                  <a:lnTo>
                    <a:pt x="10426001" y="255663"/>
                  </a:lnTo>
                  <a:lnTo>
                    <a:pt x="10464013" y="252577"/>
                  </a:lnTo>
                  <a:lnTo>
                    <a:pt x="10502506" y="247205"/>
                  </a:lnTo>
                  <a:close/>
                </a:path>
                <a:path w="10706735" h="1754504">
                  <a:moveTo>
                    <a:pt x="10619194" y="125895"/>
                  </a:moveTo>
                  <a:lnTo>
                    <a:pt x="10569207" y="125895"/>
                  </a:lnTo>
                  <a:lnTo>
                    <a:pt x="10569207" y="0"/>
                  </a:lnTo>
                  <a:lnTo>
                    <a:pt x="10521709" y="0"/>
                  </a:lnTo>
                  <a:lnTo>
                    <a:pt x="10521709" y="339686"/>
                  </a:lnTo>
                  <a:lnTo>
                    <a:pt x="10569207" y="339686"/>
                  </a:lnTo>
                  <a:lnTo>
                    <a:pt x="10569207" y="164706"/>
                  </a:lnTo>
                  <a:lnTo>
                    <a:pt x="10619194" y="164706"/>
                  </a:lnTo>
                  <a:lnTo>
                    <a:pt x="10619194" y="125895"/>
                  </a:lnTo>
                  <a:close/>
                </a:path>
                <a:path w="10706735" h="1754504">
                  <a:moveTo>
                    <a:pt x="10706418" y="276669"/>
                  </a:moveTo>
                  <a:lnTo>
                    <a:pt x="10703827" y="264604"/>
                  </a:lnTo>
                  <a:lnTo>
                    <a:pt x="10697007" y="254736"/>
                  </a:lnTo>
                  <a:lnTo>
                    <a:pt x="10687088" y="248069"/>
                  </a:lnTo>
                  <a:lnTo>
                    <a:pt x="10675239" y="245618"/>
                  </a:lnTo>
                  <a:lnTo>
                    <a:pt x="10663047" y="248069"/>
                  </a:lnTo>
                  <a:lnTo>
                    <a:pt x="10653027" y="254736"/>
                  </a:lnTo>
                  <a:lnTo>
                    <a:pt x="10646296" y="264604"/>
                  </a:lnTo>
                  <a:lnTo>
                    <a:pt x="10643934" y="276669"/>
                  </a:lnTo>
                  <a:lnTo>
                    <a:pt x="10646296" y="288810"/>
                  </a:lnTo>
                  <a:lnTo>
                    <a:pt x="10653027" y="298716"/>
                  </a:lnTo>
                  <a:lnTo>
                    <a:pt x="10663047" y="305396"/>
                  </a:lnTo>
                  <a:lnTo>
                    <a:pt x="10675239" y="307848"/>
                  </a:lnTo>
                  <a:lnTo>
                    <a:pt x="10687088" y="305396"/>
                  </a:lnTo>
                  <a:lnTo>
                    <a:pt x="10697007" y="298716"/>
                  </a:lnTo>
                  <a:lnTo>
                    <a:pt x="10703827" y="288810"/>
                  </a:lnTo>
                  <a:lnTo>
                    <a:pt x="10706418" y="2766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36395" y="5109755"/>
              <a:ext cx="9178925" cy="1737360"/>
            </a:xfrm>
            <a:custGeom>
              <a:avLst/>
              <a:gdLst/>
              <a:ahLst/>
              <a:cxnLst/>
              <a:rect l="l" t="t" r="r" b="b"/>
              <a:pathLst>
                <a:path w="9178925" h="1737359">
                  <a:moveTo>
                    <a:pt x="129197" y="1403959"/>
                  </a:moveTo>
                  <a:lnTo>
                    <a:pt x="76708" y="1403959"/>
                  </a:lnTo>
                  <a:lnTo>
                    <a:pt x="53301" y="1440548"/>
                  </a:lnTo>
                  <a:lnTo>
                    <a:pt x="36715" y="1480299"/>
                  </a:lnTo>
                  <a:lnTo>
                    <a:pt x="26822" y="1523542"/>
                  </a:lnTo>
                  <a:lnTo>
                    <a:pt x="23558" y="1570647"/>
                  </a:lnTo>
                  <a:lnTo>
                    <a:pt x="26822" y="1617675"/>
                  </a:lnTo>
                  <a:lnTo>
                    <a:pt x="36715" y="1660880"/>
                  </a:lnTo>
                  <a:lnTo>
                    <a:pt x="53301" y="1700618"/>
                  </a:lnTo>
                  <a:lnTo>
                    <a:pt x="76708" y="1737207"/>
                  </a:lnTo>
                  <a:lnTo>
                    <a:pt x="129197" y="1737207"/>
                  </a:lnTo>
                  <a:lnTo>
                    <a:pt x="110159" y="1705279"/>
                  </a:lnTo>
                  <a:lnTo>
                    <a:pt x="94843" y="1664233"/>
                  </a:lnTo>
                  <a:lnTo>
                    <a:pt x="84632" y="1618043"/>
                  </a:lnTo>
                  <a:lnTo>
                    <a:pt x="80911" y="1570647"/>
                  </a:lnTo>
                  <a:lnTo>
                    <a:pt x="84632" y="1523174"/>
                  </a:lnTo>
                  <a:lnTo>
                    <a:pt x="94843" y="1476946"/>
                  </a:lnTo>
                  <a:lnTo>
                    <a:pt x="110159" y="1435887"/>
                  </a:lnTo>
                  <a:lnTo>
                    <a:pt x="129197" y="1403959"/>
                  </a:lnTo>
                  <a:close/>
                </a:path>
                <a:path w="9178925" h="1737359">
                  <a:moveTo>
                    <a:pt x="309702" y="591515"/>
                  </a:moveTo>
                  <a:lnTo>
                    <a:pt x="266153" y="591515"/>
                  </a:lnTo>
                  <a:lnTo>
                    <a:pt x="270179" y="565581"/>
                  </a:lnTo>
                  <a:lnTo>
                    <a:pt x="272249" y="542163"/>
                  </a:lnTo>
                  <a:lnTo>
                    <a:pt x="273011" y="520903"/>
                  </a:lnTo>
                  <a:lnTo>
                    <a:pt x="273126" y="474687"/>
                  </a:lnTo>
                  <a:lnTo>
                    <a:pt x="37896" y="474687"/>
                  </a:lnTo>
                  <a:lnTo>
                    <a:pt x="37896" y="512584"/>
                  </a:lnTo>
                  <a:lnTo>
                    <a:pt x="225628" y="512584"/>
                  </a:lnTo>
                  <a:lnTo>
                    <a:pt x="225310" y="529869"/>
                  </a:lnTo>
                  <a:lnTo>
                    <a:pt x="224282" y="548500"/>
                  </a:lnTo>
                  <a:lnTo>
                    <a:pt x="222123" y="568896"/>
                  </a:lnTo>
                  <a:lnTo>
                    <a:pt x="218401" y="591515"/>
                  </a:lnTo>
                  <a:lnTo>
                    <a:pt x="0" y="591515"/>
                  </a:lnTo>
                  <a:lnTo>
                    <a:pt x="0" y="629539"/>
                  </a:lnTo>
                  <a:lnTo>
                    <a:pt x="130378" y="629539"/>
                  </a:lnTo>
                  <a:lnTo>
                    <a:pt x="130378" y="678091"/>
                  </a:lnTo>
                  <a:lnTo>
                    <a:pt x="31051" y="678091"/>
                  </a:lnTo>
                  <a:lnTo>
                    <a:pt x="31051" y="715314"/>
                  </a:lnTo>
                  <a:lnTo>
                    <a:pt x="225628" y="715314"/>
                  </a:lnTo>
                  <a:lnTo>
                    <a:pt x="225628" y="798728"/>
                  </a:lnTo>
                  <a:lnTo>
                    <a:pt x="273253" y="798728"/>
                  </a:lnTo>
                  <a:lnTo>
                    <a:pt x="273253" y="678091"/>
                  </a:lnTo>
                  <a:lnTo>
                    <a:pt x="178003" y="678091"/>
                  </a:lnTo>
                  <a:lnTo>
                    <a:pt x="178003" y="629539"/>
                  </a:lnTo>
                  <a:lnTo>
                    <a:pt x="309702" y="629539"/>
                  </a:lnTo>
                  <a:lnTo>
                    <a:pt x="309702" y="591515"/>
                  </a:lnTo>
                  <a:close/>
                </a:path>
                <a:path w="9178925" h="1737359">
                  <a:moveTo>
                    <a:pt x="352590" y="1632877"/>
                  </a:moveTo>
                  <a:lnTo>
                    <a:pt x="237337" y="1632877"/>
                  </a:lnTo>
                  <a:lnTo>
                    <a:pt x="237337" y="1631035"/>
                  </a:lnTo>
                  <a:lnTo>
                    <a:pt x="278384" y="1591437"/>
                  </a:lnTo>
                  <a:lnTo>
                    <a:pt x="312813" y="1557947"/>
                  </a:lnTo>
                  <a:lnTo>
                    <a:pt x="334416" y="1530997"/>
                  </a:lnTo>
                  <a:lnTo>
                    <a:pt x="345643" y="1507718"/>
                  </a:lnTo>
                  <a:lnTo>
                    <a:pt x="348907" y="1485265"/>
                  </a:lnTo>
                  <a:lnTo>
                    <a:pt x="341947" y="1453121"/>
                  </a:lnTo>
                  <a:lnTo>
                    <a:pt x="322414" y="1427949"/>
                  </a:lnTo>
                  <a:lnTo>
                    <a:pt x="292049" y="1411541"/>
                  </a:lnTo>
                  <a:lnTo>
                    <a:pt x="252603" y="1405674"/>
                  </a:lnTo>
                  <a:lnTo>
                    <a:pt x="213791" y="1411757"/>
                  </a:lnTo>
                  <a:lnTo>
                    <a:pt x="183578" y="1429105"/>
                  </a:lnTo>
                  <a:lnTo>
                    <a:pt x="164007" y="1456347"/>
                  </a:lnTo>
                  <a:lnTo>
                    <a:pt x="157086" y="1492110"/>
                  </a:lnTo>
                  <a:lnTo>
                    <a:pt x="210235" y="1492110"/>
                  </a:lnTo>
                  <a:lnTo>
                    <a:pt x="213169" y="1474635"/>
                  </a:lnTo>
                  <a:lnTo>
                    <a:pt x="221653" y="1461465"/>
                  </a:lnTo>
                  <a:lnTo>
                    <a:pt x="234924" y="1453159"/>
                  </a:lnTo>
                  <a:lnTo>
                    <a:pt x="252209" y="1450263"/>
                  </a:lnTo>
                  <a:lnTo>
                    <a:pt x="269189" y="1452943"/>
                  </a:lnTo>
                  <a:lnTo>
                    <a:pt x="282714" y="1460614"/>
                  </a:lnTo>
                  <a:lnTo>
                    <a:pt x="291668" y="1472742"/>
                  </a:lnTo>
                  <a:lnTo>
                    <a:pt x="294970" y="1488821"/>
                  </a:lnTo>
                  <a:lnTo>
                    <a:pt x="292379" y="1503984"/>
                  </a:lnTo>
                  <a:lnTo>
                    <a:pt x="284949" y="1518132"/>
                  </a:lnTo>
                  <a:lnTo>
                    <a:pt x="272859" y="1532750"/>
                  </a:lnTo>
                  <a:lnTo>
                    <a:pt x="256286" y="1549336"/>
                  </a:lnTo>
                  <a:lnTo>
                    <a:pt x="159461" y="1638401"/>
                  </a:lnTo>
                  <a:lnTo>
                    <a:pt x="159588" y="1678787"/>
                  </a:lnTo>
                  <a:lnTo>
                    <a:pt x="352590" y="1678787"/>
                  </a:lnTo>
                  <a:lnTo>
                    <a:pt x="352590" y="1632877"/>
                  </a:lnTo>
                  <a:close/>
                </a:path>
                <a:path w="9178925" h="1737359">
                  <a:moveTo>
                    <a:pt x="485990" y="1570647"/>
                  </a:moveTo>
                  <a:lnTo>
                    <a:pt x="482739" y="1523542"/>
                  </a:lnTo>
                  <a:lnTo>
                    <a:pt x="472897" y="1480299"/>
                  </a:lnTo>
                  <a:lnTo>
                    <a:pt x="456349" y="1440548"/>
                  </a:lnTo>
                  <a:lnTo>
                    <a:pt x="432968" y="1403959"/>
                  </a:lnTo>
                  <a:lnTo>
                    <a:pt x="380352" y="1403959"/>
                  </a:lnTo>
                  <a:lnTo>
                    <a:pt x="399453" y="1435887"/>
                  </a:lnTo>
                  <a:lnTo>
                    <a:pt x="414820" y="1476946"/>
                  </a:lnTo>
                  <a:lnTo>
                    <a:pt x="425043" y="1523174"/>
                  </a:lnTo>
                  <a:lnTo>
                    <a:pt x="428764" y="1570647"/>
                  </a:lnTo>
                  <a:lnTo>
                    <a:pt x="425043" y="1618043"/>
                  </a:lnTo>
                  <a:lnTo>
                    <a:pt x="414820" y="1664233"/>
                  </a:lnTo>
                  <a:lnTo>
                    <a:pt x="399453" y="1705279"/>
                  </a:lnTo>
                  <a:lnTo>
                    <a:pt x="380352" y="1737207"/>
                  </a:lnTo>
                  <a:lnTo>
                    <a:pt x="432968" y="1737207"/>
                  </a:lnTo>
                  <a:lnTo>
                    <a:pt x="456349" y="1700618"/>
                  </a:lnTo>
                  <a:lnTo>
                    <a:pt x="472897" y="1660880"/>
                  </a:lnTo>
                  <a:lnTo>
                    <a:pt x="482739" y="1617675"/>
                  </a:lnTo>
                  <a:lnTo>
                    <a:pt x="485990" y="1570647"/>
                  </a:lnTo>
                  <a:close/>
                </a:path>
                <a:path w="9178925" h="1737359">
                  <a:moveTo>
                    <a:pt x="541642" y="633095"/>
                  </a:moveTo>
                  <a:lnTo>
                    <a:pt x="537159" y="604278"/>
                  </a:lnTo>
                  <a:lnTo>
                    <a:pt x="535724" y="595071"/>
                  </a:lnTo>
                  <a:lnTo>
                    <a:pt x="502297" y="599744"/>
                  </a:lnTo>
                  <a:lnTo>
                    <a:pt x="468909" y="602488"/>
                  </a:lnTo>
                  <a:lnTo>
                    <a:pt x="433463" y="603821"/>
                  </a:lnTo>
                  <a:lnTo>
                    <a:pt x="393903" y="604278"/>
                  </a:lnTo>
                  <a:lnTo>
                    <a:pt x="393903" y="576122"/>
                  </a:lnTo>
                  <a:lnTo>
                    <a:pt x="503758" y="576122"/>
                  </a:lnTo>
                  <a:lnTo>
                    <a:pt x="503758" y="475348"/>
                  </a:lnTo>
                  <a:lnTo>
                    <a:pt x="346798" y="475348"/>
                  </a:lnTo>
                  <a:lnTo>
                    <a:pt x="346798" y="513245"/>
                  </a:lnTo>
                  <a:lnTo>
                    <a:pt x="456780" y="513245"/>
                  </a:lnTo>
                  <a:lnTo>
                    <a:pt x="456780" y="540207"/>
                  </a:lnTo>
                  <a:lnTo>
                    <a:pt x="347192" y="540207"/>
                  </a:lnTo>
                  <a:lnTo>
                    <a:pt x="347192" y="643216"/>
                  </a:lnTo>
                  <a:lnTo>
                    <a:pt x="376923" y="643216"/>
                  </a:lnTo>
                  <a:lnTo>
                    <a:pt x="423735" y="642874"/>
                  </a:lnTo>
                  <a:lnTo>
                    <a:pt x="465061" y="641464"/>
                  </a:lnTo>
                  <a:lnTo>
                    <a:pt x="503491" y="638390"/>
                  </a:lnTo>
                  <a:lnTo>
                    <a:pt x="541642" y="633095"/>
                  </a:lnTo>
                  <a:close/>
                </a:path>
                <a:path w="9178925" h="1737359">
                  <a:moveTo>
                    <a:pt x="612813" y="663092"/>
                  </a:moveTo>
                  <a:lnTo>
                    <a:pt x="565454" y="663092"/>
                  </a:lnTo>
                  <a:lnTo>
                    <a:pt x="565454" y="692429"/>
                  </a:lnTo>
                  <a:lnTo>
                    <a:pt x="565454" y="728865"/>
                  </a:lnTo>
                  <a:lnTo>
                    <a:pt x="565454" y="756894"/>
                  </a:lnTo>
                  <a:lnTo>
                    <a:pt x="433501" y="756894"/>
                  </a:lnTo>
                  <a:lnTo>
                    <a:pt x="433501" y="728865"/>
                  </a:lnTo>
                  <a:lnTo>
                    <a:pt x="565454" y="728865"/>
                  </a:lnTo>
                  <a:lnTo>
                    <a:pt x="565454" y="692429"/>
                  </a:lnTo>
                  <a:lnTo>
                    <a:pt x="433501" y="692429"/>
                  </a:lnTo>
                  <a:lnTo>
                    <a:pt x="433501" y="663092"/>
                  </a:lnTo>
                  <a:lnTo>
                    <a:pt x="386270" y="663092"/>
                  </a:lnTo>
                  <a:lnTo>
                    <a:pt x="386270" y="794905"/>
                  </a:lnTo>
                  <a:lnTo>
                    <a:pt x="612813" y="794905"/>
                  </a:lnTo>
                  <a:lnTo>
                    <a:pt x="612813" y="756894"/>
                  </a:lnTo>
                  <a:lnTo>
                    <a:pt x="612813" y="728865"/>
                  </a:lnTo>
                  <a:lnTo>
                    <a:pt x="612813" y="692429"/>
                  </a:lnTo>
                  <a:lnTo>
                    <a:pt x="612813" y="663092"/>
                  </a:lnTo>
                  <a:close/>
                </a:path>
                <a:path w="9178925" h="1737359">
                  <a:moveTo>
                    <a:pt x="612813" y="460349"/>
                  </a:moveTo>
                  <a:lnTo>
                    <a:pt x="565188" y="460349"/>
                  </a:lnTo>
                  <a:lnTo>
                    <a:pt x="565188" y="649008"/>
                  </a:lnTo>
                  <a:lnTo>
                    <a:pt x="612813" y="649008"/>
                  </a:lnTo>
                  <a:lnTo>
                    <a:pt x="612813" y="460349"/>
                  </a:lnTo>
                  <a:close/>
                </a:path>
                <a:path w="9178925" h="1737359">
                  <a:moveTo>
                    <a:pt x="764819" y="1416189"/>
                  </a:moveTo>
                  <a:lnTo>
                    <a:pt x="630631" y="1416189"/>
                  </a:lnTo>
                  <a:lnTo>
                    <a:pt x="630631" y="1454213"/>
                  </a:lnTo>
                  <a:lnTo>
                    <a:pt x="718515" y="1454213"/>
                  </a:lnTo>
                  <a:lnTo>
                    <a:pt x="709142" y="1501000"/>
                  </a:lnTo>
                  <a:lnTo>
                    <a:pt x="689508" y="1542186"/>
                  </a:lnTo>
                  <a:lnTo>
                    <a:pt x="658126" y="1578444"/>
                  </a:lnTo>
                  <a:lnTo>
                    <a:pt x="613524" y="1610512"/>
                  </a:lnTo>
                  <a:lnTo>
                    <a:pt x="640892" y="1643405"/>
                  </a:lnTo>
                  <a:lnTo>
                    <a:pt x="683272" y="1613903"/>
                  </a:lnTo>
                  <a:lnTo>
                    <a:pt x="715505" y="1580870"/>
                  </a:lnTo>
                  <a:lnTo>
                    <a:pt x="738682" y="1544447"/>
                  </a:lnTo>
                  <a:lnTo>
                    <a:pt x="753897" y="1504772"/>
                  </a:lnTo>
                  <a:lnTo>
                    <a:pt x="762241" y="1461973"/>
                  </a:lnTo>
                  <a:lnTo>
                    <a:pt x="764819" y="1416189"/>
                  </a:lnTo>
                  <a:close/>
                </a:path>
                <a:path w="9178925" h="1737359">
                  <a:moveTo>
                    <a:pt x="813968" y="712558"/>
                  </a:moveTo>
                  <a:lnTo>
                    <a:pt x="811187" y="682167"/>
                  </a:lnTo>
                  <a:lnTo>
                    <a:pt x="810425" y="673874"/>
                  </a:lnTo>
                  <a:lnTo>
                    <a:pt x="786498" y="677595"/>
                  </a:lnTo>
                  <a:lnTo>
                    <a:pt x="763244" y="680046"/>
                  </a:lnTo>
                  <a:lnTo>
                    <a:pt x="739952" y="681482"/>
                  </a:lnTo>
                  <a:lnTo>
                    <a:pt x="715962" y="682167"/>
                  </a:lnTo>
                  <a:lnTo>
                    <a:pt x="715962" y="537311"/>
                  </a:lnTo>
                  <a:lnTo>
                    <a:pt x="794766" y="537311"/>
                  </a:lnTo>
                  <a:lnTo>
                    <a:pt x="794766" y="499160"/>
                  </a:lnTo>
                  <a:lnTo>
                    <a:pt x="668337" y="499160"/>
                  </a:lnTo>
                  <a:lnTo>
                    <a:pt x="668337" y="721893"/>
                  </a:lnTo>
                  <a:lnTo>
                    <a:pt x="692010" y="721893"/>
                  </a:lnTo>
                  <a:lnTo>
                    <a:pt x="724077" y="721512"/>
                  </a:lnTo>
                  <a:lnTo>
                    <a:pt x="754227" y="720191"/>
                  </a:lnTo>
                  <a:lnTo>
                    <a:pt x="783755" y="717384"/>
                  </a:lnTo>
                  <a:lnTo>
                    <a:pt x="813968" y="712558"/>
                  </a:lnTo>
                  <a:close/>
                </a:path>
                <a:path w="9178925" h="1737359">
                  <a:moveTo>
                    <a:pt x="909675" y="1374228"/>
                  </a:moveTo>
                  <a:lnTo>
                    <a:pt x="864019" y="1374228"/>
                  </a:lnTo>
                  <a:lnTo>
                    <a:pt x="864019" y="1502625"/>
                  </a:lnTo>
                  <a:lnTo>
                    <a:pt x="832967" y="1502625"/>
                  </a:lnTo>
                  <a:lnTo>
                    <a:pt x="832967" y="1383169"/>
                  </a:lnTo>
                  <a:lnTo>
                    <a:pt x="788898" y="1383169"/>
                  </a:lnTo>
                  <a:lnTo>
                    <a:pt x="788898" y="1698002"/>
                  </a:lnTo>
                  <a:lnTo>
                    <a:pt x="832967" y="1698002"/>
                  </a:lnTo>
                  <a:lnTo>
                    <a:pt x="832967" y="1540776"/>
                  </a:lnTo>
                  <a:lnTo>
                    <a:pt x="864019" y="1540776"/>
                  </a:lnTo>
                  <a:lnTo>
                    <a:pt x="864019" y="1713128"/>
                  </a:lnTo>
                  <a:lnTo>
                    <a:pt x="909675" y="1713128"/>
                  </a:lnTo>
                  <a:lnTo>
                    <a:pt x="909675" y="1540776"/>
                  </a:lnTo>
                  <a:lnTo>
                    <a:pt x="909675" y="1502625"/>
                  </a:lnTo>
                  <a:lnTo>
                    <a:pt x="909675" y="1374228"/>
                  </a:lnTo>
                  <a:close/>
                </a:path>
                <a:path w="9178925" h="1737359">
                  <a:moveTo>
                    <a:pt x="951458" y="459828"/>
                  </a:moveTo>
                  <a:lnTo>
                    <a:pt x="906589" y="459828"/>
                  </a:lnTo>
                  <a:lnTo>
                    <a:pt x="906589" y="590727"/>
                  </a:lnTo>
                  <a:lnTo>
                    <a:pt x="873963" y="590727"/>
                  </a:lnTo>
                  <a:lnTo>
                    <a:pt x="873963" y="465747"/>
                  </a:lnTo>
                  <a:lnTo>
                    <a:pt x="830414" y="465747"/>
                  </a:lnTo>
                  <a:lnTo>
                    <a:pt x="830414" y="782154"/>
                  </a:lnTo>
                  <a:lnTo>
                    <a:pt x="873963" y="782154"/>
                  </a:lnTo>
                  <a:lnTo>
                    <a:pt x="873963" y="628751"/>
                  </a:lnTo>
                  <a:lnTo>
                    <a:pt x="906589" y="628751"/>
                  </a:lnTo>
                  <a:lnTo>
                    <a:pt x="906589" y="798728"/>
                  </a:lnTo>
                  <a:lnTo>
                    <a:pt x="951458" y="798728"/>
                  </a:lnTo>
                  <a:lnTo>
                    <a:pt x="951458" y="628751"/>
                  </a:lnTo>
                  <a:lnTo>
                    <a:pt x="951458" y="590727"/>
                  </a:lnTo>
                  <a:lnTo>
                    <a:pt x="951458" y="459828"/>
                  </a:lnTo>
                  <a:close/>
                </a:path>
                <a:path w="9178925" h="1737359">
                  <a:moveTo>
                    <a:pt x="1232395" y="1514729"/>
                  </a:moveTo>
                  <a:lnTo>
                    <a:pt x="1185164" y="1514729"/>
                  </a:lnTo>
                  <a:lnTo>
                    <a:pt x="1185164" y="1548676"/>
                  </a:lnTo>
                  <a:lnTo>
                    <a:pt x="1232395" y="1548676"/>
                  </a:lnTo>
                  <a:lnTo>
                    <a:pt x="1232395" y="1514729"/>
                  </a:lnTo>
                  <a:close/>
                </a:path>
                <a:path w="9178925" h="1737359">
                  <a:moveTo>
                    <a:pt x="1232395" y="1417802"/>
                  </a:moveTo>
                  <a:lnTo>
                    <a:pt x="1185164" y="1417802"/>
                  </a:lnTo>
                  <a:lnTo>
                    <a:pt x="1185164" y="1453362"/>
                  </a:lnTo>
                  <a:lnTo>
                    <a:pt x="1185164" y="1478762"/>
                  </a:lnTo>
                  <a:lnTo>
                    <a:pt x="1122807" y="1478762"/>
                  </a:lnTo>
                  <a:lnTo>
                    <a:pt x="1122807" y="1464792"/>
                  </a:lnTo>
                  <a:lnTo>
                    <a:pt x="1122807" y="1453362"/>
                  </a:lnTo>
                  <a:lnTo>
                    <a:pt x="1185164" y="1453362"/>
                  </a:lnTo>
                  <a:lnTo>
                    <a:pt x="1185164" y="1417802"/>
                  </a:lnTo>
                  <a:lnTo>
                    <a:pt x="1122807" y="1417802"/>
                  </a:lnTo>
                  <a:lnTo>
                    <a:pt x="1122807" y="1388592"/>
                  </a:lnTo>
                  <a:lnTo>
                    <a:pt x="1075829" y="1388592"/>
                  </a:lnTo>
                  <a:lnTo>
                    <a:pt x="1075829" y="1417802"/>
                  </a:lnTo>
                  <a:lnTo>
                    <a:pt x="1075829" y="1427962"/>
                  </a:lnTo>
                  <a:lnTo>
                    <a:pt x="1075829" y="1464792"/>
                  </a:lnTo>
                  <a:lnTo>
                    <a:pt x="1075829" y="1478762"/>
                  </a:lnTo>
                  <a:lnTo>
                    <a:pt x="1075829" y="1501622"/>
                  </a:lnTo>
                  <a:lnTo>
                    <a:pt x="1009129" y="1501622"/>
                  </a:lnTo>
                  <a:lnTo>
                    <a:pt x="1009129" y="1464792"/>
                  </a:lnTo>
                  <a:lnTo>
                    <a:pt x="1075829" y="1464792"/>
                  </a:lnTo>
                  <a:lnTo>
                    <a:pt x="1075829" y="1427962"/>
                  </a:lnTo>
                  <a:lnTo>
                    <a:pt x="1009129" y="1427962"/>
                  </a:lnTo>
                  <a:lnTo>
                    <a:pt x="1009129" y="1388592"/>
                  </a:lnTo>
                  <a:lnTo>
                    <a:pt x="961504" y="1388592"/>
                  </a:lnTo>
                  <a:lnTo>
                    <a:pt x="961504" y="1538452"/>
                  </a:lnTo>
                  <a:lnTo>
                    <a:pt x="1122807" y="1538452"/>
                  </a:lnTo>
                  <a:lnTo>
                    <a:pt x="1122807" y="1514322"/>
                  </a:lnTo>
                  <a:lnTo>
                    <a:pt x="1232395" y="1514322"/>
                  </a:lnTo>
                  <a:lnTo>
                    <a:pt x="1232395" y="1501622"/>
                  </a:lnTo>
                  <a:lnTo>
                    <a:pt x="1232395" y="1427962"/>
                  </a:lnTo>
                  <a:lnTo>
                    <a:pt x="1232395" y="1417802"/>
                  </a:lnTo>
                  <a:close/>
                </a:path>
                <a:path w="9178925" h="1737359">
                  <a:moveTo>
                    <a:pt x="1232395" y="1374228"/>
                  </a:moveTo>
                  <a:lnTo>
                    <a:pt x="1185164" y="1374228"/>
                  </a:lnTo>
                  <a:lnTo>
                    <a:pt x="1185164" y="1417510"/>
                  </a:lnTo>
                  <a:lnTo>
                    <a:pt x="1232395" y="1417510"/>
                  </a:lnTo>
                  <a:lnTo>
                    <a:pt x="1232395" y="1374228"/>
                  </a:lnTo>
                  <a:close/>
                </a:path>
                <a:path w="9178925" h="1737359">
                  <a:moveTo>
                    <a:pt x="1242390" y="1671802"/>
                  </a:moveTo>
                  <a:lnTo>
                    <a:pt x="1055052" y="1671802"/>
                  </a:lnTo>
                  <a:lnTo>
                    <a:pt x="1055052" y="1651482"/>
                  </a:lnTo>
                  <a:lnTo>
                    <a:pt x="1232395" y="1651482"/>
                  </a:lnTo>
                  <a:lnTo>
                    <a:pt x="1232395" y="1617192"/>
                  </a:lnTo>
                  <a:lnTo>
                    <a:pt x="1232395" y="1598142"/>
                  </a:lnTo>
                  <a:lnTo>
                    <a:pt x="1232395" y="1561312"/>
                  </a:lnTo>
                  <a:lnTo>
                    <a:pt x="1007033" y="1561312"/>
                  </a:lnTo>
                  <a:lnTo>
                    <a:pt x="1007033" y="1598142"/>
                  </a:lnTo>
                  <a:lnTo>
                    <a:pt x="1185164" y="1598142"/>
                  </a:lnTo>
                  <a:lnTo>
                    <a:pt x="1185164" y="1617192"/>
                  </a:lnTo>
                  <a:lnTo>
                    <a:pt x="1007427" y="1617192"/>
                  </a:lnTo>
                  <a:lnTo>
                    <a:pt x="1007427" y="1651482"/>
                  </a:lnTo>
                  <a:lnTo>
                    <a:pt x="1007427" y="1671802"/>
                  </a:lnTo>
                  <a:lnTo>
                    <a:pt x="1007427" y="1709902"/>
                  </a:lnTo>
                  <a:lnTo>
                    <a:pt x="1242390" y="1709902"/>
                  </a:lnTo>
                  <a:lnTo>
                    <a:pt x="1242390" y="1671802"/>
                  </a:lnTo>
                  <a:close/>
                </a:path>
                <a:path w="9178925" h="1737359">
                  <a:moveTo>
                    <a:pt x="1258608" y="480479"/>
                  </a:moveTo>
                  <a:lnTo>
                    <a:pt x="1211643" y="480479"/>
                  </a:lnTo>
                  <a:lnTo>
                    <a:pt x="1211643" y="517448"/>
                  </a:lnTo>
                  <a:lnTo>
                    <a:pt x="1211643" y="585863"/>
                  </a:lnTo>
                  <a:lnTo>
                    <a:pt x="1139939" y="585863"/>
                  </a:lnTo>
                  <a:lnTo>
                    <a:pt x="1139939" y="517448"/>
                  </a:lnTo>
                  <a:lnTo>
                    <a:pt x="1211643" y="517448"/>
                  </a:lnTo>
                  <a:lnTo>
                    <a:pt x="1211643" y="480479"/>
                  </a:lnTo>
                  <a:lnTo>
                    <a:pt x="1093228" y="480479"/>
                  </a:lnTo>
                  <a:lnTo>
                    <a:pt x="1093228" y="622960"/>
                  </a:lnTo>
                  <a:lnTo>
                    <a:pt x="1258608" y="622960"/>
                  </a:lnTo>
                  <a:lnTo>
                    <a:pt x="1258608" y="585863"/>
                  </a:lnTo>
                  <a:lnTo>
                    <a:pt x="1258608" y="517448"/>
                  </a:lnTo>
                  <a:lnTo>
                    <a:pt x="1258608" y="480479"/>
                  </a:lnTo>
                  <a:close/>
                </a:path>
                <a:path w="9178925" h="1737359">
                  <a:moveTo>
                    <a:pt x="1358988" y="459828"/>
                  </a:moveTo>
                  <a:lnTo>
                    <a:pt x="1311884" y="459828"/>
                  </a:lnTo>
                  <a:lnTo>
                    <a:pt x="1311884" y="652030"/>
                  </a:lnTo>
                  <a:lnTo>
                    <a:pt x="1358988" y="652030"/>
                  </a:lnTo>
                  <a:lnTo>
                    <a:pt x="1358988" y="459828"/>
                  </a:lnTo>
                  <a:close/>
                </a:path>
                <a:path w="9178925" h="1737359">
                  <a:moveTo>
                    <a:pt x="1378191" y="762025"/>
                  </a:moveTo>
                  <a:lnTo>
                    <a:pt x="1333639" y="753783"/>
                  </a:lnTo>
                  <a:lnTo>
                    <a:pt x="1279804" y="723480"/>
                  </a:lnTo>
                  <a:lnTo>
                    <a:pt x="1270177" y="705840"/>
                  </a:lnTo>
                  <a:lnTo>
                    <a:pt x="1365034" y="705840"/>
                  </a:lnTo>
                  <a:lnTo>
                    <a:pt x="1365034" y="670712"/>
                  </a:lnTo>
                  <a:lnTo>
                    <a:pt x="1268730" y="670712"/>
                  </a:lnTo>
                  <a:lnTo>
                    <a:pt x="1268730" y="642696"/>
                  </a:lnTo>
                  <a:lnTo>
                    <a:pt x="1221105" y="642696"/>
                  </a:lnTo>
                  <a:lnTo>
                    <a:pt x="1221105" y="670712"/>
                  </a:lnTo>
                  <a:lnTo>
                    <a:pt x="1124940" y="670712"/>
                  </a:lnTo>
                  <a:lnTo>
                    <a:pt x="1124940" y="705840"/>
                  </a:lnTo>
                  <a:lnTo>
                    <a:pt x="1219530" y="705840"/>
                  </a:lnTo>
                  <a:lnTo>
                    <a:pt x="1209954" y="723887"/>
                  </a:lnTo>
                  <a:lnTo>
                    <a:pt x="1188834" y="740791"/>
                  </a:lnTo>
                  <a:lnTo>
                    <a:pt x="1155979" y="754265"/>
                  </a:lnTo>
                  <a:lnTo>
                    <a:pt x="1111262" y="762025"/>
                  </a:lnTo>
                  <a:lnTo>
                    <a:pt x="1127442" y="797941"/>
                  </a:lnTo>
                  <a:lnTo>
                    <a:pt x="1166837" y="791222"/>
                  </a:lnTo>
                  <a:lnTo>
                    <a:pt x="1199769" y="779792"/>
                  </a:lnTo>
                  <a:lnTo>
                    <a:pt x="1225943" y="764362"/>
                  </a:lnTo>
                  <a:lnTo>
                    <a:pt x="1245057" y="745578"/>
                  </a:lnTo>
                  <a:lnTo>
                    <a:pt x="1264208" y="764286"/>
                  </a:lnTo>
                  <a:lnTo>
                    <a:pt x="1290294" y="779792"/>
                  </a:lnTo>
                  <a:lnTo>
                    <a:pt x="1323073" y="791286"/>
                  </a:lnTo>
                  <a:lnTo>
                    <a:pt x="1362278" y="797941"/>
                  </a:lnTo>
                  <a:lnTo>
                    <a:pt x="1378191" y="762025"/>
                  </a:lnTo>
                  <a:close/>
                </a:path>
                <a:path w="9178925" h="1737359">
                  <a:moveTo>
                    <a:pt x="1519567" y="1626958"/>
                  </a:moveTo>
                  <a:lnTo>
                    <a:pt x="1516786" y="1596567"/>
                  </a:lnTo>
                  <a:lnTo>
                    <a:pt x="1516024" y="1588274"/>
                  </a:lnTo>
                  <a:lnTo>
                    <a:pt x="1492097" y="1591995"/>
                  </a:lnTo>
                  <a:lnTo>
                    <a:pt x="1468843" y="1594446"/>
                  </a:lnTo>
                  <a:lnTo>
                    <a:pt x="1445552" y="1595882"/>
                  </a:lnTo>
                  <a:lnTo>
                    <a:pt x="1421561" y="1596567"/>
                  </a:lnTo>
                  <a:lnTo>
                    <a:pt x="1421561" y="1451711"/>
                  </a:lnTo>
                  <a:lnTo>
                    <a:pt x="1500365" y="1451711"/>
                  </a:lnTo>
                  <a:lnTo>
                    <a:pt x="1500365" y="1413560"/>
                  </a:lnTo>
                  <a:lnTo>
                    <a:pt x="1373936" y="1413560"/>
                  </a:lnTo>
                  <a:lnTo>
                    <a:pt x="1373936" y="1636293"/>
                  </a:lnTo>
                  <a:lnTo>
                    <a:pt x="1397609" y="1636293"/>
                  </a:lnTo>
                  <a:lnTo>
                    <a:pt x="1429677" y="1635912"/>
                  </a:lnTo>
                  <a:lnTo>
                    <a:pt x="1459826" y="1634591"/>
                  </a:lnTo>
                  <a:lnTo>
                    <a:pt x="1489367" y="1631784"/>
                  </a:lnTo>
                  <a:lnTo>
                    <a:pt x="1519567" y="1626958"/>
                  </a:lnTo>
                  <a:close/>
                </a:path>
                <a:path w="9178925" h="1737359">
                  <a:moveTo>
                    <a:pt x="1657057" y="1374228"/>
                  </a:moveTo>
                  <a:lnTo>
                    <a:pt x="1612188" y="1374228"/>
                  </a:lnTo>
                  <a:lnTo>
                    <a:pt x="1612188" y="1505127"/>
                  </a:lnTo>
                  <a:lnTo>
                    <a:pt x="1579562" y="1505127"/>
                  </a:lnTo>
                  <a:lnTo>
                    <a:pt x="1579562" y="1380147"/>
                  </a:lnTo>
                  <a:lnTo>
                    <a:pt x="1536014" y="1380147"/>
                  </a:lnTo>
                  <a:lnTo>
                    <a:pt x="1536014" y="1696554"/>
                  </a:lnTo>
                  <a:lnTo>
                    <a:pt x="1579562" y="1696554"/>
                  </a:lnTo>
                  <a:lnTo>
                    <a:pt x="1579562" y="1543151"/>
                  </a:lnTo>
                  <a:lnTo>
                    <a:pt x="1612188" y="1543151"/>
                  </a:lnTo>
                  <a:lnTo>
                    <a:pt x="1612188" y="1713128"/>
                  </a:lnTo>
                  <a:lnTo>
                    <a:pt x="1657057" y="1713128"/>
                  </a:lnTo>
                  <a:lnTo>
                    <a:pt x="1657057" y="1543151"/>
                  </a:lnTo>
                  <a:lnTo>
                    <a:pt x="1657057" y="1505127"/>
                  </a:lnTo>
                  <a:lnTo>
                    <a:pt x="1657057" y="1374228"/>
                  </a:lnTo>
                  <a:close/>
                </a:path>
                <a:path w="9178925" h="1737359">
                  <a:moveTo>
                    <a:pt x="1680260" y="547319"/>
                  </a:moveTo>
                  <a:lnTo>
                    <a:pt x="1673250" y="516191"/>
                  </a:lnTo>
                  <a:lnTo>
                    <a:pt x="1667459" y="508762"/>
                  </a:lnTo>
                  <a:lnTo>
                    <a:pt x="1654187" y="491718"/>
                  </a:lnTo>
                  <a:lnTo>
                    <a:pt x="1634223" y="480580"/>
                  </a:lnTo>
                  <a:lnTo>
                    <a:pt x="1634223" y="547319"/>
                  </a:lnTo>
                  <a:lnTo>
                    <a:pt x="1630857" y="563702"/>
                  </a:lnTo>
                  <a:lnTo>
                    <a:pt x="1621536" y="575894"/>
                  </a:lnTo>
                  <a:lnTo>
                    <a:pt x="1607413" y="583501"/>
                  </a:lnTo>
                  <a:lnTo>
                    <a:pt x="1589620" y="586130"/>
                  </a:lnTo>
                  <a:lnTo>
                    <a:pt x="1571561" y="583501"/>
                  </a:lnTo>
                  <a:lnTo>
                    <a:pt x="1557261" y="575894"/>
                  </a:lnTo>
                  <a:lnTo>
                    <a:pt x="1547888" y="563702"/>
                  </a:lnTo>
                  <a:lnTo>
                    <a:pt x="1544624" y="547319"/>
                  </a:lnTo>
                  <a:lnTo>
                    <a:pt x="1547901" y="531075"/>
                  </a:lnTo>
                  <a:lnTo>
                    <a:pt x="1557312" y="518960"/>
                  </a:lnTo>
                  <a:lnTo>
                    <a:pt x="1571625" y="511390"/>
                  </a:lnTo>
                  <a:lnTo>
                    <a:pt x="1589620" y="508762"/>
                  </a:lnTo>
                  <a:lnTo>
                    <a:pt x="1607413" y="511390"/>
                  </a:lnTo>
                  <a:lnTo>
                    <a:pt x="1621536" y="518960"/>
                  </a:lnTo>
                  <a:lnTo>
                    <a:pt x="1630857" y="531075"/>
                  </a:lnTo>
                  <a:lnTo>
                    <a:pt x="1634223" y="547319"/>
                  </a:lnTo>
                  <a:lnTo>
                    <a:pt x="1634223" y="480580"/>
                  </a:lnTo>
                  <a:lnTo>
                    <a:pt x="1625498" y="475703"/>
                  </a:lnTo>
                  <a:lnTo>
                    <a:pt x="1589620" y="469950"/>
                  </a:lnTo>
                  <a:lnTo>
                    <a:pt x="1553337" y="475703"/>
                  </a:lnTo>
                  <a:lnTo>
                    <a:pt x="1524469" y="491718"/>
                  </a:lnTo>
                  <a:lnTo>
                    <a:pt x="1505407" y="516191"/>
                  </a:lnTo>
                  <a:lnTo>
                    <a:pt x="1498574" y="547319"/>
                  </a:lnTo>
                  <a:lnTo>
                    <a:pt x="1505407" y="578319"/>
                  </a:lnTo>
                  <a:lnTo>
                    <a:pt x="1524469" y="602691"/>
                  </a:lnTo>
                  <a:lnTo>
                    <a:pt x="1553337" y="618629"/>
                  </a:lnTo>
                  <a:lnTo>
                    <a:pt x="1589620" y="624408"/>
                  </a:lnTo>
                  <a:lnTo>
                    <a:pt x="1625498" y="618629"/>
                  </a:lnTo>
                  <a:lnTo>
                    <a:pt x="1654187" y="602691"/>
                  </a:lnTo>
                  <a:lnTo>
                    <a:pt x="1667141" y="586130"/>
                  </a:lnTo>
                  <a:lnTo>
                    <a:pt x="1673250" y="578319"/>
                  </a:lnTo>
                  <a:lnTo>
                    <a:pt x="1680260" y="547319"/>
                  </a:lnTo>
                  <a:close/>
                </a:path>
                <a:path w="9178925" h="1737359">
                  <a:moveTo>
                    <a:pt x="1776831" y="459828"/>
                  </a:moveTo>
                  <a:lnTo>
                    <a:pt x="1729206" y="459828"/>
                  </a:lnTo>
                  <a:lnTo>
                    <a:pt x="1729206" y="629805"/>
                  </a:lnTo>
                  <a:lnTo>
                    <a:pt x="1776831" y="629805"/>
                  </a:lnTo>
                  <a:lnTo>
                    <a:pt x="1776831" y="459828"/>
                  </a:lnTo>
                  <a:close/>
                </a:path>
                <a:path w="9178925" h="1737359">
                  <a:moveTo>
                    <a:pt x="1786039" y="757555"/>
                  </a:moveTo>
                  <a:lnTo>
                    <a:pt x="1596720" y="757555"/>
                  </a:lnTo>
                  <a:lnTo>
                    <a:pt x="1596720" y="735711"/>
                  </a:lnTo>
                  <a:lnTo>
                    <a:pt x="1776831" y="735711"/>
                  </a:lnTo>
                  <a:lnTo>
                    <a:pt x="1776831" y="643750"/>
                  </a:lnTo>
                  <a:lnTo>
                    <a:pt x="1549628" y="643750"/>
                  </a:lnTo>
                  <a:lnTo>
                    <a:pt x="1549628" y="680326"/>
                  </a:lnTo>
                  <a:lnTo>
                    <a:pt x="1729473" y="680326"/>
                  </a:lnTo>
                  <a:lnTo>
                    <a:pt x="1729473" y="700976"/>
                  </a:lnTo>
                  <a:lnTo>
                    <a:pt x="1550416" y="700976"/>
                  </a:lnTo>
                  <a:lnTo>
                    <a:pt x="1550416" y="794905"/>
                  </a:lnTo>
                  <a:lnTo>
                    <a:pt x="1786039" y="794905"/>
                  </a:lnTo>
                  <a:lnTo>
                    <a:pt x="1786039" y="757555"/>
                  </a:lnTo>
                  <a:close/>
                </a:path>
                <a:path w="9178925" h="1737359">
                  <a:moveTo>
                    <a:pt x="1877682" y="1515389"/>
                  </a:moveTo>
                  <a:lnTo>
                    <a:pt x="1871573" y="1489938"/>
                  </a:lnTo>
                  <a:lnTo>
                    <a:pt x="1870367" y="1488554"/>
                  </a:lnTo>
                  <a:lnTo>
                    <a:pt x="1854441" y="1470228"/>
                  </a:lnTo>
                  <a:lnTo>
                    <a:pt x="1832686" y="1459712"/>
                  </a:lnTo>
                  <a:lnTo>
                    <a:pt x="1832686" y="1515389"/>
                  </a:lnTo>
                  <a:lnTo>
                    <a:pt x="1829828" y="1526755"/>
                  </a:lnTo>
                  <a:lnTo>
                    <a:pt x="1821980" y="1534947"/>
                  </a:lnTo>
                  <a:lnTo>
                    <a:pt x="1809915" y="1539900"/>
                  </a:lnTo>
                  <a:lnTo>
                    <a:pt x="1794408" y="1541576"/>
                  </a:lnTo>
                  <a:lnTo>
                    <a:pt x="1778876" y="1539900"/>
                  </a:lnTo>
                  <a:lnTo>
                    <a:pt x="1766925" y="1534947"/>
                  </a:lnTo>
                  <a:lnTo>
                    <a:pt x="1759229" y="1526755"/>
                  </a:lnTo>
                  <a:lnTo>
                    <a:pt x="1756511" y="1515389"/>
                  </a:lnTo>
                  <a:lnTo>
                    <a:pt x="1759229" y="1503895"/>
                  </a:lnTo>
                  <a:lnTo>
                    <a:pt x="1766925" y="1495513"/>
                  </a:lnTo>
                  <a:lnTo>
                    <a:pt x="1778876" y="1490357"/>
                  </a:lnTo>
                  <a:lnTo>
                    <a:pt x="1794408" y="1488554"/>
                  </a:lnTo>
                  <a:lnTo>
                    <a:pt x="1809915" y="1490357"/>
                  </a:lnTo>
                  <a:lnTo>
                    <a:pt x="1821980" y="1495513"/>
                  </a:lnTo>
                  <a:lnTo>
                    <a:pt x="1829828" y="1503895"/>
                  </a:lnTo>
                  <a:lnTo>
                    <a:pt x="1832686" y="1515389"/>
                  </a:lnTo>
                  <a:lnTo>
                    <a:pt x="1832686" y="1459712"/>
                  </a:lnTo>
                  <a:lnTo>
                    <a:pt x="1828114" y="1457490"/>
                  </a:lnTo>
                  <a:lnTo>
                    <a:pt x="1794408" y="1452905"/>
                  </a:lnTo>
                  <a:lnTo>
                    <a:pt x="1760486" y="1457490"/>
                  </a:lnTo>
                  <a:lnTo>
                    <a:pt x="1733867" y="1470228"/>
                  </a:lnTo>
                  <a:lnTo>
                    <a:pt x="1716493" y="1489938"/>
                  </a:lnTo>
                  <a:lnTo>
                    <a:pt x="1710334" y="1515389"/>
                  </a:lnTo>
                  <a:lnTo>
                    <a:pt x="1716493" y="1540840"/>
                  </a:lnTo>
                  <a:lnTo>
                    <a:pt x="1733867" y="1560537"/>
                  </a:lnTo>
                  <a:lnTo>
                    <a:pt x="1760486" y="1573237"/>
                  </a:lnTo>
                  <a:lnTo>
                    <a:pt x="1794408" y="1577746"/>
                  </a:lnTo>
                  <a:lnTo>
                    <a:pt x="1828114" y="1573237"/>
                  </a:lnTo>
                  <a:lnTo>
                    <a:pt x="1854441" y="1560537"/>
                  </a:lnTo>
                  <a:lnTo>
                    <a:pt x="1870938" y="1541576"/>
                  </a:lnTo>
                  <a:lnTo>
                    <a:pt x="1871573" y="1540840"/>
                  </a:lnTo>
                  <a:lnTo>
                    <a:pt x="1877682" y="1515389"/>
                  </a:lnTo>
                  <a:close/>
                </a:path>
                <a:path w="9178925" h="1737359">
                  <a:moveTo>
                    <a:pt x="1894789" y="1404747"/>
                  </a:moveTo>
                  <a:lnTo>
                    <a:pt x="1818081" y="1404747"/>
                  </a:lnTo>
                  <a:lnTo>
                    <a:pt x="1818081" y="1372654"/>
                  </a:lnTo>
                  <a:lnTo>
                    <a:pt x="1770722" y="1372654"/>
                  </a:lnTo>
                  <a:lnTo>
                    <a:pt x="1770722" y="1404747"/>
                  </a:lnTo>
                  <a:lnTo>
                    <a:pt x="1693760" y="1404747"/>
                  </a:lnTo>
                  <a:lnTo>
                    <a:pt x="1693760" y="1441983"/>
                  </a:lnTo>
                  <a:lnTo>
                    <a:pt x="1894789" y="1441983"/>
                  </a:lnTo>
                  <a:lnTo>
                    <a:pt x="1894789" y="1404747"/>
                  </a:lnTo>
                  <a:close/>
                </a:path>
                <a:path w="9178925" h="1737359">
                  <a:moveTo>
                    <a:pt x="1962543" y="1601038"/>
                  </a:moveTo>
                  <a:lnTo>
                    <a:pt x="1734540" y="1601038"/>
                  </a:lnTo>
                  <a:lnTo>
                    <a:pt x="1734540" y="1638922"/>
                  </a:lnTo>
                  <a:lnTo>
                    <a:pt x="1914918" y="1638922"/>
                  </a:lnTo>
                  <a:lnTo>
                    <a:pt x="1914918" y="1713128"/>
                  </a:lnTo>
                  <a:lnTo>
                    <a:pt x="1962543" y="1713128"/>
                  </a:lnTo>
                  <a:lnTo>
                    <a:pt x="1962543" y="1601038"/>
                  </a:lnTo>
                  <a:close/>
                </a:path>
                <a:path w="9178925" h="1737359">
                  <a:moveTo>
                    <a:pt x="2008060" y="1462366"/>
                  </a:moveTo>
                  <a:lnTo>
                    <a:pt x="1962543" y="1462366"/>
                  </a:lnTo>
                  <a:lnTo>
                    <a:pt x="1962543" y="1374228"/>
                  </a:lnTo>
                  <a:lnTo>
                    <a:pt x="1914918" y="1374228"/>
                  </a:lnTo>
                  <a:lnTo>
                    <a:pt x="1914918" y="1586826"/>
                  </a:lnTo>
                  <a:lnTo>
                    <a:pt x="1962543" y="1586826"/>
                  </a:lnTo>
                  <a:lnTo>
                    <a:pt x="1962543" y="1501051"/>
                  </a:lnTo>
                  <a:lnTo>
                    <a:pt x="2008060" y="1501051"/>
                  </a:lnTo>
                  <a:lnTo>
                    <a:pt x="2008060" y="1462366"/>
                  </a:lnTo>
                  <a:close/>
                </a:path>
                <a:path w="9178925" h="1737359">
                  <a:moveTo>
                    <a:pt x="2095474" y="512292"/>
                  </a:moveTo>
                  <a:lnTo>
                    <a:pt x="1905635" y="512292"/>
                  </a:lnTo>
                  <a:lnTo>
                    <a:pt x="1905635" y="472922"/>
                  </a:lnTo>
                  <a:lnTo>
                    <a:pt x="1858797" y="472922"/>
                  </a:lnTo>
                  <a:lnTo>
                    <a:pt x="1858797" y="512292"/>
                  </a:lnTo>
                  <a:lnTo>
                    <a:pt x="1858797" y="549122"/>
                  </a:lnTo>
                  <a:lnTo>
                    <a:pt x="1858797" y="584682"/>
                  </a:lnTo>
                  <a:lnTo>
                    <a:pt x="1858797" y="622782"/>
                  </a:lnTo>
                  <a:lnTo>
                    <a:pt x="2095474" y="622782"/>
                  </a:lnTo>
                  <a:lnTo>
                    <a:pt x="2095474" y="584682"/>
                  </a:lnTo>
                  <a:lnTo>
                    <a:pt x="2095474" y="549287"/>
                  </a:lnTo>
                  <a:lnTo>
                    <a:pt x="2047976" y="549287"/>
                  </a:lnTo>
                  <a:lnTo>
                    <a:pt x="2047976" y="584682"/>
                  </a:lnTo>
                  <a:lnTo>
                    <a:pt x="1905635" y="584682"/>
                  </a:lnTo>
                  <a:lnTo>
                    <a:pt x="1905635" y="549122"/>
                  </a:lnTo>
                  <a:lnTo>
                    <a:pt x="2095474" y="549122"/>
                  </a:lnTo>
                  <a:lnTo>
                    <a:pt x="2095474" y="512292"/>
                  </a:lnTo>
                  <a:close/>
                </a:path>
                <a:path w="9178925" h="1737359">
                  <a:moveTo>
                    <a:pt x="2095474" y="473113"/>
                  </a:moveTo>
                  <a:lnTo>
                    <a:pt x="2047976" y="473113"/>
                  </a:lnTo>
                  <a:lnTo>
                    <a:pt x="2047976" y="512051"/>
                  </a:lnTo>
                  <a:lnTo>
                    <a:pt x="2095474" y="512051"/>
                  </a:lnTo>
                  <a:lnTo>
                    <a:pt x="2095474" y="473113"/>
                  </a:lnTo>
                  <a:close/>
                </a:path>
                <a:path w="9178925" h="1737359">
                  <a:moveTo>
                    <a:pt x="2132177" y="655320"/>
                  </a:moveTo>
                  <a:lnTo>
                    <a:pt x="1822488" y="655320"/>
                  </a:lnTo>
                  <a:lnTo>
                    <a:pt x="1822488" y="692556"/>
                  </a:lnTo>
                  <a:lnTo>
                    <a:pt x="1952866" y="692556"/>
                  </a:lnTo>
                  <a:lnTo>
                    <a:pt x="1952866" y="798728"/>
                  </a:lnTo>
                  <a:lnTo>
                    <a:pt x="1999830" y="798728"/>
                  </a:lnTo>
                  <a:lnTo>
                    <a:pt x="1999830" y="692556"/>
                  </a:lnTo>
                  <a:lnTo>
                    <a:pt x="2132177" y="692556"/>
                  </a:lnTo>
                  <a:lnTo>
                    <a:pt x="2132177" y="655320"/>
                  </a:lnTo>
                  <a:close/>
                </a:path>
                <a:path w="9178925" h="1737359">
                  <a:moveTo>
                    <a:pt x="2308542" y="1514729"/>
                  </a:moveTo>
                  <a:lnTo>
                    <a:pt x="2261311" y="1514729"/>
                  </a:lnTo>
                  <a:lnTo>
                    <a:pt x="2261311" y="1548676"/>
                  </a:lnTo>
                  <a:lnTo>
                    <a:pt x="2308542" y="1548676"/>
                  </a:lnTo>
                  <a:lnTo>
                    <a:pt x="2308542" y="1514729"/>
                  </a:lnTo>
                  <a:close/>
                </a:path>
                <a:path w="9178925" h="1737359">
                  <a:moveTo>
                    <a:pt x="2308542" y="1417802"/>
                  </a:moveTo>
                  <a:lnTo>
                    <a:pt x="2261311" y="1417802"/>
                  </a:lnTo>
                  <a:lnTo>
                    <a:pt x="2261311" y="1453362"/>
                  </a:lnTo>
                  <a:lnTo>
                    <a:pt x="2261311" y="1478762"/>
                  </a:lnTo>
                  <a:lnTo>
                    <a:pt x="2198954" y="1478762"/>
                  </a:lnTo>
                  <a:lnTo>
                    <a:pt x="2198954" y="1464792"/>
                  </a:lnTo>
                  <a:lnTo>
                    <a:pt x="2198954" y="1453362"/>
                  </a:lnTo>
                  <a:lnTo>
                    <a:pt x="2261311" y="1453362"/>
                  </a:lnTo>
                  <a:lnTo>
                    <a:pt x="2261311" y="1417802"/>
                  </a:lnTo>
                  <a:lnTo>
                    <a:pt x="2198954" y="1417802"/>
                  </a:lnTo>
                  <a:lnTo>
                    <a:pt x="2198954" y="1388592"/>
                  </a:lnTo>
                  <a:lnTo>
                    <a:pt x="2151989" y="1388592"/>
                  </a:lnTo>
                  <a:lnTo>
                    <a:pt x="2151989" y="1417802"/>
                  </a:lnTo>
                  <a:lnTo>
                    <a:pt x="2151989" y="1427962"/>
                  </a:lnTo>
                  <a:lnTo>
                    <a:pt x="2151989" y="1464792"/>
                  </a:lnTo>
                  <a:lnTo>
                    <a:pt x="2151989" y="1478762"/>
                  </a:lnTo>
                  <a:lnTo>
                    <a:pt x="2151989" y="1501622"/>
                  </a:lnTo>
                  <a:lnTo>
                    <a:pt x="2085289" y="1501622"/>
                  </a:lnTo>
                  <a:lnTo>
                    <a:pt x="2085289" y="1464792"/>
                  </a:lnTo>
                  <a:lnTo>
                    <a:pt x="2151989" y="1464792"/>
                  </a:lnTo>
                  <a:lnTo>
                    <a:pt x="2151989" y="1427962"/>
                  </a:lnTo>
                  <a:lnTo>
                    <a:pt x="2085289" y="1427962"/>
                  </a:lnTo>
                  <a:lnTo>
                    <a:pt x="2085289" y="1388592"/>
                  </a:lnTo>
                  <a:lnTo>
                    <a:pt x="2037664" y="1388592"/>
                  </a:lnTo>
                  <a:lnTo>
                    <a:pt x="2037664" y="1538452"/>
                  </a:lnTo>
                  <a:lnTo>
                    <a:pt x="2198954" y="1538452"/>
                  </a:lnTo>
                  <a:lnTo>
                    <a:pt x="2198954" y="1514322"/>
                  </a:lnTo>
                  <a:lnTo>
                    <a:pt x="2308542" y="1514322"/>
                  </a:lnTo>
                  <a:lnTo>
                    <a:pt x="2308542" y="1501622"/>
                  </a:lnTo>
                  <a:lnTo>
                    <a:pt x="2308542" y="1427962"/>
                  </a:lnTo>
                  <a:lnTo>
                    <a:pt x="2308542" y="1417802"/>
                  </a:lnTo>
                  <a:close/>
                </a:path>
                <a:path w="9178925" h="1737359">
                  <a:moveTo>
                    <a:pt x="2308542" y="1374228"/>
                  </a:moveTo>
                  <a:lnTo>
                    <a:pt x="2261311" y="1374228"/>
                  </a:lnTo>
                  <a:lnTo>
                    <a:pt x="2261311" y="1417510"/>
                  </a:lnTo>
                  <a:lnTo>
                    <a:pt x="2308542" y="1417510"/>
                  </a:lnTo>
                  <a:lnTo>
                    <a:pt x="2308542" y="1374228"/>
                  </a:lnTo>
                  <a:close/>
                </a:path>
                <a:path w="9178925" h="1737359">
                  <a:moveTo>
                    <a:pt x="2318537" y="1671802"/>
                  </a:moveTo>
                  <a:lnTo>
                    <a:pt x="2131199" y="1671802"/>
                  </a:lnTo>
                  <a:lnTo>
                    <a:pt x="2131199" y="1651482"/>
                  </a:lnTo>
                  <a:lnTo>
                    <a:pt x="2308542" y="1651482"/>
                  </a:lnTo>
                  <a:lnTo>
                    <a:pt x="2308542" y="1617192"/>
                  </a:lnTo>
                  <a:lnTo>
                    <a:pt x="2308542" y="1598142"/>
                  </a:lnTo>
                  <a:lnTo>
                    <a:pt x="2308542" y="1561312"/>
                  </a:lnTo>
                  <a:lnTo>
                    <a:pt x="2083181" y="1561312"/>
                  </a:lnTo>
                  <a:lnTo>
                    <a:pt x="2083181" y="1598142"/>
                  </a:lnTo>
                  <a:lnTo>
                    <a:pt x="2261311" y="1598142"/>
                  </a:lnTo>
                  <a:lnTo>
                    <a:pt x="2261311" y="1617192"/>
                  </a:lnTo>
                  <a:lnTo>
                    <a:pt x="2083574" y="1617192"/>
                  </a:lnTo>
                  <a:lnTo>
                    <a:pt x="2083574" y="1651482"/>
                  </a:lnTo>
                  <a:lnTo>
                    <a:pt x="2083574" y="1671802"/>
                  </a:lnTo>
                  <a:lnTo>
                    <a:pt x="2083574" y="1709902"/>
                  </a:lnTo>
                  <a:lnTo>
                    <a:pt x="2318537" y="1709902"/>
                  </a:lnTo>
                  <a:lnTo>
                    <a:pt x="2318537" y="1671802"/>
                  </a:lnTo>
                  <a:close/>
                </a:path>
                <a:path w="9178925" h="1737359">
                  <a:moveTo>
                    <a:pt x="2444750" y="684796"/>
                  </a:moveTo>
                  <a:lnTo>
                    <a:pt x="2409291" y="659079"/>
                  </a:lnTo>
                  <a:lnTo>
                    <a:pt x="2384285" y="623608"/>
                  </a:lnTo>
                  <a:lnTo>
                    <a:pt x="2369502" y="581685"/>
                  </a:lnTo>
                  <a:lnTo>
                    <a:pt x="2364765" y="536663"/>
                  </a:lnTo>
                  <a:lnTo>
                    <a:pt x="2364765" y="486003"/>
                  </a:lnTo>
                  <a:lnTo>
                    <a:pt x="2317267" y="486003"/>
                  </a:lnTo>
                  <a:lnTo>
                    <a:pt x="2317267" y="536663"/>
                  </a:lnTo>
                  <a:lnTo>
                    <a:pt x="2312060" y="583539"/>
                  </a:lnTo>
                  <a:lnTo>
                    <a:pt x="2296452" y="627341"/>
                  </a:lnTo>
                  <a:lnTo>
                    <a:pt x="2270125" y="664273"/>
                  </a:lnTo>
                  <a:lnTo>
                    <a:pt x="2232799" y="690587"/>
                  </a:lnTo>
                  <a:lnTo>
                    <a:pt x="2261882" y="729132"/>
                  </a:lnTo>
                  <a:lnTo>
                    <a:pt x="2288413" y="711822"/>
                  </a:lnTo>
                  <a:lnTo>
                    <a:pt x="2310422" y="689076"/>
                  </a:lnTo>
                  <a:lnTo>
                    <a:pt x="2327999" y="661682"/>
                  </a:lnTo>
                  <a:lnTo>
                    <a:pt x="2341207" y="630466"/>
                  </a:lnTo>
                  <a:lnTo>
                    <a:pt x="2353754" y="659536"/>
                  </a:lnTo>
                  <a:lnTo>
                    <a:pt x="2370353" y="685088"/>
                  </a:lnTo>
                  <a:lnTo>
                    <a:pt x="2391092" y="706348"/>
                  </a:lnTo>
                  <a:lnTo>
                    <a:pt x="2416073" y="722553"/>
                  </a:lnTo>
                  <a:lnTo>
                    <a:pt x="2444750" y="684796"/>
                  </a:lnTo>
                  <a:close/>
                </a:path>
                <a:path w="9178925" h="1737359">
                  <a:moveTo>
                    <a:pt x="2557234" y="590461"/>
                  </a:moveTo>
                  <a:lnTo>
                    <a:pt x="2507234" y="590461"/>
                  </a:lnTo>
                  <a:lnTo>
                    <a:pt x="2507234" y="459828"/>
                  </a:lnTo>
                  <a:lnTo>
                    <a:pt x="2459748" y="459828"/>
                  </a:lnTo>
                  <a:lnTo>
                    <a:pt x="2459748" y="798728"/>
                  </a:lnTo>
                  <a:lnTo>
                    <a:pt x="2507234" y="798728"/>
                  </a:lnTo>
                  <a:lnTo>
                    <a:pt x="2507234" y="630593"/>
                  </a:lnTo>
                  <a:lnTo>
                    <a:pt x="2557234" y="630593"/>
                  </a:lnTo>
                  <a:lnTo>
                    <a:pt x="2557234" y="590461"/>
                  </a:lnTo>
                  <a:close/>
                </a:path>
                <a:path w="9178925" h="1737359">
                  <a:moveTo>
                    <a:pt x="2781808" y="633095"/>
                  </a:moveTo>
                  <a:lnTo>
                    <a:pt x="2777325" y="604278"/>
                  </a:lnTo>
                  <a:lnTo>
                    <a:pt x="2775889" y="595071"/>
                  </a:lnTo>
                  <a:lnTo>
                    <a:pt x="2742463" y="599744"/>
                  </a:lnTo>
                  <a:lnTo>
                    <a:pt x="2709075" y="602488"/>
                  </a:lnTo>
                  <a:lnTo>
                    <a:pt x="2673629" y="603821"/>
                  </a:lnTo>
                  <a:lnTo>
                    <a:pt x="2634069" y="604278"/>
                  </a:lnTo>
                  <a:lnTo>
                    <a:pt x="2634069" y="576122"/>
                  </a:lnTo>
                  <a:lnTo>
                    <a:pt x="2743924" y="576122"/>
                  </a:lnTo>
                  <a:lnTo>
                    <a:pt x="2743924" y="475348"/>
                  </a:lnTo>
                  <a:lnTo>
                    <a:pt x="2586964" y="475348"/>
                  </a:lnTo>
                  <a:lnTo>
                    <a:pt x="2586964" y="513245"/>
                  </a:lnTo>
                  <a:lnTo>
                    <a:pt x="2696946" y="513245"/>
                  </a:lnTo>
                  <a:lnTo>
                    <a:pt x="2696946" y="540207"/>
                  </a:lnTo>
                  <a:lnTo>
                    <a:pt x="2587358" y="540207"/>
                  </a:lnTo>
                  <a:lnTo>
                    <a:pt x="2587358" y="643216"/>
                  </a:lnTo>
                  <a:lnTo>
                    <a:pt x="2617089" y="643216"/>
                  </a:lnTo>
                  <a:lnTo>
                    <a:pt x="2663901" y="642874"/>
                  </a:lnTo>
                  <a:lnTo>
                    <a:pt x="2705227" y="641464"/>
                  </a:lnTo>
                  <a:lnTo>
                    <a:pt x="2743657" y="638390"/>
                  </a:lnTo>
                  <a:lnTo>
                    <a:pt x="2781808" y="633095"/>
                  </a:lnTo>
                  <a:close/>
                </a:path>
                <a:path w="9178925" h="1737359">
                  <a:moveTo>
                    <a:pt x="2852978" y="663092"/>
                  </a:moveTo>
                  <a:lnTo>
                    <a:pt x="2805620" y="663092"/>
                  </a:lnTo>
                  <a:lnTo>
                    <a:pt x="2805620" y="692429"/>
                  </a:lnTo>
                  <a:lnTo>
                    <a:pt x="2805620" y="728865"/>
                  </a:lnTo>
                  <a:lnTo>
                    <a:pt x="2805620" y="756894"/>
                  </a:lnTo>
                  <a:lnTo>
                    <a:pt x="2673667" y="756894"/>
                  </a:lnTo>
                  <a:lnTo>
                    <a:pt x="2673667" y="728865"/>
                  </a:lnTo>
                  <a:lnTo>
                    <a:pt x="2805620" y="728865"/>
                  </a:lnTo>
                  <a:lnTo>
                    <a:pt x="2805620" y="692429"/>
                  </a:lnTo>
                  <a:lnTo>
                    <a:pt x="2673667" y="692429"/>
                  </a:lnTo>
                  <a:lnTo>
                    <a:pt x="2673667" y="663092"/>
                  </a:lnTo>
                  <a:lnTo>
                    <a:pt x="2626436" y="663092"/>
                  </a:lnTo>
                  <a:lnTo>
                    <a:pt x="2626436" y="794905"/>
                  </a:lnTo>
                  <a:lnTo>
                    <a:pt x="2852978" y="794905"/>
                  </a:lnTo>
                  <a:lnTo>
                    <a:pt x="2852978" y="756894"/>
                  </a:lnTo>
                  <a:lnTo>
                    <a:pt x="2852978" y="728865"/>
                  </a:lnTo>
                  <a:lnTo>
                    <a:pt x="2852978" y="692429"/>
                  </a:lnTo>
                  <a:lnTo>
                    <a:pt x="2852978" y="663092"/>
                  </a:lnTo>
                  <a:close/>
                </a:path>
                <a:path w="9178925" h="1737359">
                  <a:moveTo>
                    <a:pt x="2852978" y="460349"/>
                  </a:moveTo>
                  <a:lnTo>
                    <a:pt x="2805353" y="460349"/>
                  </a:lnTo>
                  <a:lnTo>
                    <a:pt x="2805353" y="649008"/>
                  </a:lnTo>
                  <a:lnTo>
                    <a:pt x="2852978" y="649008"/>
                  </a:lnTo>
                  <a:lnTo>
                    <a:pt x="2852978" y="460349"/>
                  </a:lnTo>
                  <a:close/>
                </a:path>
                <a:path w="9178925" h="1737359">
                  <a:moveTo>
                    <a:pt x="3054134" y="712558"/>
                  </a:moveTo>
                  <a:lnTo>
                    <a:pt x="3051352" y="682167"/>
                  </a:lnTo>
                  <a:lnTo>
                    <a:pt x="3050590" y="673874"/>
                  </a:lnTo>
                  <a:lnTo>
                    <a:pt x="3026664" y="677595"/>
                  </a:lnTo>
                  <a:lnTo>
                    <a:pt x="3003410" y="680046"/>
                  </a:lnTo>
                  <a:lnTo>
                    <a:pt x="2980118" y="681482"/>
                  </a:lnTo>
                  <a:lnTo>
                    <a:pt x="2956128" y="682167"/>
                  </a:lnTo>
                  <a:lnTo>
                    <a:pt x="2956128" y="537311"/>
                  </a:lnTo>
                  <a:lnTo>
                    <a:pt x="3034931" y="537311"/>
                  </a:lnTo>
                  <a:lnTo>
                    <a:pt x="3034931" y="499160"/>
                  </a:lnTo>
                  <a:lnTo>
                    <a:pt x="2908503" y="499160"/>
                  </a:lnTo>
                  <a:lnTo>
                    <a:pt x="2908503" y="721893"/>
                  </a:lnTo>
                  <a:lnTo>
                    <a:pt x="2932176" y="721893"/>
                  </a:lnTo>
                  <a:lnTo>
                    <a:pt x="2964243" y="721512"/>
                  </a:lnTo>
                  <a:lnTo>
                    <a:pt x="2994393" y="720191"/>
                  </a:lnTo>
                  <a:lnTo>
                    <a:pt x="3023920" y="717384"/>
                  </a:lnTo>
                  <a:lnTo>
                    <a:pt x="3054134" y="712558"/>
                  </a:lnTo>
                  <a:close/>
                </a:path>
                <a:path w="9178925" h="1737359">
                  <a:moveTo>
                    <a:pt x="3191624" y="459828"/>
                  </a:moveTo>
                  <a:lnTo>
                    <a:pt x="3146755" y="459828"/>
                  </a:lnTo>
                  <a:lnTo>
                    <a:pt x="3146755" y="590727"/>
                  </a:lnTo>
                  <a:lnTo>
                    <a:pt x="3114129" y="590727"/>
                  </a:lnTo>
                  <a:lnTo>
                    <a:pt x="3114129" y="465747"/>
                  </a:lnTo>
                  <a:lnTo>
                    <a:pt x="3070580" y="465747"/>
                  </a:lnTo>
                  <a:lnTo>
                    <a:pt x="3070580" y="782154"/>
                  </a:lnTo>
                  <a:lnTo>
                    <a:pt x="3114129" y="782154"/>
                  </a:lnTo>
                  <a:lnTo>
                    <a:pt x="3114129" y="628751"/>
                  </a:lnTo>
                  <a:lnTo>
                    <a:pt x="3146755" y="628751"/>
                  </a:lnTo>
                  <a:lnTo>
                    <a:pt x="3146755" y="798728"/>
                  </a:lnTo>
                  <a:lnTo>
                    <a:pt x="3191624" y="798728"/>
                  </a:lnTo>
                  <a:lnTo>
                    <a:pt x="3191624" y="628751"/>
                  </a:lnTo>
                  <a:lnTo>
                    <a:pt x="3191624" y="590727"/>
                  </a:lnTo>
                  <a:lnTo>
                    <a:pt x="3191624" y="459828"/>
                  </a:lnTo>
                  <a:close/>
                </a:path>
                <a:path w="9178925" h="1737359">
                  <a:moveTo>
                    <a:pt x="3451326" y="465086"/>
                  </a:moveTo>
                  <a:lnTo>
                    <a:pt x="3406457" y="465086"/>
                  </a:lnTo>
                  <a:lnTo>
                    <a:pt x="3406457" y="585203"/>
                  </a:lnTo>
                  <a:lnTo>
                    <a:pt x="3378835" y="585203"/>
                  </a:lnTo>
                  <a:lnTo>
                    <a:pt x="3370846" y="542836"/>
                  </a:lnTo>
                  <a:lnTo>
                    <a:pt x="3364065" y="529031"/>
                  </a:lnTo>
                  <a:lnTo>
                    <a:pt x="3355225" y="511048"/>
                  </a:lnTo>
                  <a:lnTo>
                    <a:pt x="3336074" y="493915"/>
                  </a:lnTo>
                  <a:lnTo>
                    <a:pt x="3336074" y="606513"/>
                  </a:lnTo>
                  <a:lnTo>
                    <a:pt x="3333953" y="640702"/>
                  </a:lnTo>
                  <a:lnTo>
                    <a:pt x="3327831" y="664959"/>
                  </a:lnTo>
                  <a:lnTo>
                    <a:pt x="3318040" y="679411"/>
                  </a:lnTo>
                  <a:lnTo>
                    <a:pt x="3304895" y="684136"/>
                  </a:lnTo>
                  <a:lnTo>
                    <a:pt x="3292195" y="679411"/>
                  </a:lnTo>
                  <a:lnTo>
                    <a:pt x="3282759" y="664959"/>
                  </a:lnTo>
                  <a:lnTo>
                    <a:pt x="3276917" y="640702"/>
                  </a:lnTo>
                  <a:lnTo>
                    <a:pt x="3275025" y="606513"/>
                  </a:lnTo>
                  <a:lnTo>
                    <a:pt x="3276917" y="572579"/>
                  </a:lnTo>
                  <a:lnTo>
                    <a:pt x="3282759" y="548335"/>
                  </a:lnTo>
                  <a:lnTo>
                    <a:pt x="3292195" y="533806"/>
                  </a:lnTo>
                  <a:lnTo>
                    <a:pt x="3304895" y="529031"/>
                  </a:lnTo>
                  <a:lnTo>
                    <a:pt x="3318040" y="533806"/>
                  </a:lnTo>
                  <a:lnTo>
                    <a:pt x="3327831" y="548335"/>
                  </a:lnTo>
                  <a:lnTo>
                    <a:pt x="3333953" y="572579"/>
                  </a:lnTo>
                  <a:lnTo>
                    <a:pt x="3336074" y="606513"/>
                  </a:lnTo>
                  <a:lnTo>
                    <a:pt x="3336074" y="493915"/>
                  </a:lnTo>
                  <a:lnTo>
                    <a:pt x="3332924" y="491096"/>
                  </a:lnTo>
                  <a:lnTo>
                    <a:pt x="3304895" y="484162"/>
                  </a:lnTo>
                  <a:lnTo>
                    <a:pt x="3274568" y="492645"/>
                  </a:lnTo>
                  <a:lnTo>
                    <a:pt x="3251352" y="516978"/>
                  </a:lnTo>
                  <a:lnTo>
                    <a:pt x="3236518" y="555485"/>
                  </a:lnTo>
                  <a:lnTo>
                    <a:pt x="3231350" y="606513"/>
                  </a:lnTo>
                  <a:lnTo>
                    <a:pt x="3236518" y="657961"/>
                  </a:lnTo>
                  <a:lnTo>
                    <a:pt x="3251352" y="696747"/>
                  </a:lnTo>
                  <a:lnTo>
                    <a:pt x="3274568" y="721207"/>
                  </a:lnTo>
                  <a:lnTo>
                    <a:pt x="3304895" y="729653"/>
                  </a:lnTo>
                  <a:lnTo>
                    <a:pt x="3333585" y="722401"/>
                  </a:lnTo>
                  <a:lnTo>
                    <a:pt x="3356216" y="701344"/>
                  </a:lnTo>
                  <a:lnTo>
                    <a:pt x="3364192" y="684136"/>
                  </a:lnTo>
                  <a:lnTo>
                    <a:pt x="3371773" y="667791"/>
                  </a:lnTo>
                  <a:lnTo>
                    <a:pt x="3379228" y="623087"/>
                  </a:lnTo>
                  <a:lnTo>
                    <a:pt x="3406457" y="623087"/>
                  </a:lnTo>
                  <a:lnTo>
                    <a:pt x="3406457" y="783069"/>
                  </a:lnTo>
                  <a:lnTo>
                    <a:pt x="3451326" y="783069"/>
                  </a:lnTo>
                  <a:lnTo>
                    <a:pt x="3451326" y="623087"/>
                  </a:lnTo>
                  <a:lnTo>
                    <a:pt x="3451326" y="585203"/>
                  </a:lnTo>
                  <a:lnTo>
                    <a:pt x="3451326" y="465086"/>
                  </a:lnTo>
                  <a:close/>
                </a:path>
                <a:path w="9178925" h="1737359">
                  <a:moveTo>
                    <a:pt x="3521837" y="459828"/>
                  </a:moveTo>
                  <a:lnTo>
                    <a:pt x="3476447" y="459828"/>
                  </a:lnTo>
                  <a:lnTo>
                    <a:pt x="3476447" y="798728"/>
                  </a:lnTo>
                  <a:lnTo>
                    <a:pt x="3521837" y="798728"/>
                  </a:lnTo>
                  <a:lnTo>
                    <a:pt x="3521837" y="459828"/>
                  </a:lnTo>
                  <a:close/>
                </a:path>
                <a:path w="9178925" h="1737359">
                  <a:moveTo>
                    <a:pt x="3767861" y="686638"/>
                  </a:moveTo>
                  <a:lnTo>
                    <a:pt x="3731298" y="661885"/>
                  </a:lnTo>
                  <a:lnTo>
                    <a:pt x="3708882" y="630720"/>
                  </a:lnTo>
                  <a:lnTo>
                    <a:pt x="3705771" y="626402"/>
                  </a:lnTo>
                  <a:lnTo>
                    <a:pt x="3690836" y="583526"/>
                  </a:lnTo>
                  <a:lnTo>
                    <a:pt x="3686022" y="536663"/>
                  </a:lnTo>
                  <a:lnTo>
                    <a:pt x="3686022" y="486003"/>
                  </a:lnTo>
                  <a:lnTo>
                    <a:pt x="3637737" y="486003"/>
                  </a:lnTo>
                  <a:lnTo>
                    <a:pt x="3637737" y="536663"/>
                  </a:lnTo>
                  <a:lnTo>
                    <a:pt x="3632530" y="584098"/>
                  </a:lnTo>
                  <a:lnTo>
                    <a:pt x="3616985" y="628357"/>
                  </a:lnTo>
                  <a:lnTo>
                    <a:pt x="3590633" y="665607"/>
                  </a:lnTo>
                  <a:lnTo>
                    <a:pt x="3553015" y="692035"/>
                  </a:lnTo>
                  <a:lnTo>
                    <a:pt x="3582746" y="730580"/>
                  </a:lnTo>
                  <a:lnTo>
                    <a:pt x="3609403" y="713168"/>
                  </a:lnTo>
                  <a:lnTo>
                    <a:pt x="3631438" y="690118"/>
                  </a:lnTo>
                  <a:lnTo>
                    <a:pt x="3648964" y="662343"/>
                  </a:lnTo>
                  <a:lnTo>
                    <a:pt x="3662083" y="630720"/>
                  </a:lnTo>
                  <a:lnTo>
                    <a:pt x="3674757" y="660450"/>
                  </a:lnTo>
                  <a:lnTo>
                    <a:pt x="3691750" y="686435"/>
                  </a:lnTo>
                  <a:lnTo>
                    <a:pt x="3713175" y="707986"/>
                  </a:lnTo>
                  <a:lnTo>
                    <a:pt x="3739172" y="724395"/>
                  </a:lnTo>
                  <a:lnTo>
                    <a:pt x="3767861" y="686638"/>
                  </a:lnTo>
                  <a:close/>
                </a:path>
                <a:path w="9178925" h="1737359">
                  <a:moveTo>
                    <a:pt x="3843502" y="459828"/>
                  </a:moveTo>
                  <a:lnTo>
                    <a:pt x="3796538" y="459828"/>
                  </a:lnTo>
                  <a:lnTo>
                    <a:pt x="3796538" y="566521"/>
                  </a:lnTo>
                  <a:lnTo>
                    <a:pt x="3730231" y="566521"/>
                  </a:lnTo>
                  <a:lnTo>
                    <a:pt x="3730231" y="604812"/>
                  </a:lnTo>
                  <a:lnTo>
                    <a:pt x="3796538" y="604812"/>
                  </a:lnTo>
                  <a:lnTo>
                    <a:pt x="3796538" y="799515"/>
                  </a:lnTo>
                  <a:lnTo>
                    <a:pt x="3843502" y="799515"/>
                  </a:lnTo>
                  <a:lnTo>
                    <a:pt x="3843502" y="459828"/>
                  </a:lnTo>
                  <a:close/>
                </a:path>
                <a:path w="9178925" h="1737359">
                  <a:moveTo>
                    <a:pt x="4188993" y="614413"/>
                  </a:moveTo>
                  <a:lnTo>
                    <a:pt x="4187393" y="588619"/>
                  </a:lnTo>
                  <a:lnTo>
                    <a:pt x="4187139" y="584542"/>
                  </a:lnTo>
                  <a:lnTo>
                    <a:pt x="4186885" y="580466"/>
                  </a:lnTo>
                  <a:lnTo>
                    <a:pt x="4176826" y="581609"/>
                  </a:lnTo>
                  <a:lnTo>
                    <a:pt x="4156214" y="583628"/>
                  </a:lnTo>
                  <a:lnTo>
                    <a:pt x="4145711" y="584542"/>
                  </a:lnTo>
                  <a:lnTo>
                    <a:pt x="4145711" y="517055"/>
                  </a:lnTo>
                  <a:lnTo>
                    <a:pt x="4173867" y="517055"/>
                  </a:lnTo>
                  <a:lnTo>
                    <a:pt x="4173867" y="480872"/>
                  </a:lnTo>
                  <a:lnTo>
                    <a:pt x="4100322" y="480872"/>
                  </a:lnTo>
                  <a:lnTo>
                    <a:pt x="4100322" y="517055"/>
                  </a:lnTo>
                  <a:lnTo>
                    <a:pt x="4100322" y="587311"/>
                  </a:lnTo>
                  <a:lnTo>
                    <a:pt x="4071963" y="588378"/>
                  </a:lnTo>
                  <a:lnTo>
                    <a:pt x="4062565" y="588619"/>
                  </a:lnTo>
                  <a:lnTo>
                    <a:pt x="4062565" y="517055"/>
                  </a:lnTo>
                  <a:lnTo>
                    <a:pt x="4100322" y="517055"/>
                  </a:lnTo>
                  <a:lnTo>
                    <a:pt x="4100322" y="480872"/>
                  </a:lnTo>
                  <a:lnTo>
                    <a:pt x="3989679" y="480872"/>
                  </a:lnTo>
                  <a:lnTo>
                    <a:pt x="3989679" y="517055"/>
                  </a:lnTo>
                  <a:lnTo>
                    <a:pt x="4017175" y="517055"/>
                  </a:lnTo>
                  <a:lnTo>
                    <a:pt x="4017175" y="589546"/>
                  </a:lnTo>
                  <a:lnTo>
                    <a:pt x="3980738" y="589940"/>
                  </a:lnTo>
                  <a:lnTo>
                    <a:pt x="3985730" y="627037"/>
                  </a:lnTo>
                  <a:lnTo>
                    <a:pt x="4032897" y="626656"/>
                  </a:lnTo>
                  <a:lnTo>
                    <a:pt x="4084256" y="624865"/>
                  </a:lnTo>
                  <a:lnTo>
                    <a:pt x="4137164" y="621004"/>
                  </a:lnTo>
                  <a:lnTo>
                    <a:pt x="4188993" y="614413"/>
                  </a:lnTo>
                  <a:close/>
                </a:path>
                <a:path w="9178925" h="1737359">
                  <a:moveTo>
                    <a:pt x="4259377" y="459828"/>
                  </a:moveTo>
                  <a:lnTo>
                    <a:pt x="4211625" y="459828"/>
                  </a:lnTo>
                  <a:lnTo>
                    <a:pt x="4211625" y="633755"/>
                  </a:lnTo>
                  <a:lnTo>
                    <a:pt x="4259377" y="633755"/>
                  </a:lnTo>
                  <a:lnTo>
                    <a:pt x="4259377" y="459828"/>
                  </a:lnTo>
                  <a:close/>
                </a:path>
                <a:path w="9178925" h="1737359">
                  <a:moveTo>
                    <a:pt x="4268851" y="758990"/>
                  </a:moveTo>
                  <a:lnTo>
                    <a:pt x="4076776" y="758990"/>
                  </a:lnTo>
                  <a:lnTo>
                    <a:pt x="4076776" y="737679"/>
                  </a:lnTo>
                  <a:lnTo>
                    <a:pt x="4259377" y="737679"/>
                  </a:lnTo>
                  <a:lnTo>
                    <a:pt x="4259377" y="647306"/>
                  </a:lnTo>
                  <a:lnTo>
                    <a:pt x="4029011" y="647306"/>
                  </a:lnTo>
                  <a:lnTo>
                    <a:pt x="4029011" y="683869"/>
                  </a:lnTo>
                  <a:lnTo>
                    <a:pt x="4212412" y="683869"/>
                  </a:lnTo>
                  <a:lnTo>
                    <a:pt x="4212412" y="703745"/>
                  </a:lnTo>
                  <a:lnTo>
                    <a:pt x="4029672" y="703745"/>
                  </a:lnTo>
                  <a:lnTo>
                    <a:pt x="4029672" y="796353"/>
                  </a:lnTo>
                  <a:lnTo>
                    <a:pt x="4268851" y="796353"/>
                  </a:lnTo>
                  <a:lnTo>
                    <a:pt x="4268851" y="758990"/>
                  </a:lnTo>
                  <a:close/>
                </a:path>
                <a:path w="9178925" h="1737359">
                  <a:moveTo>
                    <a:pt x="4602492" y="580199"/>
                  </a:moveTo>
                  <a:lnTo>
                    <a:pt x="4551324" y="567118"/>
                  </a:lnTo>
                  <a:lnTo>
                    <a:pt x="4516221" y="545871"/>
                  </a:lnTo>
                  <a:lnTo>
                    <a:pt x="4514291" y="544703"/>
                  </a:lnTo>
                  <a:lnTo>
                    <a:pt x="4491799" y="516585"/>
                  </a:lnTo>
                  <a:lnTo>
                    <a:pt x="4484217" y="486397"/>
                  </a:lnTo>
                  <a:lnTo>
                    <a:pt x="4484217" y="469950"/>
                  </a:lnTo>
                  <a:lnTo>
                    <a:pt x="4434357" y="469950"/>
                  </a:lnTo>
                  <a:lnTo>
                    <a:pt x="4434357" y="486397"/>
                  </a:lnTo>
                  <a:lnTo>
                    <a:pt x="4426724" y="516585"/>
                  </a:lnTo>
                  <a:lnTo>
                    <a:pt x="4404296" y="544703"/>
                  </a:lnTo>
                  <a:lnTo>
                    <a:pt x="4367454" y="567118"/>
                  </a:lnTo>
                  <a:lnTo>
                    <a:pt x="4316603" y="580199"/>
                  </a:lnTo>
                  <a:lnTo>
                    <a:pt x="4335284" y="618490"/>
                  </a:lnTo>
                  <a:lnTo>
                    <a:pt x="4376305" y="608749"/>
                  </a:lnTo>
                  <a:lnTo>
                    <a:pt x="4410964" y="592785"/>
                  </a:lnTo>
                  <a:lnTo>
                    <a:pt x="4438777" y="571512"/>
                  </a:lnTo>
                  <a:lnTo>
                    <a:pt x="4459224" y="545871"/>
                  </a:lnTo>
                  <a:lnTo>
                    <a:pt x="4479709" y="571512"/>
                  </a:lnTo>
                  <a:lnTo>
                    <a:pt x="4507662" y="592785"/>
                  </a:lnTo>
                  <a:lnTo>
                    <a:pt x="4542587" y="608749"/>
                  </a:lnTo>
                  <a:lnTo>
                    <a:pt x="4583938" y="618490"/>
                  </a:lnTo>
                  <a:lnTo>
                    <a:pt x="4602492" y="580199"/>
                  </a:lnTo>
                  <a:close/>
                </a:path>
                <a:path w="9178925" h="1737359">
                  <a:moveTo>
                    <a:pt x="4613541" y="644144"/>
                  </a:moveTo>
                  <a:lnTo>
                    <a:pt x="4304639" y="644144"/>
                  </a:lnTo>
                  <a:lnTo>
                    <a:pt x="4304639" y="682828"/>
                  </a:lnTo>
                  <a:lnTo>
                    <a:pt x="4434624" y="682828"/>
                  </a:lnTo>
                  <a:lnTo>
                    <a:pt x="4434624" y="798728"/>
                  </a:lnTo>
                  <a:lnTo>
                    <a:pt x="4481588" y="798728"/>
                  </a:lnTo>
                  <a:lnTo>
                    <a:pt x="4481588" y="682828"/>
                  </a:lnTo>
                  <a:lnTo>
                    <a:pt x="4613541" y="682828"/>
                  </a:lnTo>
                  <a:lnTo>
                    <a:pt x="4613541" y="644144"/>
                  </a:lnTo>
                  <a:close/>
                </a:path>
                <a:path w="9178925" h="1737359">
                  <a:moveTo>
                    <a:pt x="8416493" y="53149"/>
                  </a:moveTo>
                  <a:lnTo>
                    <a:pt x="8369795" y="53149"/>
                  </a:lnTo>
                  <a:lnTo>
                    <a:pt x="8369795" y="98272"/>
                  </a:lnTo>
                  <a:lnTo>
                    <a:pt x="8231391" y="98272"/>
                  </a:lnTo>
                  <a:lnTo>
                    <a:pt x="8231391" y="52552"/>
                  </a:lnTo>
                  <a:lnTo>
                    <a:pt x="8184947" y="52552"/>
                  </a:lnTo>
                  <a:lnTo>
                    <a:pt x="8184947" y="98272"/>
                  </a:lnTo>
                  <a:lnTo>
                    <a:pt x="8184947" y="135102"/>
                  </a:lnTo>
                  <a:lnTo>
                    <a:pt x="8416493" y="135102"/>
                  </a:lnTo>
                  <a:lnTo>
                    <a:pt x="8416493" y="98272"/>
                  </a:lnTo>
                  <a:lnTo>
                    <a:pt x="8416493" y="53149"/>
                  </a:lnTo>
                  <a:close/>
                </a:path>
                <a:path w="9178925" h="1737359">
                  <a:moveTo>
                    <a:pt x="8418081" y="230352"/>
                  </a:moveTo>
                  <a:lnTo>
                    <a:pt x="8181010" y="230352"/>
                  </a:lnTo>
                  <a:lnTo>
                    <a:pt x="8181010" y="268452"/>
                  </a:lnTo>
                  <a:lnTo>
                    <a:pt x="8370583" y="268452"/>
                  </a:lnTo>
                  <a:lnTo>
                    <a:pt x="8370583" y="342112"/>
                  </a:lnTo>
                  <a:lnTo>
                    <a:pt x="8418081" y="342112"/>
                  </a:lnTo>
                  <a:lnTo>
                    <a:pt x="8418081" y="268452"/>
                  </a:lnTo>
                  <a:lnTo>
                    <a:pt x="8418081" y="230352"/>
                  </a:lnTo>
                  <a:close/>
                </a:path>
                <a:path w="9178925" h="1737359">
                  <a:moveTo>
                    <a:pt x="8455698" y="167741"/>
                  </a:moveTo>
                  <a:lnTo>
                    <a:pt x="8324532" y="167741"/>
                  </a:lnTo>
                  <a:lnTo>
                    <a:pt x="8324532" y="135509"/>
                  </a:lnTo>
                  <a:lnTo>
                    <a:pt x="8276907" y="135509"/>
                  </a:lnTo>
                  <a:lnTo>
                    <a:pt x="8276907" y="167741"/>
                  </a:lnTo>
                  <a:lnTo>
                    <a:pt x="8146796" y="167741"/>
                  </a:lnTo>
                  <a:lnTo>
                    <a:pt x="8146796" y="205752"/>
                  </a:lnTo>
                  <a:lnTo>
                    <a:pt x="8455698" y="205752"/>
                  </a:lnTo>
                  <a:lnTo>
                    <a:pt x="8455698" y="167741"/>
                  </a:lnTo>
                  <a:close/>
                </a:path>
                <a:path w="9178925" h="1737359">
                  <a:moveTo>
                    <a:pt x="8781415" y="228257"/>
                  </a:moveTo>
                  <a:lnTo>
                    <a:pt x="8743709" y="203542"/>
                  </a:lnTo>
                  <a:lnTo>
                    <a:pt x="8720734" y="173126"/>
                  </a:lnTo>
                  <a:lnTo>
                    <a:pt x="8701049" y="125552"/>
                  </a:lnTo>
                  <a:lnTo>
                    <a:pt x="8695906" y="79463"/>
                  </a:lnTo>
                  <a:lnTo>
                    <a:pt x="8695906" y="28803"/>
                  </a:lnTo>
                  <a:lnTo>
                    <a:pt x="8647747" y="28803"/>
                  </a:lnTo>
                  <a:lnTo>
                    <a:pt x="8647747" y="79463"/>
                  </a:lnTo>
                  <a:lnTo>
                    <a:pt x="8642185" y="128016"/>
                  </a:lnTo>
                  <a:lnTo>
                    <a:pt x="8625776" y="172567"/>
                  </a:lnTo>
                  <a:lnTo>
                    <a:pt x="8598319" y="209486"/>
                  </a:lnTo>
                  <a:lnTo>
                    <a:pt x="8559609" y="235089"/>
                  </a:lnTo>
                  <a:lnTo>
                    <a:pt x="8588286" y="274561"/>
                  </a:lnTo>
                  <a:lnTo>
                    <a:pt x="8616721" y="257200"/>
                  </a:lnTo>
                  <a:lnTo>
                    <a:pt x="8640153" y="233908"/>
                  </a:lnTo>
                  <a:lnTo>
                    <a:pt x="8658695" y="205587"/>
                  </a:lnTo>
                  <a:lnTo>
                    <a:pt x="8672487" y="173126"/>
                  </a:lnTo>
                  <a:lnTo>
                    <a:pt x="8686178" y="202857"/>
                  </a:lnTo>
                  <a:lnTo>
                    <a:pt x="8704212" y="228777"/>
                  </a:lnTo>
                  <a:lnTo>
                    <a:pt x="8726602" y="250164"/>
                  </a:lnTo>
                  <a:lnTo>
                    <a:pt x="8753399" y="266268"/>
                  </a:lnTo>
                  <a:lnTo>
                    <a:pt x="8781415" y="228257"/>
                  </a:lnTo>
                  <a:close/>
                </a:path>
                <a:path w="9178925" h="1737359">
                  <a:moveTo>
                    <a:pt x="8847455" y="2628"/>
                  </a:moveTo>
                  <a:lnTo>
                    <a:pt x="8799436" y="2628"/>
                  </a:lnTo>
                  <a:lnTo>
                    <a:pt x="8799436" y="342315"/>
                  </a:lnTo>
                  <a:lnTo>
                    <a:pt x="8847455" y="342315"/>
                  </a:lnTo>
                  <a:lnTo>
                    <a:pt x="8847455" y="2628"/>
                  </a:lnTo>
                  <a:close/>
                </a:path>
                <a:path w="9178925" h="1737359">
                  <a:moveTo>
                    <a:pt x="9075458" y="142214"/>
                  </a:moveTo>
                  <a:lnTo>
                    <a:pt x="9069451" y="117652"/>
                  </a:lnTo>
                  <a:lnTo>
                    <a:pt x="9068956" y="117081"/>
                  </a:lnTo>
                  <a:lnTo>
                    <a:pt x="9052674" y="98386"/>
                  </a:lnTo>
                  <a:lnTo>
                    <a:pt x="9029929" y="87249"/>
                  </a:lnTo>
                  <a:lnTo>
                    <a:pt x="9029929" y="142214"/>
                  </a:lnTo>
                  <a:lnTo>
                    <a:pt x="9027376" y="153441"/>
                  </a:lnTo>
                  <a:lnTo>
                    <a:pt x="9020150" y="161607"/>
                  </a:lnTo>
                  <a:lnTo>
                    <a:pt x="9008897" y="166573"/>
                  </a:lnTo>
                  <a:lnTo>
                    <a:pt x="8994280" y="168262"/>
                  </a:lnTo>
                  <a:lnTo>
                    <a:pt x="8979306" y="166573"/>
                  </a:lnTo>
                  <a:lnTo>
                    <a:pt x="8967940" y="161607"/>
                  </a:lnTo>
                  <a:lnTo>
                    <a:pt x="8960752" y="153441"/>
                  </a:lnTo>
                  <a:lnTo>
                    <a:pt x="8958364" y="142214"/>
                  </a:lnTo>
                  <a:lnTo>
                    <a:pt x="8960752" y="131445"/>
                  </a:lnTo>
                  <a:lnTo>
                    <a:pt x="8967940" y="123532"/>
                  </a:lnTo>
                  <a:lnTo>
                    <a:pt x="8979306" y="118681"/>
                  </a:lnTo>
                  <a:lnTo>
                    <a:pt x="8994280" y="117081"/>
                  </a:lnTo>
                  <a:lnTo>
                    <a:pt x="9008897" y="118681"/>
                  </a:lnTo>
                  <a:lnTo>
                    <a:pt x="9020150" y="123532"/>
                  </a:lnTo>
                  <a:lnTo>
                    <a:pt x="9027376" y="131445"/>
                  </a:lnTo>
                  <a:lnTo>
                    <a:pt x="9029929" y="142214"/>
                  </a:lnTo>
                  <a:lnTo>
                    <a:pt x="9029929" y="87249"/>
                  </a:lnTo>
                  <a:lnTo>
                    <a:pt x="9026995" y="85801"/>
                  </a:lnTo>
                  <a:lnTo>
                    <a:pt x="8994280" y="81305"/>
                  </a:lnTo>
                  <a:lnTo>
                    <a:pt x="8961501" y="85801"/>
                  </a:lnTo>
                  <a:lnTo>
                    <a:pt x="8935682" y="98386"/>
                  </a:lnTo>
                  <a:lnTo>
                    <a:pt x="8918778" y="117652"/>
                  </a:lnTo>
                  <a:lnTo>
                    <a:pt x="8912708" y="142214"/>
                  </a:lnTo>
                  <a:lnTo>
                    <a:pt x="8918778" y="167233"/>
                  </a:lnTo>
                  <a:lnTo>
                    <a:pt x="8935682" y="186512"/>
                  </a:lnTo>
                  <a:lnTo>
                    <a:pt x="8961501" y="198932"/>
                  </a:lnTo>
                  <a:lnTo>
                    <a:pt x="8994280" y="203390"/>
                  </a:lnTo>
                  <a:lnTo>
                    <a:pt x="9026995" y="198932"/>
                  </a:lnTo>
                  <a:lnTo>
                    <a:pt x="9052674" y="186512"/>
                  </a:lnTo>
                  <a:lnTo>
                    <a:pt x="9068562" y="168262"/>
                  </a:lnTo>
                  <a:lnTo>
                    <a:pt x="9069451" y="167233"/>
                  </a:lnTo>
                  <a:lnTo>
                    <a:pt x="9075458" y="142214"/>
                  </a:lnTo>
                  <a:close/>
                </a:path>
                <a:path w="9178925" h="1737359">
                  <a:moveTo>
                    <a:pt x="9093746" y="32359"/>
                  </a:moveTo>
                  <a:lnTo>
                    <a:pt x="9017571" y="32359"/>
                  </a:lnTo>
                  <a:lnTo>
                    <a:pt x="9017571" y="0"/>
                  </a:lnTo>
                  <a:lnTo>
                    <a:pt x="8970594" y="0"/>
                  </a:lnTo>
                  <a:lnTo>
                    <a:pt x="8970594" y="32359"/>
                  </a:lnTo>
                  <a:lnTo>
                    <a:pt x="8894166" y="32359"/>
                  </a:lnTo>
                  <a:lnTo>
                    <a:pt x="8894166" y="70116"/>
                  </a:lnTo>
                  <a:lnTo>
                    <a:pt x="9093746" y="70116"/>
                  </a:lnTo>
                  <a:lnTo>
                    <a:pt x="9093746" y="32359"/>
                  </a:lnTo>
                  <a:close/>
                </a:path>
                <a:path w="9178925" h="1737359">
                  <a:moveTo>
                    <a:pt x="9178861" y="221805"/>
                  </a:moveTo>
                  <a:lnTo>
                    <a:pt x="9132418" y="221805"/>
                  </a:lnTo>
                  <a:lnTo>
                    <a:pt x="9132418" y="259168"/>
                  </a:lnTo>
                  <a:lnTo>
                    <a:pt x="9132418" y="299694"/>
                  </a:lnTo>
                  <a:lnTo>
                    <a:pt x="8998750" y="299694"/>
                  </a:lnTo>
                  <a:lnTo>
                    <a:pt x="8998750" y="259168"/>
                  </a:lnTo>
                  <a:lnTo>
                    <a:pt x="9132418" y="259168"/>
                  </a:lnTo>
                  <a:lnTo>
                    <a:pt x="9132418" y="221805"/>
                  </a:lnTo>
                  <a:lnTo>
                    <a:pt x="8951265" y="221805"/>
                  </a:lnTo>
                  <a:lnTo>
                    <a:pt x="8951265" y="337705"/>
                  </a:lnTo>
                  <a:lnTo>
                    <a:pt x="9178861" y="337705"/>
                  </a:lnTo>
                  <a:lnTo>
                    <a:pt x="9178861" y="299694"/>
                  </a:lnTo>
                  <a:lnTo>
                    <a:pt x="9178861" y="259168"/>
                  </a:lnTo>
                  <a:lnTo>
                    <a:pt x="9178861" y="221805"/>
                  </a:lnTo>
                  <a:close/>
                </a:path>
                <a:path w="9178925" h="1737359">
                  <a:moveTo>
                    <a:pt x="9178861" y="2628"/>
                  </a:moveTo>
                  <a:lnTo>
                    <a:pt x="9131503" y="2628"/>
                  </a:lnTo>
                  <a:lnTo>
                    <a:pt x="9131503" y="102222"/>
                  </a:lnTo>
                  <a:lnTo>
                    <a:pt x="9087688" y="102222"/>
                  </a:lnTo>
                  <a:lnTo>
                    <a:pt x="9087688" y="140893"/>
                  </a:lnTo>
                  <a:lnTo>
                    <a:pt x="9131503" y="140893"/>
                  </a:lnTo>
                  <a:lnTo>
                    <a:pt x="9131503" y="207594"/>
                  </a:lnTo>
                  <a:lnTo>
                    <a:pt x="9178861" y="207594"/>
                  </a:lnTo>
                  <a:lnTo>
                    <a:pt x="9178861" y="26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31530" y="6470027"/>
              <a:ext cx="8663940" cy="810895"/>
            </a:xfrm>
            <a:custGeom>
              <a:avLst/>
              <a:gdLst/>
              <a:ahLst/>
              <a:cxnLst/>
              <a:rect l="l" t="t" r="r" b="b"/>
              <a:pathLst>
                <a:path w="8663940" h="810895">
                  <a:moveTo>
                    <a:pt x="178130" y="490359"/>
                  </a:moveTo>
                  <a:lnTo>
                    <a:pt x="17767" y="490359"/>
                  </a:lnTo>
                  <a:lnTo>
                    <a:pt x="17767" y="528116"/>
                  </a:lnTo>
                  <a:lnTo>
                    <a:pt x="126822" y="528116"/>
                  </a:lnTo>
                  <a:lnTo>
                    <a:pt x="114795" y="560743"/>
                  </a:lnTo>
                  <a:lnTo>
                    <a:pt x="89611" y="589559"/>
                  </a:lnTo>
                  <a:lnTo>
                    <a:pt x="51320" y="613448"/>
                  </a:lnTo>
                  <a:lnTo>
                    <a:pt x="0" y="631266"/>
                  </a:lnTo>
                  <a:lnTo>
                    <a:pt x="19735" y="667448"/>
                  </a:lnTo>
                  <a:lnTo>
                    <a:pt x="75196" y="647903"/>
                  </a:lnTo>
                  <a:lnTo>
                    <a:pt x="119329" y="620115"/>
                  </a:lnTo>
                  <a:lnTo>
                    <a:pt x="151574" y="584390"/>
                  </a:lnTo>
                  <a:lnTo>
                    <a:pt x="171361" y="541032"/>
                  </a:lnTo>
                  <a:lnTo>
                    <a:pt x="178130" y="490359"/>
                  </a:lnTo>
                  <a:close/>
                </a:path>
                <a:path w="8663940" h="810895">
                  <a:moveTo>
                    <a:pt x="273519" y="681786"/>
                  </a:moveTo>
                  <a:lnTo>
                    <a:pt x="45516" y="681786"/>
                  </a:lnTo>
                  <a:lnTo>
                    <a:pt x="45516" y="719543"/>
                  </a:lnTo>
                  <a:lnTo>
                    <a:pt x="225894" y="719543"/>
                  </a:lnTo>
                  <a:lnTo>
                    <a:pt x="225894" y="810056"/>
                  </a:lnTo>
                  <a:lnTo>
                    <a:pt x="273519" y="810056"/>
                  </a:lnTo>
                  <a:lnTo>
                    <a:pt x="273519" y="681786"/>
                  </a:lnTo>
                  <a:close/>
                </a:path>
                <a:path w="8663940" h="810895">
                  <a:moveTo>
                    <a:pt x="319036" y="550481"/>
                  </a:moveTo>
                  <a:lnTo>
                    <a:pt x="273519" y="550481"/>
                  </a:lnTo>
                  <a:lnTo>
                    <a:pt x="273519" y="471157"/>
                  </a:lnTo>
                  <a:lnTo>
                    <a:pt x="225894" y="471157"/>
                  </a:lnTo>
                  <a:lnTo>
                    <a:pt x="225894" y="668096"/>
                  </a:lnTo>
                  <a:lnTo>
                    <a:pt x="273519" y="668096"/>
                  </a:lnTo>
                  <a:lnTo>
                    <a:pt x="273519" y="589953"/>
                  </a:lnTo>
                  <a:lnTo>
                    <a:pt x="319036" y="589953"/>
                  </a:lnTo>
                  <a:lnTo>
                    <a:pt x="319036" y="550481"/>
                  </a:lnTo>
                  <a:close/>
                </a:path>
                <a:path w="8663940" h="810895">
                  <a:moveTo>
                    <a:pt x="577189" y="723887"/>
                  </a:moveTo>
                  <a:lnTo>
                    <a:pt x="574408" y="693496"/>
                  </a:lnTo>
                  <a:lnTo>
                    <a:pt x="573646" y="685203"/>
                  </a:lnTo>
                  <a:lnTo>
                    <a:pt x="549719" y="688924"/>
                  </a:lnTo>
                  <a:lnTo>
                    <a:pt x="526465" y="691375"/>
                  </a:lnTo>
                  <a:lnTo>
                    <a:pt x="503174" y="692810"/>
                  </a:lnTo>
                  <a:lnTo>
                    <a:pt x="479183" y="693496"/>
                  </a:lnTo>
                  <a:lnTo>
                    <a:pt x="479183" y="548640"/>
                  </a:lnTo>
                  <a:lnTo>
                    <a:pt x="557987" y="548640"/>
                  </a:lnTo>
                  <a:lnTo>
                    <a:pt x="557987" y="510489"/>
                  </a:lnTo>
                  <a:lnTo>
                    <a:pt x="431558" y="510489"/>
                  </a:lnTo>
                  <a:lnTo>
                    <a:pt x="431558" y="733221"/>
                  </a:lnTo>
                  <a:lnTo>
                    <a:pt x="455231" y="733221"/>
                  </a:lnTo>
                  <a:lnTo>
                    <a:pt x="487299" y="732840"/>
                  </a:lnTo>
                  <a:lnTo>
                    <a:pt x="517448" y="731520"/>
                  </a:lnTo>
                  <a:lnTo>
                    <a:pt x="546989" y="728713"/>
                  </a:lnTo>
                  <a:lnTo>
                    <a:pt x="577189" y="723887"/>
                  </a:lnTo>
                  <a:close/>
                </a:path>
                <a:path w="8663940" h="810895">
                  <a:moveTo>
                    <a:pt x="714679" y="471157"/>
                  </a:moveTo>
                  <a:lnTo>
                    <a:pt x="669810" y="471157"/>
                  </a:lnTo>
                  <a:lnTo>
                    <a:pt x="669810" y="602056"/>
                  </a:lnTo>
                  <a:lnTo>
                    <a:pt x="637184" y="602056"/>
                  </a:lnTo>
                  <a:lnTo>
                    <a:pt x="637184" y="477075"/>
                  </a:lnTo>
                  <a:lnTo>
                    <a:pt x="593636" y="477075"/>
                  </a:lnTo>
                  <a:lnTo>
                    <a:pt x="593636" y="793483"/>
                  </a:lnTo>
                  <a:lnTo>
                    <a:pt x="637184" y="793483"/>
                  </a:lnTo>
                  <a:lnTo>
                    <a:pt x="637184" y="640080"/>
                  </a:lnTo>
                  <a:lnTo>
                    <a:pt x="669810" y="640080"/>
                  </a:lnTo>
                  <a:lnTo>
                    <a:pt x="669810" y="810056"/>
                  </a:lnTo>
                  <a:lnTo>
                    <a:pt x="714679" y="810056"/>
                  </a:lnTo>
                  <a:lnTo>
                    <a:pt x="714679" y="640080"/>
                  </a:lnTo>
                  <a:lnTo>
                    <a:pt x="714679" y="602056"/>
                  </a:lnTo>
                  <a:lnTo>
                    <a:pt x="714679" y="471157"/>
                  </a:lnTo>
                  <a:close/>
                </a:path>
                <a:path w="8663940" h="810895">
                  <a:moveTo>
                    <a:pt x="935304" y="612317"/>
                  </a:moveTo>
                  <a:lnTo>
                    <a:pt x="929195" y="586867"/>
                  </a:lnTo>
                  <a:lnTo>
                    <a:pt x="927989" y="585482"/>
                  </a:lnTo>
                  <a:lnTo>
                    <a:pt x="912063" y="567156"/>
                  </a:lnTo>
                  <a:lnTo>
                    <a:pt x="890308" y="556641"/>
                  </a:lnTo>
                  <a:lnTo>
                    <a:pt x="890308" y="612317"/>
                  </a:lnTo>
                  <a:lnTo>
                    <a:pt x="887450" y="623684"/>
                  </a:lnTo>
                  <a:lnTo>
                    <a:pt x="879602" y="631875"/>
                  </a:lnTo>
                  <a:lnTo>
                    <a:pt x="867537" y="636828"/>
                  </a:lnTo>
                  <a:lnTo>
                    <a:pt x="852030" y="638505"/>
                  </a:lnTo>
                  <a:lnTo>
                    <a:pt x="836498" y="636828"/>
                  </a:lnTo>
                  <a:lnTo>
                    <a:pt x="824547" y="631875"/>
                  </a:lnTo>
                  <a:lnTo>
                    <a:pt x="816851" y="623684"/>
                  </a:lnTo>
                  <a:lnTo>
                    <a:pt x="814133" y="612317"/>
                  </a:lnTo>
                  <a:lnTo>
                    <a:pt x="816851" y="600824"/>
                  </a:lnTo>
                  <a:lnTo>
                    <a:pt x="824547" y="592442"/>
                  </a:lnTo>
                  <a:lnTo>
                    <a:pt x="836498" y="587286"/>
                  </a:lnTo>
                  <a:lnTo>
                    <a:pt x="852030" y="585482"/>
                  </a:lnTo>
                  <a:lnTo>
                    <a:pt x="867537" y="587286"/>
                  </a:lnTo>
                  <a:lnTo>
                    <a:pt x="879602" y="592442"/>
                  </a:lnTo>
                  <a:lnTo>
                    <a:pt x="887450" y="600824"/>
                  </a:lnTo>
                  <a:lnTo>
                    <a:pt x="890308" y="612317"/>
                  </a:lnTo>
                  <a:lnTo>
                    <a:pt x="890308" y="556641"/>
                  </a:lnTo>
                  <a:lnTo>
                    <a:pt x="885736" y="554418"/>
                  </a:lnTo>
                  <a:lnTo>
                    <a:pt x="852030" y="549833"/>
                  </a:lnTo>
                  <a:lnTo>
                    <a:pt x="818108" y="554418"/>
                  </a:lnTo>
                  <a:lnTo>
                    <a:pt x="791489" y="567156"/>
                  </a:lnTo>
                  <a:lnTo>
                    <a:pt x="774115" y="586867"/>
                  </a:lnTo>
                  <a:lnTo>
                    <a:pt x="767956" y="612317"/>
                  </a:lnTo>
                  <a:lnTo>
                    <a:pt x="774115" y="637768"/>
                  </a:lnTo>
                  <a:lnTo>
                    <a:pt x="791489" y="657466"/>
                  </a:lnTo>
                  <a:lnTo>
                    <a:pt x="818108" y="670166"/>
                  </a:lnTo>
                  <a:lnTo>
                    <a:pt x="852030" y="674674"/>
                  </a:lnTo>
                  <a:lnTo>
                    <a:pt x="885736" y="670166"/>
                  </a:lnTo>
                  <a:lnTo>
                    <a:pt x="912063" y="657466"/>
                  </a:lnTo>
                  <a:lnTo>
                    <a:pt x="928560" y="638505"/>
                  </a:lnTo>
                  <a:lnTo>
                    <a:pt x="929195" y="637768"/>
                  </a:lnTo>
                  <a:lnTo>
                    <a:pt x="935304" y="612317"/>
                  </a:lnTo>
                  <a:close/>
                </a:path>
                <a:path w="8663940" h="810895">
                  <a:moveTo>
                    <a:pt x="952411" y="501675"/>
                  </a:moveTo>
                  <a:lnTo>
                    <a:pt x="875703" y="501675"/>
                  </a:lnTo>
                  <a:lnTo>
                    <a:pt x="875703" y="469582"/>
                  </a:lnTo>
                  <a:lnTo>
                    <a:pt x="828344" y="469582"/>
                  </a:lnTo>
                  <a:lnTo>
                    <a:pt x="828344" y="501675"/>
                  </a:lnTo>
                  <a:lnTo>
                    <a:pt x="751382" y="501675"/>
                  </a:lnTo>
                  <a:lnTo>
                    <a:pt x="751382" y="538911"/>
                  </a:lnTo>
                  <a:lnTo>
                    <a:pt x="952411" y="538911"/>
                  </a:lnTo>
                  <a:lnTo>
                    <a:pt x="952411" y="501675"/>
                  </a:lnTo>
                  <a:close/>
                </a:path>
                <a:path w="8663940" h="810895">
                  <a:moveTo>
                    <a:pt x="1020165" y="697966"/>
                  </a:moveTo>
                  <a:lnTo>
                    <a:pt x="792162" y="697966"/>
                  </a:lnTo>
                  <a:lnTo>
                    <a:pt x="792162" y="735850"/>
                  </a:lnTo>
                  <a:lnTo>
                    <a:pt x="972540" y="735850"/>
                  </a:lnTo>
                  <a:lnTo>
                    <a:pt x="972540" y="810056"/>
                  </a:lnTo>
                  <a:lnTo>
                    <a:pt x="1020165" y="810056"/>
                  </a:lnTo>
                  <a:lnTo>
                    <a:pt x="1020165" y="697966"/>
                  </a:lnTo>
                  <a:close/>
                </a:path>
                <a:path w="8663940" h="810895">
                  <a:moveTo>
                    <a:pt x="1065682" y="559295"/>
                  </a:moveTo>
                  <a:lnTo>
                    <a:pt x="1020165" y="559295"/>
                  </a:lnTo>
                  <a:lnTo>
                    <a:pt x="1020165" y="471157"/>
                  </a:lnTo>
                  <a:lnTo>
                    <a:pt x="972540" y="471157"/>
                  </a:lnTo>
                  <a:lnTo>
                    <a:pt x="972540" y="683755"/>
                  </a:lnTo>
                  <a:lnTo>
                    <a:pt x="1020165" y="683755"/>
                  </a:lnTo>
                  <a:lnTo>
                    <a:pt x="1020165" y="597979"/>
                  </a:lnTo>
                  <a:lnTo>
                    <a:pt x="1065682" y="597979"/>
                  </a:lnTo>
                  <a:lnTo>
                    <a:pt x="1065682" y="559295"/>
                  </a:lnTo>
                  <a:close/>
                </a:path>
                <a:path w="8663940" h="810895">
                  <a:moveTo>
                    <a:pt x="1269593" y="615607"/>
                  </a:moveTo>
                  <a:lnTo>
                    <a:pt x="1262799" y="565696"/>
                  </a:lnTo>
                  <a:lnTo>
                    <a:pt x="1249184" y="537984"/>
                  </a:lnTo>
                  <a:lnTo>
                    <a:pt x="1244142" y="527723"/>
                  </a:lnTo>
                  <a:lnTo>
                    <a:pt x="1223683" y="510222"/>
                  </a:lnTo>
                  <a:lnTo>
                    <a:pt x="1223683" y="615607"/>
                  </a:lnTo>
                  <a:lnTo>
                    <a:pt x="1220546" y="649173"/>
                  </a:lnTo>
                  <a:lnTo>
                    <a:pt x="1211707" y="673608"/>
                  </a:lnTo>
                  <a:lnTo>
                    <a:pt x="1198041" y="688555"/>
                  </a:lnTo>
                  <a:lnTo>
                    <a:pt x="1180401" y="693623"/>
                  </a:lnTo>
                  <a:lnTo>
                    <a:pt x="1162443" y="688555"/>
                  </a:lnTo>
                  <a:lnTo>
                    <a:pt x="1148600" y="673608"/>
                  </a:lnTo>
                  <a:lnTo>
                    <a:pt x="1139736" y="649173"/>
                  </a:lnTo>
                  <a:lnTo>
                    <a:pt x="1136726" y="615607"/>
                  </a:lnTo>
                  <a:lnTo>
                    <a:pt x="1139736" y="582333"/>
                  </a:lnTo>
                  <a:lnTo>
                    <a:pt x="1148600" y="557999"/>
                  </a:lnTo>
                  <a:lnTo>
                    <a:pt x="1162443" y="543064"/>
                  </a:lnTo>
                  <a:lnTo>
                    <a:pt x="1180401" y="537984"/>
                  </a:lnTo>
                  <a:lnTo>
                    <a:pt x="1198041" y="543064"/>
                  </a:lnTo>
                  <a:lnTo>
                    <a:pt x="1211707" y="557999"/>
                  </a:lnTo>
                  <a:lnTo>
                    <a:pt x="1220546" y="582333"/>
                  </a:lnTo>
                  <a:lnTo>
                    <a:pt x="1223683" y="615607"/>
                  </a:lnTo>
                  <a:lnTo>
                    <a:pt x="1223683" y="510222"/>
                  </a:lnTo>
                  <a:lnTo>
                    <a:pt x="1215910" y="503567"/>
                  </a:lnTo>
                  <a:lnTo>
                    <a:pt x="1180401" y="495096"/>
                  </a:lnTo>
                  <a:lnTo>
                    <a:pt x="1144511" y="503567"/>
                  </a:lnTo>
                  <a:lnTo>
                    <a:pt x="1116114" y="527723"/>
                  </a:lnTo>
                  <a:lnTo>
                    <a:pt x="1097457" y="565696"/>
                  </a:lnTo>
                  <a:lnTo>
                    <a:pt x="1090803" y="615607"/>
                  </a:lnTo>
                  <a:lnTo>
                    <a:pt x="1097457" y="665937"/>
                  </a:lnTo>
                  <a:lnTo>
                    <a:pt x="1116114" y="704049"/>
                  </a:lnTo>
                  <a:lnTo>
                    <a:pt x="1144511" y="728205"/>
                  </a:lnTo>
                  <a:lnTo>
                    <a:pt x="1180401" y="736650"/>
                  </a:lnTo>
                  <a:lnTo>
                    <a:pt x="1215910" y="728205"/>
                  </a:lnTo>
                  <a:lnTo>
                    <a:pt x="1244142" y="704049"/>
                  </a:lnTo>
                  <a:lnTo>
                    <a:pt x="1249248" y="693623"/>
                  </a:lnTo>
                  <a:lnTo>
                    <a:pt x="1262799" y="665937"/>
                  </a:lnTo>
                  <a:lnTo>
                    <a:pt x="1269593" y="615607"/>
                  </a:lnTo>
                  <a:close/>
                </a:path>
                <a:path w="8663940" h="810895">
                  <a:moveTo>
                    <a:pt x="1364322" y="471157"/>
                  </a:moveTo>
                  <a:lnTo>
                    <a:pt x="1316304" y="471157"/>
                  </a:lnTo>
                  <a:lnTo>
                    <a:pt x="1316304" y="810844"/>
                  </a:lnTo>
                  <a:lnTo>
                    <a:pt x="1364322" y="810844"/>
                  </a:lnTo>
                  <a:lnTo>
                    <a:pt x="1364322" y="471157"/>
                  </a:lnTo>
                  <a:close/>
                </a:path>
                <a:path w="8663940" h="810895">
                  <a:moveTo>
                    <a:pt x="1706181" y="700468"/>
                  </a:moveTo>
                  <a:lnTo>
                    <a:pt x="1669719" y="675513"/>
                  </a:lnTo>
                  <a:lnTo>
                    <a:pt x="1646428" y="645210"/>
                  </a:lnTo>
                  <a:lnTo>
                    <a:pt x="1628305" y="603110"/>
                  </a:lnTo>
                  <a:lnTo>
                    <a:pt x="1623301" y="563511"/>
                  </a:lnTo>
                  <a:lnTo>
                    <a:pt x="1623301" y="542721"/>
                  </a:lnTo>
                  <a:lnTo>
                    <a:pt x="1691449" y="542721"/>
                  </a:lnTo>
                  <a:lnTo>
                    <a:pt x="1691449" y="503910"/>
                  </a:lnTo>
                  <a:lnTo>
                    <a:pt x="1503845" y="503910"/>
                  </a:lnTo>
                  <a:lnTo>
                    <a:pt x="1503845" y="542721"/>
                  </a:lnTo>
                  <a:lnTo>
                    <a:pt x="1575536" y="542721"/>
                  </a:lnTo>
                  <a:lnTo>
                    <a:pt x="1575536" y="563511"/>
                  </a:lnTo>
                  <a:lnTo>
                    <a:pt x="1570062" y="606171"/>
                  </a:lnTo>
                  <a:lnTo>
                    <a:pt x="1554048" y="647344"/>
                  </a:lnTo>
                  <a:lnTo>
                    <a:pt x="1527492" y="682955"/>
                  </a:lnTo>
                  <a:lnTo>
                    <a:pt x="1490421" y="708888"/>
                  </a:lnTo>
                  <a:lnTo>
                    <a:pt x="1518043" y="746379"/>
                  </a:lnTo>
                  <a:lnTo>
                    <a:pt x="1545158" y="729107"/>
                  </a:lnTo>
                  <a:lnTo>
                    <a:pt x="1567980" y="705713"/>
                  </a:lnTo>
                  <a:lnTo>
                    <a:pt x="1586357" y="677354"/>
                  </a:lnTo>
                  <a:lnTo>
                    <a:pt x="1600136" y="645210"/>
                  </a:lnTo>
                  <a:lnTo>
                    <a:pt x="1613598" y="674370"/>
                  </a:lnTo>
                  <a:lnTo>
                    <a:pt x="1631403" y="700189"/>
                  </a:lnTo>
                  <a:lnTo>
                    <a:pt x="1653476" y="721639"/>
                  </a:lnTo>
                  <a:lnTo>
                    <a:pt x="1679740" y="737692"/>
                  </a:lnTo>
                  <a:lnTo>
                    <a:pt x="1706181" y="700468"/>
                  </a:lnTo>
                  <a:close/>
                </a:path>
                <a:path w="8663940" h="810895">
                  <a:moveTo>
                    <a:pt x="1815376" y="600608"/>
                  </a:moveTo>
                  <a:lnTo>
                    <a:pt x="1765376" y="600608"/>
                  </a:lnTo>
                  <a:lnTo>
                    <a:pt x="1765376" y="471157"/>
                  </a:lnTo>
                  <a:lnTo>
                    <a:pt x="1717890" y="471157"/>
                  </a:lnTo>
                  <a:lnTo>
                    <a:pt x="1717890" y="810056"/>
                  </a:lnTo>
                  <a:lnTo>
                    <a:pt x="1765376" y="810056"/>
                  </a:lnTo>
                  <a:lnTo>
                    <a:pt x="1765376" y="640207"/>
                  </a:lnTo>
                  <a:lnTo>
                    <a:pt x="1815376" y="640207"/>
                  </a:lnTo>
                  <a:lnTo>
                    <a:pt x="1815376" y="600608"/>
                  </a:lnTo>
                  <a:close/>
                </a:path>
                <a:path w="8663940" h="810895">
                  <a:moveTo>
                    <a:pt x="1999957" y="703097"/>
                  </a:moveTo>
                  <a:lnTo>
                    <a:pt x="1969223" y="679297"/>
                  </a:lnTo>
                  <a:lnTo>
                    <a:pt x="1957539" y="661784"/>
                  </a:lnTo>
                  <a:lnTo>
                    <a:pt x="1948561" y="648335"/>
                  </a:lnTo>
                  <a:lnTo>
                    <a:pt x="1936965" y="612597"/>
                  </a:lnTo>
                  <a:lnTo>
                    <a:pt x="1933384" y="574433"/>
                  </a:lnTo>
                  <a:lnTo>
                    <a:pt x="1933384" y="566674"/>
                  </a:lnTo>
                  <a:lnTo>
                    <a:pt x="1986673" y="566674"/>
                  </a:lnTo>
                  <a:lnTo>
                    <a:pt x="1986673" y="528650"/>
                  </a:lnTo>
                  <a:lnTo>
                    <a:pt x="1932990" y="528650"/>
                  </a:lnTo>
                  <a:lnTo>
                    <a:pt x="1932990" y="482993"/>
                  </a:lnTo>
                  <a:lnTo>
                    <a:pt x="1888655" y="482993"/>
                  </a:lnTo>
                  <a:lnTo>
                    <a:pt x="1888655" y="528650"/>
                  </a:lnTo>
                  <a:lnTo>
                    <a:pt x="1834057" y="528650"/>
                  </a:lnTo>
                  <a:lnTo>
                    <a:pt x="1834057" y="566674"/>
                  </a:lnTo>
                  <a:lnTo>
                    <a:pt x="1888655" y="566674"/>
                  </a:lnTo>
                  <a:lnTo>
                    <a:pt x="1888655" y="574433"/>
                  </a:lnTo>
                  <a:lnTo>
                    <a:pt x="1884895" y="613752"/>
                  </a:lnTo>
                  <a:lnTo>
                    <a:pt x="1873224" y="651357"/>
                  </a:lnTo>
                  <a:lnTo>
                    <a:pt x="1852434" y="684466"/>
                  </a:lnTo>
                  <a:lnTo>
                    <a:pt x="1821294" y="710336"/>
                  </a:lnTo>
                  <a:lnTo>
                    <a:pt x="1848523" y="745985"/>
                  </a:lnTo>
                  <a:lnTo>
                    <a:pt x="1869655" y="730313"/>
                  </a:lnTo>
                  <a:lnTo>
                    <a:pt x="1887004" y="710590"/>
                  </a:lnTo>
                  <a:lnTo>
                    <a:pt x="1900809" y="687527"/>
                  </a:lnTo>
                  <a:lnTo>
                    <a:pt x="1911286" y="661784"/>
                  </a:lnTo>
                  <a:lnTo>
                    <a:pt x="1921751" y="685393"/>
                  </a:lnTo>
                  <a:lnTo>
                    <a:pt x="1935543" y="706323"/>
                  </a:lnTo>
                  <a:lnTo>
                    <a:pt x="1952853" y="723988"/>
                  </a:lnTo>
                  <a:lnTo>
                    <a:pt x="1973910" y="737831"/>
                  </a:lnTo>
                  <a:lnTo>
                    <a:pt x="1999957" y="703097"/>
                  </a:lnTo>
                  <a:close/>
                </a:path>
                <a:path w="8663940" h="810895">
                  <a:moveTo>
                    <a:pt x="2051126" y="476808"/>
                  </a:moveTo>
                  <a:lnTo>
                    <a:pt x="2006663" y="476808"/>
                  </a:lnTo>
                  <a:lnTo>
                    <a:pt x="2006663" y="599821"/>
                  </a:lnTo>
                  <a:lnTo>
                    <a:pt x="1966798" y="599821"/>
                  </a:lnTo>
                  <a:lnTo>
                    <a:pt x="1966798" y="638505"/>
                  </a:lnTo>
                  <a:lnTo>
                    <a:pt x="2006663" y="638505"/>
                  </a:lnTo>
                  <a:lnTo>
                    <a:pt x="2006663" y="794270"/>
                  </a:lnTo>
                  <a:lnTo>
                    <a:pt x="2051126" y="794270"/>
                  </a:lnTo>
                  <a:lnTo>
                    <a:pt x="2051126" y="476808"/>
                  </a:lnTo>
                  <a:close/>
                </a:path>
                <a:path w="8663940" h="810895">
                  <a:moveTo>
                    <a:pt x="2120328" y="471157"/>
                  </a:moveTo>
                  <a:lnTo>
                    <a:pt x="2075472" y="471157"/>
                  </a:lnTo>
                  <a:lnTo>
                    <a:pt x="2075472" y="810056"/>
                  </a:lnTo>
                  <a:lnTo>
                    <a:pt x="2120328" y="810056"/>
                  </a:lnTo>
                  <a:lnTo>
                    <a:pt x="2120328" y="471157"/>
                  </a:lnTo>
                  <a:close/>
                </a:path>
                <a:path w="8663940" h="810895">
                  <a:moveTo>
                    <a:pt x="2323401" y="311531"/>
                  </a:moveTo>
                  <a:lnTo>
                    <a:pt x="2088438" y="311531"/>
                  </a:lnTo>
                  <a:lnTo>
                    <a:pt x="2088438" y="349631"/>
                  </a:lnTo>
                  <a:lnTo>
                    <a:pt x="2323401" y="349631"/>
                  </a:lnTo>
                  <a:lnTo>
                    <a:pt x="2323401" y="311531"/>
                  </a:lnTo>
                  <a:close/>
                </a:path>
                <a:path w="8663940" h="810895">
                  <a:moveTo>
                    <a:pt x="2362797" y="626529"/>
                  </a:moveTo>
                  <a:lnTo>
                    <a:pt x="2328138" y="609231"/>
                  </a:lnTo>
                  <a:lnTo>
                    <a:pt x="2314918" y="596265"/>
                  </a:lnTo>
                  <a:lnTo>
                    <a:pt x="2303932" y="585495"/>
                  </a:lnTo>
                  <a:lnTo>
                    <a:pt x="2289683" y="557644"/>
                  </a:lnTo>
                  <a:lnTo>
                    <a:pt x="2284920" y="527989"/>
                  </a:lnTo>
                  <a:lnTo>
                    <a:pt x="2352408" y="527989"/>
                  </a:lnTo>
                  <a:lnTo>
                    <a:pt x="2352408" y="490232"/>
                  </a:lnTo>
                  <a:lnTo>
                    <a:pt x="2168753" y="490232"/>
                  </a:lnTo>
                  <a:lnTo>
                    <a:pt x="2168753" y="527989"/>
                  </a:lnTo>
                  <a:lnTo>
                    <a:pt x="2236635" y="527989"/>
                  </a:lnTo>
                  <a:lnTo>
                    <a:pt x="2231644" y="559574"/>
                  </a:lnTo>
                  <a:lnTo>
                    <a:pt x="2216734" y="589356"/>
                  </a:lnTo>
                  <a:lnTo>
                    <a:pt x="2191423" y="614603"/>
                  </a:lnTo>
                  <a:lnTo>
                    <a:pt x="2155202" y="632574"/>
                  </a:lnTo>
                  <a:lnTo>
                    <a:pt x="2179536" y="670077"/>
                  </a:lnTo>
                  <a:lnTo>
                    <a:pt x="2207044" y="657860"/>
                  </a:lnTo>
                  <a:lnTo>
                    <a:pt x="2229828" y="641019"/>
                  </a:lnTo>
                  <a:lnTo>
                    <a:pt x="2247912" y="620255"/>
                  </a:lnTo>
                  <a:lnTo>
                    <a:pt x="2261362" y="596265"/>
                  </a:lnTo>
                  <a:lnTo>
                    <a:pt x="2274493" y="617918"/>
                  </a:lnTo>
                  <a:lnTo>
                    <a:pt x="2291842" y="636689"/>
                  </a:lnTo>
                  <a:lnTo>
                    <a:pt x="2313444" y="651954"/>
                  </a:lnTo>
                  <a:lnTo>
                    <a:pt x="2339378" y="663105"/>
                  </a:lnTo>
                  <a:lnTo>
                    <a:pt x="2362797" y="626529"/>
                  </a:lnTo>
                  <a:close/>
                </a:path>
                <a:path w="8663940" h="810895">
                  <a:moveTo>
                    <a:pt x="2442527" y="687971"/>
                  </a:moveTo>
                  <a:lnTo>
                    <a:pt x="2209800" y="687971"/>
                  </a:lnTo>
                  <a:lnTo>
                    <a:pt x="2209800" y="725982"/>
                  </a:lnTo>
                  <a:lnTo>
                    <a:pt x="2395169" y="725982"/>
                  </a:lnTo>
                  <a:lnTo>
                    <a:pt x="2395169" y="810056"/>
                  </a:lnTo>
                  <a:lnTo>
                    <a:pt x="2442527" y="810056"/>
                  </a:lnTo>
                  <a:lnTo>
                    <a:pt x="2442527" y="687971"/>
                  </a:lnTo>
                  <a:close/>
                </a:path>
                <a:path w="8663940" h="810895">
                  <a:moveTo>
                    <a:pt x="2442527" y="471157"/>
                  </a:moveTo>
                  <a:lnTo>
                    <a:pt x="2395169" y="471157"/>
                  </a:lnTo>
                  <a:lnTo>
                    <a:pt x="2395169" y="552716"/>
                  </a:lnTo>
                  <a:lnTo>
                    <a:pt x="2342667" y="552716"/>
                  </a:lnTo>
                  <a:lnTo>
                    <a:pt x="2342667" y="591527"/>
                  </a:lnTo>
                  <a:lnTo>
                    <a:pt x="2395169" y="591527"/>
                  </a:lnTo>
                  <a:lnTo>
                    <a:pt x="2395169" y="673100"/>
                  </a:lnTo>
                  <a:lnTo>
                    <a:pt x="2442527" y="673100"/>
                  </a:lnTo>
                  <a:lnTo>
                    <a:pt x="2442527" y="471157"/>
                  </a:lnTo>
                  <a:close/>
                </a:path>
                <a:path w="8663940" h="810895">
                  <a:moveTo>
                    <a:pt x="2662898" y="239585"/>
                  </a:moveTo>
                  <a:lnTo>
                    <a:pt x="2625191" y="214871"/>
                  </a:lnTo>
                  <a:lnTo>
                    <a:pt x="2602217" y="184454"/>
                  </a:lnTo>
                  <a:lnTo>
                    <a:pt x="2582532" y="136880"/>
                  </a:lnTo>
                  <a:lnTo>
                    <a:pt x="2577376" y="90792"/>
                  </a:lnTo>
                  <a:lnTo>
                    <a:pt x="2577376" y="40132"/>
                  </a:lnTo>
                  <a:lnTo>
                    <a:pt x="2529230" y="40132"/>
                  </a:lnTo>
                  <a:lnTo>
                    <a:pt x="2529230" y="90792"/>
                  </a:lnTo>
                  <a:lnTo>
                    <a:pt x="2523667" y="139344"/>
                  </a:lnTo>
                  <a:lnTo>
                    <a:pt x="2507259" y="183896"/>
                  </a:lnTo>
                  <a:lnTo>
                    <a:pt x="2479789" y="220814"/>
                  </a:lnTo>
                  <a:lnTo>
                    <a:pt x="2441079" y="246418"/>
                  </a:lnTo>
                  <a:lnTo>
                    <a:pt x="2469769" y="285889"/>
                  </a:lnTo>
                  <a:lnTo>
                    <a:pt x="2498204" y="268528"/>
                  </a:lnTo>
                  <a:lnTo>
                    <a:pt x="2521635" y="245237"/>
                  </a:lnTo>
                  <a:lnTo>
                    <a:pt x="2540177" y="216916"/>
                  </a:lnTo>
                  <a:lnTo>
                    <a:pt x="2553957" y="184454"/>
                  </a:lnTo>
                  <a:lnTo>
                    <a:pt x="2567660" y="214185"/>
                  </a:lnTo>
                  <a:lnTo>
                    <a:pt x="2585682" y="240106"/>
                  </a:lnTo>
                  <a:lnTo>
                    <a:pt x="2608072" y="261493"/>
                  </a:lnTo>
                  <a:lnTo>
                    <a:pt x="2634869" y="277596"/>
                  </a:lnTo>
                  <a:lnTo>
                    <a:pt x="2662898" y="239585"/>
                  </a:lnTo>
                  <a:close/>
                </a:path>
                <a:path w="8663940" h="810895">
                  <a:moveTo>
                    <a:pt x="2728938" y="13957"/>
                  </a:moveTo>
                  <a:lnTo>
                    <a:pt x="2680919" y="13957"/>
                  </a:lnTo>
                  <a:lnTo>
                    <a:pt x="2680919" y="353644"/>
                  </a:lnTo>
                  <a:lnTo>
                    <a:pt x="2728938" y="353644"/>
                  </a:lnTo>
                  <a:lnTo>
                    <a:pt x="2728938" y="13957"/>
                  </a:lnTo>
                  <a:close/>
                </a:path>
                <a:path w="8663940" h="810895">
                  <a:moveTo>
                    <a:pt x="2768396" y="586003"/>
                  </a:moveTo>
                  <a:lnTo>
                    <a:pt x="2758541" y="546036"/>
                  </a:lnTo>
                  <a:lnTo>
                    <a:pt x="2741828" y="527062"/>
                  </a:lnTo>
                  <a:lnTo>
                    <a:pt x="2731478" y="515327"/>
                  </a:lnTo>
                  <a:lnTo>
                    <a:pt x="2721572" y="510514"/>
                  </a:lnTo>
                  <a:lnTo>
                    <a:pt x="2721572" y="586003"/>
                  </a:lnTo>
                  <a:lnTo>
                    <a:pt x="2715476" y="610717"/>
                  </a:lnTo>
                  <a:lnTo>
                    <a:pt x="2698686" y="629158"/>
                  </a:lnTo>
                  <a:lnTo>
                    <a:pt x="2673146" y="640689"/>
                  </a:lnTo>
                  <a:lnTo>
                    <a:pt x="2640787" y="644677"/>
                  </a:lnTo>
                  <a:lnTo>
                    <a:pt x="2608313" y="640689"/>
                  </a:lnTo>
                  <a:lnTo>
                    <a:pt x="2582672" y="629158"/>
                  </a:lnTo>
                  <a:lnTo>
                    <a:pt x="2565857" y="610717"/>
                  </a:lnTo>
                  <a:lnTo>
                    <a:pt x="2559875" y="586003"/>
                  </a:lnTo>
                  <a:lnTo>
                    <a:pt x="2565857" y="561441"/>
                  </a:lnTo>
                  <a:lnTo>
                    <a:pt x="2582672" y="542823"/>
                  </a:lnTo>
                  <a:lnTo>
                    <a:pt x="2608313" y="531063"/>
                  </a:lnTo>
                  <a:lnTo>
                    <a:pt x="2640787" y="527062"/>
                  </a:lnTo>
                  <a:lnTo>
                    <a:pt x="2673146" y="531063"/>
                  </a:lnTo>
                  <a:lnTo>
                    <a:pt x="2698686" y="542823"/>
                  </a:lnTo>
                  <a:lnTo>
                    <a:pt x="2715476" y="561441"/>
                  </a:lnTo>
                  <a:lnTo>
                    <a:pt x="2721572" y="586003"/>
                  </a:lnTo>
                  <a:lnTo>
                    <a:pt x="2721572" y="510514"/>
                  </a:lnTo>
                  <a:lnTo>
                    <a:pt x="2690977" y="495617"/>
                  </a:lnTo>
                  <a:lnTo>
                    <a:pt x="2640787" y="488657"/>
                  </a:lnTo>
                  <a:lnTo>
                    <a:pt x="2590800" y="495617"/>
                  </a:lnTo>
                  <a:lnTo>
                    <a:pt x="2550477" y="515327"/>
                  </a:lnTo>
                  <a:lnTo>
                    <a:pt x="2523566" y="546036"/>
                  </a:lnTo>
                  <a:lnTo>
                    <a:pt x="2513838" y="586003"/>
                  </a:lnTo>
                  <a:lnTo>
                    <a:pt x="2523566" y="626186"/>
                  </a:lnTo>
                  <a:lnTo>
                    <a:pt x="2550477" y="656971"/>
                  </a:lnTo>
                  <a:lnTo>
                    <a:pt x="2590800" y="676681"/>
                  </a:lnTo>
                  <a:lnTo>
                    <a:pt x="2640787" y="683628"/>
                  </a:lnTo>
                  <a:lnTo>
                    <a:pt x="2690977" y="676681"/>
                  </a:lnTo>
                  <a:lnTo>
                    <a:pt x="2731478" y="656971"/>
                  </a:lnTo>
                  <a:lnTo>
                    <a:pt x="2742285" y="644677"/>
                  </a:lnTo>
                  <a:lnTo>
                    <a:pt x="2758541" y="626186"/>
                  </a:lnTo>
                  <a:lnTo>
                    <a:pt x="2768396" y="586003"/>
                  </a:lnTo>
                  <a:close/>
                </a:path>
                <a:path w="8663940" h="810895">
                  <a:moveTo>
                    <a:pt x="2796298" y="730326"/>
                  </a:moveTo>
                  <a:lnTo>
                    <a:pt x="2486596" y="730326"/>
                  </a:lnTo>
                  <a:lnTo>
                    <a:pt x="2486596" y="768743"/>
                  </a:lnTo>
                  <a:lnTo>
                    <a:pt x="2796298" y="768743"/>
                  </a:lnTo>
                  <a:lnTo>
                    <a:pt x="2796298" y="730326"/>
                  </a:lnTo>
                  <a:close/>
                </a:path>
                <a:path w="8663940" h="810895">
                  <a:moveTo>
                    <a:pt x="2956928" y="153543"/>
                  </a:moveTo>
                  <a:lnTo>
                    <a:pt x="2950934" y="128981"/>
                  </a:lnTo>
                  <a:lnTo>
                    <a:pt x="2950438" y="128409"/>
                  </a:lnTo>
                  <a:lnTo>
                    <a:pt x="2934157" y="109715"/>
                  </a:lnTo>
                  <a:lnTo>
                    <a:pt x="2911411" y="98577"/>
                  </a:lnTo>
                  <a:lnTo>
                    <a:pt x="2911411" y="153543"/>
                  </a:lnTo>
                  <a:lnTo>
                    <a:pt x="2908858" y="164769"/>
                  </a:lnTo>
                  <a:lnTo>
                    <a:pt x="2901632" y="172935"/>
                  </a:lnTo>
                  <a:lnTo>
                    <a:pt x="2890380" y="177901"/>
                  </a:lnTo>
                  <a:lnTo>
                    <a:pt x="2875762" y="179590"/>
                  </a:lnTo>
                  <a:lnTo>
                    <a:pt x="2860789" y="177901"/>
                  </a:lnTo>
                  <a:lnTo>
                    <a:pt x="2849410" y="172935"/>
                  </a:lnTo>
                  <a:lnTo>
                    <a:pt x="2842234" y="164769"/>
                  </a:lnTo>
                  <a:lnTo>
                    <a:pt x="2839847" y="153543"/>
                  </a:lnTo>
                  <a:lnTo>
                    <a:pt x="2842234" y="142773"/>
                  </a:lnTo>
                  <a:lnTo>
                    <a:pt x="2849410" y="134861"/>
                  </a:lnTo>
                  <a:lnTo>
                    <a:pt x="2860789" y="130009"/>
                  </a:lnTo>
                  <a:lnTo>
                    <a:pt x="2875762" y="128409"/>
                  </a:lnTo>
                  <a:lnTo>
                    <a:pt x="2890380" y="130009"/>
                  </a:lnTo>
                  <a:lnTo>
                    <a:pt x="2901632" y="134861"/>
                  </a:lnTo>
                  <a:lnTo>
                    <a:pt x="2908858" y="142773"/>
                  </a:lnTo>
                  <a:lnTo>
                    <a:pt x="2911411" y="153543"/>
                  </a:lnTo>
                  <a:lnTo>
                    <a:pt x="2911411" y="98577"/>
                  </a:lnTo>
                  <a:lnTo>
                    <a:pt x="2908477" y="97129"/>
                  </a:lnTo>
                  <a:lnTo>
                    <a:pt x="2875762" y="92633"/>
                  </a:lnTo>
                  <a:lnTo>
                    <a:pt x="2842984" y="97129"/>
                  </a:lnTo>
                  <a:lnTo>
                    <a:pt x="2817164" y="109715"/>
                  </a:lnTo>
                  <a:lnTo>
                    <a:pt x="2800261" y="128981"/>
                  </a:lnTo>
                  <a:lnTo>
                    <a:pt x="2794190" y="153543"/>
                  </a:lnTo>
                  <a:lnTo>
                    <a:pt x="2800261" y="178562"/>
                  </a:lnTo>
                  <a:lnTo>
                    <a:pt x="2817164" y="197840"/>
                  </a:lnTo>
                  <a:lnTo>
                    <a:pt x="2842984" y="210261"/>
                  </a:lnTo>
                  <a:lnTo>
                    <a:pt x="2875762" y="214718"/>
                  </a:lnTo>
                  <a:lnTo>
                    <a:pt x="2908477" y="210261"/>
                  </a:lnTo>
                  <a:lnTo>
                    <a:pt x="2934157" y="197840"/>
                  </a:lnTo>
                  <a:lnTo>
                    <a:pt x="2950032" y="179590"/>
                  </a:lnTo>
                  <a:lnTo>
                    <a:pt x="2950934" y="178562"/>
                  </a:lnTo>
                  <a:lnTo>
                    <a:pt x="2956928" y="153543"/>
                  </a:lnTo>
                  <a:close/>
                </a:path>
                <a:path w="8663940" h="810895">
                  <a:moveTo>
                    <a:pt x="2975216" y="43688"/>
                  </a:moveTo>
                  <a:lnTo>
                    <a:pt x="2899041" y="43688"/>
                  </a:lnTo>
                  <a:lnTo>
                    <a:pt x="2899041" y="11328"/>
                  </a:lnTo>
                  <a:lnTo>
                    <a:pt x="2852077" y="11328"/>
                  </a:lnTo>
                  <a:lnTo>
                    <a:pt x="2852077" y="43688"/>
                  </a:lnTo>
                  <a:lnTo>
                    <a:pt x="2775648" y="43688"/>
                  </a:lnTo>
                  <a:lnTo>
                    <a:pt x="2775648" y="81445"/>
                  </a:lnTo>
                  <a:lnTo>
                    <a:pt x="2975216" y="81445"/>
                  </a:lnTo>
                  <a:lnTo>
                    <a:pt x="2975216" y="43688"/>
                  </a:lnTo>
                  <a:close/>
                </a:path>
                <a:path w="8663940" h="810895">
                  <a:moveTo>
                    <a:pt x="3060344" y="233133"/>
                  </a:moveTo>
                  <a:lnTo>
                    <a:pt x="3013900" y="233133"/>
                  </a:lnTo>
                  <a:lnTo>
                    <a:pt x="3013900" y="270497"/>
                  </a:lnTo>
                  <a:lnTo>
                    <a:pt x="3013900" y="311023"/>
                  </a:lnTo>
                  <a:lnTo>
                    <a:pt x="2880233" y="311023"/>
                  </a:lnTo>
                  <a:lnTo>
                    <a:pt x="2880233" y="270497"/>
                  </a:lnTo>
                  <a:lnTo>
                    <a:pt x="3013900" y="270497"/>
                  </a:lnTo>
                  <a:lnTo>
                    <a:pt x="3013900" y="233133"/>
                  </a:lnTo>
                  <a:lnTo>
                    <a:pt x="2832735" y="233133"/>
                  </a:lnTo>
                  <a:lnTo>
                    <a:pt x="2832735" y="349034"/>
                  </a:lnTo>
                  <a:lnTo>
                    <a:pt x="3060344" y="349034"/>
                  </a:lnTo>
                  <a:lnTo>
                    <a:pt x="3060344" y="311023"/>
                  </a:lnTo>
                  <a:lnTo>
                    <a:pt x="3060344" y="270497"/>
                  </a:lnTo>
                  <a:lnTo>
                    <a:pt x="3060344" y="233133"/>
                  </a:lnTo>
                  <a:close/>
                </a:path>
                <a:path w="8663940" h="810895">
                  <a:moveTo>
                    <a:pt x="3060344" y="13957"/>
                  </a:moveTo>
                  <a:lnTo>
                    <a:pt x="3012973" y="13957"/>
                  </a:lnTo>
                  <a:lnTo>
                    <a:pt x="3012973" y="113550"/>
                  </a:lnTo>
                  <a:lnTo>
                    <a:pt x="2969171" y="113550"/>
                  </a:lnTo>
                  <a:lnTo>
                    <a:pt x="2969171" y="152222"/>
                  </a:lnTo>
                  <a:lnTo>
                    <a:pt x="3012973" y="152222"/>
                  </a:lnTo>
                  <a:lnTo>
                    <a:pt x="3012973" y="218922"/>
                  </a:lnTo>
                  <a:lnTo>
                    <a:pt x="3060344" y="218922"/>
                  </a:lnTo>
                  <a:lnTo>
                    <a:pt x="3060344" y="13957"/>
                  </a:lnTo>
                  <a:close/>
                </a:path>
                <a:path w="8663940" h="810895">
                  <a:moveTo>
                    <a:pt x="3125724" y="733171"/>
                  </a:moveTo>
                  <a:lnTo>
                    <a:pt x="2993631" y="733171"/>
                  </a:lnTo>
                  <a:lnTo>
                    <a:pt x="2993631" y="682371"/>
                  </a:lnTo>
                  <a:lnTo>
                    <a:pt x="3097961" y="682371"/>
                  </a:lnTo>
                  <a:lnTo>
                    <a:pt x="3097961" y="643001"/>
                  </a:lnTo>
                  <a:lnTo>
                    <a:pt x="2899041" y="643001"/>
                  </a:lnTo>
                  <a:lnTo>
                    <a:pt x="2899041" y="604901"/>
                  </a:lnTo>
                  <a:lnTo>
                    <a:pt x="3090062" y="604901"/>
                  </a:lnTo>
                  <a:lnTo>
                    <a:pt x="3090062" y="568071"/>
                  </a:lnTo>
                  <a:lnTo>
                    <a:pt x="3090062" y="531241"/>
                  </a:lnTo>
                  <a:lnTo>
                    <a:pt x="3090062" y="493141"/>
                  </a:lnTo>
                  <a:lnTo>
                    <a:pt x="2851150" y="493141"/>
                  </a:lnTo>
                  <a:lnTo>
                    <a:pt x="2851150" y="531241"/>
                  </a:lnTo>
                  <a:lnTo>
                    <a:pt x="3043097" y="531241"/>
                  </a:lnTo>
                  <a:lnTo>
                    <a:pt x="3043097" y="568071"/>
                  </a:lnTo>
                  <a:lnTo>
                    <a:pt x="2851683" y="568071"/>
                  </a:lnTo>
                  <a:lnTo>
                    <a:pt x="2851683" y="604901"/>
                  </a:lnTo>
                  <a:lnTo>
                    <a:pt x="2851683" y="643001"/>
                  </a:lnTo>
                  <a:lnTo>
                    <a:pt x="2851683" y="682371"/>
                  </a:lnTo>
                  <a:lnTo>
                    <a:pt x="2946666" y="682371"/>
                  </a:lnTo>
                  <a:lnTo>
                    <a:pt x="2946666" y="733171"/>
                  </a:lnTo>
                  <a:lnTo>
                    <a:pt x="2816021" y="733171"/>
                  </a:lnTo>
                  <a:lnTo>
                    <a:pt x="2816021" y="772541"/>
                  </a:lnTo>
                  <a:lnTo>
                    <a:pt x="3125724" y="772541"/>
                  </a:lnTo>
                  <a:lnTo>
                    <a:pt x="3125724" y="733171"/>
                  </a:lnTo>
                  <a:close/>
                </a:path>
                <a:path w="8663940" h="810895">
                  <a:moveTo>
                    <a:pt x="3321456" y="43688"/>
                  </a:moveTo>
                  <a:lnTo>
                    <a:pt x="3268967" y="43688"/>
                  </a:lnTo>
                  <a:lnTo>
                    <a:pt x="3245561" y="80276"/>
                  </a:lnTo>
                  <a:lnTo>
                    <a:pt x="3228975" y="120027"/>
                  </a:lnTo>
                  <a:lnTo>
                    <a:pt x="3219094" y="163271"/>
                  </a:lnTo>
                  <a:lnTo>
                    <a:pt x="3215817" y="210375"/>
                  </a:lnTo>
                  <a:lnTo>
                    <a:pt x="3219094" y="257403"/>
                  </a:lnTo>
                  <a:lnTo>
                    <a:pt x="3228975" y="300609"/>
                  </a:lnTo>
                  <a:lnTo>
                    <a:pt x="3245561" y="340347"/>
                  </a:lnTo>
                  <a:lnTo>
                    <a:pt x="3268967" y="376936"/>
                  </a:lnTo>
                  <a:lnTo>
                    <a:pt x="3321456" y="376936"/>
                  </a:lnTo>
                  <a:lnTo>
                    <a:pt x="3302431" y="345008"/>
                  </a:lnTo>
                  <a:lnTo>
                    <a:pt x="3287103" y="303961"/>
                  </a:lnTo>
                  <a:lnTo>
                    <a:pt x="3276892" y="257771"/>
                  </a:lnTo>
                  <a:lnTo>
                    <a:pt x="3273183" y="210375"/>
                  </a:lnTo>
                  <a:lnTo>
                    <a:pt x="3276892" y="162902"/>
                  </a:lnTo>
                  <a:lnTo>
                    <a:pt x="3287103" y="116674"/>
                  </a:lnTo>
                  <a:lnTo>
                    <a:pt x="3302431" y="75615"/>
                  </a:lnTo>
                  <a:lnTo>
                    <a:pt x="3321456" y="43688"/>
                  </a:lnTo>
                  <a:close/>
                </a:path>
                <a:path w="8663940" h="810895">
                  <a:moveTo>
                    <a:pt x="3543046" y="732040"/>
                  </a:moveTo>
                  <a:lnTo>
                    <a:pt x="3410953" y="732040"/>
                  </a:lnTo>
                  <a:lnTo>
                    <a:pt x="3410953" y="669671"/>
                  </a:lnTo>
                  <a:lnTo>
                    <a:pt x="3508705" y="669671"/>
                  </a:lnTo>
                  <a:lnTo>
                    <a:pt x="3508705" y="631571"/>
                  </a:lnTo>
                  <a:lnTo>
                    <a:pt x="3313734" y="631571"/>
                  </a:lnTo>
                  <a:lnTo>
                    <a:pt x="3313734" y="583311"/>
                  </a:lnTo>
                  <a:lnTo>
                    <a:pt x="3461347" y="583311"/>
                  </a:lnTo>
                  <a:lnTo>
                    <a:pt x="3461347" y="631393"/>
                  </a:lnTo>
                  <a:lnTo>
                    <a:pt x="3508705" y="631393"/>
                  </a:lnTo>
                  <a:lnTo>
                    <a:pt x="3508705" y="492861"/>
                  </a:lnTo>
                  <a:lnTo>
                    <a:pt x="3461347" y="492861"/>
                  </a:lnTo>
                  <a:lnTo>
                    <a:pt x="3461347" y="545211"/>
                  </a:lnTo>
                  <a:lnTo>
                    <a:pt x="3313734" y="545211"/>
                  </a:lnTo>
                  <a:lnTo>
                    <a:pt x="3313734" y="493141"/>
                  </a:lnTo>
                  <a:lnTo>
                    <a:pt x="3266109" y="493141"/>
                  </a:lnTo>
                  <a:lnTo>
                    <a:pt x="3266109" y="545211"/>
                  </a:lnTo>
                  <a:lnTo>
                    <a:pt x="3266109" y="583311"/>
                  </a:lnTo>
                  <a:lnTo>
                    <a:pt x="3266109" y="631571"/>
                  </a:lnTo>
                  <a:lnTo>
                    <a:pt x="3266109" y="669671"/>
                  </a:lnTo>
                  <a:lnTo>
                    <a:pt x="3363988" y="669671"/>
                  </a:lnTo>
                  <a:lnTo>
                    <a:pt x="3363988" y="732040"/>
                  </a:lnTo>
                  <a:lnTo>
                    <a:pt x="3233343" y="732040"/>
                  </a:lnTo>
                  <a:lnTo>
                    <a:pt x="3233343" y="770585"/>
                  </a:lnTo>
                  <a:lnTo>
                    <a:pt x="3543046" y="770585"/>
                  </a:lnTo>
                  <a:lnTo>
                    <a:pt x="3543046" y="732040"/>
                  </a:lnTo>
                  <a:close/>
                </a:path>
                <a:path w="8663940" h="810895">
                  <a:moveTo>
                    <a:pt x="3657320" y="54483"/>
                  </a:moveTo>
                  <a:lnTo>
                    <a:pt x="3385667" y="54483"/>
                  </a:lnTo>
                  <a:lnTo>
                    <a:pt x="3385667" y="84582"/>
                  </a:lnTo>
                  <a:lnTo>
                    <a:pt x="3657320" y="84582"/>
                  </a:lnTo>
                  <a:lnTo>
                    <a:pt x="3657320" y="54483"/>
                  </a:lnTo>
                  <a:close/>
                </a:path>
                <a:path w="8663940" h="810895">
                  <a:moveTo>
                    <a:pt x="3689324" y="278892"/>
                  </a:moveTo>
                  <a:lnTo>
                    <a:pt x="3353663" y="278892"/>
                  </a:lnTo>
                  <a:lnTo>
                    <a:pt x="3353663" y="309753"/>
                  </a:lnTo>
                  <a:lnTo>
                    <a:pt x="3689324" y="309753"/>
                  </a:lnTo>
                  <a:lnTo>
                    <a:pt x="3689324" y="278892"/>
                  </a:lnTo>
                  <a:close/>
                </a:path>
                <a:path w="8663940" h="810895">
                  <a:moveTo>
                    <a:pt x="3835247" y="63246"/>
                  </a:moveTo>
                  <a:lnTo>
                    <a:pt x="3736187" y="63246"/>
                  </a:lnTo>
                  <a:lnTo>
                    <a:pt x="3736187" y="89916"/>
                  </a:lnTo>
                  <a:lnTo>
                    <a:pt x="3835247" y="89916"/>
                  </a:lnTo>
                  <a:lnTo>
                    <a:pt x="3835247" y="63246"/>
                  </a:lnTo>
                  <a:close/>
                </a:path>
                <a:path w="8663940" h="810895">
                  <a:moveTo>
                    <a:pt x="3837736" y="564261"/>
                  </a:moveTo>
                  <a:lnTo>
                    <a:pt x="3648418" y="564261"/>
                  </a:lnTo>
                  <a:lnTo>
                    <a:pt x="3648418" y="482981"/>
                  </a:lnTo>
                  <a:lnTo>
                    <a:pt x="3601199" y="482981"/>
                  </a:lnTo>
                  <a:lnTo>
                    <a:pt x="3601199" y="564261"/>
                  </a:lnTo>
                  <a:lnTo>
                    <a:pt x="3601199" y="601091"/>
                  </a:lnTo>
                  <a:lnTo>
                    <a:pt x="3837736" y="601091"/>
                  </a:lnTo>
                  <a:lnTo>
                    <a:pt x="3837736" y="564261"/>
                  </a:lnTo>
                  <a:close/>
                </a:path>
                <a:path w="8663940" h="810895">
                  <a:moveTo>
                    <a:pt x="3839845" y="764921"/>
                  </a:moveTo>
                  <a:lnTo>
                    <a:pt x="3645535" y="764921"/>
                  </a:lnTo>
                  <a:lnTo>
                    <a:pt x="3645535" y="702691"/>
                  </a:lnTo>
                  <a:lnTo>
                    <a:pt x="3598037" y="702691"/>
                  </a:lnTo>
                  <a:lnTo>
                    <a:pt x="3598037" y="764921"/>
                  </a:lnTo>
                  <a:lnTo>
                    <a:pt x="3598037" y="803021"/>
                  </a:lnTo>
                  <a:lnTo>
                    <a:pt x="3839845" y="803021"/>
                  </a:lnTo>
                  <a:lnTo>
                    <a:pt x="3839845" y="764921"/>
                  </a:lnTo>
                  <a:close/>
                </a:path>
                <a:path w="8663940" h="810895">
                  <a:moveTo>
                    <a:pt x="3844772" y="215265"/>
                  </a:moveTo>
                  <a:lnTo>
                    <a:pt x="3836009" y="190119"/>
                  </a:lnTo>
                  <a:lnTo>
                    <a:pt x="3806279" y="209918"/>
                  </a:lnTo>
                  <a:lnTo>
                    <a:pt x="3777094" y="229031"/>
                  </a:lnTo>
                  <a:lnTo>
                    <a:pt x="3750119" y="246214"/>
                  </a:lnTo>
                  <a:lnTo>
                    <a:pt x="3727043" y="260223"/>
                  </a:lnTo>
                  <a:lnTo>
                    <a:pt x="3741902" y="287274"/>
                  </a:lnTo>
                  <a:lnTo>
                    <a:pt x="3765435" y="271221"/>
                  </a:lnTo>
                  <a:lnTo>
                    <a:pt x="3791331" y="253276"/>
                  </a:lnTo>
                  <a:lnTo>
                    <a:pt x="3818191" y="234340"/>
                  </a:lnTo>
                  <a:lnTo>
                    <a:pt x="3844772" y="215265"/>
                  </a:lnTo>
                  <a:close/>
                </a:path>
                <a:path w="8663940" h="810895">
                  <a:moveTo>
                    <a:pt x="3872077" y="637184"/>
                  </a:moveTo>
                  <a:lnTo>
                    <a:pt x="3562388" y="637184"/>
                  </a:lnTo>
                  <a:lnTo>
                    <a:pt x="3562388" y="674420"/>
                  </a:lnTo>
                  <a:lnTo>
                    <a:pt x="3872077" y="674420"/>
                  </a:lnTo>
                  <a:lnTo>
                    <a:pt x="3872077" y="637184"/>
                  </a:lnTo>
                  <a:close/>
                </a:path>
                <a:path w="8663940" h="810895">
                  <a:moveTo>
                    <a:pt x="4079468" y="322326"/>
                  </a:moveTo>
                  <a:lnTo>
                    <a:pt x="4027373" y="289852"/>
                  </a:lnTo>
                  <a:lnTo>
                    <a:pt x="3992410" y="249847"/>
                  </a:lnTo>
                  <a:lnTo>
                    <a:pt x="3971417" y="208267"/>
                  </a:lnTo>
                  <a:lnTo>
                    <a:pt x="3968331" y="196977"/>
                  </a:lnTo>
                  <a:lnTo>
                    <a:pt x="3961231" y="171018"/>
                  </a:lnTo>
                  <a:lnTo>
                    <a:pt x="3958691" y="144018"/>
                  </a:lnTo>
                  <a:lnTo>
                    <a:pt x="3958691" y="96012"/>
                  </a:lnTo>
                  <a:lnTo>
                    <a:pt x="4037177" y="96012"/>
                  </a:lnTo>
                  <a:lnTo>
                    <a:pt x="4030713" y="115227"/>
                  </a:lnTo>
                  <a:lnTo>
                    <a:pt x="4023220" y="134302"/>
                  </a:lnTo>
                  <a:lnTo>
                    <a:pt x="4015371" y="151955"/>
                  </a:lnTo>
                  <a:lnTo>
                    <a:pt x="4007840" y="166878"/>
                  </a:lnTo>
                  <a:lnTo>
                    <a:pt x="4013555" y="169405"/>
                  </a:lnTo>
                  <a:lnTo>
                    <a:pt x="4019931" y="172593"/>
                  </a:lnTo>
                  <a:lnTo>
                    <a:pt x="4026166" y="175768"/>
                  </a:lnTo>
                  <a:lnTo>
                    <a:pt x="4031462" y="178308"/>
                  </a:lnTo>
                  <a:lnTo>
                    <a:pt x="4042511" y="157124"/>
                  </a:lnTo>
                  <a:lnTo>
                    <a:pt x="4053840" y="132308"/>
                  </a:lnTo>
                  <a:lnTo>
                    <a:pt x="4064470" y="105333"/>
                  </a:lnTo>
                  <a:lnTo>
                    <a:pt x="4067467" y="96012"/>
                  </a:lnTo>
                  <a:lnTo>
                    <a:pt x="4073372" y="77724"/>
                  </a:lnTo>
                  <a:lnTo>
                    <a:pt x="4055541" y="67818"/>
                  </a:lnTo>
                  <a:lnTo>
                    <a:pt x="4052798" y="66294"/>
                  </a:lnTo>
                  <a:lnTo>
                    <a:pt x="4047083" y="67818"/>
                  </a:lnTo>
                  <a:lnTo>
                    <a:pt x="3893540" y="67818"/>
                  </a:lnTo>
                  <a:lnTo>
                    <a:pt x="3898481" y="52819"/>
                  </a:lnTo>
                  <a:lnTo>
                    <a:pt x="3903065" y="37528"/>
                  </a:lnTo>
                  <a:lnTo>
                    <a:pt x="3907358" y="21958"/>
                  </a:lnTo>
                  <a:lnTo>
                    <a:pt x="3911447" y="6096"/>
                  </a:lnTo>
                  <a:lnTo>
                    <a:pt x="3881729" y="762"/>
                  </a:lnTo>
                  <a:lnTo>
                    <a:pt x="3870109" y="45542"/>
                  </a:lnTo>
                  <a:lnTo>
                    <a:pt x="3854767" y="87769"/>
                  </a:lnTo>
                  <a:lnTo>
                    <a:pt x="3835870" y="125653"/>
                  </a:lnTo>
                  <a:lnTo>
                    <a:pt x="3813530" y="157353"/>
                  </a:lnTo>
                  <a:lnTo>
                    <a:pt x="3820172" y="160655"/>
                  </a:lnTo>
                  <a:lnTo>
                    <a:pt x="3827767" y="164922"/>
                  </a:lnTo>
                  <a:lnTo>
                    <a:pt x="3835019" y="169405"/>
                  </a:lnTo>
                  <a:lnTo>
                    <a:pt x="3840581" y="173355"/>
                  </a:lnTo>
                  <a:lnTo>
                    <a:pt x="3852062" y="156616"/>
                  </a:lnTo>
                  <a:lnTo>
                    <a:pt x="3863009" y="137972"/>
                  </a:lnTo>
                  <a:lnTo>
                    <a:pt x="3873322" y="117690"/>
                  </a:lnTo>
                  <a:lnTo>
                    <a:pt x="3882872" y="96012"/>
                  </a:lnTo>
                  <a:lnTo>
                    <a:pt x="3929354" y="96012"/>
                  </a:lnTo>
                  <a:lnTo>
                    <a:pt x="3929354" y="144018"/>
                  </a:lnTo>
                  <a:lnTo>
                    <a:pt x="3926370" y="172021"/>
                  </a:lnTo>
                  <a:lnTo>
                    <a:pt x="3914991" y="209727"/>
                  </a:lnTo>
                  <a:lnTo>
                    <a:pt x="3891584" y="251498"/>
                  </a:lnTo>
                  <a:lnTo>
                    <a:pt x="3852494" y="291680"/>
                  </a:lnTo>
                  <a:lnTo>
                    <a:pt x="3794099" y="324612"/>
                  </a:lnTo>
                  <a:lnTo>
                    <a:pt x="3798608" y="329412"/>
                  </a:lnTo>
                  <a:lnTo>
                    <a:pt x="3803573" y="335610"/>
                  </a:lnTo>
                  <a:lnTo>
                    <a:pt x="3808184" y="342023"/>
                  </a:lnTo>
                  <a:lnTo>
                    <a:pt x="3811625" y="347472"/>
                  </a:lnTo>
                  <a:lnTo>
                    <a:pt x="3869791" y="312762"/>
                  </a:lnTo>
                  <a:lnTo>
                    <a:pt x="3909441" y="271221"/>
                  </a:lnTo>
                  <a:lnTo>
                    <a:pt x="3933240" y="230187"/>
                  </a:lnTo>
                  <a:lnTo>
                    <a:pt x="3943832" y="196977"/>
                  </a:lnTo>
                  <a:lnTo>
                    <a:pt x="3953268" y="230301"/>
                  </a:lnTo>
                  <a:lnTo>
                    <a:pt x="3974782" y="271792"/>
                  </a:lnTo>
                  <a:lnTo>
                    <a:pt x="4010164" y="313512"/>
                  </a:lnTo>
                  <a:lnTo>
                    <a:pt x="4061180" y="347472"/>
                  </a:lnTo>
                  <a:lnTo>
                    <a:pt x="4065270" y="341566"/>
                  </a:lnTo>
                  <a:lnTo>
                    <a:pt x="4070185" y="334759"/>
                  </a:lnTo>
                  <a:lnTo>
                    <a:pt x="4075163" y="328028"/>
                  </a:lnTo>
                  <a:lnTo>
                    <a:pt x="4079468" y="322326"/>
                  </a:lnTo>
                  <a:close/>
                </a:path>
                <a:path w="8663940" h="810895">
                  <a:moveTo>
                    <a:pt x="4197413" y="696785"/>
                  </a:moveTo>
                  <a:lnTo>
                    <a:pt x="4159707" y="672071"/>
                  </a:lnTo>
                  <a:lnTo>
                    <a:pt x="4136733" y="641654"/>
                  </a:lnTo>
                  <a:lnTo>
                    <a:pt x="4117048" y="594080"/>
                  </a:lnTo>
                  <a:lnTo>
                    <a:pt x="4111891" y="547992"/>
                  </a:lnTo>
                  <a:lnTo>
                    <a:pt x="4111891" y="497332"/>
                  </a:lnTo>
                  <a:lnTo>
                    <a:pt x="4063746" y="497332"/>
                  </a:lnTo>
                  <a:lnTo>
                    <a:pt x="4063746" y="547992"/>
                  </a:lnTo>
                  <a:lnTo>
                    <a:pt x="4058183" y="596544"/>
                  </a:lnTo>
                  <a:lnTo>
                    <a:pt x="4041775" y="641096"/>
                  </a:lnTo>
                  <a:lnTo>
                    <a:pt x="4014305" y="678014"/>
                  </a:lnTo>
                  <a:lnTo>
                    <a:pt x="3975595" y="703618"/>
                  </a:lnTo>
                  <a:lnTo>
                    <a:pt x="4004284" y="743089"/>
                  </a:lnTo>
                  <a:lnTo>
                    <a:pt x="4032720" y="725728"/>
                  </a:lnTo>
                  <a:lnTo>
                    <a:pt x="4056151" y="702437"/>
                  </a:lnTo>
                  <a:lnTo>
                    <a:pt x="4074693" y="674116"/>
                  </a:lnTo>
                  <a:lnTo>
                    <a:pt x="4088473" y="641654"/>
                  </a:lnTo>
                  <a:lnTo>
                    <a:pt x="4102176" y="671385"/>
                  </a:lnTo>
                  <a:lnTo>
                    <a:pt x="4120197" y="697306"/>
                  </a:lnTo>
                  <a:lnTo>
                    <a:pt x="4142587" y="718693"/>
                  </a:lnTo>
                  <a:lnTo>
                    <a:pt x="4169384" y="734796"/>
                  </a:lnTo>
                  <a:lnTo>
                    <a:pt x="4197413" y="696785"/>
                  </a:lnTo>
                  <a:close/>
                </a:path>
                <a:path w="8663940" h="810895">
                  <a:moveTo>
                    <a:pt x="4231868" y="12954"/>
                  </a:moveTo>
                  <a:lnTo>
                    <a:pt x="4127474" y="12954"/>
                  </a:lnTo>
                  <a:lnTo>
                    <a:pt x="4127474" y="35814"/>
                  </a:lnTo>
                  <a:lnTo>
                    <a:pt x="4231868" y="35814"/>
                  </a:lnTo>
                  <a:lnTo>
                    <a:pt x="4231868" y="12954"/>
                  </a:lnTo>
                  <a:close/>
                </a:path>
                <a:path w="8663940" h="810895">
                  <a:moveTo>
                    <a:pt x="4233392" y="215646"/>
                  </a:moveTo>
                  <a:lnTo>
                    <a:pt x="4209008" y="215646"/>
                  </a:lnTo>
                  <a:lnTo>
                    <a:pt x="4209008" y="238887"/>
                  </a:lnTo>
                  <a:lnTo>
                    <a:pt x="4209008" y="302895"/>
                  </a:lnTo>
                  <a:lnTo>
                    <a:pt x="4149191" y="302895"/>
                  </a:lnTo>
                  <a:lnTo>
                    <a:pt x="4149191" y="238887"/>
                  </a:lnTo>
                  <a:lnTo>
                    <a:pt x="4209008" y="238887"/>
                  </a:lnTo>
                  <a:lnTo>
                    <a:pt x="4209008" y="215646"/>
                  </a:lnTo>
                  <a:lnTo>
                    <a:pt x="4125188" y="215646"/>
                  </a:lnTo>
                  <a:lnTo>
                    <a:pt x="4125188" y="343281"/>
                  </a:lnTo>
                  <a:lnTo>
                    <a:pt x="4149191" y="343281"/>
                  </a:lnTo>
                  <a:lnTo>
                    <a:pt x="4149191" y="325755"/>
                  </a:lnTo>
                  <a:lnTo>
                    <a:pt x="4233392" y="325755"/>
                  </a:lnTo>
                  <a:lnTo>
                    <a:pt x="4233392" y="302895"/>
                  </a:lnTo>
                  <a:lnTo>
                    <a:pt x="4233392" y="238887"/>
                  </a:lnTo>
                  <a:lnTo>
                    <a:pt x="4233392" y="215646"/>
                  </a:lnTo>
                  <a:close/>
                </a:path>
                <a:path w="8663940" h="810895">
                  <a:moveTo>
                    <a:pt x="4233773" y="164592"/>
                  </a:moveTo>
                  <a:lnTo>
                    <a:pt x="4125569" y="164592"/>
                  </a:lnTo>
                  <a:lnTo>
                    <a:pt x="4125569" y="187452"/>
                  </a:lnTo>
                  <a:lnTo>
                    <a:pt x="4233773" y="187452"/>
                  </a:lnTo>
                  <a:lnTo>
                    <a:pt x="4233773" y="164592"/>
                  </a:lnTo>
                  <a:close/>
                </a:path>
                <a:path w="8663940" h="810895">
                  <a:moveTo>
                    <a:pt x="4233773" y="114300"/>
                  </a:moveTo>
                  <a:lnTo>
                    <a:pt x="4125569" y="114300"/>
                  </a:lnTo>
                  <a:lnTo>
                    <a:pt x="4125569" y="136779"/>
                  </a:lnTo>
                  <a:lnTo>
                    <a:pt x="4233773" y="136779"/>
                  </a:lnTo>
                  <a:lnTo>
                    <a:pt x="4233773" y="114300"/>
                  </a:lnTo>
                  <a:close/>
                </a:path>
                <a:path w="8663940" h="810895">
                  <a:moveTo>
                    <a:pt x="4242917" y="62865"/>
                  </a:moveTo>
                  <a:lnTo>
                    <a:pt x="4108805" y="62865"/>
                  </a:lnTo>
                  <a:lnTo>
                    <a:pt x="4108805" y="86106"/>
                  </a:lnTo>
                  <a:lnTo>
                    <a:pt x="4242917" y="86106"/>
                  </a:lnTo>
                  <a:lnTo>
                    <a:pt x="4242917" y="62865"/>
                  </a:lnTo>
                  <a:close/>
                </a:path>
                <a:path w="8663940" h="810895">
                  <a:moveTo>
                    <a:pt x="4263453" y="471157"/>
                  </a:moveTo>
                  <a:lnTo>
                    <a:pt x="4215435" y="471157"/>
                  </a:lnTo>
                  <a:lnTo>
                    <a:pt x="4215435" y="810844"/>
                  </a:lnTo>
                  <a:lnTo>
                    <a:pt x="4263453" y="810844"/>
                  </a:lnTo>
                  <a:lnTo>
                    <a:pt x="4263453" y="471157"/>
                  </a:lnTo>
                  <a:close/>
                </a:path>
                <a:path w="8663940" h="810895">
                  <a:moveTo>
                    <a:pt x="4367885" y="295656"/>
                  </a:moveTo>
                  <a:lnTo>
                    <a:pt x="4366996" y="281940"/>
                  </a:lnTo>
                  <a:lnTo>
                    <a:pt x="4366361" y="272034"/>
                  </a:lnTo>
                  <a:lnTo>
                    <a:pt x="4318355" y="281940"/>
                  </a:lnTo>
                  <a:lnTo>
                    <a:pt x="4318355" y="178689"/>
                  </a:lnTo>
                  <a:lnTo>
                    <a:pt x="4357217" y="178689"/>
                  </a:lnTo>
                  <a:lnTo>
                    <a:pt x="4357217" y="154305"/>
                  </a:lnTo>
                  <a:lnTo>
                    <a:pt x="4252061" y="154305"/>
                  </a:lnTo>
                  <a:lnTo>
                    <a:pt x="4252061" y="178689"/>
                  </a:lnTo>
                  <a:lnTo>
                    <a:pt x="4292447" y="178689"/>
                  </a:lnTo>
                  <a:lnTo>
                    <a:pt x="4292447" y="287274"/>
                  </a:lnTo>
                  <a:lnTo>
                    <a:pt x="4244822" y="296799"/>
                  </a:lnTo>
                  <a:lnTo>
                    <a:pt x="4251299" y="322707"/>
                  </a:lnTo>
                  <a:lnTo>
                    <a:pt x="4367885" y="295656"/>
                  </a:lnTo>
                  <a:close/>
                </a:path>
                <a:path w="8663940" h="810895">
                  <a:moveTo>
                    <a:pt x="4458563" y="51054"/>
                  </a:moveTo>
                  <a:lnTo>
                    <a:pt x="4451299" y="39687"/>
                  </a:lnTo>
                  <a:lnTo>
                    <a:pt x="4441660" y="27000"/>
                  </a:lnTo>
                  <a:lnTo>
                    <a:pt x="4430649" y="14249"/>
                  </a:lnTo>
                  <a:lnTo>
                    <a:pt x="4419320" y="2667"/>
                  </a:lnTo>
                  <a:lnTo>
                    <a:pt x="4399508" y="12954"/>
                  </a:lnTo>
                  <a:lnTo>
                    <a:pt x="4410557" y="25095"/>
                  </a:lnTo>
                  <a:lnTo>
                    <a:pt x="4421314" y="38392"/>
                  </a:lnTo>
                  <a:lnTo>
                    <a:pt x="4430801" y="51536"/>
                  </a:lnTo>
                  <a:lnTo>
                    <a:pt x="4437989" y="63246"/>
                  </a:lnTo>
                  <a:lnTo>
                    <a:pt x="4458563" y="51054"/>
                  </a:lnTo>
                  <a:close/>
                </a:path>
                <a:path w="8663940" h="810895">
                  <a:moveTo>
                    <a:pt x="4463135" y="278892"/>
                  </a:moveTo>
                  <a:lnTo>
                    <a:pt x="4458792" y="276123"/>
                  </a:lnTo>
                  <a:lnTo>
                    <a:pt x="4452937" y="272173"/>
                  </a:lnTo>
                  <a:lnTo>
                    <a:pt x="4446956" y="267589"/>
                  </a:lnTo>
                  <a:lnTo>
                    <a:pt x="4442180" y="262890"/>
                  </a:lnTo>
                  <a:lnTo>
                    <a:pt x="4440542" y="283768"/>
                  </a:lnTo>
                  <a:lnTo>
                    <a:pt x="4437989" y="299567"/>
                  </a:lnTo>
                  <a:lnTo>
                    <a:pt x="4434573" y="309499"/>
                  </a:lnTo>
                  <a:lnTo>
                    <a:pt x="4430369" y="312801"/>
                  </a:lnTo>
                  <a:lnTo>
                    <a:pt x="4418266" y="302336"/>
                  </a:lnTo>
                  <a:lnTo>
                    <a:pt x="4408843" y="274002"/>
                  </a:lnTo>
                  <a:lnTo>
                    <a:pt x="4401921" y="229743"/>
                  </a:lnTo>
                  <a:lnTo>
                    <a:pt x="4397337" y="171424"/>
                  </a:lnTo>
                  <a:lnTo>
                    <a:pt x="4394936" y="100965"/>
                  </a:lnTo>
                  <a:lnTo>
                    <a:pt x="4453991" y="100965"/>
                  </a:lnTo>
                  <a:lnTo>
                    <a:pt x="4453991" y="75438"/>
                  </a:lnTo>
                  <a:lnTo>
                    <a:pt x="4394555" y="75438"/>
                  </a:lnTo>
                  <a:lnTo>
                    <a:pt x="4394416" y="63246"/>
                  </a:lnTo>
                  <a:lnTo>
                    <a:pt x="4394314" y="27000"/>
                  </a:lnTo>
                  <a:lnTo>
                    <a:pt x="4394416" y="12954"/>
                  </a:lnTo>
                  <a:lnTo>
                    <a:pt x="4394555" y="0"/>
                  </a:lnTo>
                  <a:lnTo>
                    <a:pt x="4367123" y="0"/>
                  </a:lnTo>
                  <a:lnTo>
                    <a:pt x="4367390" y="25095"/>
                  </a:lnTo>
                  <a:lnTo>
                    <a:pt x="4367606" y="51536"/>
                  </a:lnTo>
                  <a:lnTo>
                    <a:pt x="4367885" y="75438"/>
                  </a:lnTo>
                  <a:lnTo>
                    <a:pt x="4249013" y="75438"/>
                  </a:lnTo>
                  <a:lnTo>
                    <a:pt x="4249013" y="100965"/>
                  </a:lnTo>
                  <a:lnTo>
                    <a:pt x="4368647" y="100965"/>
                  </a:lnTo>
                  <a:lnTo>
                    <a:pt x="4371149" y="171272"/>
                  </a:lnTo>
                  <a:lnTo>
                    <a:pt x="4375747" y="231355"/>
                  </a:lnTo>
                  <a:lnTo>
                    <a:pt x="4383176" y="280136"/>
                  </a:lnTo>
                  <a:lnTo>
                    <a:pt x="4409541" y="339458"/>
                  </a:lnTo>
                  <a:lnTo>
                    <a:pt x="4429988" y="347853"/>
                  </a:lnTo>
                  <a:lnTo>
                    <a:pt x="4439501" y="345008"/>
                  </a:lnTo>
                  <a:lnTo>
                    <a:pt x="4448708" y="334238"/>
                  </a:lnTo>
                  <a:lnTo>
                    <a:pt x="4456823" y="313029"/>
                  </a:lnTo>
                  <a:lnTo>
                    <a:pt x="4456874" y="312801"/>
                  </a:lnTo>
                  <a:lnTo>
                    <a:pt x="4463135" y="278892"/>
                  </a:lnTo>
                  <a:close/>
                </a:path>
                <a:path w="8663940" h="810895">
                  <a:moveTo>
                    <a:pt x="4491444" y="610743"/>
                  </a:moveTo>
                  <a:lnTo>
                    <a:pt x="4485449" y="586181"/>
                  </a:lnTo>
                  <a:lnTo>
                    <a:pt x="4484954" y="585609"/>
                  </a:lnTo>
                  <a:lnTo>
                    <a:pt x="4468673" y="566915"/>
                  </a:lnTo>
                  <a:lnTo>
                    <a:pt x="4445927" y="555777"/>
                  </a:lnTo>
                  <a:lnTo>
                    <a:pt x="4445927" y="610743"/>
                  </a:lnTo>
                  <a:lnTo>
                    <a:pt x="4443374" y="621969"/>
                  </a:lnTo>
                  <a:lnTo>
                    <a:pt x="4436148" y="630135"/>
                  </a:lnTo>
                  <a:lnTo>
                    <a:pt x="4424896" y="635101"/>
                  </a:lnTo>
                  <a:lnTo>
                    <a:pt x="4410278" y="636790"/>
                  </a:lnTo>
                  <a:lnTo>
                    <a:pt x="4395305" y="635101"/>
                  </a:lnTo>
                  <a:lnTo>
                    <a:pt x="4383925" y="630135"/>
                  </a:lnTo>
                  <a:lnTo>
                    <a:pt x="4376750" y="621969"/>
                  </a:lnTo>
                  <a:lnTo>
                    <a:pt x="4374362" y="610743"/>
                  </a:lnTo>
                  <a:lnTo>
                    <a:pt x="4376750" y="599973"/>
                  </a:lnTo>
                  <a:lnTo>
                    <a:pt x="4383925" y="592061"/>
                  </a:lnTo>
                  <a:lnTo>
                    <a:pt x="4395305" y="587209"/>
                  </a:lnTo>
                  <a:lnTo>
                    <a:pt x="4410278" y="585609"/>
                  </a:lnTo>
                  <a:lnTo>
                    <a:pt x="4424896" y="587209"/>
                  </a:lnTo>
                  <a:lnTo>
                    <a:pt x="4436148" y="592061"/>
                  </a:lnTo>
                  <a:lnTo>
                    <a:pt x="4443374" y="599973"/>
                  </a:lnTo>
                  <a:lnTo>
                    <a:pt x="4445927" y="610743"/>
                  </a:lnTo>
                  <a:lnTo>
                    <a:pt x="4445927" y="555777"/>
                  </a:lnTo>
                  <a:lnTo>
                    <a:pt x="4442993" y="554329"/>
                  </a:lnTo>
                  <a:lnTo>
                    <a:pt x="4410278" y="549833"/>
                  </a:lnTo>
                  <a:lnTo>
                    <a:pt x="4377499" y="554329"/>
                  </a:lnTo>
                  <a:lnTo>
                    <a:pt x="4351680" y="566915"/>
                  </a:lnTo>
                  <a:lnTo>
                    <a:pt x="4334776" y="586181"/>
                  </a:lnTo>
                  <a:lnTo>
                    <a:pt x="4328706" y="610743"/>
                  </a:lnTo>
                  <a:lnTo>
                    <a:pt x="4334776" y="635762"/>
                  </a:lnTo>
                  <a:lnTo>
                    <a:pt x="4351680" y="655040"/>
                  </a:lnTo>
                  <a:lnTo>
                    <a:pt x="4377499" y="667461"/>
                  </a:lnTo>
                  <a:lnTo>
                    <a:pt x="4410278" y="671918"/>
                  </a:lnTo>
                  <a:lnTo>
                    <a:pt x="4442993" y="667461"/>
                  </a:lnTo>
                  <a:lnTo>
                    <a:pt x="4468673" y="655040"/>
                  </a:lnTo>
                  <a:lnTo>
                    <a:pt x="4484548" y="636790"/>
                  </a:lnTo>
                  <a:lnTo>
                    <a:pt x="4485449" y="635762"/>
                  </a:lnTo>
                  <a:lnTo>
                    <a:pt x="4491444" y="610743"/>
                  </a:lnTo>
                  <a:close/>
                </a:path>
                <a:path w="8663940" h="810895">
                  <a:moveTo>
                    <a:pt x="4509732" y="500888"/>
                  </a:moveTo>
                  <a:lnTo>
                    <a:pt x="4433557" y="500888"/>
                  </a:lnTo>
                  <a:lnTo>
                    <a:pt x="4433557" y="468528"/>
                  </a:lnTo>
                  <a:lnTo>
                    <a:pt x="4386592" y="468528"/>
                  </a:lnTo>
                  <a:lnTo>
                    <a:pt x="4386592" y="500888"/>
                  </a:lnTo>
                  <a:lnTo>
                    <a:pt x="4310164" y="500888"/>
                  </a:lnTo>
                  <a:lnTo>
                    <a:pt x="4310164" y="538645"/>
                  </a:lnTo>
                  <a:lnTo>
                    <a:pt x="4509732" y="538645"/>
                  </a:lnTo>
                  <a:lnTo>
                    <a:pt x="4509732" y="500888"/>
                  </a:lnTo>
                  <a:close/>
                </a:path>
                <a:path w="8663940" h="810895">
                  <a:moveTo>
                    <a:pt x="4523714" y="236601"/>
                  </a:moveTo>
                  <a:lnTo>
                    <a:pt x="4505807" y="233172"/>
                  </a:lnTo>
                  <a:lnTo>
                    <a:pt x="4504220" y="257213"/>
                  </a:lnTo>
                  <a:lnTo>
                    <a:pt x="4500854" y="280276"/>
                  </a:lnTo>
                  <a:lnTo>
                    <a:pt x="4495203" y="300837"/>
                  </a:lnTo>
                  <a:lnTo>
                    <a:pt x="4486757" y="317373"/>
                  </a:lnTo>
                  <a:lnTo>
                    <a:pt x="4502759" y="326517"/>
                  </a:lnTo>
                  <a:lnTo>
                    <a:pt x="4512030" y="308660"/>
                  </a:lnTo>
                  <a:lnTo>
                    <a:pt x="4518088" y="286562"/>
                  </a:lnTo>
                  <a:lnTo>
                    <a:pt x="4521720" y="261962"/>
                  </a:lnTo>
                  <a:lnTo>
                    <a:pt x="4523714" y="236601"/>
                  </a:lnTo>
                  <a:close/>
                </a:path>
                <a:path w="8663940" h="810895">
                  <a:moveTo>
                    <a:pt x="4553432" y="307086"/>
                  </a:moveTo>
                  <a:lnTo>
                    <a:pt x="4553229" y="291541"/>
                  </a:lnTo>
                  <a:lnTo>
                    <a:pt x="4552099" y="273850"/>
                  </a:lnTo>
                  <a:lnTo>
                    <a:pt x="4550118" y="255460"/>
                  </a:lnTo>
                  <a:lnTo>
                    <a:pt x="4547336" y="237744"/>
                  </a:lnTo>
                  <a:lnTo>
                    <a:pt x="4532477" y="239649"/>
                  </a:lnTo>
                  <a:lnTo>
                    <a:pt x="4535005" y="257213"/>
                  </a:lnTo>
                  <a:lnTo>
                    <a:pt x="4536859" y="275793"/>
                  </a:lnTo>
                  <a:lnTo>
                    <a:pt x="4537722" y="291541"/>
                  </a:lnTo>
                  <a:lnTo>
                    <a:pt x="4537811" y="309372"/>
                  </a:lnTo>
                  <a:lnTo>
                    <a:pt x="4553432" y="307086"/>
                  </a:lnTo>
                  <a:close/>
                </a:path>
                <a:path w="8663940" h="810895">
                  <a:moveTo>
                    <a:pt x="4589627" y="293751"/>
                  </a:moveTo>
                  <a:lnTo>
                    <a:pt x="4587557" y="280212"/>
                  </a:lnTo>
                  <a:lnTo>
                    <a:pt x="4583963" y="264604"/>
                  </a:lnTo>
                  <a:lnTo>
                    <a:pt x="4579353" y="248653"/>
                  </a:lnTo>
                  <a:lnTo>
                    <a:pt x="4574006" y="233172"/>
                  </a:lnTo>
                  <a:lnTo>
                    <a:pt x="4559909" y="236220"/>
                  </a:lnTo>
                  <a:lnTo>
                    <a:pt x="4564913" y="251701"/>
                  </a:lnTo>
                  <a:lnTo>
                    <a:pt x="4569333" y="268033"/>
                  </a:lnTo>
                  <a:lnTo>
                    <a:pt x="4572762" y="283794"/>
                  </a:lnTo>
                  <a:lnTo>
                    <a:pt x="4574768" y="297561"/>
                  </a:lnTo>
                  <a:lnTo>
                    <a:pt x="4589627" y="293751"/>
                  </a:lnTo>
                  <a:close/>
                </a:path>
                <a:path w="8663940" h="810895">
                  <a:moveTo>
                    <a:pt x="4594860" y="690333"/>
                  </a:moveTo>
                  <a:lnTo>
                    <a:pt x="4548416" y="690333"/>
                  </a:lnTo>
                  <a:lnTo>
                    <a:pt x="4548416" y="727697"/>
                  </a:lnTo>
                  <a:lnTo>
                    <a:pt x="4548416" y="768223"/>
                  </a:lnTo>
                  <a:lnTo>
                    <a:pt x="4414748" y="768223"/>
                  </a:lnTo>
                  <a:lnTo>
                    <a:pt x="4414748" y="727697"/>
                  </a:lnTo>
                  <a:lnTo>
                    <a:pt x="4548416" y="727697"/>
                  </a:lnTo>
                  <a:lnTo>
                    <a:pt x="4548416" y="690333"/>
                  </a:lnTo>
                  <a:lnTo>
                    <a:pt x="4367250" y="690333"/>
                  </a:lnTo>
                  <a:lnTo>
                    <a:pt x="4367250" y="806234"/>
                  </a:lnTo>
                  <a:lnTo>
                    <a:pt x="4594860" y="806234"/>
                  </a:lnTo>
                  <a:lnTo>
                    <a:pt x="4594860" y="768223"/>
                  </a:lnTo>
                  <a:lnTo>
                    <a:pt x="4594860" y="727697"/>
                  </a:lnTo>
                  <a:lnTo>
                    <a:pt x="4594860" y="690333"/>
                  </a:lnTo>
                  <a:close/>
                </a:path>
                <a:path w="8663940" h="810895">
                  <a:moveTo>
                    <a:pt x="4594860" y="471157"/>
                  </a:moveTo>
                  <a:lnTo>
                    <a:pt x="4547489" y="471157"/>
                  </a:lnTo>
                  <a:lnTo>
                    <a:pt x="4547489" y="570750"/>
                  </a:lnTo>
                  <a:lnTo>
                    <a:pt x="4503686" y="570750"/>
                  </a:lnTo>
                  <a:lnTo>
                    <a:pt x="4503686" y="609422"/>
                  </a:lnTo>
                  <a:lnTo>
                    <a:pt x="4547489" y="609422"/>
                  </a:lnTo>
                  <a:lnTo>
                    <a:pt x="4547489" y="676122"/>
                  </a:lnTo>
                  <a:lnTo>
                    <a:pt x="4594860" y="676122"/>
                  </a:lnTo>
                  <a:lnTo>
                    <a:pt x="4594860" y="471157"/>
                  </a:lnTo>
                  <a:close/>
                </a:path>
                <a:path w="8663940" h="810895">
                  <a:moveTo>
                    <a:pt x="4647158" y="187071"/>
                  </a:moveTo>
                  <a:lnTo>
                    <a:pt x="4593437" y="187071"/>
                  </a:lnTo>
                  <a:lnTo>
                    <a:pt x="4593437" y="152019"/>
                  </a:lnTo>
                  <a:lnTo>
                    <a:pt x="4635728" y="152019"/>
                  </a:lnTo>
                  <a:lnTo>
                    <a:pt x="4635728" y="129159"/>
                  </a:lnTo>
                  <a:lnTo>
                    <a:pt x="4593437" y="129159"/>
                  </a:lnTo>
                  <a:lnTo>
                    <a:pt x="4593437" y="95250"/>
                  </a:lnTo>
                  <a:lnTo>
                    <a:pt x="4635728" y="95250"/>
                  </a:lnTo>
                  <a:lnTo>
                    <a:pt x="4635728" y="72390"/>
                  </a:lnTo>
                  <a:lnTo>
                    <a:pt x="4593437" y="72390"/>
                  </a:lnTo>
                  <a:lnTo>
                    <a:pt x="4593437" y="39624"/>
                  </a:lnTo>
                  <a:lnTo>
                    <a:pt x="4643729" y="39624"/>
                  </a:lnTo>
                  <a:lnTo>
                    <a:pt x="4643729" y="15621"/>
                  </a:lnTo>
                  <a:lnTo>
                    <a:pt x="4570196" y="15621"/>
                  </a:lnTo>
                  <a:lnTo>
                    <a:pt x="4570196" y="39624"/>
                  </a:lnTo>
                  <a:lnTo>
                    <a:pt x="4570196" y="72390"/>
                  </a:lnTo>
                  <a:lnTo>
                    <a:pt x="4570196" y="95250"/>
                  </a:lnTo>
                  <a:lnTo>
                    <a:pt x="4570196" y="129159"/>
                  </a:lnTo>
                  <a:lnTo>
                    <a:pt x="4570196" y="152019"/>
                  </a:lnTo>
                  <a:lnTo>
                    <a:pt x="4570196" y="187071"/>
                  </a:lnTo>
                  <a:lnTo>
                    <a:pt x="4533239" y="187071"/>
                  </a:lnTo>
                  <a:lnTo>
                    <a:pt x="4533239" y="152019"/>
                  </a:lnTo>
                  <a:lnTo>
                    <a:pt x="4570196" y="152019"/>
                  </a:lnTo>
                  <a:lnTo>
                    <a:pt x="4570196" y="129159"/>
                  </a:lnTo>
                  <a:lnTo>
                    <a:pt x="4533239" y="129159"/>
                  </a:lnTo>
                  <a:lnTo>
                    <a:pt x="4533239" y="95250"/>
                  </a:lnTo>
                  <a:lnTo>
                    <a:pt x="4570196" y="95250"/>
                  </a:lnTo>
                  <a:lnTo>
                    <a:pt x="4570196" y="72390"/>
                  </a:lnTo>
                  <a:lnTo>
                    <a:pt x="4533239" y="72390"/>
                  </a:lnTo>
                  <a:lnTo>
                    <a:pt x="4533239" y="39624"/>
                  </a:lnTo>
                  <a:lnTo>
                    <a:pt x="4570196" y="39624"/>
                  </a:lnTo>
                  <a:lnTo>
                    <a:pt x="4570196" y="15621"/>
                  </a:lnTo>
                  <a:lnTo>
                    <a:pt x="4508855" y="15621"/>
                  </a:lnTo>
                  <a:lnTo>
                    <a:pt x="4508855" y="209931"/>
                  </a:lnTo>
                  <a:lnTo>
                    <a:pt x="4622393" y="209931"/>
                  </a:lnTo>
                  <a:lnTo>
                    <a:pt x="4621530" y="228092"/>
                  </a:lnTo>
                  <a:lnTo>
                    <a:pt x="4620628" y="244322"/>
                  </a:lnTo>
                  <a:lnTo>
                    <a:pt x="4619663" y="258686"/>
                  </a:lnTo>
                  <a:lnTo>
                    <a:pt x="4618583" y="271272"/>
                  </a:lnTo>
                  <a:lnTo>
                    <a:pt x="4615040" y="260591"/>
                  </a:lnTo>
                  <a:lnTo>
                    <a:pt x="4610011" y="248653"/>
                  </a:lnTo>
                  <a:lnTo>
                    <a:pt x="4604169" y="236601"/>
                  </a:lnTo>
                  <a:lnTo>
                    <a:pt x="4598009" y="225171"/>
                  </a:lnTo>
                  <a:lnTo>
                    <a:pt x="4584674" y="230124"/>
                  </a:lnTo>
                  <a:lnTo>
                    <a:pt x="4591101" y="242366"/>
                  </a:lnTo>
                  <a:lnTo>
                    <a:pt x="4596879" y="255270"/>
                  </a:lnTo>
                  <a:lnTo>
                    <a:pt x="4601819" y="268274"/>
                  </a:lnTo>
                  <a:lnTo>
                    <a:pt x="4605248" y="279654"/>
                  </a:lnTo>
                  <a:lnTo>
                    <a:pt x="4618202" y="274320"/>
                  </a:lnTo>
                  <a:lnTo>
                    <a:pt x="4611776" y="315849"/>
                  </a:lnTo>
                  <a:lnTo>
                    <a:pt x="4603407" y="324993"/>
                  </a:lnTo>
                  <a:lnTo>
                    <a:pt x="4593856" y="324980"/>
                  </a:lnTo>
                  <a:lnTo>
                    <a:pt x="4586910" y="324904"/>
                  </a:lnTo>
                  <a:lnTo>
                    <a:pt x="4578464" y="324675"/>
                  </a:lnTo>
                  <a:lnTo>
                    <a:pt x="4569053" y="324231"/>
                  </a:lnTo>
                  <a:lnTo>
                    <a:pt x="4572863" y="329946"/>
                  </a:lnTo>
                  <a:lnTo>
                    <a:pt x="4574768" y="339852"/>
                  </a:lnTo>
                  <a:lnTo>
                    <a:pt x="4575530" y="346710"/>
                  </a:lnTo>
                  <a:lnTo>
                    <a:pt x="4585220" y="347141"/>
                  </a:lnTo>
                  <a:lnTo>
                    <a:pt x="4594479" y="347281"/>
                  </a:lnTo>
                  <a:lnTo>
                    <a:pt x="4602746" y="347141"/>
                  </a:lnTo>
                  <a:lnTo>
                    <a:pt x="4609439" y="346710"/>
                  </a:lnTo>
                  <a:lnTo>
                    <a:pt x="4618202" y="345948"/>
                  </a:lnTo>
                  <a:lnTo>
                    <a:pt x="4623917" y="343281"/>
                  </a:lnTo>
                  <a:lnTo>
                    <a:pt x="4629632" y="336804"/>
                  </a:lnTo>
                  <a:lnTo>
                    <a:pt x="4634814" y="324993"/>
                  </a:lnTo>
                  <a:lnTo>
                    <a:pt x="4635474" y="323494"/>
                  </a:lnTo>
                  <a:lnTo>
                    <a:pt x="4640059" y="298323"/>
                  </a:lnTo>
                  <a:lnTo>
                    <a:pt x="4642231" y="274320"/>
                  </a:lnTo>
                  <a:lnTo>
                    <a:pt x="4642497" y="271272"/>
                  </a:lnTo>
                  <a:lnTo>
                    <a:pt x="4643717" y="257721"/>
                  </a:lnTo>
                  <a:lnTo>
                    <a:pt x="4646777" y="198120"/>
                  </a:lnTo>
                  <a:lnTo>
                    <a:pt x="4647158" y="194310"/>
                  </a:lnTo>
                  <a:lnTo>
                    <a:pt x="4647158" y="187071"/>
                  </a:lnTo>
                  <a:close/>
                </a:path>
                <a:path w="8663940" h="810895">
                  <a:moveTo>
                    <a:pt x="4827587" y="615607"/>
                  </a:moveTo>
                  <a:lnTo>
                    <a:pt x="4820793" y="565696"/>
                  </a:lnTo>
                  <a:lnTo>
                    <a:pt x="4807178" y="537984"/>
                  </a:lnTo>
                  <a:lnTo>
                    <a:pt x="4802124" y="527723"/>
                  </a:lnTo>
                  <a:lnTo>
                    <a:pt x="4781677" y="510235"/>
                  </a:lnTo>
                  <a:lnTo>
                    <a:pt x="4781677" y="615607"/>
                  </a:lnTo>
                  <a:lnTo>
                    <a:pt x="4778540" y="649173"/>
                  </a:lnTo>
                  <a:lnTo>
                    <a:pt x="4769701" y="673608"/>
                  </a:lnTo>
                  <a:lnTo>
                    <a:pt x="4756035" y="688555"/>
                  </a:lnTo>
                  <a:lnTo>
                    <a:pt x="4738382" y="693623"/>
                  </a:lnTo>
                  <a:lnTo>
                    <a:pt x="4720425" y="688555"/>
                  </a:lnTo>
                  <a:lnTo>
                    <a:pt x="4706582" y="673608"/>
                  </a:lnTo>
                  <a:lnTo>
                    <a:pt x="4697717" y="649173"/>
                  </a:lnTo>
                  <a:lnTo>
                    <a:pt x="4694707" y="615607"/>
                  </a:lnTo>
                  <a:lnTo>
                    <a:pt x="4697717" y="582333"/>
                  </a:lnTo>
                  <a:lnTo>
                    <a:pt x="4706582" y="557999"/>
                  </a:lnTo>
                  <a:lnTo>
                    <a:pt x="4720425" y="543064"/>
                  </a:lnTo>
                  <a:lnTo>
                    <a:pt x="4738382" y="537984"/>
                  </a:lnTo>
                  <a:lnTo>
                    <a:pt x="4756035" y="543064"/>
                  </a:lnTo>
                  <a:lnTo>
                    <a:pt x="4769701" y="557999"/>
                  </a:lnTo>
                  <a:lnTo>
                    <a:pt x="4778540" y="582333"/>
                  </a:lnTo>
                  <a:lnTo>
                    <a:pt x="4781677" y="615607"/>
                  </a:lnTo>
                  <a:lnTo>
                    <a:pt x="4781677" y="510235"/>
                  </a:lnTo>
                  <a:lnTo>
                    <a:pt x="4773892" y="503567"/>
                  </a:lnTo>
                  <a:lnTo>
                    <a:pt x="4738382" y="495096"/>
                  </a:lnTo>
                  <a:lnTo>
                    <a:pt x="4702505" y="503567"/>
                  </a:lnTo>
                  <a:lnTo>
                    <a:pt x="4674108" y="527723"/>
                  </a:lnTo>
                  <a:lnTo>
                    <a:pt x="4655451" y="565696"/>
                  </a:lnTo>
                  <a:lnTo>
                    <a:pt x="4648797" y="615607"/>
                  </a:lnTo>
                  <a:lnTo>
                    <a:pt x="4655451" y="665937"/>
                  </a:lnTo>
                  <a:lnTo>
                    <a:pt x="4674108" y="704049"/>
                  </a:lnTo>
                  <a:lnTo>
                    <a:pt x="4702505" y="728205"/>
                  </a:lnTo>
                  <a:lnTo>
                    <a:pt x="4738382" y="736650"/>
                  </a:lnTo>
                  <a:lnTo>
                    <a:pt x="4773892" y="728205"/>
                  </a:lnTo>
                  <a:lnTo>
                    <a:pt x="4802124" y="704049"/>
                  </a:lnTo>
                  <a:lnTo>
                    <a:pt x="4807229" y="693623"/>
                  </a:lnTo>
                  <a:lnTo>
                    <a:pt x="4820793" y="665937"/>
                  </a:lnTo>
                  <a:lnTo>
                    <a:pt x="4827587" y="615607"/>
                  </a:lnTo>
                  <a:close/>
                </a:path>
                <a:path w="8663940" h="810895">
                  <a:moveTo>
                    <a:pt x="4842230" y="324612"/>
                  </a:moveTo>
                  <a:lnTo>
                    <a:pt x="4816348" y="310730"/>
                  </a:lnTo>
                  <a:lnTo>
                    <a:pt x="4794313" y="291795"/>
                  </a:lnTo>
                  <a:lnTo>
                    <a:pt x="4776432" y="268516"/>
                  </a:lnTo>
                  <a:lnTo>
                    <a:pt x="4769828" y="255270"/>
                  </a:lnTo>
                  <a:lnTo>
                    <a:pt x="4762982" y="241554"/>
                  </a:lnTo>
                  <a:lnTo>
                    <a:pt x="4825466" y="241554"/>
                  </a:lnTo>
                  <a:lnTo>
                    <a:pt x="4825466" y="219837"/>
                  </a:lnTo>
                  <a:lnTo>
                    <a:pt x="4825466" y="169926"/>
                  </a:lnTo>
                  <a:lnTo>
                    <a:pt x="4825466" y="147828"/>
                  </a:lnTo>
                  <a:lnTo>
                    <a:pt x="4800701" y="147828"/>
                  </a:lnTo>
                  <a:lnTo>
                    <a:pt x="4800701" y="169926"/>
                  </a:lnTo>
                  <a:lnTo>
                    <a:pt x="4800701" y="219837"/>
                  </a:lnTo>
                  <a:lnTo>
                    <a:pt x="4751171" y="219837"/>
                  </a:lnTo>
                  <a:lnTo>
                    <a:pt x="4752111" y="210629"/>
                  </a:lnTo>
                  <a:lnTo>
                    <a:pt x="4752695" y="201358"/>
                  </a:lnTo>
                  <a:lnTo>
                    <a:pt x="4752987" y="192087"/>
                  </a:lnTo>
                  <a:lnTo>
                    <a:pt x="4753076" y="169926"/>
                  </a:lnTo>
                  <a:lnTo>
                    <a:pt x="4800701" y="169926"/>
                  </a:lnTo>
                  <a:lnTo>
                    <a:pt x="4800701" y="147828"/>
                  </a:lnTo>
                  <a:lnTo>
                    <a:pt x="4753076" y="147828"/>
                  </a:lnTo>
                  <a:lnTo>
                    <a:pt x="4753076" y="117729"/>
                  </a:lnTo>
                  <a:lnTo>
                    <a:pt x="4800320" y="117729"/>
                  </a:lnTo>
                  <a:lnTo>
                    <a:pt x="4800320" y="94488"/>
                  </a:lnTo>
                  <a:lnTo>
                    <a:pt x="4682591" y="94488"/>
                  </a:lnTo>
                  <a:lnTo>
                    <a:pt x="4682591" y="117729"/>
                  </a:lnTo>
                  <a:lnTo>
                    <a:pt x="4727930" y="117729"/>
                  </a:lnTo>
                  <a:lnTo>
                    <a:pt x="4727930" y="147828"/>
                  </a:lnTo>
                  <a:lnTo>
                    <a:pt x="4727930" y="169926"/>
                  </a:lnTo>
                  <a:lnTo>
                    <a:pt x="4727829" y="192087"/>
                  </a:lnTo>
                  <a:lnTo>
                    <a:pt x="4727499" y="201028"/>
                  </a:lnTo>
                  <a:lnTo>
                    <a:pt x="4726775" y="210629"/>
                  </a:lnTo>
                  <a:lnTo>
                    <a:pt x="4725644" y="219837"/>
                  </a:lnTo>
                  <a:lnTo>
                    <a:pt x="4681829" y="219837"/>
                  </a:lnTo>
                  <a:lnTo>
                    <a:pt x="4681829" y="169926"/>
                  </a:lnTo>
                  <a:lnTo>
                    <a:pt x="4727930" y="169926"/>
                  </a:lnTo>
                  <a:lnTo>
                    <a:pt x="4727930" y="147828"/>
                  </a:lnTo>
                  <a:lnTo>
                    <a:pt x="4657826" y="147828"/>
                  </a:lnTo>
                  <a:lnTo>
                    <a:pt x="4657826" y="241554"/>
                  </a:lnTo>
                  <a:lnTo>
                    <a:pt x="4720691" y="241554"/>
                  </a:lnTo>
                  <a:lnTo>
                    <a:pt x="4710366" y="265188"/>
                  </a:lnTo>
                  <a:lnTo>
                    <a:pt x="4693831" y="287756"/>
                  </a:lnTo>
                  <a:lnTo>
                    <a:pt x="4669574" y="308737"/>
                  </a:lnTo>
                  <a:lnTo>
                    <a:pt x="4636109" y="327660"/>
                  </a:lnTo>
                  <a:lnTo>
                    <a:pt x="4640948" y="331889"/>
                  </a:lnTo>
                  <a:lnTo>
                    <a:pt x="4645914" y="337134"/>
                  </a:lnTo>
                  <a:lnTo>
                    <a:pt x="4650473" y="342607"/>
                  </a:lnTo>
                  <a:lnTo>
                    <a:pt x="4654016" y="347472"/>
                  </a:lnTo>
                  <a:lnTo>
                    <a:pt x="4688522" y="327329"/>
                  </a:lnTo>
                  <a:lnTo>
                    <a:pt x="4714075" y="304939"/>
                  </a:lnTo>
                  <a:lnTo>
                    <a:pt x="4731969" y="280771"/>
                  </a:lnTo>
                  <a:lnTo>
                    <a:pt x="4743551" y="255270"/>
                  </a:lnTo>
                  <a:lnTo>
                    <a:pt x="4757674" y="284670"/>
                  </a:lnTo>
                  <a:lnTo>
                    <a:pt x="4775936" y="310184"/>
                  </a:lnTo>
                  <a:lnTo>
                    <a:pt x="4798199" y="331190"/>
                  </a:lnTo>
                  <a:lnTo>
                    <a:pt x="4824323" y="347091"/>
                  </a:lnTo>
                  <a:lnTo>
                    <a:pt x="4827917" y="341388"/>
                  </a:lnTo>
                  <a:lnTo>
                    <a:pt x="4832566" y="335140"/>
                  </a:lnTo>
                  <a:lnTo>
                    <a:pt x="4837557" y="329247"/>
                  </a:lnTo>
                  <a:lnTo>
                    <a:pt x="4842230" y="324612"/>
                  </a:lnTo>
                  <a:close/>
                </a:path>
                <a:path w="8663940" h="810895">
                  <a:moveTo>
                    <a:pt x="4845278" y="91821"/>
                  </a:moveTo>
                  <a:lnTo>
                    <a:pt x="4819320" y="75006"/>
                  </a:lnTo>
                  <a:lnTo>
                    <a:pt x="4793932" y="53060"/>
                  </a:lnTo>
                  <a:lnTo>
                    <a:pt x="4770691" y="27533"/>
                  </a:lnTo>
                  <a:lnTo>
                    <a:pt x="4769282" y="25527"/>
                  </a:lnTo>
                  <a:lnTo>
                    <a:pt x="4751171" y="0"/>
                  </a:lnTo>
                  <a:lnTo>
                    <a:pt x="4725644" y="0"/>
                  </a:lnTo>
                  <a:lnTo>
                    <a:pt x="4709934" y="27025"/>
                  </a:lnTo>
                  <a:lnTo>
                    <a:pt x="4688548" y="53581"/>
                  </a:lnTo>
                  <a:lnTo>
                    <a:pt x="4663224" y="77635"/>
                  </a:lnTo>
                  <a:lnTo>
                    <a:pt x="4635728" y="97155"/>
                  </a:lnTo>
                  <a:lnTo>
                    <a:pt x="4639589" y="101955"/>
                  </a:lnTo>
                  <a:lnTo>
                    <a:pt x="4643488" y="107772"/>
                  </a:lnTo>
                  <a:lnTo>
                    <a:pt x="4647031" y="113817"/>
                  </a:lnTo>
                  <a:lnTo>
                    <a:pt x="4649825" y="119253"/>
                  </a:lnTo>
                  <a:lnTo>
                    <a:pt x="4677054" y="99199"/>
                  </a:lnTo>
                  <a:lnTo>
                    <a:pt x="4701921" y="75679"/>
                  </a:lnTo>
                  <a:lnTo>
                    <a:pt x="4723231" y="50520"/>
                  </a:lnTo>
                  <a:lnTo>
                    <a:pt x="4739741" y="25527"/>
                  </a:lnTo>
                  <a:lnTo>
                    <a:pt x="4757813" y="50622"/>
                  </a:lnTo>
                  <a:lnTo>
                    <a:pt x="4780077" y="75107"/>
                  </a:lnTo>
                  <a:lnTo>
                    <a:pt x="4804842" y="97383"/>
                  </a:lnTo>
                  <a:lnTo>
                    <a:pt x="4830419" y="115824"/>
                  </a:lnTo>
                  <a:lnTo>
                    <a:pt x="4833645" y="109766"/>
                  </a:lnTo>
                  <a:lnTo>
                    <a:pt x="4837417" y="103390"/>
                  </a:lnTo>
                  <a:lnTo>
                    <a:pt x="4841303" y="97383"/>
                  </a:lnTo>
                  <a:lnTo>
                    <a:pt x="4845278" y="91821"/>
                  </a:lnTo>
                  <a:close/>
                </a:path>
                <a:path w="8663940" h="810895">
                  <a:moveTo>
                    <a:pt x="4922304" y="471157"/>
                  </a:moveTo>
                  <a:lnTo>
                    <a:pt x="4874285" y="471157"/>
                  </a:lnTo>
                  <a:lnTo>
                    <a:pt x="4874285" y="810844"/>
                  </a:lnTo>
                  <a:lnTo>
                    <a:pt x="4922304" y="810844"/>
                  </a:lnTo>
                  <a:lnTo>
                    <a:pt x="4922304" y="471157"/>
                  </a:lnTo>
                  <a:close/>
                </a:path>
                <a:path w="8663940" h="810895">
                  <a:moveTo>
                    <a:pt x="4969649" y="210375"/>
                  </a:moveTo>
                  <a:lnTo>
                    <a:pt x="4966398" y="163271"/>
                  </a:lnTo>
                  <a:lnTo>
                    <a:pt x="4956568" y="120027"/>
                  </a:lnTo>
                  <a:lnTo>
                    <a:pt x="4940020" y="80276"/>
                  </a:lnTo>
                  <a:lnTo>
                    <a:pt x="4916640" y="43688"/>
                  </a:lnTo>
                  <a:lnTo>
                    <a:pt x="4864011" y="43688"/>
                  </a:lnTo>
                  <a:lnTo>
                    <a:pt x="4883124" y="75615"/>
                  </a:lnTo>
                  <a:lnTo>
                    <a:pt x="4898479" y="116674"/>
                  </a:lnTo>
                  <a:lnTo>
                    <a:pt x="4908715" y="162902"/>
                  </a:lnTo>
                  <a:lnTo>
                    <a:pt x="4912423" y="210375"/>
                  </a:lnTo>
                  <a:lnTo>
                    <a:pt x="4908715" y="257771"/>
                  </a:lnTo>
                  <a:lnTo>
                    <a:pt x="4898479" y="303961"/>
                  </a:lnTo>
                  <a:lnTo>
                    <a:pt x="4883124" y="345008"/>
                  </a:lnTo>
                  <a:lnTo>
                    <a:pt x="4864011" y="376936"/>
                  </a:lnTo>
                  <a:lnTo>
                    <a:pt x="4916640" y="376936"/>
                  </a:lnTo>
                  <a:lnTo>
                    <a:pt x="4940020" y="340347"/>
                  </a:lnTo>
                  <a:lnTo>
                    <a:pt x="4956568" y="300609"/>
                  </a:lnTo>
                  <a:lnTo>
                    <a:pt x="4966398" y="257403"/>
                  </a:lnTo>
                  <a:lnTo>
                    <a:pt x="4969649" y="210375"/>
                  </a:lnTo>
                  <a:close/>
                </a:path>
                <a:path w="8663940" h="810895">
                  <a:moveTo>
                    <a:pt x="5253977" y="677570"/>
                  </a:moveTo>
                  <a:lnTo>
                    <a:pt x="5207012" y="677570"/>
                  </a:lnTo>
                  <a:lnTo>
                    <a:pt x="5207012" y="810844"/>
                  </a:lnTo>
                  <a:lnTo>
                    <a:pt x="5253977" y="810844"/>
                  </a:lnTo>
                  <a:lnTo>
                    <a:pt x="5253977" y="677570"/>
                  </a:lnTo>
                  <a:close/>
                </a:path>
                <a:path w="8663940" h="810895">
                  <a:moveTo>
                    <a:pt x="5253977" y="471157"/>
                  </a:moveTo>
                  <a:lnTo>
                    <a:pt x="5207012" y="471157"/>
                  </a:lnTo>
                  <a:lnTo>
                    <a:pt x="5207012" y="547751"/>
                  </a:lnTo>
                  <a:lnTo>
                    <a:pt x="5142941" y="547751"/>
                  </a:lnTo>
                  <a:lnTo>
                    <a:pt x="5142941" y="538861"/>
                  </a:lnTo>
                  <a:lnTo>
                    <a:pt x="5142941" y="502031"/>
                  </a:lnTo>
                  <a:lnTo>
                    <a:pt x="5096497" y="502031"/>
                  </a:lnTo>
                  <a:lnTo>
                    <a:pt x="5096497" y="689991"/>
                  </a:lnTo>
                  <a:lnTo>
                    <a:pt x="5027955" y="689991"/>
                  </a:lnTo>
                  <a:lnTo>
                    <a:pt x="5027955" y="538861"/>
                  </a:lnTo>
                  <a:lnTo>
                    <a:pt x="5096497" y="538861"/>
                  </a:lnTo>
                  <a:lnTo>
                    <a:pt x="5096497" y="502031"/>
                  </a:lnTo>
                  <a:lnTo>
                    <a:pt x="4980724" y="502031"/>
                  </a:lnTo>
                  <a:lnTo>
                    <a:pt x="4980724" y="538861"/>
                  </a:lnTo>
                  <a:lnTo>
                    <a:pt x="4980724" y="689991"/>
                  </a:lnTo>
                  <a:lnTo>
                    <a:pt x="4980724" y="726821"/>
                  </a:lnTo>
                  <a:lnTo>
                    <a:pt x="5142941" y="726821"/>
                  </a:lnTo>
                  <a:lnTo>
                    <a:pt x="5142941" y="689991"/>
                  </a:lnTo>
                  <a:lnTo>
                    <a:pt x="5142941" y="677291"/>
                  </a:lnTo>
                  <a:lnTo>
                    <a:pt x="5253977" y="677291"/>
                  </a:lnTo>
                  <a:lnTo>
                    <a:pt x="5253977" y="639686"/>
                  </a:lnTo>
                  <a:lnTo>
                    <a:pt x="5253977" y="639191"/>
                  </a:lnTo>
                  <a:lnTo>
                    <a:pt x="5253977" y="586143"/>
                  </a:lnTo>
                  <a:lnTo>
                    <a:pt x="5207012" y="586143"/>
                  </a:lnTo>
                  <a:lnTo>
                    <a:pt x="5207012" y="639191"/>
                  </a:lnTo>
                  <a:lnTo>
                    <a:pt x="5142941" y="639191"/>
                  </a:lnTo>
                  <a:lnTo>
                    <a:pt x="5142941" y="585851"/>
                  </a:lnTo>
                  <a:lnTo>
                    <a:pt x="5253977" y="585851"/>
                  </a:lnTo>
                  <a:lnTo>
                    <a:pt x="5253977" y="547992"/>
                  </a:lnTo>
                  <a:lnTo>
                    <a:pt x="5253977" y="547751"/>
                  </a:lnTo>
                  <a:lnTo>
                    <a:pt x="5253977" y="471157"/>
                  </a:lnTo>
                  <a:close/>
                </a:path>
                <a:path w="8663940" h="810895">
                  <a:moveTo>
                    <a:pt x="5695404" y="602843"/>
                  </a:moveTo>
                  <a:lnTo>
                    <a:pt x="5651855" y="602843"/>
                  </a:lnTo>
                  <a:lnTo>
                    <a:pt x="5655881" y="576910"/>
                  </a:lnTo>
                  <a:lnTo>
                    <a:pt x="5657951" y="553491"/>
                  </a:lnTo>
                  <a:lnTo>
                    <a:pt x="5658713" y="532231"/>
                  </a:lnTo>
                  <a:lnTo>
                    <a:pt x="5658828" y="486016"/>
                  </a:lnTo>
                  <a:lnTo>
                    <a:pt x="5423598" y="486016"/>
                  </a:lnTo>
                  <a:lnTo>
                    <a:pt x="5423598" y="523913"/>
                  </a:lnTo>
                  <a:lnTo>
                    <a:pt x="5611330" y="523913"/>
                  </a:lnTo>
                  <a:lnTo>
                    <a:pt x="5611012" y="541197"/>
                  </a:lnTo>
                  <a:lnTo>
                    <a:pt x="5609983" y="559828"/>
                  </a:lnTo>
                  <a:lnTo>
                    <a:pt x="5607812" y="580224"/>
                  </a:lnTo>
                  <a:lnTo>
                    <a:pt x="5604091" y="602843"/>
                  </a:lnTo>
                  <a:lnTo>
                    <a:pt x="5385701" y="602843"/>
                  </a:lnTo>
                  <a:lnTo>
                    <a:pt x="5385701" y="640867"/>
                  </a:lnTo>
                  <a:lnTo>
                    <a:pt x="5516080" y="640867"/>
                  </a:lnTo>
                  <a:lnTo>
                    <a:pt x="5516080" y="689419"/>
                  </a:lnTo>
                  <a:lnTo>
                    <a:pt x="5416753" y="689419"/>
                  </a:lnTo>
                  <a:lnTo>
                    <a:pt x="5416753" y="726643"/>
                  </a:lnTo>
                  <a:lnTo>
                    <a:pt x="5611330" y="726643"/>
                  </a:lnTo>
                  <a:lnTo>
                    <a:pt x="5611330" y="810056"/>
                  </a:lnTo>
                  <a:lnTo>
                    <a:pt x="5658955" y="810056"/>
                  </a:lnTo>
                  <a:lnTo>
                    <a:pt x="5658955" y="689419"/>
                  </a:lnTo>
                  <a:lnTo>
                    <a:pt x="5563705" y="689419"/>
                  </a:lnTo>
                  <a:lnTo>
                    <a:pt x="5563705" y="640867"/>
                  </a:lnTo>
                  <a:lnTo>
                    <a:pt x="5695404" y="640867"/>
                  </a:lnTo>
                  <a:lnTo>
                    <a:pt x="5695404" y="602843"/>
                  </a:lnTo>
                  <a:close/>
                </a:path>
                <a:path w="8663940" h="810895">
                  <a:moveTo>
                    <a:pt x="5927344" y="644423"/>
                  </a:moveTo>
                  <a:lnTo>
                    <a:pt x="5922848" y="615607"/>
                  </a:lnTo>
                  <a:lnTo>
                    <a:pt x="5921426" y="606399"/>
                  </a:lnTo>
                  <a:lnTo>
                    <a:pt x="5887999" y="611073"/>
                  </a:lnTo>
                  <a:lnTo>
                    <a:pt x="5854598" y="613816"/>
                  </a:lnTo>
                  <a:lnTo>
                    <a:pt x="5819165" y="615149"/>
                  </a:lnTo>
                  <a:lnTo>
                    <a:pt x="5779592" y="615607"/>
                  </a:lnTo>
                  <a:lnTo>
                    <a:pt x="5779592" y="587451"/>
                  </a:lnTo>
                  <a:lnTo>
                    <a:pt x="5889447" y="587451"/>
                  </a:lnTo>
                  <a:lnTo>
                    <a:pt x="5889447" y="486676"/>
                  </a:lnTo>
                  <a:lnTo>
                    <a:pt x="5732500" y="486676"/>
                  </a:lnTo>
                  <a:lnTo>
                    <a:pt x="5732500" y="524573"/>
                  </a:lnTo>
                  <a:lnTo>
                    <a:pt x="5842482" y="524573"/>
                  </a:lnTo>
                  <a:lnTo>
                    <a:pt x="5842482" y="551535"/>
                  </a:lnTo>
                  <a:lnTo>
                    <a:pt x="5732894" y="551535"/>
                  </a:lnTo>
                  <a:lnTo>
                    <a:pt x="5732894" y="654545"/>
                  </a:lnTo>
                  <a:lnTo>
                    <a:pt x="5762625" y="654545"/>
                  </a:lnTo>
                  <a:lnTo>
                    <a:pt x="5809437" y="654202"/>
                  </a:lnTo>
                  <a:lnTo>
                    <a:pt x="5850750" y="652792"/>
                  </a:lnTo>
                  <a:lnTo>
                    <a:pt x="5889193" y="649719"/>
                  </a:lnTo>
                  <a:lnTo>
                    <a:pt x="5927344" y="644423"/>
                  </a:lnTo>
                  <a:close/>
                </a:path>
                <a:path w="8663940" h="810895">
                  <a:moveTo>
                    <a:pt x="5998515" y="674420"/>
                  </a:moveTo>
                  <a:lnTo>
                    <a:pt x="5951156" y="674420"/>
                  </a:lnTo>
                  <a:lnTo>
                    <a:pt x="5951156" y="703757"/>
                  </a:lnTo>
                  <a:lnTo>
                    <a:pt x="5951156" y="740194"/>
                  </a:lnTo>
                  <a:lnTo>
                    <a:pt x="5951156" y="768223"/>
                  </a:lnTo>
                  <a:lnTo>
                    <a:pt x="5819203" y="768223"/>
                  </a:lnTo>
                  <a:lnTo>
                    <a:pt x="5819203" y="740194"/>
                  </a:lnTo>
                  <a:lnTo>
                    <a:pt x="5951156" y="740194"/>
                  </a:lnTo>
                  <a:lnTo>
                    <a:pt x="5951156" y="703757"/>
                  </a:lnTo>
                  <a:lnTo>
                    <a:pt x="5819203" y="703757"/>
                  </a:lnTo>
                  <a:lnTo>
                    <a:pt x="5819203" y="674420"/>
                  </a:lnTo>
                  <a:lnTo>
                    <a:pt x="5771972" y="674420"/>
                  </a:lnTo>
                  <a:lnTo>
                    <a:pt x="5771972" y="806234"/>
                  </a:lnTo>
                  <a:lnTo>
                    <a:pt x="5998515" y="806234"/>
                  </a:lnTo>
                  <a:lnTo>
                    <a:pt x="5998515" y="768223"/>
                  </a:lnTo>
                  <a:lnTo>
                    <a:pt x="5998515" y="740194"/>
                  </a:lnTo>
                  <a:lnTo>
                    <a:pt x="5998515" y="703757"/>
                  </a:lnTo>
                  <a:lnTo>
                    <a:pt x="5998515" y="674420"/>
                  </a:lnTo>
                  <a:close/>
                </a:path>
                <a:path w="8663940" h="810895">
                  <a:moveTo>
                    <a:pt x="5998515" y="471678"/>
                  </a:moveTo>
                  <a:lnTo>
                    <a:pt x="5950890" y="471678"/>
                  </a:lnTo>
                  <a:lnTo>
                    <a:pt x="5950890" y="660336"/>
                  </a:lnTo>
                  <a:lnTo>
                    <a:pt x="5998515" y="660336"/>
                  </a:lnTo>
                  <a:lnTo>
                    <a:pt x="5998515" y="471678"/>
                  </a:lnTo>
                  <a:close/>
                </a:path>
                <a:path w="8663940" h="810895">
                  <a:moveTo>
                    <a:pt x="6199670" y="723887"/>
                  </a:moveTo>
                  <a:lnTo>
                    <a:pt x="6196876" y="693496"/>
                  </a:lnTo>
                  <a:lnTo>
                    <a:pt x="6196114" y="685203"/>
                  </a:lnTo>
                  <a:lnTo>
                    <a:pt x="6172200" y="688924"/>
                  </a:lnTo>
                  <a:lnTo>
                    <a:pt x="6148933" y="691375"/>
                  </a:lnTo>
                  <a:lnTo>
                    <a:pt x="6125654" y="692810"/>
                  </a:lnTo>
                  <a:lnTo>
                    <a:pt x="6101664" y="693496"/>
                  </a:lnTo>
                  <a:lnTo>
                    <a:pt x="6101664" y="548640"/>
                  </a:lnTo>
                  <a:lnTo>
                    <a:pt x="6180467" y="548640"/>
                  </a:lnTo>
                  <a:lnTo>
                    <a:pt x="6180467" y="510489"/>
                  </a:lnTo>
                  <a:lnTo>
                    <a:pt x="6054039" y="510489"/>
                  </a:lnTo>
                  <a:lnTo>
                    <a:pt x="6054039" y="733221"/>
                  </a:lnTo>
                  <a:lnTo>
                    <a:pt x="6077712" y="733221"/>
                  </a:lnTo>
                  <a:lnTo>
                    <a:pt x="6109779" y="732840"/>
                  </a:lnTo>
                  <a:lnTo>
                    <a:pt x="6139929" y="731520"/>
                  </a:lnTo>
                  <a:lnTo>
                    <a:pt x="6169457" y="728713"/>
                  </a:lnTo>
                  <a:lnTo>
                    <a:pt x="6199670" y="723887"/>
                  </a:lnTo>
                  <a:close/>
                </a:path>
                <a:path w="8663940" h="810895">
                  <a:moveTo>
                    <a:pt x="6337147" y="471157"/>
                  </a:moveTo>
                  <a:lnTo>
                    <a:pt x="6292291" y="471157"/>
                  </a:lnTo>
                  <a:lnTo>
                    <a:pt x="6292291" y="602056"/>
                  </a:lnTo>
                  <a:lnTo>
                    <a:pt x="6259665" y="602056"/>
                  </a:lnTo>
                  <a:lnTo>
                    <a:pt x="6259665" y="477075"/>
                  </a:lnTo>
                  <a:lnTo>
                    <a:pt x="6216116" y="477075"/>
                  </a:lnTo>
                  <a:lnTo>
                    <a:pt x="6216116" y="793483"/>
                  </a:lnTo>
                  <a:lnTo>
                    <a:pt x="6259665" y="793483"/>
                  </a:lnTo>
                  <a:lnTo>
                    <a:pt x="6259665" y="640080"/>
                  </a:lnTo>
                  <a:lnTo>
                    <a:pt x="6292291" y="640080"/>
                  </a:lnTo>
                  <a:lnTo>
                    <a:pt x="6292291" y="810056"/>
                  </a:lnTo>
                  <a:lnTo>
                    <a:pt x="6337147" y="810056"/>
                  </a:lnTo>
                  <a:lnTo>
                    <a:pt x="6337147" y="640080"/>
                  </a:lnTo>
                  <a:lnTo>
                    <a:pt x="6337147" y="602056"/>
                  </a:lnTo>
                  <a:lnTo>
                    <a:pt x="6337147" y="471157"/>
                  </a:lnTo>
                  <a:close/>
                </a:path>
                <a:path w="8663940" h="810895">
                  <a:moveTo>
                    <a:pt x="6648945" y="564261"/>
                  </a:moveTo>
                  <a:lnTo>
                    <a:pt x="6459639" y="564261"/>
                  </a:lnTo>
                  <a:lnTo>
                    <a:pt x="6459639" y="482981"/>
                  </a:lnTo>
                  <a:lnTo>
                    <a:pt x="6412408" y="482981"/>
                  </a:lnTo>
                  <a:lnTo>
                    <a:pt x="6412408" y="564261"/>
                  </a:lnTo>
                  <a:lnTo>
                    <a:pt x="6412408" y="601091"/>
                  </a:lnTo>
                  <a:lnTo>
                    <a:pt x="6648945" y="601091"/>
                  </a:lnTo>
                  <a:lnTo>
                    <a:pt x="6648945" y="564261"/>
                  </a:lnTo>
                  <a:close/>
                </a:path>
                <a:path w="8663940" h="810895">
                  <a:moveTo>
                    <a:pt x="6651053" y="764921"/>
                  </a:moveTo>
                  <a:lnTo>
                    <a:pt x="6456743" y="764921"/>
                  </a:lnTo>
                  <a:lnTo>
                    <a:pt x="6456743" y="702691"/>
                  </a:lnTo>
                  <a:lnTo>
                    <a:pt x="6409245" y="702691"/>
                  </a:lnTo>
                  <a:lnTo>
                    <a:pt x="6409245" y="764921"/>
                  </a:lnTo>
                  <a:lnTo>
                    <a:pt x="6409245" y="803021"/>
                  </a:lnTo>
                  <a:lnTo>
                    <a:pt x="6651053" y="803021"/>
                  </a:lnTo>
                  <a:lnTo>
                    <a:pt x="6651053" y="764921"/>
                  </a:lnTo>
                  <a:close/>
                </a:path>
                <a:path w="8663940" h="810895">
                  <a:moveTo>
                    <a:pt x="6683286" y="637184"/>
                  </a:moveTo>
                  <a:lnTo>
                    <a:pt x="6373596" y="637184"/>
                  </a:lnTo>
                  <a:lnTo>
                    <a:pt x="6373596" y="674420"/>
                  </a:lnTo>
                  <a:lnTo>
                    <a:pt x="6683286" y="674420"/>
                  </a:lnTo>
                  <a:lnTo>
                    <a:pt x="6683286" y="637184"/>
                  </a:lnTo>
                  <a:close/>
                </a:path>
                <a:path w="8663940" h="810895">
                  <a:moveTo>
                    <a:pt x="7063016" y="486549"/>
                  </a:moveTo>
                  <a:lnTo>
                    <a:pt x="6826593" y="486549"/>
                  </a:lnTo>
                  <a:lnTo>
                    <a:pt x="6826593" y="523773"/>
                  </a:lnTo>
                  <a:lnTo>
                    <a:pt x="7015391" y="523773"/>
                  </a:lnTo>
                  <a:lnTo>
                    <a:pt x="7015048" y="541147"/>
                  </a:lnTo>
                  <a:lnTo>
                    <a:pt x="7013854" y="559206"/>
                  </a:lnTo>
                  <a:lnTo>
                    <a:pt x="7011263" y="578688"/>
                  </a:lnTo>
                  <a:lnTo>
                    <a:pt x="7006704" y="600341"/>
                  </a:lnTo>
                  <a:lnTo>
                    <a:pt x="7053275" y="604824"/>
                  </a:lnTo>
                  <a:lnTo>
                    <a:pt x="7058901" y="579780"/>
                  </a:lnTo>
                  <a:lnTo>
                    <a:pt x="7061797" y="556552"/>
                  </a:lnTo>
                  <a:lnTo>
                    <a:pt x="7062864" y="534835"/>
                  </a:lnTo>
                  <a:lnTo>
                    <a:pt x="7062940" y="523773"/>
                  </a:lnTo>
                  <a:lnTo>
                    <a:pt x="7063016" y="486549"/>
                  </a:lnTo>
                  <a:close/>
                </a:path>
                <a:path w="8663940" h="810895">
                  <a:moveTo>
                    <a:pt x="7064718" y="746252"/>
                  </a:moveTo>
                  <a:lnTo>
                    <a:pt x="7056120" y="719162"/>
                  </a:lnTo>
                  <a:lnTo>
                    <a:pt x="7054189" y="717562"/>
                  </a:lnTo>
                  <a:lnTo>
                    <a:pt x="7031901" y="699071"/>
                  </a:lnTo>
                  <a:lnTo>
                    <a:pt x="7017626" y="694372"/>
                  </a:lnTo>
                  <a:lnTo>
                    <a:pt x="7017626" y="746252"/>
                  </a:lnTo>
                  <a:lnTo>
                    <a:pt x="7012584" y="758317"/>
                  </a:lnTo>
                  <a:lnTo>
                    <a:pt x="6998132" y="766914"/>
                  </a:lnTo>
                  <a:lnTo>
                    <a:pt x="6974980" y="772096"/>
                  </a:lnTo>
                  <a:lnTo>
                    <a:pt x="6943814" y="773874"/>
                  </a:lnTo>
                  <a:lnTo>
                    <a:pt x="6912699" y="772096"/>
                  </a:lnTo>
                  <a:lnTo>
                    <a:pt x="6889674" y="766914"/>
                  </a:lnTo>
                  <a:lnTo>
                    <a:pt x="6875437" y="758317"/>
                  </a:lnTo>
                  <a:lnTo>
                    <a:pt x="6870674" y="746252"/>
                  </a:lnTo>
                  <a:lnTo>
                    <a:pt x="6875437" y="733882"/>
                  </a:lnTo>
                  <a:lnTo>
                    <a:pt x="6889674" y="724903"/>
                  </a:lnTo>
                  <a:lnTo>
                    <a:pt x="6912699" y="719416"/>
                  </a:lnTo>
                  <a:lnTo>
                    <a:pt x="6943814" y="717562"/>
                  </a:lnTo>
                  <a:lnTo>
                    <a:pt x="6974980" y="719416"/>
                  </a:lnTo>
                  <a:lnTo>
                    <a:pt x="6998132" y="724903"/>
                  </a:lnTo>
                  <a:lnTo>
                    <a:pt x="7012584" y="733882"/>
                  </a:lnTo>
                  <a:lnTo>
                    <a:pt x="7017626" y="746252"/>
                  </a:lnTo>
                  <a:lnTo>
                    <a:pt x="7017626" y="694372"/>
                  </a:lnTo>
                  <a:lnTo>
                    <a:pt x="6993864" y="686549"/>
                  </a:lnTo>
                  <a:lnTo>
                    <a:pt x="6943814" y="682180"/>
                  </a:lnTo>
                  <a:lnTo>
                    <a:pt x="6893979" y="686549"/>
                  </a:lnTo>
                  <a:lnTo>
                    <a:pt x="6855904" y="699071"/>
                  </a:lnTo>
                  <a:lnTo>
                    <a:pt x="6831597" y="719162"/>
                  </a:lnTo>
                  <a:lnTo>
                    <a:pt x="6823049" y="746252"/>
                  </a:lnTo>
                  <a:lnTo>
                    <a:pt x="6831597" y="773087"/>
                  </a:lnTo>
                  <a:lnTo>
                    <a:pt x="6855904" y="793127"/>
                  </a:lnTo>
                  <a:lnTo>
                    <a:pt x="6893979" y="805649"/>
                  </a:lnTo>
                  <a:lnTo>
                    <a:pt x="6943814" y="809929"/>
                  </a:lnTo>
                  <a:lnTo>
                    <a:pt x="6993864" y="805649"/>
                  </a:lnTo>
                  <a:lnTo>
                    <a:pt x="7031901" y="793127"/>
                  </a:lnTo>
                  <a:lnTo>
                    <a:pt x="7055167" y="773874"/>
                  </a:lnTo>
                  <a:lnTo>
                    <a:pt x="7056120" y="773087"/>
                  </a:lnTo>
                  <a:lnTo>
                    <a:pt x="7064718" y="746252"/>
                  </a:lnTo>
                  <a:close/>
                </a:path>
                <a:path w="8663940" h="810895">
                  <a:moveTo>
                    <a:pt x="7099452" y="622579"/>
                  </a:moveTo>
                  <a:lnTo>
                    <a:pt x="6954215" y="622579"/>
                  </a:lnTo>
                  <a:lnTo>
                    <a:pt x="6954215" y="563118"/>
                  </a:lnTo>
                  <a:lnTo>
                    <a:pt x="6907238" y="563118"/>
                  </a:lnTo>
                  <a:lnTo>
                    <a:pt x="6907238" y="622579"/>
                  </a:lnTo>
                  <a:lnTo>
                    <a:pt x="6791998" y="622579"/>
                  </a:lnTo>
                  <a:lnTo>
                    <a:pt x="6791998" y="660869"/>
                  </a:lnTo>
                  <a:lnTo>
                    <a:pt x="7099452" y="660869"/>
                  </a:lnTo>
                  <a:lnTo>
                    <a:pt x="7099452" y="622579"/>
                  </a:lnTo>
                  <a:close/>
                </a:path>
                <a:path w="8663940" h="810895">
                  <a:moveTo>
                    <a:pt x="7392568" y="754138"/>
                  </a:moveTo>
                  <a:lnTo>
                    <a:pt x="7385621" y="733615"/>
                  </a:lnTo>
                  <a:lnTo>
                    <a:pt x="7384529" y="730389"/>
                  </a:lnTo>
                  <a:lnTo>
                    <a:pt x="7361491" y="712901"/>
                  </a:lnTo>
                  <a:lnTo>
                    <a:pt x="7344943" y="708088"/>
                  </a:lnTo>
                  <a:lnTo>
                    <a:pt x="7344943" y="754138"/>
                  </a:lnTo>
                  <a:lnTo>
                    <a:pt x="7340613" y="763498"/>
                  </a:lnTo>
                  <a:lnTo>
                    <a:pt x="7327608" y="769950"/>
                  </a:lnTo>
                  <a:lnTo>
                    <a:pt x="7305688" y="773658"/>
                  </a:lnTo>
                  <a:lnTo>
                    <a:pt x="7274560" y="774801"/>
                  </a:lnTo>
                  <a:lnTo>
                    <a:pt x="7242962" y="773658"/>
                  </a:lnTo>
                  <a:lnTo>
                    <a:pt x="7220788" y="769950"/>
                  </a:lnTo>
                  <a:lnTo>
                    <a:pt x="7207732" y="763498"/>
                  </a:lnTo>
                  <a:lnTo>
                    <a:pt x="7203516" y="754138"/>
                  </a:lnTo>
                  <a:lnTo>
                    <a:pt x="7207732" y="744943"/>
                  </a:lnTo>
                  <a:lnTo>
                    <a:pt x="7220788" y="738555"/>
                  </a:lnTo>
                  <a:lnTo>
                    <a:pt x="7242962" y="734822"/>
                  </a:lnTo>
                  <a:lnTo>
                    <a:pt x="7274560" y="733615"/>
                  </a:lnTo>
                  <a:lnTo>
                    <a:pt x="7305688" y="734822"/>
                  </a:lnTo>
                  <a:lnTo>
                    <a:pt x="7327608" y="738555"/>
                  </a:lnTo>
                  <a:lnTo>
                    <a:pt x="7340613" y="744943"/>
                  </a:lnTo>
                  <a:lnTo>
                    <a:pt x="7344943" y="754138"/>
                  </a:lnTo>
                  <a:lnTo>
                    <a:pt x="7344943" y="708088"/>
                  </a:lnTo>
                  <a:lnTo>
                    <a:pt x="7324484" y="702119"/>
                  </a:lnTo>
                  <a:lnTo>
                    <a:pt x="7274560" y="698487"/>
                  </a:lnTo>
                  <a:lnTo>
                    <a:pt x="7224128" y="702119"/>
                  </a:lnTo>
                  <a:lnTo>
                    <a:pt x="7186930" y="712901"/>
                  </a:lnTo>
                  <a:lnTo>
                    <a:pt x="7163905" y="730389"/>
                  </a:lnTo>
                  <a:lnTo>
                    <a:pt x="7156018" y="754138"/>
                  </a:lnTo>
                  <a:lnTo>
                    <a:pt x="7163905" y="778306"/>
                  </a:lnTo>
                  <a:lnTo>
                    <a:pt x="7186930" y="795794"/>
                  </a:lnTo>
                  <a:lnTo>
                    <a:pt x="7224128" y="806411"/>
                  </a:lnTo>
                  <a:lnTo>
                    <a:pt x="7274560" y="809929"/>
                  </a:lnTo>
                  <a:lnTo>
                    <a:pt x="7324484" y="806411"/>
                  </a:lnTo>
                  <a:lnTo>
                    <a:pt x="7361491" y="795794"/>
                  </a:lnTo>
                  <a:lnTo>
                    <a:pt x="7384529" y="778306"/>
                  </a:lnTo>
                  <a:lnTo>
                    <a:pt x="7385698" y="774801"/>
                  </a:lnTo>
                  <a:lnTo>
                    <a:pt x="7392568" y="754138"/>
                  </a:lnTo>
                  <a:close/>
                </a:path>
                <a:path w="8663940" h="810895">
                  <a:moveTo>
                    <a:pt x="7429665" y="645871"/>
                  </a:moveTo>
                  <a:lnTo>
                    <a:pt x="7298372" y="645871"/>
                  </a:lnTo>
                  <a:lnTo>
                    <a:pt x="7298372" y="624954"/>
                  </a:lnTo>
                  <a:lnTo>
                    <a:pt x="7396391" y="624954"/>
                  </a:lnTo>
                  <a:lnTo>
                    <a:pt x="7396391" y="588772"/>
                  </a:lnTo>
                  <a:lnTo>
                    <a:pt x="7206145" y="588772"/>
                  </a:lnTo>
                  <a:lnTo>
                    <a:pt x="7206145" y="569429"/>
                  </a:lnTo>
                  <a:lnTo>
                    <a:pt x="7385596" y="569429"/>
                  </a:lnTo>
                  <a:lnTo>
                    <a:pt x="7385596" y="534962"/>
                  </a:lnTo>
                  <a:lnTo>
                    <a:pt x="7206145" y="534962"/>
                  </a:lnTo>
                  <a:lnTo>
                    <a:pt x="7206145" y="516153"/>
                  </a:lnTo>
                  <a:lnTo>
                    <a:pt x="7393495" y="516153"/>
                  </a:lnTo>
                  <a:lnTo>
                    <a:pt x="7393495" y="479437"/>
                  </a:lnTo>
                  <a:lnTo>
                    <a:pt x="7158787" y="479437"/>
                  </a:lnTo>
                  <a:lnTo>
                    <a:pt x="7158787" y="624954"/>
                  </a:lnTo>
                  <a:lnTo>
                    <a:pt x="7250747" y="624954"/>
                  </a:lnTo>
                  <a:lnTo>
                    <a:pt x="7250747" y="645871"/>
                  </a:lnTo>
                  <a:lnTo>
                    <a:pt x="7119975" y="645871"/>
                  </a:lnTo>
                  <a:lnTo>
                    <a:pt x="7119975" y="683094"/>
                  </a:lnTo>
                  <a:lnTo>
                    <a:pt x="7429665" y="683094"/>
                  </a:lnTo>
                  <a:lnTo>
                    <a:pt x="7429665" y="645871"/>
                  </a:lnTo>
                  <a:close/>
                </a:path>
                <a:path w="8663940" h="810895">
                  <a:moveTo>
                    <a:pt x="7603985" y="727570"/>
                  </a:moveTo>
                  <a:lnTo>
                    <a:pt x="7600709" y="697039"/>
                  </a:lnTo>
                  <a:lnTo>
                    <a:pt x="7599908" y="689546"/>
                  </a:lnTo>
                  <a:lnTo>
                    <a:pt x="7577010" y="692810"/>
                  </a:lnTo>
                  <a:lnTo>
                    <a:pt x="7554569" y="695020"/>
                  </a:lnTo>
                  <a:lnTo>
                    <a:pt x="7531214" y="696366"/>
                  </a:lnTo>
                  <a:lnTo>
                    <a:pt x="7505586" y="697039"/>
                  </a:lnTo>
                  <a:lnTo>
                    <a:pt x="7505586" y="636130"/>
                  </a:lnTo>
                  <a:lnTo>
                    <a:pt x="7573861" y="636130"/>
                  </a:lnTo>
                  <a:lnTo>
                    <a:pt x="7573861" y="599948"/>
                  </a:lnTo>
                  <a:lnTo>
                    <a:pt x="7505586" y="599948"/>
                  </a:lnTo>
                  <a:lnTo>
                    <a:pt x="7505586" y="546277"/>
                  </a:lnTo>
                  <a:lnTo>
                    <a:pt x="7587145" y="546277"/>
                  </a:lnTo>
                  <a:lnTo>
                    <a:pt x="7587145" y="508787"/>
                  </a:lnTo>
                  <a:lnTo>
                    <a:pt x="7460450" y="508787"/>
                  </a:lnTo>
                  <a:lnTo>
                    <a:pt x="7460450" y="735330"/>
                  </a:lnTo>
                  <a:lnTo>
                    <a:pt x="7483081" y="735330"/>
                  </a:lnTo>
                  <a:lnTo>
                    <a:pt x="7517511" y="735063"/>
                  </a:lnTo>
                  <a:lnTo>
                    <a:pt x="7547686" y="734060"/>
                  </a:lnTo>
                  <a:lnTo>
                    <a:pt x="7575778" y="731761"/>
                  </a:lnTo>
                  <a:lnTo>
                    <a:pt x="7603985" y="727570"/>
                  </a:lnTo>
                  <a:close/>
                </a:path>
                <a:path w="8663940" h="810895">
                  <a:moveTo>
                    <a:pt x="7671879" y="477202"/>
                  </a:moveTo>
                  <a:lnTo>
                    <a:pt x="7627671" y="477202"/>
                  </a:lnTo>
                  <a:lnTo>
                    <a:pt x="7627671" y="594956"/>
                  </a:lnTo>
                  <a:lnTo>
                    <a:pt x="7589520" y="594956"/>
                  </a:lnTo>
                  <a:lnTo>
                    <a:pt x="7589520" y="632980"/>
                  </a:lnTo>
                  <a:lnTo>
                    <a:pt x="7627671" y="632980"/>
                  </a:lnTo>
                  <a:lnTo>
                    <a:pt x="7627671" y="794537"/>
                  </a:lnTo>
                  <a:lnTo>
                    <a:pt x="7671879" y="794537"/>
                  </a:lnTo>
                  <a:lnTo>
                    <a:pt x="7671879" y="477202"/>
                  </a:lnTo>
                  <a:close/>
                </a:path>
                <a:path w="8663940" h="810895">
                  <a:moveTo>
                    <a:pt x="7743571" y="471157"/>
                  </a:moveTo>
                  <a:lnTo>
                    <a:pt x="7697927" y="471157"/>
                  </a:lnTo>
                  <a:lnTo>
                    <a:pt x="7697927" y="810056"/>
                  </a:lnTo>
                  <a:lnTo>
                    <a:pt x="7743571" y="810056"/>
                  </a:lnTo>
                  <a:lnTo>
                    <a:pt x="7743571" y="471157"/>
                  </a:lnTo>
                  <a:close/>
                </a:path>
                <a:path w="8663940" h="810895">
                  <a:moveTo>
                    <a:pt x="8078267" y="631659"/>
                  </a:moveTo>
                  <a:lnTo>
                    <a:pt x="8027060" y="615073"/>
                  </a:lnTo>
                  <a:lnTo>
                    <a:pt x="7989202" y="587540"/>
                  </a:lnTo>
                  <a:lnTo>
                    <a:pt x="7965745" y="553123"/>
                  </a:lnTo>
                  <a:lnTo>
                    <a:pt x="7957756" y="515886"/>
                  </a:lnTo>
                  <a:lnTo>
                    <a:pt x="7957756" y="491540"/>
                  </a:lnTo>
                  <a:lnTo>
                    <a:pt x="7907109" y="491540"/>
                  </a:lnTo>
                  <a:lnTo>
                    <a:pt x="7907109" y="515886"/>
                  </a:lnTo>
                  <a:lnTo>
                    <a:pt x="7898866" y="552843"/>
                  </a:lnTo>
                  <a:lnTo>
                    <a:pt x="7875371" y="587197"/>
                  </a:lnTo>
                  <a:lnTo>
                    <a:pt x="7837805" y="614832"/>
                  </a:lnTo>
                  <a:lnTo>
                    <a:pt x="7787386" y="631659"/>
                  </a:lnTo>
                  <a:lnTo>
                    <a:pt x="7807782" y="671131"/>
                  </a:lnTo>
                  <a:lnTo>
                    <a:pt x="7848917" y="658380"/>
                  </a:lnTo>
                  <a:lnTo>
                    <a:pt x="7883868" y="638670"/>
                  </a:lnTo>
                  <a:lnTo>
                    <a:pt x="7911986" y="613067"/>
                  </a:lnTo>
                  <a:lnTo>
                    <a:pt x="7932623" y="582714"/>
                  </a:lnTo>
                  <a:lnTo>
                    <a:pt x="7953019" y="613206"/>
                  </a:lnTo>
                  <a:lnTo>
                    <a:pt x="7981023" y="638810"/>
                  </a:lnTo>
                  <a:lnTo>
                    <a:pt x="8016011" y="658482"/>
                  </a:lnTo>
                  <a:lnTo>
                    <a:pt x="8057350" y="671131"/>
                  </a:lnTo>
                  <a:lnTo>
                    <a:pt x="8078267" y="631659"/>
                  </a:lnTo>
                  <a:close/>
                </a:path>
                <a:path w="8663940" h="810895">
                  <a:moveTo>
                    <a:pt x="8089316" y="729411"/>
                  </a:moveTo>
                  <a:lnTo>
                    <a:pt x="7779626" y="729411"/>
                  </a:lnTo>
                  <a:lnTo>
                    <a:pt x="7779626" y="768477"/>
                  </a:lnTo>
                  <a:lnTo>
                    <a:pt x="8089316" y="768477"/>
                  </a:lnTo>
                  <a:lnTo>
                    <a:pt x="8089316" y="729411"/>
                  </a:lnTo>
                  <a:close/>
                </a:path>
                <a:path w="8663940" h="810895">
                  <a:moveTo>
                    <a:pt x="8385061" y="646811"/>
                  </a:moveTo>
                  <a:lnTo>
                    <a:pt x="8193773" y="646811"/>
                  </a:lnTo>
                  <a:lnTo>
                    <a:pt x="8193773" y="607441"/>
                  </a:lnTo>
                  <a:lnTo>
                    <a:pt x="8374405" y="607441"/>
                  </a:lnTo>
                  <a:lnTo>
                    <a:pt x="8374405" y="570611"/>
                  </a:lnTo>
                  <a:lnTo>
                    <a:pt x="8193773" y="570611"/>
                  </a:lnTo>
                  <a:lnTo>
                    <a:pt x="8193773" y="535051"/>
                  </a:lnTo>
                  <a:lnTo>
                    <a:pt x="8382432" y="535051"/>
                  </a:lnTo>
                  <a:lnTo>
                    <a:pt x="8382432" y="495681"/>
                  </a:lnTo>
                  <a:lnTo>
                    <a:pt x="8145627" y="495681"/>
                  </a:lnTo>
                  <a:lnTo>
                    <a:pt x="8145627" y="535051"/>
                  </a:lnTo>
                  <a:lnTo>
                    <a:pt x="8145627" y="570611"/>
                  </a:lnTo>
                  <a:lnTo>
                    <a:pt x="8145627" y="607441"/>
                  </a:lnTo>
                  <a:lnTo>
                    <a:pt x="8145627" y="646811"/>
                  </a:lnTo>
                  <a:lnTo>
                    <a:pt x="8145627" y="683641"/>
                  </a:lnTo>
                  <a:lnTo>
                    <a:pt x="8385061" y="683641"/>
                  </a:lnTo>
                  <a:lnTo>
                    <a:pt x="8385061" y="646811"/>
                  </a:lnTo>
                  <a:close/>
                </a:path>
                <a:path w="8663940" h="810895">
                  <a:moveTo>
                    <a:pt x="8418741" y="731913"/>
                  </a:moveTo>
                  <a:lnTo>
                    <a:pt x="8109051" y="731913"/>
                  </a:lnTo>
                  <a:lnTo>
                    <a:pt x="8109051" y="770585"/>
                  </a:lnTo>
                  <a:lnTo>
                    <a:pt x="8418741" y="770585"/>
                  </a:lnTo>
                  <a:lnTo>
                    <a:pt x="8418741" y="731913"/>
                  </a:lnTo>
                  <a:close/>
                </a:path>
                <a:path w="8663940" h="810895">
                  <a:moveTo>
                    <a:pt x="8663876" y="575691"/>
                  </a:moveTo>
                  <a:lnTo>
                    <a:pt x="8617306" y="575691"/>
                  </a:lnTo>
                  <a:lnTo>
                    <a:pt x="8617306" y="644271"/>
                  </a:lnTo>
                  <a:lnTo>
                    <a:pt x="8663876" y="644271"/>
                  </a:lnTo>
                  <a:lnTo>
                    <a:pt x="8663876" y="5756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29029" y="6938555"/>
              <a:ext cx="13632180" cy="798830"/>
            </a:xfrm>
            <a:custGeom>
              <a:avLst/>
              <a:gdLst/>
              <a:ahLst/>
              <a:cxnLst/>
              <a:rect l="l" t="t" r="r" b="b"/>
              <a:pathLst>
                <a:path w="13632180" h="798829">
                  <a:moveTo>
                    <a:pt x="211950" y="684796"/>
                  </a:moveTo>
                  <a:lnTo>
                    <a:pt x="176491" y="659079"/>
                  </a:lnTo>
                  <a:lnTo>
                    <a:pt x="151485" y="623608"/>
                  </a:lnTo>
                  <a:lnTo>
                    <a:pt x="136702" y="581685"/>
                  </a:lnTo>
                  <a:lnTo>
                    <a:pt x="131965" y="536663"/>
                  </a:lnTo>
                  <a:lnTo>
                    <a:pt x="131965" y="486003"/>
                  </a:lnTo>
                  <a:lnTo>
                    <a:pt x="84467" y="486003"/>
                  </a:lnTo>
                  <a:lnTo>
                    <a:pt x="84467" y="536663"/>
                  </a:lnTo>
                  <a:lnTo>
                    <a:pt x="79260" y="583539"/>
                  </a:lnTo>
                  <a:lnTo>
                    <a:pt x="63652" y="627341"/>
                  </a:lnTo>
                  <a:lnTo>
                    <a:pt x="37325" y="664273"/>
                  </a:lnTo>
                  <a:lnTo>
                    <a:pt x="0" y="690587"/>
                  </a:lnTo>
                  <a:lnTo>
                    <a:pt x="29083" y="729132"/>
                  </a:lnTo>
                  <a:lnTo>
                    <a:pt x="55613" y="711822"/>
                  </a:lnTo>
                  <a:lnTo>
                    <a:pt x="77622" y="689076"/>
                  </a:lnTo>
                  <a:lnTo>
                    <a:pt x="95199" y="661682"/>
                  </a:lnTo>
                  <a:lnTo>
                    <a:pt x="108407" y="630466"/>
                  </a:lnTo>
                  <a:lnTo>
                    <a:pt x="120954" y="659536"/>
                  </a:lnTo>
                  <a:lnTo>
                    <a:pt x="137553" y="685088"/>
                  </a:lnTo>
                  <a:lnTo>
                    <a:pt x="158292" y="706348"/>
                  </a:lnTo>
                  <a:lnTo>
                    <a:pt x="183273" y="722553"/>
                  </a:lnTo>
                  <a:lnTo>
                    <a:pt x="211950" y="684796"/>
                  </a:lnTo>
                  <a:close/>
                </a:path>
                <a:path w="13632180" h="798829">
                  <a:moveTo>
                    <a:pt x="324434" y="590461"/>
                  </a:moveTo>
                  <a:lnTo>
                    <a:pt x="274434" y="590461"/>
                  </a:lnTo>
                  <a:lnTo>
                    <a:pt x="274434" y="459828"/>
                  </a:lnTo>
                  <a:lnTo>
                    <a:pt x="226949" y="459828"/>
                  </a:lnTo>
                  <a:lnTo>
                    <a:pt x="226949" y="798728"/>
                  </a:lnTo>
                  <a:lnTo>
                    <a:pt x="274434" y="798728"/>
                  </a:lnTo>
                  <a:lnTo>
                    <a:pt x="274434" y="630593"/>
                  </a:lnTo>
                  <a:lnTo>
                    <a:pt x="324434" y="630593"/>
                  </a:lnTo>
                  <a:lnTo>
                    <a:pt x="324434" y="590461"/>
                  </a:lnTo>
                  <a:close/>
                </a:path>
                <a:path w="13632180" h="798829">
                  <a:moveTo>
                    <a:pt x="549008" y="633095"/>
                  </a:moveTo>
                  <a:lnTo>
                    <a:pt x="544525" y="604278"/>
                  </a:lnTo>
                  <a:lnTo>
                    <a:pt x="543090" y="595071"/>
                  </a:lnTo>
                  <a:lnTo>
                    <a:pt x="509663" y="599744"/>
                  </a:lnTo>
                  <a:lnTo>
                    <a:pt x="476275" y="602488"/>
                  </a:lnTo>
                  <a:lnTo>
                    <a:pt x="440829" y="603821"/>
                  </a:lnTo>
                  <a:lnTo>
                    <a:pt x="401269" y="604278"/>
                  </a:lnTo>
                  <a:lnTo>
                    <a:pt x="401269" y="576122"/>
                  </a:lnTo>
                  <a:lnTo>
                    <a:pt x="511124" y="576122"/>
                  </a:lnTo>
                  <a:lnTo>
                    <a:pt x="511124" y="475348"/>
                  </a:lnTo>
                  <a:lnTo>
                    <a:pt x="354164" y="475348"/>
                  </a:lnTo>
                  <a:lnTo>
                    <a:pt x="354164" y="513245"/>
                  </a:lnTo>
                  <a:lnTo>
                    <a:pt x="464146" y="513245"/>
                  </a:lnTo>
                  <a:lnTo>
                    <a:pt x="464146" y="540207"/>
                  </a:lnTo>
                  <a:lnTo>
                    <a:pt x="354558" y="540207"/>
                  </a:lnTo>
                  <a:lnTo>
                    <a:pt x="354558" y="643216"/>
                  </a:lnTo>
                  <a:lnTo>
                    <a:pt x="384289" y="643216"/>
                  </a:lnTo>
                  <a:lnTo>
                    <a:pt x="431101" y="642874"/>
                  </a:lnTo>
                  <a:lnTo>
                    <a:pt x="472427" y="641464"/>
                  </a:lnTo>
                  <a:lnTo>
                    <a:pt x="510857" y="638390"/>
                  </a:lnTo>
                  <a:lnTo>
                    <a:pt x="549008" y="633095"/>
                  </a:lnTo>
                  <a:close/>
                </a:path>
                <a:path w="13632180" h="798829">
                  <a:moveTo>
                    <a:pt x="620179" y="663092"/>
                  </a:moveTo>
                  <a:lnTo>
                    <a:pt x="572820" y="663092"/>
                  </a:lnTo>
                  <a:lnTo>
                    <a:pt x="572820" y="692429"/>
                  </a:lnTo>
                  <a:lnTo>
                    <a:pt x="572820" y="728865"/>
                  </a:lnTo>
                  <a:lnTo>
                    <a:pt x="572820" y="756894"/>
                  </a:lnTo>
                  <a:lnTo>
                    <a:pt x="440867" y="756894"/>
                  </a:lnTo>
                  <a:lnTo>
                    <a:pt x="440867" y="728865"/>
                  </a:lnTo>
                  <a:lnTo>
                    <a:pt x="572820" y="728865"/>
                  </a:lnTo>
                  <a:lnTo>
                    <a:pt x="572820" y="692429"/>
                  </a:lnTo>
                  <a:lnTo>
                    <a:pt x="440867" y="692429"/>
                  </a:lnTo>
                  <a:lnTo>
                    <a:pt x="440867" y="663092"/>
                  </a:lnTo>
                  <a:lnTo>
                    <a:pt x="393636" y="663092"/>
                  </a:lnTo>
                  <a:lnTo>
                    <a:pt x="393636" y="794905"/>
                  </a:lnTo>
                  <a:lnTo>
                    <a:pt x="620179" y="794905"/>
                  </a:lnTo>
                  <a:lnTo>
                    <a:pt x="620179" y="756894"/>
                  </a:lnTo>
                  <a:lnTo>
                    <a:pt x="620179" y="728865"/>
                  </a:lnTo>
                  <a:lnTo>
                    <a:pt x="620179" y="692429"/>
                  </a:lnTo>
                  <a:lnTo>
                    <a:pt x="620179" y="663092"/>
                  </a:lnTo>
                  <a:close/>
                </a:path>
                <a:path w="13632180" h="798829">
                  <a:moveTo>
                    <a:pt x="620179" y="460349"/>
                  </a:moveTo>
                  <a:lnTo>
                    <a:pt x="572554" y="460349"/>
                  </a:lnTo>
                  <a:lnTo>
                    <a:pt x="572554" y="649008"/>
                  </a:lnTo>
                  <a:lnTo>
                    <a:pt x="620179" y="649008"/>
                  </a:lnTo>
                  <a:lnTo>
                    <a:pt x="620179" y="460349"/>
                  </a:lnTo>
                  <a:close/>
                </a:path>
                <a:path w="13632180" h="798829">
                  <a:moveTo>
                    <a:pt x="821334" y="712558"/>
                  </a:moveTo>
                  <a:lnTo>
                    <a:pt x="818553" y="682167"/>
                  </a:lnTo>
                  <a:lnTo>
                    <a:pt x="817791" y="673874"/>
                  </a:lnTo>
                  <a:lnTo>
                    <a:pt x="793864" y="677595"/>
                  </a:lnTo>
                  <a:lnTo>
                    <a:pt x="770610" y="680046"/>
                  </a:lnTo>
                  <a:lnTo>
                    <a:pt x="747318" y="681482"/>
                  </a:lnTo>
                  <a:lnTo>
                    <a:pt x="723328" y="682167"/>
                  </a:lnTo>
                  <a:lnTo>
                    <a:pt x="723328" y="537311"/>
                  </a:lnTo>
                  <a:lnTo>
                    <a:pt x="802132" y="537311"/>
                  </a:lnTo>
                  <a:lnTo>
                    <a:pt x="802132" y="499160"/>
                  </a:lnTo>
                  <a:lnTo>
                    <a:pt x="675703" y="499160"/>
                  </a:lnTo>
                  <a:lnTo>
                    <a:pt x="675703" y="721893"/>
                  </a:lnTo>
                  <a:lnTo>
                    <a:pt x="699376" y="721893"/>
                  </a:lnTo>
                  <a:lnTo>
                    <a:pt x="731443" y="721512"/>
                  </a:lnTo>
                  <a:lnTo>
                    <a:pt x="761593" y="720191"/>
                  </a:lnTo>
                  <a:lnTo>
                    <a:pt x="791121" y="717384"/>
                  </a:lnTo>
                  <a:lnTo>
                    <a:pt x="821334" y="712558"/>
                  </a:lnTo>
                  <a:close/>
                </a:path>
                <a:path w="13632180" h="798829">
                  <a:moveTo>
                    <a:pt x="958824" y="459828"/>
                  </a:moveTo>
                  <a:lnTo>
                    <a:pt x="913955" y="459828"/>
                  </a:lnTo>
                  <a:lnTo>
                    <a:pt x="913955" y="590727"/>
                  </a:lnTo>
                  <a:lnTo>
                    <a:pt x="881329" y="590727"/>
                  </a:lnTo>
                  <a:lnTo>
                    <a:pt x="881329" y="465747"/>
                  </a:lnTo>
                  <a:lnTo>
                    <a:pt x="837780" y="465747"/>
                  </a:lnTo>
                  <a:lnTo>
                    <a:pt x="837780" y="782154"/>
                  </a:lnTo>
                  <a:lnTo>
                    <a:pt x="881329" y="782154"/>
                  </a:lnTo>
                  <a:lnTo>
                    <a:pt x="881329" y="628751"/>
                  </a:lnTo>
                  <a:lnTo>
                    <a:pt x="913955" y="628751"/>
                  </a:lnTo>
                  <a:lnTo>
                    <a:pt x="913955" y="798728"/>
                  </a:lnTo>
                  <a:lnTo>
                    <a:pt x="958824" y="798728"/>
                  </a:lnTo>
                  <a:lnTo>
                    <a:pt x="958824" y="628751"/>
                  </a:lnTo>
                  <a:lnTo>
                    <a:pt x="958824" y="590727"/>
                  </a:lnTo>
                  <a:lnTo>
                    <a:pt x="958824" y="459828"/>
                  </a:lnTo>
                  <a:close/>
                </a:path>
                <a:path w="13632180" h="798829">
                  <a:moveTo>
                    <a:pt x="1270622" y="552932"/>
                  </a:moveTo>
                  <a:lnTo>
                    <a:pt x="1081303" y="552932"/>
                  </a:lnTo>
                  <a:lnTo>
                    <a:pt x="1081303" y="471652"/>
                  </a:lnTo>
                  <a:lnTo>
                    <a:pt x="1034072" y="471652"/>
                  </a:lnTo>
                  <a:lnTo>
                    <a:pt x="1034072" y="552932"/>
                  </a:lnTo>
                  <a:lnTo>
                    <a:pt x="1034072" y="589762"/>
                  </a:lnTo>
                  <a:lnTo>
                    <a:pt x="1270622" y="589762"/>
                  </a:lnTo>
                  <a:lnTo>
                    <a:pt x="1270622" y="552932"/>
                  </a:lnTo>
                  <a:close/>
                </a:path>
                <a:path w="13632180" h="798829">
                  <a:moveTo>
                    <a:pt x="1272717" y="753592"/>
                  </a:moveTo>
                  <a:lnTo>
                    <a:pt x="1078407" y="753592"/>
                  </a:lnTo>
                  <a:lnTo>
                    <a:pt x="1078407" y="691362"/>
                  </a:lnTo>
                  <a:lnTo>
                    <a:pt x="1030909" y="691362"/>
                  </a:lnTo>
                  <a:lnTo>
                    <a:pt x="1030909" y="753592"/>
                  </a:lnTo>
                  <a:lnTo>
                    <a:pt x="1030909" y="791692"/>
                  </a:lnTo>
                  <a:lnTo>
                    <a:pt x="1272717" y="791692"/>
                  </a:lnTo>
                  <a:lnTo>
                    <a:pt x="1272717" y="753592"/>
                  </a:lnTo>
                  <a:close/>
                </a:path>
                <a:path w="13632180" h="798829">
                  <a:moveTo>
                    <a:pt x="1304950" y="625856"/>
                  </a:moveTo>
                  <a:lnTo>
                    <a:pt x="995260" y="625856"/>
                  </a:lnTo>
                  <a:lnTo>
                    <a:pt x="995260" y="663092"/>
                  </a:lnTo>
                  <a:lnTo>
                    <a:pt x="1304950" y="663092"/>
                  </a:lnTo>
                  <a:lnTo>
                    <a:pt x="1304950" y="625856"/>
                  </a:lnTo>
                  <a:close/>
                </a:path>
                <a:path w="13632180" h="798829">
                  <a:moveTo>
                    <a:pt x="1568018" y="712558"/>
                  </a:moveTo>
                  <a:lnTo>
                    <a:pt x="1565224" y="682167"/>
                  </a:lnTo>
                  <a:lnTo>
                    <a:pt x="1564462" y="673874"/>
                  </a:lnTo>
                  <a:lnTo>
                    <a:pt x="1540548" y="677595"/>
                  </a:lnTo>
                  <a:lnTo>
                    <a:pt x="1517281" y="680046"/>
                  </a:lnTo>
                  <a:lnTo>
                    <a:pt x="1494002" y="681482"/>
                  </a:lnTo>
                  <a:lnTo>
                    <a:pt x="1470012" y="682167"/>
                  </a:lnTo>
                  <a:lnTo>
                    <a:pt x="1470012" y="537311"/>
                  </a:lnTo>
                  <a:lnTo>
                    <a:pt x="1548815" y="537311"/>
                  </a:lnTo>
                  <a:lnTo>
                    <a:pt x="1548815" y="499160"/>
                  </a:lnTo>
                  <a:lnTo>
                    <a:pt x="1422387" y="499160"/>
                  </a:lnTo>
                  <a:lnTo>
                    <a:pt x="1422387" y="721893"/>
                  </a:lnTo>
                  <a:lnTo>
                    <a:pt x="1446060" y="721893"/>
                  </a:lnTo>
                  <a:lnTo>
                    <a:pt x="1478127" y="721512"/>
                  </a:lnTo>
                  <a:lnTo>
                    <a:pt x="1508277" y="720191"/>
                  </a:lnTo>
                  <a:lnTo>
                    <a:pt x="1537804" y="717384"/>
                  </a:lnTo>
                  <a:lnTo>
                    <a:pt x="1568018" y="712558"/>
                  </a:lnTo>
                  <a:close/>
                </a:path>
                <a:path w="13632180" h="798829">
                  <a:moveTo>
                    <a:pt x="1705495" y="459828"/>
                  </a:moveTo>
                  <a:lnTo>
                    <a:pt x="1660639" y="459828"/>
                  </a:lnTo>
                  <a:lnTo>
                    <a:pt x="1660639" y="590727"/>
                  </a:lnTo>
                  <a:lnTo>
                    <a:pt x="1628013" y="590727"/>
                  </a:lnTo>
                  <a:lnTo>
                    <a:pt x="1628013" y="465747"/>
                  </a:lnTo>
                  <a:lnTo>
                    <a:pt x="1584464" y="465747"/>
                  </a:lnTo>
                  <a:lnTo>
                    <a:pt x="1584464" y="782154"/>
                  </a:lnTo>
                  <a:lnTo>
                    <a:pt x="1628013" y="782154"/>
                  </a:lnTo>
                  <a:lnTo>
                    <a:pt x="1628013" y="628751"/>
                  </a:lnTo>
                  <a:lnTo>
                    <a:pt x="1660639" y="628751"/>
                  </a:lnTo>
                  <a:lnTo>
                    <a:pt x="1660639" y="798728"/>
                  </a:lnTo>
                  <a:lnTo>
                    <a:pt x="1705495" y="798728"/>
                  </a:lnTo>
                  <a:lnTo>
                    <a:pt x="1705495" y="628751"/>
                  </a:lnTo>
                  <a:lnTo>
                    <a:pt x="1705495" y="590727"/>
                  </a:lnTo>
                  <a:lnTo>
                    <a:pt x="1705495" y="459828"/>
                  </a:lnTo>
                  <a:close/>
                </a:path>
                <a:path w="13632180" h="798829">
                  <a:moveTo>
                    <a:pt x="1926132" y="600989"/>
                  </a:moveTo>
                  <a:lnTo>
                    <a:pt x="1920011" y="575538"/>
                  </a:lnTo>
                  <a:lnTo>
                    <a:pt x="1918817" y="574154"/>
                  </a:lnTo>
                  <a:lnTo>
                    <a:pt x="1902891" y="555828"/>
                  </a:lnTo>
                  <a:lnTo>
                    <a:pt x="1881136" y="545312"/>
                  </a:lnTo>
                  <a:lnTo>
                    <a:pt x="1881136" y="600989"/>
                  </a:lnTo>
                  <a:lnTo>
                    <a:pt x="1878279" y="612355"/>
                  </a:lnTo>
                  <a:lnTo>
                    <a:pt x="1870430" y="620547"/>
                  </a:lnTo>
                  <a:lnTo>
                    <a:pt x="1858365" y="625500"/>
                  </a:lnTo>
                  <a:lnTo>
                    <a:pt x="1842846" y="627176"/>
                  </a:lnTo>
                  <a:lnTo>
                    <a:pt x="1827326" y="625500"/>
                  </a:lnTo>
                  <a:lnTo>
                    <a:pt x="1815376" y="620547"/>
                  </a:lnTo>
                  <a:lnTo>
                    <a:pt x="1807679" y="612355"/>
                  </a:lnTo>
                  <a:lnTo>
                    <a:pt x="1804962" y="600989"/>
                  </a:lnTo>
                  <a:lnTo>
                    <a:pt x="1807679" y="589495"/>
                  </a:lnTo>
                  <a:lnTo>
                    <a:pt x="1815376" y="581113"/>
                  </a:lnTo>
                  <a:lnTo>
                    <a:pt x="1827326" y="575957"/>
                  </a:lnTo>
                  <a:lnTo>
                    <a:pt x="1842846" y="574154"/>
                  </a:lnTo>
                  <a:lnTo>
                    <a:pt x="1858365" y="575957"/>
                  </a:lnTo>
                  <a:lnTo>
                    <a:pt x="1870430" y="581113"/>
                  </a:lnTo>
                  <a:lnTo>
                    <a:pt x="1878279" y="589495"/>
                  </a:lnTo>
                  <a:lnTo>
                    <a:pt x="1881136" y="600989"/>
                  </a:lnTo>
                  <a:lnTo>
                    <a:pt x="1881136" y="545312"/>
                  </a:lnTo>
                  <a:lnTo>
                    <a:pt x="1876564" y="543090"/>
                  </a:lnTo>
                  <a:lnTo>
                    <a:pt x="1842846" y="538505"/>
                  </a:lnTo>
                  <a:lnTo>
                    <a:pt x="1808937" y="543090"/>
                  </a:lnTo>
                  <a:lnTo>
                    <a:pt x="1782318" y="555828"/>
                  </a:lnTo>
                  <a:lnTo>
                    <a:pt x="1764944" y="575538"/>
                  </a:lnTo>
                  <a:lnTo>
                    <a:pt x="1758784" y="600989"/>
                  </a:lnTo>
                  <a:lnTo>
                    <a:pt x="1764944" y="626440"/>
                  </a:lnTo>
                  <a:lnTo>
                    <a:pt x="1782318" y="646137"/>
                  </a:lnTo>
                  <a:lnTo>
                    <a:pt x="1808937" y="658837"/>
                  </a:lnTo>
                  <a:lnTo>
                    <a:pt x="1842846" y="663346"/>
                  </a:lnTo>
                  <a:lnTo>
                    <a:pt x="1876564" y="658837"/>
                  </a:lnTo>
                  <a:lnTo>
                    <a:pt x="1902891" y="646137"/>
                  </a:lnTo>
                  <a:lnTo>
                    <a:pt x="1919376" y="627176"/>
                  </a:lnTo>
                  <a:lnTo>
                    <a:pt x="1920011" y="626440"/>
                  </a:lnTo>
                  <a:lnTo>
                    <a:pt x="1926132" y="600989"/>
                  </a:lnTo>
                  <a:close/>
                </a:path>
                <a:path w="13632180" h="798829">
                  <a:moveTo>
                    <a:pt x="1943227" y="490347"/>
                  </a:moveTo>
                  <a:lnTo>
                    <a:pt x="1866531" y="490347"/>
                  </a:lnTo>
                  <a:lnTo>
                    <a:pt x="1866531" y="458254"/>
                  </a:lnTo>
                  <a:lnTo>
                    <a:pt x="1819173" y="458254"/>
                  </a:lnTo>
                  <a:lnTo>
                    <a:pt x="1819173" y="490347"/>
                  </a:lnTo>
                  <a:lnTo>
                    <a:pt x="1742211" y="490347"/>
                  </a:lnTo>
                  <a:lnTo>
                    <a:pt x="1742211" y="527583"/>
                  </a:lnTo>
                  <a:lnTo>
                    <a:pt x="1943227" y="527583"/>
                  </a:lnTo>
                  <a:lnTo>
                    <a:pt x="1943227" y="490347"/>
                  </a:lnTo>
                  <a:close/>
                </a:path>
                <a:path w="13632180" h="798829">
                  <a:moveTo>
                    <a:pt x="2010981" y="686638"/>
                  </a:moveTo>
                  <a:lnTo>
                    <a:pt x="1782991" y="686638"/>
                  </a:lnTo>
                  <a:lnTo>
                    <a:pt x="1782991" y="724522"/>
                  </a:lnTo>
                  <a:lnTo>
                    <a:pt x="1963356" y="724522"/>
                  </a:lnTo>
                  <a:lnTo>
                    <a:pt x="1963356" y="798728"/>
                  </a:lnTo>
                  <a:lnTo>
                    <a:pt x="2010981" y="798728"/>
                  </a:lnTo>
                  <a:lnTo>
                    <a:pt x="2010981" y="686638"/>
                  </a:lnTo>
                  <a:close/>
                </a:path>
                <a:path w="13632180" h="798829">
                  <a:moveTo>
                    <a:pt x="2056511" y="547966"/>
                  </a:moveTo>
                  <a:lnTo>
                    <a:pt x="2010981" y="547966"/>
                  </a:lnTo>
                  <a:lnTo>
                    <a:pt x="2010981" y="459828"/>
                  </a:lnTo>
                  <a:lnTo>
                    <a:pt x="1963356" y="459828"/>
                  </a:lnTo>
                  <a:lnTo>
                    <a:pt x="1963356" y="672426"/>
                  </a:lnTo>
                  <a:lnTo>
                    <a:pt x="2010981" y="672426"/>
                  </a:lnTo>
                  <a:lnTo>
                    <a:pt x="2010981" y="586651"/>
                  </a:lnTo>
                  <a:lnTo>
                    <a:pt x="2056511" y="586651"/>
                  </a:lnTo>
                  <a:lnTo>
                    <a:pt x="2056511" y="547966"/>
                  </a:lnTo>
                  <a:close/>
                </a:path>
                <a:path w="13632180" h="798829">
                  <a:moveTo>
                    <a:pt x="2356993" y="513562"/>
                  </a:moveTo>
                  <a:lnTo>
                    <a:pt x="2133727" y="513562"/>
                  </a:lnTo>
                  <a:lnTo>
                    <a:pt x="2133727" y="474192"/>
                  </a:lnTo>
                  <a:lnTo>
                    <a:pt x="2086102" y="474192"/>
                  </a:lnTo>
                  <a:lnTo>
                    <a:pt x="2086102" y="513562"/>
                  </a:lnTo>
                  <a:lnTo>
                    <a:pt x="2086102" y="538962"/>
                  </a:lnTo>
                  <a:lnTo>
                    <a:pt x="2356993" y="538962"/>
                  </a:lnTo>
                  <a:lnTo>
                    <a:pt x="2356993" y="513562"/>
                  </a:lnTo>
                  <a:close/>
                </a:path>
                <a:path w="13632180" h="798829">
                  <a:moveTo>
                    <a:pt x="2356993" y="459828"/>
                  </a:moveTo>
                  <a:lnTo>
                    <a:pt x="2309761" y="459828"/>
                  </a:lnTo>
                  <a:lnTo>
                    <a:pt x="2309761" y="503110"/>
                  </a:lnTo>
                  <a:lnTo>
                    <a:pt x="2356993" y="503110"/>
                  </a:lnTo>
                  <a:lnTo>
                    <a:pt x="2356993" y="459828"/>
                  </a:lnTo>
                  <a:close/>
                </a:path>
                <a:path w="13632180" h="798829">
                  <a:moveTo>
                    <a:pt x="8736114" y="175742"/>
                  </a:moveTo>
                  <a:lnTo>
                    <a:pt x="8666378" y="175742"/>
                  </a:lnTo>
                  <a:lnTo>
                    <a:pt x="8666378" y="107162"/>
                  </a:lnTo>
                  <a:lnTo>
                    <a:pt x="8619807" y="107162"/>
                  </a:lnTo>
                  <a:lnTo>
                    <a:pt x="8619807" y="175742"/>
                  </a:lnTo>
                  <a:lnTo>
                    <a:pt x="8550211" y="175742"/>
                  </a:lnTo>
                  <a:lnTo>
                    <a:pt x="8550211" y="222732"/>
                  </a:lnTo>
                  <a:lnTo>
                    <a:pt x="8619807" y="222732"/>
                  </a:lnTo>
                  <a:lnTo>
                    <a:pt x="8619807" y="292582"/>
                  </a:lnTo>
                  <a:lnTo>
                    <a:pt x="8666378" y="292582"/>
                  </a:lnTo>
                  <a:lnTo>
                    <a:pt x="8666378" y="222732"/>
                  </a:lnTo>
                  <a:lnTo>
                    <a:pt x="8736114" y="222732"/>
                  </a:lnTo>
                  <a:lnTo>
                    <a:pt x="8736114" y="175742"/>
                  </a:lnTo>
                  <a:close/>
                </a:path>
                <a:path w="13632180" h="798829">
                  <a:moveTo>
                    <a:pt x="9020823" y="255358"/>
                  </a:moveTo>
                  <a:lnTo>
                    <a:pt x="9018041" y="224967"/>
                  </a:lnTo>
                  <a:lnTo>
                    <a:pt x="9017279" y="216674"/>
                  </a:lnTo>
                  <a:lnTo>
                    <a:pt x="8993353" y="220395"/>
                  </a:lnTo>
                  <a:lnTo>
                    <a:pt x="8970099" y="222846"/>
                  </a:lnTo>
                  <a:lnTo>
                    <a:pt x="8946807" y="224282"/>
                  </a:lnTo>
                  <a:lnTo>
                    <a:pt x="8922817" y="224967"/>
                  </a:lnTo>
                  <a:lnTo>
                    <a:pt x="8922817" y="80111"/>
                  </a:lnTo>
                  <a:lnTo>
                    <a:pt x="9001620" y="80111"/>
                  </a:lnTo>
                  <a:lnTo>
                    <a:pt x="9001620" y="41960"/>
                  </a:lnTo>
                  <a:lnTo>
                    <a:pt x="8875192" y="41960"/>
                  </a:lnTo>
                  <a:lnTo>
                    <a:pt x="8875192" y="264693"/>
                  </a:lnTo>
                  <a:lnTo>
                    <a:pt x="8898865" y="264693"/>
                  </a:lnTo>
                  <a:lnTo>
                    <a:pt x="8930932" y="264312"/>
                  </a:lnTo>
                  <a:lnTo>
                    <a:pt x="8961082" y="262991"/>
                  </a:lnTo>
                  <a:lnTo>
                    <a:pt x="8990622" y="260184"/>
                  </a:lnTo>
                  <a:lnTo>
                    <a:pt x="9020823" y="255358"/>
                  </a:lnTo>
                  <a:close/>
                </a:path>
                <a:path w="13632180" h="798829">
                  <a:moveTo>
                    <a:pt x="9158313" y="2628"/>
                  </a:moveTo>
                  <a:lnTo>
                    <a:pt x="9113444" y="2628"/>
                  </a:lnTo>
                  <a:lnTo>
                    <a:pt x="9113444" y="133527"/>
                  </a:lnTo>
                  <a:lnTo>
                    <a:pt x="9080817" y="133527"/>
                  </a:lnTo>
                  <a:lnTo>
                    <a:pt x="9080817" y="8547"/>
                  </a:lnTo>
                  <a:lnTo>
                    <a:pt x="9037269" y="8547"/>
                  </a:lnTo>
                  <a:lnTo>
                    <a:pt x="9037269" y="324954"/>
                  </a:lnTo>
                  <a:lnTo>
                    <a:pt x="9080817" y="324954"/>
                  </a:lnTo>
                  <a:lnTo>
                    <a:pt x="9080817" y="171551"/>
                  </a:lnTo>
                  <a:lnTo>
                    <a:pt x="9113444" y="171551"/>
                  </a:lnTo>
                  <a:lnTo>
                    <a:pt x="9113444" y="341528"/>
                  </a:lnTo>
                  <a:lnTo>
                    <a:pt x="9158313" y="341528"/>
                  </a:lnTo>
                  <a:lnTo>
                    <a:pt x="9158313" y="171551"/>
                  </a:lnTo>
                  <a:lnTo>
                    <a:pt x="9158313" y="133527"/>
                  </a:lnTo>
                  <a:lnTo>
                    <a:pt x="9158313" y="2628"/>
                  </a:lnTo>
                  <a:close/>
                </a:path>
                <a:path w="13632180" h="798829">
                  <a:moveTo>
                    <a:pt x="9378937" y="143789"/>
                  </a:moveTo>
                  <a:lnTo>
                    <a:pt x="9372829" y="118338"/>
                  </a:lnTo>
                  <a:lnTo>
                    <a:pt x="9371622" y="116954"/>
                  </a:lnTo>
                  <a:lnTo>
                    <a:pt x="9355696" y="98628"/>
                  </a:lnTo>
                  <a:lnTo>
                    <a:pt x="9333941" y="88112"/>
                  </a:lnTo>
                  <a:lnTo>
                    <a:pt x="9333941" y="143789"/>
                  </a:lnTo>
                  <a:lnTo>
                    <a:pt x="9331084" y="155155"/>
                  </a:lnTo>
                  <a:lnTo>
                    <a:pt x="9323235" y="163347"/>
                  </a:lnTo>
                  <a:lnTo>
                    <a:pt x="9311170" y="168300"/>
                  </a:lnTo>
                  <a:lnTo>
                    <a:pt x="9295663" y="169976"/>
                  </a:lnTo>
                  <a:lnTo>
                    <a:pt x="9280131" y="168300"/>
                  </a:lnTo>
                  <a:lnTo>
                    <a:pt x="9268181" y="163347"/>
                  </a:lnTo>
                  <a:lnTo>
                    <a:pt x="9260484" y="155155"/>
                  </a:lnTo>
                  <a:lnTo>
                    <a:pt x="9257767" y="143789"/>
                  </a:lnTo>
                  <a:lnTo>
                    <a:pt x="9260484" y="132295"/>
                  </a:lnTo>
                  <a:lnTo>
                    <a:pt x="9268181" y="123913"/>
                  </a:lnTo>
                  <a:lnTo>
                    <a:pt x="9280131" y="118757"/>
                  </a:lnTo>
                  <a:lnTo>
                    <a:pt x="9295663" y="116954"/>
                  </a:lnTo>
                  <a:lnTo>
                    <a:pt x="9311170" y="118757"/>
                  </a:lnTo>
                  <a:lnTo>
                    <a:pt x="9323235" y="123913"/>
                  </a:lnTo>
                  <a:lnTo>
                    <a:pt x="9331084" y="132295"/>
                  </a:lnTo>
                  <a:lnTo>
                    <a:pt x="9333941" y="143789"/>
                  </a:lnTo>
                  <a:lnTo>
                    <a:pt x="9333941" y="88112"/>
                  </a:lnTo>
                  <a:lnTo>
                    <a:pt x="9329369" y="85890"/>
                  </a:lnTo>
                  <a:lnTo>
                    <a:pt x="9295663" y="81305"/>
                  </a:lnTo>
                  <a:lnTo>
                    <a:pt x="9261742" y="85890"/>
                  </a:lnTo>
                  <a:lnTo>
                    <a:pt x="9235122" y="98628"/>
                  </a:lnTo>
                  <a:lnTo>
                    <a:pt x="9217749" y="118338"/>
                  </a:lnTo>
                  <a:lnTo>
                    <a:pt x="9211589" y="143789"/>
                  </a:lnTo>
                  <a:lnTo>
                    <a:pt x="9217749" y="169240"/>
                  </a:lnTo>
                  <a:lnTo>
                    <a:pt x="9235122" y="188937"/>
                  </a:lnTo>
                  <a:lnTo>
                    <a:pt x="9261742" y="201637"/>
                  </a:lnTo>
                  <a:lnTo>
                    <a:pt x="9295663" y="206146"/>
                  </a:lnTo>
                  <a:lnTo>
                    <a:pt x="9329369" y="201637"/>
                  </a:lnTo>
                  <a:lnTo>
                    <a:pt x="9355696" y="188937"/>
                  </a:lnTo>
                  <a:lnTo>
                    <a:pt x="9372194" y="169976"/>
                  </a:lnTo>
                  <a:lnTo>
                    <a:pt x="9372829" y="169240"/>
                  </a:lnTo>
                  <a:lnTo>
                    <a:pt x="9378937" y="143789"/>
                  </a:lnTo>
                  <a:close/>
                </a:path>
                <a:path w="13632180" h="798829">
                  <a:moveTo>
                    <a:pt x="9396044" y="33147"/>
                  </a:moveTo>
                  <a:lnTo>
                    <a:pt x="9319336" y="33147"/>
                  </a:lnTo>
                  <a:lnTo>
                    <a:pt x="9319336" y="1054"/>
                  </a:lnTo>
                  <a:lnTo>
                    <a:pt x="9271978" y="1054"/>
                  </a:lnTo>
                  <a:lnTo>
                    <a:pt x="9271978" y="33147"/>
                  </a:lnTo>
                  <a:lnTo>
                    <a:pt x="9195016" y="33147"/>
                  </a:lnTo>
                  <a:lnTo>
                    <a:pt x="9195016" y="70383"/>
                  </a:lnTo>
                  <a:lnTo>
                    <a:pt x="9396044" y="70383"/>
                  </a:lnTo>
                  <a:lnTo>
                    <a:pt x="9396044" y="33147"/>
                  </a:lnTo>
                  <a:close/>
                </a:path>
                <a:path w="13632180" h="798829">
                  <a:moveTo>
                    <a:pt x="9463799" y="229438"/>
                  </a:moveTo>
                  <a:lnTo>
                    <a:pt x="9235796" y="229438"/>
                  </a:lnTo>
                  <a:lnTo>
                    <a:pt x="9235796" y="267322"/>
                  </a:lnTo>
                  <a:lnTo>
                    <a:pt x="9416174" y="267322"/>
                  </a:lnTo>
                  <a:lnTo>
                    <a:pt x="9416174" y="341528"/>
                  </a:lnTo>
                  <a:lnTo>
                    <a:pt x="9463799" y="341528"/>
                  </a:lnTo>
                  <a:lnTo>
                    <a:pt x="9463799" y="229438"/>
                  </a:lnTo>
                  <a:close/>
                </a:path>
                <a:path w="13632180" h="798829">
                  <a:moveTo>
                    <a:pt x="9509315" y="90766"/>
                  </a:moveTo>
                  <a:lnTo>
                    <a:pt x="9463799" y="90766"/>
                  </a:lnTo>
                  <a:lnTo>
                    <a:pt x="9463799" y="2628"/>
                  </a:lnTo>
                  <a:lnTo>
                    <a:pt x="9416174" y="2628"/>
                  </a:lnTo>
                  <a:lnTo>
                    <a:pt x="9416174" y="215226"/>
                  </a:lnTo>
                  <a:lnTo>
                    <a:pt x="9463799" y="215226"/>
                  </a:lnTo>
                  <a:lnTo>
                    <a:pt x="9463799" y="129451"/>
                  </a:lnTo>
                  <a:lnTo>
                    <a:pt x="9509315" y="129451"/>
                  </a:lnTo>
                  <a:lnTo>
                    <a:pt x="9509315" y="90766"/>
                  </a:lnTo>
                  <a:close/>
                </a:path>
                <a:path w="13632180" h="798829">
                  <a:moveTo>
                    <a:pt x="9809797" y="143129"/>
                  </a:moveTo>
                  <a:lnTo>
                    <a:pt x="9762566" y="143129"/>
                  </a:lnTo>
                  <a:lnTo>
                    <a:pt x="9762566" y="177076"/>
                  </a:lnTo>
                  <a:lnTo>
                    <a:pt x="9809797" y="177076"/>
                  </a:lnTo>
                  <a:lnTo>
                    <a:pt x="9809797" y="143129"/>
                  </a:lnTo>
                  <a:close/>
                </a:path>
                <a:path w="13632180" h="798829">
                  <a:moveTo>
                    <a:pt x="9809797" y="46202"/>
                  </a:moveTo>
                  <a:lnTo>
                    <a:pt x="9762566" y="46202"/>
                  </a:lnTo>
                  <a:lnTo>
                    <a:pt x="9762566" y="81762"/>
                  </a:lnTo>
                  <a:lnTo>
                    <a:pt x="9762566" y="107162"/>
                  </a:lnTo>
                  <a:lnTo>
                    <a:pt x="9700209" y="107162"/>
                  </a:lnTo>
                  <a:lnTo>
                    <a:pt x="9700209" y="93192"/>
                  </a:lnTo>
                  <a:lnTo>
                    <a:pt x="9700209" y="81762"/>
                  </a:lnTo>
                  <a:lnTo>
                    <a:pt x="9762566" y="81762"/>
                  </a:lnTo>
                  <a:lnTo>
                    <a:pt x="9762566" y="46202"/>
                  </a:lnTo>
                  <a:lnTo>
                    <a:pt x="9700209" y="46202"/>
                  </a:lnTo>
                  <a:lnTo>
                    <a:pt x="9700209" y="16992"/>
                  </a:lnTo>
                  <a:lnTo>
                    <a:pt x="9653245" y="16992"/>
                  </a:lnTo>
                  <a:lnTo>
                    <a:pt x="9653245" y="46202"/>
                  </a:lnTo>
                  <a:lnTo>
                    <a:pt x="9653245" y="56362"/>
                  </a:lnTo>
                  <a:lnTo>
                    <a:pt x="9653245" y="93192"/>
                  </a:lnTo>
                  <a:lnTo>
                    <a:pt x="9653245" y="107162"/>
                  </a:lnTo>
                  <a:lnTo>
                    <a:pt x="9653245" y="130022"/>
                  </a:lnTo>
                  <a:lnTo>
                    <a:pt x="9586544" y="130022"/>
                  </a:lnTo>
                  <a:lnTo>
                    <a:pt x="9586544" y="93192"/>
                  </a:lnTo>
                  <a:lnTo>
                    <a:pt x="9653245" y="93192"/>
                  </a:lnTo>
                  <a:lnTo>
                    <a:pt x="9653245" y="56362"/>
                  </a:lnTo>
                  <a:lnTo>
                    <a:pt x="9586544" y="56362"/>
                  </a:lnTo>
                  <a:lnTo>
                    <a:pt x="9586544" y="16992"/>
                  </a:lnTo>
                  <a:lnTo>
                    <a:pt x="9538919" y="16992"/>
                  </a:lnTo>
                  <a:lnTo>
                    <a:pt x="9538919" y="166852"/>
                  </a:lnTo>
                  <a:lnTo>
                    <a:pt x="9700209" y="166852"/>
                  </a:lnTo>
                  <a:lnTo>
                    <a:pt x="9700209" y="142722"/>
                  </a:lnTo>
                  <a:lnTo>
                    <a:pt x="9809797" y="142722"/>
                  </a:lnTo>
                  <a:lnTo>
                    <a:pt x="9809797" y="130022"/>
                  </a:lnTo>
                  <a:lnTo>
                    <a:pt x="9809797" y="56362"/>
                  </a:lnTo>
                  <a:lnTo>
                    <a:pt x="9809797" y="46202"/>
                  </a:lnTo>
                  <a:close/>
                </a:path>
                <a:path w="13632180" h="798829">
                  <a:moveTo>
                    <a:pt x="9809797" y="2628"/>
                  </a:moveTo>
                  <a:lnTo>
                    <a:pt x="9762566" y="2628"/>
                  </a:lnTo>
                  <a:lnTo>
                    <a:pt x="9762566" y="45910"/>
                  </a:lnTo>
                  <a:lnTo>
                    <a:pt x="9809797" y="45910"/>
                  </a:lnTo>
                  <a:lnTo>
                    <a:pt x="9809797" y="2628"/>
                  </a:lnTo>
                  <a:close/>
                </a:path>
                <a:path w="13632180" h="798829">
                  <a:moveTo>
                    <a:pt x="9819792" y="300202"/>
                  </a:moveTo>
                  <a:lnTo>
                    <a:pt x="9632455" y="300202"/>
                  </a:lnTo>
                  <a:lnTo>
                    <a:pt x="9632455" y="279882"/>
                  </a:lnTo>
                  <a:lnTo>
                    <a:pt x="9809797" y="279882"/>
                  </a:lnTo>
                  <a:lnTo>
                    <a:pt x="9809797" y="245592"/>
                  </a:lnTo>
                  <a:lnTo>
                    <a:pt x="9809797" y="226542"/>
                  </a:lnTo>
                  <a:lnTo>
                    <a:pt x="9809797" y="189712"/>
                  </a:lnTo>
                  <a:lnTo>
                    <a:pt x="9584436" y="189712"/>
                  </a:lnTo>
                  <a:lnTo>
                    <a:pt x="9584436" y="226542"/>
                  </a:lnTo>
                  <a:lnTo>
                    <a:pt x="9762566" y="226542"/>
                  </a:lnTo>
                  <a:lnTo>
                    <a:pt x="9762566" y="245592"/>
                  </a:lnTo>
                  <a:lnTo>
                    <a:pt x="9584830" y="245592"/>
                  </a:lnTo>
                  <a:lnTo>
                    <a:pt x="9584830" y="279882"/>
                  </a:lnTo>
                  <a:lnTo>
                    <a:pt x="9584830" y="300202"/>
                  </a:lnTo>
                  <a:lnTo>
                    <a:pt x="9584830" y="338302"/>
                  </a:lnTo>
                  <a:lnTo>
                    <a:pt x="9819792" y="338302"/>
                  </a:lnTo>
                  <a:lnTo>
                    <a:pt x="9819792" y="300202"/>
                  </a:lnTo>
                  <a:close/>
                </a:path>
                <a:path w="13632180" h="798829">
                  <a:moveTo>
                    <a:pt x="10159289" y="228257"/>
                  </a:moveTo>
                  <a:lnTo>
                    <a:pt x="10121582" y="203542"/>
                  </a:lnTo>
                  <a:lnTo>
                    <a:pt x="10098608" y="173126"/>
                  </a:lnTo>
                  <a:lnTo>
                    <a:pt x="10078923" y="125552"/>
                  </a:lnTo>
                  <a:lnTo>
                    <a:pt x="10073767" y="79463"/>
                  </a:lnTo>
                  <a:lnTo>
                    <a:pt x="10073767" y="28803"/>
                  </a:lnTo>
                  <a:lnTo>
                    <a:pt x="10025621" y="28803"/>
                  </a:lnTo>
                  <a:lnTo>
                    <a:pt x="10025621" y="79463"/>
                  </a:lnTo>
                  <a:lnTo>
                    <a:pt x="10020059" y="128016"/>
                  </a:lnTo>
                  <a:lnTo>
                    <a:pt x="10003650" y="172567"/>
                  </a:lnTo>
                  <a:lnTo>
                    <a:pt x="9976180" y="209486"/>
                  </a:lnTo>
                  <a:lnTo>
                    <a:pt x="9937471" y="235089"/>
                  </a:lnTo>
                  <a:lnTo>
                    <a:pt x="9966160" y="274561"/>
                  </a:lnTo>
                  <a:lnTo>
                    <a:pt x="9994595" y="257200"/>
                  </a:lnTo>
                  <a:lnTo>
                    <a:pt x="10018027" y="233908"/>
                  </a:lnTo>
                  <a:lnTo>
                    <a:pt x="10036569" y="205587"/>
                  </a:lnTo>
                  <a:lnTo>
                    <a:pt x="10050348" y="173126"/>
                  </a:lnTo>
                  <a:lnTo>
                    <a:pt x="10064051" y="202857"/>
                  </a:lnTo>
                  <a:lnTo>
                    <a:pt x="10082073" y="228777"/>
                  </a:lnTo>
                  <a:lnTo>
                    <a:pt x="10104463" y="250164"/>
                  </a:lnTo>
                  <a:lnTo>
                    <a:pt x="10131260" y="266268"/>
                  </a:lnTo>
                  <a:lnTo>
                    <a:pt x="10159289" y="228257"/>
                  </a:lnTo>
                  <a:close/>
                </a:path>
                <a:path w="13632180" h="798829">
                  <a:moveTo>
                    <a:pt x="10225329" y="2628"/>
                  </a:moveTo>
                  <a:lnTo>
                    <a:pt x="10177310" y="2628"/>
                  </a:lnTo>
                  <a:lnTo>
                    <a:pt x="10177310" y="342315"/>
                  </a:lnTo>
                  <a:lnTo>
                    <a:pt x="10225329" y="342315"/>
                  </a:lnTo>
                  <a:lnTo>
                    <a:pt x="10225329" y="2628"/>
                  </a:lnTo>
                  <a:close/>
                </a:path>
                <a:path w="13632180" h="798829">
                  <a:moveTo>
                    <a:pt x="10453319" y="142214"/>
                  </a:moveTo>
                  <a:lnTo>
                    <a:pt x="10447325" y="117652"/>
                  </a:lnTo>
                  <a:lnTo>
                    <a:pt x="10446829" y="117081"/>
                  </a:lnTo>
                  <a:lnTo>
                    <a:pt x="10430548" y="98386"/>
                  </a:lnTo>
                  <a:lnTo>
                    <a:pt x="10407802" y="87249"/>
                  </a:lnTo>
                  <a:lnTo>
                    <a:pt x="10407802" y="142214"/>
                  </a:lnTo>
                  <a:lnTo>
                    <a:pt x="10405250" y="153441"/>
                  </a:lnTo>
                  <a:lnTo>
                    <a:pt x="10398023" y="161607"/>
                  </a:lnTo>
                  <a:lnTo>
                    <a:pt x="10386771" y="166573"/>
                  </a:lnTo>
                  <a:lnTo>
                    <a:pt x="10372153" y="168262"/>
                  </a:lnTo>
                  <a:lnTo>
                    <a:pt x="10357180" y="166573"/>
                  </a:lnTo>
                  <a:lnTo>
                    <a:pt x="10345801" y="161607"/>
                  </a:lnTo>
                  <a:lnTo>
                    <a:pt x="10338625" y="153441"/>
                  </a:lnTo>
                  <a:lnTo>
                    <a:pt x="10336238" y="142214"/>
                  </a:lnTo>
                  <a:lnTo>
                    <a:pt x="10338625" y="131445"/>
                  </a:lnTo>
                  <a:lnTo>
                    <a:pt x="10345801" y="123532"/>
                  </a:lnTo>
                  <a:lnTo>
                    <a:pt x="10357180" y="118681"/>
                  </a:lnTo>
                  <a:lnTo>
                    <a:pt x="10372153" y="117081"/>
                  </a:lnTo>
                  <a:lnTo>
                    <a:pt x="10386771" y="118681"/>
                  </a:lnTo>
                  <a:lnTo>
                    <a:pt x="10398023" y="123532"/>
                  </a:lnTo>
                  <a:lnTo>
                    <a:pt x="10405250" y="131445"/>
                  </a:lnTo>
                  <a:lnTo>
                    <a:pt x="10407802" y="142214"/>
                  </a:lnTo>
                  <a:lnTo>
                    <a:pt x="10407802" y="87249"/>
                  </a:lnTo>
                  <a:lnTo>
                    <a:pt x="10404869" y="85801"/>
                  </a:lnTo>
                  <a:lnTo>
                    <a:pt x="10372153" y="81305"/>
                  </a:lnTo>
                  <a:lnTo>
                    <a:pt x="10339375" y="85801"/>
                  </a:lnTo>
                  <a:lnTo>
                    <a:pt x="10313556" y="98386"/>
                  </a:lnTo>
                  <a:lnTo>
                    <a:pt x="10296652" y="117652"/>
                  </a:lnTo>
                  <a:lnTo>
                    <a:pt x="10290581" y="142214"/>
                  </a:lnTo>
                  <a:lnTo>
                    <a:pt x="10296652" y="167233"/>
                  </a:lnTo>
                  <a:lnTo>
                    <a:pt x="10313556" y="186512"/>
                  </a:lnTo>
                  <a:lnTo>
                    <a:pt x="10339375" y="198932"/>
                  </a:lnTo>
                  <a:lnTo>
                    <a:pt x="10372153" y="203390"/>
                  </a:lnTo>
                  <a:lnTo>
                    <a:pt x="10404869" y="198932"/>
                  </a:lnTo>
                  <a:lnTo>
                    <a:pt x="10430548" y="186512"/>
                  </a:lnTo>
                  <a:lnTo>
                    <a:pt x="10446423" y="168262"/>
                  </a:lnTo>
                  <a:lnTo>
                    <a:pt x="10447325" y="167233"/>
                  </a:lnTo>
                  <a:lnTo>
                    <a:pt x="10453319" y="142214"/>
                  </a:lnTo>
                  <a:close/>
                </a:path>
                <a:path w="13632180" h="798829">
                  <a:moveTo>
                    <a:pt x="10471607" y="32359"/>
                  </a:moveTo>
                  <a:lnTo>
                    <a:pt x="10395433" y="32359"/>
                  </a:lnTo>
                  <a:lnTo>
                    <a:pt x="10395433" y="0"/>
                  </a:lnTo>
                  <a:lnTo>
                    <a:pt x="10348468" y="0"/>
                  </a:lnTo>
                  <a:lnTo>
                    <a:pt x="10348468" y="32359"/>
                  </a:lnTo>
                  <a:lnTo>
                    <a:pt x="10272039" y="32359"/>
                  </a:lnTo>
                  <a:lnTo>
                    <a:pt x="10272039" y="70116"/>
                  </a:lnTo>
                  <a:lnTo>
                    <a:pt x="10471607" y="70116"/>
                  </a:lnTo>
                  <a:lnTo>
                    <a:pt x="10471607" y="32359"/>
                  </a:lnTo>
                  <a:close/>
                </a:path>
                <a:path w="13632180" h="798829">
                  <a:moveTo>
                    <a:pt x="10556735" y="221805"/>
                  </a:moveTo>
                  <a:lnTo>
                    <a:pt x="10510291" y="221805"/>
                  </a:lnTo>
                  <a:lnTo>
                    <a:pt x="10510291" y="259168"/>
                  </a:lnTo>
                  <a:lnTo>
                    <a:pt x="10510291" y="299694"/>
                  </a:lnTo>
                  <a:lnTo>
                    <a:pt x="10376624" y="299694"/>
                  </a:lnTo>
                  <a:lnTo>
                    <a:pt x="10376624" y="259168"/>
                  </a:lnTo>
                  <a:lnTo>
                    <a:pt x="10510291" y="259168"/>
                  </a:lnTo>
                  <a:lnTo>
                    <a:pt x="10510291" y="221805"/>
                  </a:lnTo>
                  <a:lnTo>
                    <a:pt x="10329126" y="221805"/>
                  </a:lnTo>
                  <a:lnTo>
                    <a:pt x="10329126" y="337705"/>
                  </a:lnTo>
                  <a:lnTo>
                    <a:pt x="10556735" y="337705"/>
                  </a:lnTo>
                  <a:lnTo>
                    <a:pt x="10556735" y="299694"/>
                  </a:lnTo>
                  <a:lnTo>
                    <a:pt x="10556735" y="259168"/>
                  </a:lnTo>
                  <a:lnTo>
                    <a:pt x="10556735" y="221805"/>
                  </a:lnTo>
                  <a:close/>
                </a:path>
                <a:path w="13632180" h="798829">
                  <a:moveTo>
                    <a:pt x="10556735" y="2628"/>
                  </a:moveTo>
                  <a:lnTo>
                    <a:pt x="10509364" y="2628"/>
                  </a:lnTo>
                  <a:lnTo>
                    <a:pt x="10509364" y="102222"/>
                  </a:lnTo>
                  <a:lnTo>
                    <a:pt x="10465562" y="102222"/>
                  </a:lnTo>
                  <a:lnTo>
                    <a:pt x="10465562" y="140893"/>
                  </a:lnTo>
                  <a:lnTo>
                    <a:pt x="10509364" y="140893"/>
                  </a:lnTo>
                  <a:lnTo>
                    <a:pt x="10509364" y="207594"/>
                  </a:lnTo>
                  <a:lnTo>
                    <a:pt x="10556735" y="207594"/>
                  </a:lnTo>
                  <a:lnTo>
                    <a:pt x="10556735" y="2628"/>
                  </a:lnTo>
                  <a:close/>
                </a:path>
                <a:path w="13632180" h="798829">
                  <a:moveTo>
                    <a:pt x="10960468" y="283908"/>
                  </a:moveTo>
                  <a:lnTo>
                    <a:pt x="10953102" y="261404"/>
                  </a:lnTo>
                  <a:lnTo>
                    <a:pt x="10952378" y="259194"/>
                  </a:lnTo>
                  <a:lnTo>
                    <a:pt x="10929239" y="241134"/>
                  </a:lnTo>
                  <a:lnTo>
                    <a:pt x="10912843" y="236232"/>
                  </a:lnTo>
                  <a:lnTo>
                    <a:pt x="10912843" y="283908"/>
                  </a:lnTo>
                  <a:lnTo>
                    <a:pt x="10908322" y="293966"/>
                  </a:lnTo>
                  <a:lnTo>
                    <a:pt x="10895025" y="300951"/>
                  </a:lnTo>
                  <a:lnTo>
                    <a:pt x="10873042" y="305015"/>
                  </a:lnTo>
                  <a:lnTo>
                    <a:pt x="10842460" y="306273"/>
                  </a:lnTo>
                  <a:lnTo>
                    <a:pt x="10811548" y="305015"/>
                  </a:lnTo>
                  <a:lnTo>
                    <a:pt x="10789590" y="300951"/>
                  </a:lnTo>
                  <a:lnTo>
                    <a:pt x="10776547" y="293966"/>
                  </a:lnTo>
                  <a:lnTo>
                    <a:pt x="10772343" y="283908"/>
                  </a:lnTo>
                  <a:lnTo>
                    <a:pt x="10776547" y="273837"/>
                  </a:lnTo>
                  <a:lnTo>
                    <a:pt x="10789590" y="266839"/>
                  </a:lnTo>
                  <a:lnTo>
                    <a:pt x="10811548" y="262737"/>
                  </a:lnTo>
                  <a:lnTo>
                    <a:pt x="10842460" y="261404"/>
                  </a:lnTo>
                  <a:lnTo>
                    <a:pt x="10873042" y="262737"/>
                  </a:lnTo>
                  <a:lnTo>
                    <a:pt x="10895025" y="266839"/>
                  </a:lnTo>
                  <a:lnTo>
                    <a:pt x="10908322" y="273837"/>
                  </a:lnTo>
                  <a:lnTo>
                    <a:pt x="10912843" y="283908"/>
                  </a:lnTo>
                  <a:lnTo>
                    <a:pt x="10912843" y="236232"/>
                  </a:lnTo>
                  <a:lnTo>
                    <a:pt x="10892219" y="230047"/>
                  </a:lnTo>
                  <a:lnTo>
                    <a:pt x="10842460" y="226275"/>
                  </a:lnTo>
                  <a:lnTo>
                    <a:pt x="10792524" y="230047"/>
                  </a:lnTo>
                  <a:lnTo>
                    <a:pt x="10755274" y="241134"/>
                  </a:lnTo>
                  <a:lnTo>
                    <a:pt x="10731983" y="259194"/>
                  </a:lnTo>
                  <a:lnTo>
                    <a:pt x="10723931" y="283908"/>
                  </a:lnTo>
                  <a:lnTo>
                    <a:pt x="10731983" y="308610"/>
                  </a:lnTo>
                  <a:lnTo>
                    <a:pt x="10755274" y="326656"/>
                  </a:lnTo>
                  <a:lnTo>
                    <a:pt x="10792524" y="337705"/>
                  </a:lnTo>
                  <a:lnTo>
                    <a:pt x="10842460" y="341401"/>
                  </a:lnTo>
                  <a:lnTo>
                    <a:pt x="10892219" y="337705"/>
                  </a:lnTo>
                  <a:lnTo>
                    <a:pt x="10929239" y="326656"/>
                  </a:lnTo>
                  <a:lnTo>
                    <a:pt x="10952378" y="308610"/>
                  </a:lnTo>
                  <a:lnTo>
                    <a:pt x="10953140" y="306273"/>
                  </a:lnTo>
                  <a:lnTo>
                    <a:pt x="10960468" y="283908"/>
                  </a:lnTo>
                  <a:close/>
                </a:path>
                <a:path w="13632180" h="798829">
                  <a:moveTo>
                    <a:pt x="10983633" y="120116"/>
                  </a:moveTo>
                  <a:lnTo>
                    <a:pt x="10936211" y="113817"/>
                  </a:lnTo>
                  <a:lnTo>
                    <a:pt x="10913212" y="106159"/>
                  </a:lnTo>
                  <a:lnTo>
                    <a:pt x="10902099" y="102463"/>
                  </a:lnTo>
                  <a:lnTo>
                    <a:pt x="10880357" y="87528"/>
                  </a:lnTo>
                  <a:lnTo>
                    <a:pt x="10870095" y="70510"/>
                  </a:lnTo>
                  <a:lnTo>
                    <a:pt x="10967580" y="70510"/>
                  </a:lnTo>
                  <a:lnTo>
                    <a:pt x="10967580" y="33147"/>
                  </a:lnTo>
                  <a:lnTo>
                    <a:pt x="10866145" y="33147"/>
                  </a:lnTo>
                  <a:lnTo>
                    <a:pt x="10866145" y="3810"/>
                  </a:lnTo>
                  <a:lnTo>
                    <a:pt x="10819041" y="3810"/>
                  </a:lnTo>
                  <a:lnTo>
                    <a:pt x="10819041" y="33147"/>
                  </a:lnTo>
                  <a:lnTo>
                    <a:pt x="10718267" y="33147"/>
                  </a:lnTo>
                  <a:lnTo>
                    <a:pt x="10718267" y="70510"/>
                  </a:lnTo>
                  <a:lnTo>
                    <a:pt x="10814964" y="70510"/>
                  </a:lnTo>
                  <a:lnTo>
                    <a:pt x="10804652" y="87528"/>
                  </a:lnTo>
                  <a:lnTo>
                    <a:pt x="10782935" y="102463"/>
                  </a:lnTo>
                  <a:lnTo>
                    <a:pt x="10748886" y="113817"/>
                  </a:lnTo>
                  <a:lnTo>
                    <a:pt x="10701566" y="120116"/>
                  </a:lnTo>
                  <a:lnTo>
                    <a:pt x="10715904" y="155892"/>
                  </a:lnTo>
                  <a:lnTo>
                    <a:pt x="10758894" y="150139"/>
                  </a:lnTo>
                  <a:lnTo>
                    <a:pt x="10794543" y="139661"/>
                  </a:lnTo>
                  <a:lnTo>
                    <a:pt x="10822546" y="124866"/>
                  </a:lnTo>
                  <a:lnTo>
                    <a:pt x="10842600" y="106159"/>
                  </a:lnTo>
                  <a:lnTo>
                    <a:pt x="10862564" y="124866"/>
                  </a:lnTo>
                  <a:lnTo>
                    <a:pt x="10890504" y="139661"/>
                  </a:lnTo>
                  <a:lnTo>
                    <a:pt x="10926166" y="150139"/>
                  </a:lnTo>
                  <a:lnTo>
                    <a:pt x="10969295" y="155892"/>
                  </a:lnTo>
                  <a:lnTo>
                    <a:pt x="10983633" y="120116"/>
                  </a:lnTo>
                  <a:close/>
                </a:path>
                <a:path w="13632180" h="798829">
                  <a:moveTo>
                    <a:pt x="10997578" y="172466"/>
                  </a:moveTo>
                  <a:lnTo>
                    <a:pt x="10866145" y="172466"/>
                  </a:lnTo>
                  <a:lnTo>
                    <a:pt x="10866145" y="139839"/>
                  </a:lnTo>
                  <a:lnTo>
                    <a:pt x="10819041" y="139839"/>
                  </a:lnTo>
                  <a:lnTo>
                    <a:pt x="10819041" y="172466"/>
                  </a:lnTo>
                  <a:lnTo>
                    <a:pt x="10688676" y="172466"/>
                  </a:lnTo>
                  <a:lnTo>
                    <a:pt x="10688676" y="210362"/>
                  </a:lnTo>
                  <a:lnTo>
                    <a:pt x="10997578" y="210362"/>
                  </a:lnTo>
                  <a:lnTo>
                    <a:pt x="10997578" y="172466"/>
                  </a:lnTo>
                  <a:close/>
                </a:path>
                <a:path w="13632180" h="798829">
                  <a:moveTo>
                    <a:pt x="11378971" y="123672"/>
                  </a:moveTo>
                  <a:lnTo>
                    <a:pt x="11193729" y="123672"/>
                  </a:lnTo>
                  <a:lnTo>
                    <a:pt x="11193729" y="58902"/>
                  </a:lnTo>
                  <a:lnTo>
                    <a:pt x="11375682" y="58902"/>
                  </a:lnTo>
                  <a:lnTo>
                    <a:pt x="11375682" y="20802"/>
                  </a:lnTo>
                  <a:lnTo>
                    <a:pt x="11145050" y="20802"/>
                  </a:lnTo>
                  <a:lnTo>
                    <a:pt x="11145050" y="58902"/>
                  </a:lnTo>
                  <a:lnTo>
                    <a:pt x="11145050" y="123672"/>
                  </a:lnTo>
                  <a:lnTo>
                    <a:pt x="11145050" y="160502"/>
                  </a:lnTo>
                  <a:lnTo>
                    <a:pt x="11378971" y="160502"/>
                  </a:lnTo>
                  <a:lnTo>
                    <a:pt x="11378971" y="123672"/>
                  </a:lnTo>
                  <a:close/>
                </a:path>
                <a:path w="13632180" h="798829">
                  <a:moveTo>
                    <a:pt x="11415281" y="194703"/>
                  </a:moveTo>
                  <a:lnTo>
                    <a:pt x="11105579" y="194703"/>
                  </a:lnTo>
                  <a:lnTo>
                    <a:pt x="11105579" y="232600"/>
                  </a:lnTo>
                  <a:lnTo>
                    <a:pt x="11235957" y="232600"/>
                  </a:lnTo>
                  <a:lnTo>
                    <a:pt x="11235957" y="340995"/>
                  </a:lnTo>
                  <a:lnTo>
                    <a:pt x="11282934" y="340995"/>
                  </a:lnTo>
                  <a:lnTo>
                    <a:pt x="11282934" y="232600"/>
                  </a:lnTo>
                  <a:lnTo>
                    <a:pt x="11415281" y="232600"/>
                  </a:lnTo>
                  <a:lnTo>
                    <a:pt x="11415281" y="194703"/>
                  </a:lnTo>
                  <a:close/>
                </a:path>
                <a:path w="13632180" h="798829">
                  <a:moveTo>
                    <a:pt x="11808651" y="93192"/>
                  </a:moveTo>
                  <a:lnTo>
                    <a:pt x="11698935" y="93192"/>
                  </a:lnTo>
                  <a:lnTo>
                    <a:pt x="11698935" y="77216"/>
                  </a:lnTo>
                  <a:lnTo>
                    <a:pt x="11698935" y="76682"/>
                  </a:lnTo>
                  <a:lnTo>
                    <a:pt x="11698935" y="25260"/>
                  </a:lnTo>
                  <a:lnTo>
                    <a:pt x="11651958" y="25260"/>
                  </a:lnTo>
                  <a:lnTo>
                    <a:pt x="11651958" y="76682"/>
                  </a:lnTo>
                  <a:lnTo>
                    <a:pt x="11651958" y="113512"/>
                  </a:lnTo>
                  <a:lnTo>
                    <a:pt x="11651958" y="131292"/>
                  </a:lnTo>
                  <a:lnTo>
                    <a:pt x="11651958" y="161772"/>
                  </a:lnTo>
                  <a:lnTo>
                    <a:pt x="11585258" y="161772"/>
                  </a:lnTo>
                  <a:lnTo>
                    <a:pt x="11585258" y="113512"/>
                  </a:lnTo>
                  <a:lnTo>
                    <a:pt x="11651958" y="113512"/>
                  </a:lnTo>
                  <a:lnTo>
                    <a:pt x="11651958" y="76682"/>
                  </a:lnTo>
                  <a:lnTo>
                    <a:pt x="11585258" y="76682"/>
                  </a:lnTo>
                  <a:lnTo>
                    <a:pt x="11585258" y="25882"/>
                  </a:lnTo>
                  <a:lnTo>
                    <a:pt x="11537633" y="25882"/>
                  </a:lnTo>
                  <a:lnTo>
                    <a:pt x="11537633" y="199872"/>
                  </a:lnTo>
                  <a:lnTo>
                    <a:pt x="11698935" y="199872"/>
                  </a:lnTo>
                  <a:lnTo>
                    <a:pt x="11698935" y="161772"/>
                  </a:lnTo>
                  <a:lnTo>
                    <a:pt x="11698935" y="131292"/>
                  </a:lnTo>
                  <a:lnTo>
                    <a:pt x="11761292" y="131292"/>
                  </a:lnTo>
                  <a:lnTo>
                    <a:pt x="11761292" y="252857"/>
                  </a:lnTo>
                  <a:lnTo>
                    <a:pt x="11808651" y="252857"/>
                  </a:lnTo>
                  <a:lnTo>
                    <a:pt x="11808651" y="131292"/>
                  </a:lnTo>
                  <a:lnTo>
                    <a:pt x="11808651" y="130898"/>
                  </a:lnTo>
                  <a:lnTo>
                    <a:pt x="11808651" y="113512"/>
                  </a:lnTo>
                  <a:lnTo>
                    <a:pt x="11808651" y="93192"/>
                  </a:lnTo>
                  <a:close/>
                </a:path>
                <a:path w="13632180" h="798829">
                  <a:moveTo>
                    <a:pt x="11808651" y="3149"/>
                  </a:moveTo>
                  <a:lnTo>
                    <a:pt x="11761292" y="3149"/>
                  </a:lnTo>
                  <a:lnTo>
                    <a:pt x="11761292" y="92875"/>
                  </a:lnTo>
                  <a:lnTo>
                    <a:pt x="11808651" y="92875"/>
                  </a:lnTo>
                  <a:lnTo>
                    <a:pt x="11808651" y="3149"/>
                  </a:lnTo>
                  <a:close/>
                </a:path>
                <a:path w="13632180" h="798829">
                  <a:moveTo>
                    <a:pt x="11815890" y="297662"/>
                  </a:moveTo>
                  <a:lnTo>
                    <a:pt x="11631181" y="297662"/>
                  </a:lnTo>
                  <a:lnTo>
                    <a:pt x="11631181" y="227812"/>
                  </a:lnTo>
                  <a:lnTo>
                    <a:pt x="11583162" y="227812"/>
                  </a:lnTo>
                  <a:lnTo>
                    <a:pt x="11583162" y="297662"/>
                  </a:lnTo>
                  <a:lnTo>
                    <a:pt x="11583162" y="335762"/>
                  </a:lnTo>
                  <a:lnTo>
                    <a:pt x="11815890" y="335762"/>
                  </a:lnTo>
                  <a:lnTo>
                    <a:pt x="11815890" y="297662"/>
                  </a:lnTo>
                  <a:close/>
                </a:path>
                <a:path w="13632180" h="798829">
                  <a:moveTo>
                    <a:pt x="12157024" y="236677"/>
                  </a:moveTo>
                  <a:lnTo>
                    <a:pt x="12120131" y="213728"/>
                  </a:lnTo>
                  <a:lnTo>
                    <a:pt x="12096788" y="185889"/>
                  </a:lnTo>
                  <a:lnTo>
                    <a:pt x="12093880" y="182422"/>
                  </a:lnTo>
                  <a:lnTo>
                    <a:pt x="12078170" y="146291"/>
                  </a:lnTo>
                  <a:lnTo>
                    <a:pt x="12072963" y="108927"/>
                  </a:lnTo>
                  <a:lnTo>
                    <a:pt x="12072963" y="95770"/>
                  </a:lnTo>
                  <a:lnTo>
                    <a:pt x="12143207" y="95770"/>
                  </a:lnTo>
                  <a:lnTo>
                    <a:pt x="12143207" y="58013"/>
                  </a:lnTo>
                  <a:lnTo>
                    <a:pt x="12072696" y="58013"/>
                  </a:lnTo>
                  <a:lnTo>
                    <a:pt x="12072696" y="10388"/>
                  </a:lnTo>
                  <a:lnTo>
                    <a:pt x="12025465" y="10388"/>
                  </a:lnTo>
                  <a:lnTo>
                    <a:pt x="12025465" y="58013"/>
                  </a:lnTo>
                  <a:lnTo>
                    <a:pt x="11953634" y="58013"/>
                  </a:lnTo>
                  <a:lnTo>
                    <a:pt x="11953634" y="95770"/>
                  </a:lnTo>
                  <a:lnTo>
                    <a:pt x="12025732" y="95770"/>
                  </a:lnTo>
                  <a:lnTo>
                    <a:pt x="12025732" y="108927"/>
                  </a:lnTo>
                  <a:lnTo>
                    <a:pt x="12020487" y="148005"/>
                  </a:lnTo>
                  <a:lnTo>
                    <a:pt x="12004891" y="185534"/>
                  </a:lnTo>
                  <a:lnTo>
                    <a:pt x="11978869" y="217970"/>
                  </a:lnTo>
                  <a:lnTo>
                    <a:pt x="11942318" y="241808"/>
                  </a:lnTo>
                  <a:lnTo>
                    <a:pt x="11967705" y="278244"/>
                  </a:lnTo>
                  <a:lnTo>
                    <a:pt x="11995023" y="262610"/>
                  </a:lnTo>
                  <a:lnTo>
                    <a:pt x="12017896" y="241300"/>
                  </a:lnTo>
                  <a:lnTo>
                    <a:pt x="12036235" y="215366"/>
                  </a:lnTo>
                  <a:lnTo>
                    <a:pt x="12049938" y="185889"/>
                  </a:lnTo>
                  <a:lnTo>
                    <a:pt x="12063755" y="213639"/>
                  </a:lnTo>
                  <a:lnTo>
                    <a:pt x="12082031" y="238023"/>
                  </a:lnTo>
                  <a:lnTo>
                    <a:pt x="12104662" y="258114"/>
                  </a:lnTo>
                  <a:lnTo>
                    <a:pt x="12131497" y="272986"/>
                  </a:lnTo>
                  <a:lnTo>
                    <a:pt x="12157024" y="236677"/>
                  </a:lnTo>
                  <a:close/>
                </a:path>
                <a:path w="13632180" h="798829">
                  <a:moveTo>
                    <a:pt x="12223458" y="2628"/>
                  </a:moveTo>
                  <a:lnTo>
                    <a:pt x="12175973" y="2628"/>
                  </a:lnTo>
                  <a:lnTo>
                    <a:pt x="12175973" y="341528"/>
                  </a:lnTo>
                  <a:lnTo>
                    <a:pt x="12223458" y="341528"/>
                  </a:lnTo>
                  <a:lnTo>
                    <a:pt x="12223458" y="2628"/>
                  </a:lnTo>
                  <a:close/>
                </a:path>
                <a:path w="13632180" h="798829">
                  <a:moveTo>
                    <a:pt x="12462777" y="253123"/>
                  </a:moveTo>
                  <a:lnTo>
                    <a:pt x="12459907" y="224180"/>
                  </a:lnTo>
                  <a:lnTo>
                    <a:pt x="12458954" y="214566"/>
                  </a:lnTo>
                  <a:lnTo>
                    <a:pt x="12426810" y="219176"/>
                  </a:lnTo>
                  <a:lnTo>
                    <a:pt x="12395187" y="222034"/>
                  </a:lnTo>
                  <a:lnTo>
                    <a:pt x="12363006" y="223558"/>
                  </a:lnTo>
                  <a:lnTo>
                    <a:pt x="12329236" y="224180"/>
                  </a:lnTo>
                  <a:lnTo>
                    <a:pt x="12329236" y="158000"/>
                  </a:lnTo>
                  <a:lnTo>
                    <a:pt x="12434621" y="158000"/>
                  </a:lnTo>
                  <a:lnTo>
                    <a:pt x="12434621" y="31178"/>
                  </a:lnTo>
                  <a:lnTo>
                    <a:pt x="12281091" y="31178"/>
                  </a:lnTo>
                  <a:lnTo>
                    <a:pt x="12281091" y="69456"/>
                  </a:lnTo>
                  <a:lnTo>
                    <a:pt x="12388177" y="69456"/>
                  </a:lnTo>
                  <a:lnTo>
                    <a:pt x="12388177" y="120243"/>
                  </a:lnTo>
                  <a:lnTo>
                    <a:pt x="12281878" y="120243"/>
                  </a:lnTo>
                  <a:lnTo>
                    <a:pt x="12281878" y="263385"/>
                  </a:lnTo>
                  <a:lnTo>
                    <a:pt x="12309767" y="263385"/>
                  </a:lnTo>
                  <a:lnTo>
                    <a:pt x="12350521" y="262966"/>
                  </a:lnTo>
                  <a:lnTo>
                    <a:pt x="12388685" y="261404"/>
                  </a:lnTo>
                  <a:lnTo>
                    <a:pt x="12425642" y="258279"/>
                  </a:lnTo>
                  <a:lnTo>
                    <a:pt x="12462777" y="253123"/>
                  </a:lnTo>
                  <a:close/>
                </a:path>
                <a:path w="13632180" h="798829">
                  <a:moveTo>
                    <a:pt x="12555258" y="2628"/>
                  </a:moveTo>
                  <a:lnTo>
                    <a:pt x="12508027" y="2628"/>
                  </a:lnTo>
                  <a:lnTo>
                    <a:pt x="12508027" y="124841"/>
                  </a:lnTo>
                  <a:lnTo>
                    <a:pt x="12453557" y="124841"/>
                  </a:lnTo>
                  <a:lnTo>
                    <a:pt x="12453557" y="163652"/>
                  </a:lnTo>
                  <a:lnTo>
                    <a:pt x="12508027" y="163652"/>
                  </a:lnTo>
                  <a:lnTo>
                    <a:pt x="12508027" y="342315"/>
                  </a:lnTo>
                  <a:lnTo>
                    <a:pt x="12555258" y="342315"/>
                  </a:lnTo>
                  <a:lnTo>
                    <a:pt x="12555258" y="2628"/>
                  </a:lnTo>
                  <a:close/>
                </a:path>
                <a:path w="13632180" h="798829">
                  <a:moveTo>
                    <a:pt x="12779832" y="147078"/>
                  </a:moveTo>
                  <a:lnTo>
                    <a:pt x="12773038" y="97167"/>
                  </a:lnTo>
                  <a:lnTo>
                    <a:pt x="12759474" y="69456"/>
                  </a:lnTo>
                  <a:lnTo>
                    <a:pt x="12754458" y="59194"/>
                  </a:lnTo>
                  <a:lnTo>
                    <a:pt x="12734316" y="41960"/>
                  </a:lnTo>
                  <a:lnTo>
                    <a:pt x="12734316" y="147078"/>
                  </a:lnTo>
                  <a:lnTo>
                    <a:pt x="12731153" y="180644"/>
                  </a:lnTo>
                  <a:lnTo>
                    <a:pt x="12722327" y="205079"/>
                  </a:lnTo>
                  <a:lnTo>
                    <a:pt x="12708547" y="220027"/>
                  </a:lnTo>
                  <a:lnTo>
                    <a:pt x="12690501" y="225094"/>
                  </a:lnTo>
                  <a:lnTo>
                    <a:pt x="12672771" y="220027"/>
                  </a:lnTo>
                  <a:lnTo>
                    <a:pt x="12659030" y="205079"/>
                  </a:lnTo>
                  <a:lnTo>
                    <a:pt x="12650178" y="180644"/>
                  </a:lnTo>
                  <a:lnTo>
                    <a:pt x="12647092" y="147078"/>
                  </a:lnTo>
                  <a:lnTo>
                    <a:pt x="12650178" y="113804"/>
                  </a:lnTo>
                  <a:lnTo>
                    <a:pt x="12659030" y="89471"/>
                  </a:lnTo>
                  <a:lnTo>
                    <a:pt x="12672771" y="74536"/>
                  </a:lnTo>
                  <a:lnTo>
                    <a:pt x="12690501" y="69456"/>
                  </a:lnTo>
                  <a:lnTo>
                    <a:pt x="12708547" y="74536"/>
                  </a:lnTo>
                  <a:lnTo>
                    <a:pt x="12722327" y="89471"/>
                  </a:lnTo>
                  <a:lnTo>
                    <a:pt x="12731153" y="113804"/>
                  </a:lnTo>
                  <a:lnTo>
                    <a:pt x="12734316" y="147078"/>
                  </a:lnTo>
                  <a:lnTo>
                    <a:pt x="12734316" y="41960"/>
                  </a:lnTo>
                  <a:lnTo>
                    <a:pt x="12726238" y="35039"/>
                  </a:lnTo>
                  <a:lnTo>
                    <a:pt x="12690501" y="26568"/>
                  </a:lnTo>
                  <a:lnTo>
                    <a:pt x="12654636" y="35039"/>
                  </a:lnTo>
                  <a:lnTo>
                    <a:pt x="12626302" y="59194"/>
                  </a:lnTo>
                  <a:lnTo>
                    <a:pt x="12607735" y="97167"/>
                  </a:lnTo>
                  <a:lnTo>
                    <a:pt x="12601169" y="147078"/>
                  </a:lnTo>
                  <a:lnTo>
                    <a:pt x="12607735" y="197408"/>
                  </a:lnTo>
                  <a:lnTo>
                    <a:pt x="12626302" y="235521"/>
                  </a:lnTo>
                  <a:lnTo>
                    <a:pt x="12654636" y="259676"/>
                  </a:lnTo>
                  <a:lnTo>
                    <a:pt x="12690501" y="268122"/>
                  </a:lnTo>
                  <a:lnTo>
                    <a:pt x="12726238" y="259676"/>
                  </a:lnTo>
                  <a:lnTo>
                    <a:pt x="12754458" y="235521"/>
                  </a:lnTo>
                  <a:lnTo>
                    <a:pt x="12759538" y="225094"/>
                  </a:lnTo>
                  <a:lnTo>
                    <a:pt x="12773038" y="197408"/>
                  </a:lnTo>
                  <a:lnTo>
                    <a:pt x="12779832" y="147078"/>
                  </a:lnTo>
                  <a:close/>
                </a:path>
                <a:path w="13632180" h="798829">
                  <a:moveTo>
                    <a:pt x="12914414" y="81559"/>
                  </a:moveTo>
                  <a:lnTo>
                    <a:pt x="12866535" y="81559"/>
                  </a:lnTo>
                  <a:lnTo>
                    <a:pt x="12866535" y="2628"/>
                  </a:lnTo>
                  <a:lnTo>
                    <a:pt x="12819037" y="2628"/>
                  </a:lnTo>
                  <a:lnTo>
                    <a:pt x="12819037" y="341528"/>
                  </a:lnTo>
                  <a:lnTo>
                    <a:pt x="12866535" y="341528"/>
                  </a:lnTo>
                  <a:lnTo>
                    <a:pt x="12866535" y="219964"/>
                  </a:lnTo>
                  <a:lnTo>
                    <a:pt x="12914414" y="219964"/>
                  </a:lnTo>
                  <a:lnTo>
                    <a:pt x="12914414" y="181419"/>
                  </a:lnTo>
                  <a:lnTo>
                    <a:pt x="12866535" y="181419"/>
                  </a:lnTo>
                  <a:lnTo>
                    <a:pt x="12866535" y="121158"/>
                  </a:lnTo>
                  <a:lnTo>
                    <a:pt x="12914414" y="121158"/>
                  </a:lnTo>
                  <a:lnTo>
                    <a:pt x="12914414" y="81559"/>
                  </a:lnTo>
                  <a:close/>
                </a:path>
                <a:path w="13632180" h="798829">
                  <a:moveTo>
                    <a:pt x="13201714" y="191020"/>
                  </a:moveTo>
                  <a:lnTo>
                    <a:pt x="13195097" y="158470"/>
                  </a:lnTo>
                  <a:lnTo>
                    <a:pt x="13188214" y="148793"/>
                  </a:lnTo>
                  <a:lnTo>
                    <a:pt x="13176949" y="132918"/>
                  </a:lnTo>
                  <a:lnTo>
                    <a:pt x="13156324" y="120345"/>
                  </a:lnTo>
                  <a:lnTo>
                    <a:pt x="13156324" y="191020"/>
                  </a:lnTo>
                  <a:lnTo>
                    <a:pt x="13153136" y="208673"/>
                  </a:lnTo>
                  <a:lnTo>
                    <a:pt x="13144589" y="221856"/>
                  </a:lnTo>
                  <a:lnTo>
                    <a:pt x="13131648" y="230073"/>
                  </a:lnTo>
                  <a:lnTo>
                    <a:pt x="13115277" y="232854"/>
                  </a:lnTo>
                  <a:lnTo>
                    <a:pt x="13098729" y="230073"/>
                  </a:lnTo>
                  <a:lnTo>
                    <a:pt x="13085661" y="221856"/>
                  </a:lnTo>
                  <a:lnTo>
                    <a:pt x="13077114" y="208673"/>
                  </a:lnTo>
                  <a:lnTo>
                    <a:pt x="13074104" y="191020"/>
                  </a:lnTo>
                  <a:lnTo>
                    <a:pt x="13077114" y="173520"/>
                  </a:lnTo>
                  <a:lnTo>
                    <a:pt x="13085661" y="160286"/>
                  </a:lnTo>
                  <a:lnTo>
                    <a:pt x="13098729" y="151853"/>
                  </a:lnTo>
                  <a:lnTo>
                    <a:pt x="13115277" y="148793"/>
                  </a:lnTo>
                  <a:lnTo>
                    <a:pt x="13131648" y="151853"/>
                  </a:lnTo>
                  <a:lnTo>
                    <a:pt x="13144589" y="160286"/>
                  </a:lnTo>
                  <a:lnTo>
                    <a:pt x="13153136" y="173520"/>
                  </a:lnTo>
                  <a:lnTo>
                    <a:pt x="13156324" y="191020"/>
                  </a:lnTo>
                  <a:lnTo>
                    <a:pt x="13156324" y="120345"/>
                  </a:lnTo>
                  <a:lnTo>
                    <a:pt x="13149580" y="116217"/>
                  </a:lnTo>
                  <a:lnTo>
                    <a:pt x="13115277" y="110248"/>
                  </a:lnTo>
                  <a:lnTo>
                    <a:pt x="13080619" y="116217"/>
                  </a:lnTo>
                  <a:lnTo>
                    <a:pt x="13053136" y="132918"/>
                  </a:lnTo>
                  <a:lnTo>
                    <a:pt x="13035039" y="158470"/>
                  </a:lnTo>
                  <a:lnTo>
                    <a:pt x="13028587" y="191020"/>
                  </a:lnTo>
                  <a:lnTo>
                    <a:pt x="13035039" y="223608"/>
                  </a:lnTo>
                  <a:lnTo>
                    <a:pt x="13053136" y="249123"/>
                  </a:lnTo>
                  <a:lnTo>
                    <a:pt x="13080619" y="265785"/>
                  </a:lnTo>
                  <a:lnTo>
                    <a:pt x="13115277" y="271805"/>
                  </a:lnTo>
                  <a:lnTo>
                    <a:pt x="13149580" y="265785"/>
                  </a:lnTo>
                  <a:lnTo>
                    <a:pt x="13176949" y="249123"/>
                  </a:lnTo>
                  <a:lnTo>
                    <a:pt x="13188518" y="232854"/>
                  </a:lnTo>
                  <a:lnTo>
                    <a:pt x="13195097" y="223608"/>
                  </a:lnTo>
                  <a:lnTo>
                    <a:pt x="13201714" y="191020"/>
                  </a:lnTo>
                  <a:close/>
                </a:path>
                <a:path w="13632180" h="798829">
                  <a:moveTo>
                    <a:pt x="13213956" y="53276"/>
                  </a:moveTo>
                  <a:lnTo>
                    <a:pt x="13138963" y="53276"/>
                  </a:lnTo>
                  <a:lnTo>
                    <a:pt x="13138963" y="8026"/>
                  </a:lnTo>
                  <a:lnTo>
                    <a:pt x="13091605" y="8026"/>
                  </a:lnTo>
                  <a:lnTo>
                    <a:pt x="13091605" y="53276"/>
                  </a:lnTo>
                  <a:lnTo>
                    <a:pt x="13014897" y="53276"/>
                  </a:lnTo>
                  <a:lnTo>
                    <a:pt x="13014897" y="91300"/>
                  </a:lnTo>
                  <a:lnTo>
                    <a:pt x="13213956" y="91300"/>
                  </a:lnTo>
                  <a:lnTo>
                    <a:pt x="13213956" y="53276"/>
                  </a:lnTo>
                  <a:close/>
                </a:path>
                <a:path w="13632180" h="798829">
                  <a:moveTo>
                    <a:pt x="13333806" y="135369"/>
                  </a:moveTo>
                  <a:lnTo>
                    <a:pt x="13283806" y="135369"/>
                  </a:lnTo>
                  <a:lnTo>
                    <a:pt x="13283806" y="2628"/>
                  </a:lnTo>
                  <a:lnTo>
                    <a:pt x="13236842" y="2628"/>
                  </a:lnTo>
                  <a:lnTo>
                    <a:pt x="13236842" y="341528"/>
                  </a:lnTo>
                  <a:lnTo>
                    <a:pt x="13283806" y="341528"/>
                  </a:lnTo>
                  <a:lnTo>
                    <a:pt x="13283806" y="174447"/>
                  </a:lnTo>
                  <a:lnTo>
                    <a:pt x="13333806" y="174447"/>
                  </a:lnTo>
                  <a:lnTo>
                    <a:pt x="13333806" y="135369"/>
                  </a:lnTo>
                  <a:close/>
                </a:path>
                <a:path w="13632180" h="798829">
                  <a:moveTo>
                    <a:pt x="13631786" y="209042"/>
                  </a:moveTo>
                  <a:lnTo>
                    <a:pt x="13584822" y="209042"/>
                  </a:lnTo>
                  <a:lnTo>
                    <a:pt x="13584822" y="342315"/>
                  </a:lnTo>
                  <a:lnTo>
                    <a:pt x="13631786" y="342315"/>
                  </a:lnTo>
                  <a:lnTo>
                    <a:pt x="13631786" y="209042"/>
                  </a:lnTo>
                  <a:close/>
                </a:path>
                <a:path w="13632180" h="798829">
                  <a:moveTo>
                    <a:pt x="13631786" y="2628"/>
                  </a:moveTo>
                  <a:lnTo>
                    <a:pt x="13584822" y="2628"/>
                  </a:lnTo>
                  <a:lnTo>
                    <a:pt x="13584822" y="79222"/>
                  </a:lnTo>
                  <a:lnTo>
                    <a:pt x="13520750" y="79222"/>
                  </a:lnTo>
                  <a:lnTo>
                    <a:pt x="13520750" y="70332"/>
                  </a:lnTo>
                  <a:lnTo>
                    <a:pt x="13520750" y="33502"/>
                  </a:lnTo>
                  <a:lnTo>
                    <a:pt x="13474306" y="33502"/>
                  </a:lnTo>
                  <a:lnTo>
                    <a:pt x="13474306" y="221462"/>
                  </a:lnTo>
                  <a:lnTo>
                    <a:pt x="13405765" y="221462"/>
                  </a:lnTo>
                  <a:lnTo>
                    <a:pt x="13405765" y="70332"/>
                  </a:lnTo>
                  <a:lnTo>
                    <a:pt x="13474306" y="70332"/>
                  </a:lnTo>
                  <a:lnTo>
                    <a:pt x="13474306" y="33502"/>
                  </a:lnTo>
                  <a:lnTo>
                    <a:pt x="13358533" y="33502"/>
                  </a:lnTo>
                  <a:lnTo>
                    <a:pt x="13358533" y="70332"/>
                  </a:lnTo>
                  <a:lnTo>
                    <a:pt x="13358533" y="221462"/>
                  </a:lnTo>
                  <a:lnTo>
                    <a:pt x="13358533" y="258292"/>
                  </a:lnTo>
                  <a:lnTo>
                    <a:pt x="13520750" y="258292"/>
                  </a:lnTo>
                  <a:lnTo>
                    <a:pt x="13520750" y="221462"/>
                  </a:lnTo>
                  <a:lnTo>
                    <a:pt x="13520750" y="208762"/>
                  </a:lnTo>
                  <a:lnTo>
                    <a:pt x="13631786" y="208762"/>
                  </a:lnTo>
                  <a:lnTo>
                    <a:pt x="13631786" y="171157"/>
                  </a:lnTo>
                  <a:lnTo>
                    <a:pt x="13631786" y="170662"/>
                  </a:lnTo>
                  <a:lnTo>
                    <a:pt x="13631786" y="117614"/>
                  </a:lnTo>
                  <a:lnTo>
                    <a:pt x="13584822" y="117614"/>
                  </a:lnTo>
                  <a:lnTo>
                    <a:pt x="13584822" y="170662"/>
                  </a:lnTo>
                  <a:lnTo>
                    <a:pt x="13520750" y="170662"/>
                  </a:lnTo>
                  <a:lnTo>
                    <a:pt x="13520750" y="117322"/>
                  </a:lnTo>
                  <a:lnTo>
                    <a:pt x="13631786" y="117322"/>
                  </a:lnTo>
                  <a:lnTo>
                    <a:pt x="13631786" y="79463"/>
                  </a:lnTo>
                  <a:lnTo>
                    <a:pt x="13631786" y="79222"/>
                  </a:lnTo>
                  <a:lnTo>
                    <a:pt x="13631786" y="26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15131" y="7395755"/>
              <a:ext cx="3611245" cy="342900"/>
            </a:xfrm>
            <a:custGeom>
              <a:avLst/>
              <a:gdLst/>
              <a:ahLst/>
              <a:cxnLst/>
              <a:rect l="l" t="t" r="r" b="b"/>
              <a:pathLst>
                <a:path w="3611245" h="342900">
                  <a:moveTo>
                    <a:pt x="270891" y="143129"/>
                  </a:moveTo>
                  <a:lnTo>
                    <a:pt x="223659" y="143129"/>
                  </a:lnTo>
                  <a:lnTo>
                    <a:pt x="223659" y="177076"/>
                  </a:lnTo>
                  <a:lnTo>
                    <a:pt x="270891" y="177076"/>
                  </a:lnTo>
                  <a:lnTo>
                    <a:pt x="270891" y="143129"/>
                  </a:lnTo>
                  <a:close/>
                </a:path>
                <a:path w="3611245" h="342900">
                  <a:moveTo>
                    <a:pt x="270891" y="46202"/>
                  </a:moveTo>
                  <a:lnTo>
                    <a:pt x="223659" y="46202"/>
                  </a:lnTo>
                  <a:lnTo>
                    <a:pt x="223659" y="81762"/>
                  </a:lnTo>
                  <a:lnTo>
                    <a:pt x="223659" y="107162"/>
                  </a:lnTo>
                  <a:lnTo>
                    <a:pt x="161302" y="107162"/>
                  </a:lnTo>
                  <a:lnTo>
                    <a:pt x="161302" y="93192"/>
                  </a:lnTo>
                  <a:lnTo>
                    <a:pt x="161302" y="81762"/>
                  </a:lnTo>
                  <a:lnTo>
                    <a:pt x="223659" y="81762"/>
                  </a:lnTo>
                  <a:lnTo>
                    <a:pt x="223659" y="46202"/>
                  </a:lnTo>
                  <a:lnTo>
                    <a:pt x="161302" y="46202"/>
                  </a:lnTo>
                  <a:lnTo>
                    <a:pt x="161302" y="16992"/>
                  </a:lnTo>
                  <a:lnTo>
                    <a:pt x="114325" y="16992"/>
                  </a:lnTo>
                  <a:lnTo>
                    <a:pt x="114325" y="46202"/>
                  </a:lnTo>
                  <a:lnTo>
                    <a:pt x="114325" y="56362"/>
                  </a:lnTo>
                  <a:lnTo>
                    <a:pt x="114325" y="93192"/>
                  </a:lnTo>
                  <a:lnTo>
                    <a:pt x="114325" y="107162"/>
                  </a:lnTo>
                  <a:lnTo>
                    <a:pt x="114325" y="130022"/>
                  </a:lnTo>
                  <a:lnTo>
                    <a:pt x="47625" y="130022"/>
                  </a:lnTo>
                  <a:lnTo>
                    <a:pt x="47625" y="93192"/>
                  </a:lnTo>
                  <a:lnTo>
                    <a:pt x="114325" y="93192"/>
                  </a:lnTo>
                  <a:lnTo>
                    <a:pt x="114325" y="56362"/>
                  </a:lnTo>
                  <a:lnTo>
                    <a:pt x="0" y="56362"/>
                  </a:lnTo>
                  <a:lnTo>
                    <a:pt x="0" y="81762"/>
                  </a:lnTo>
                  <a:lnTo>
                    <a:pt x="0" y="93192"/>
                  </a:lnTo>
                  <a:lnTo>
                    <a:pt x="0" y="130022"/>
                  </a:lnTo>
                  <a:lnTo>
                    <a:pt x="0" y="142722"/>
                  </a:lnTo>
                  <a:lnTo>
                    <a:pt x="0" y="166852"/>
                  </a:lnTo>
                  <a:lnTo>
                    <a:pt x="161302" y="166852"/>
                  </a:lnTo>
                  <a:lnTo>
                    <a:pt x="161302" y="142722"/>
                  </a:lnTo>
                  <a:lnTo>
                    <a:pt x="270891" y="142722"/>
                  </a:lnTo>
                  <a:lnTo>
                    <a:pt x="270891" y="130022"/>
                  </a:lnTo>
                  <a:lnTo>
                    <a:pt x="270891" y="56362"/>
                  </a:lnTo>
                  <a:lnTo>
                    <a:pt x="270891" y="46202"/>
                  </a:lnTo>
                  <a:close/>
                </a:path>
                <a:path w="3611245" h="342900">
                  <a:moveTo>
                    <a:pt x="280885" y="300202"/>
                  </a:moveTo>
                  <a:lnTo>
                    <a:pt x="93548" y="300202"/>
                  </a:lnTo>
                  <a:lnTo>
                    <a:pt x="93548" y="279882"/>
                  </a:lnTo>
                  <a:lnTo>
                    <a:pt x="270891" y="279882"/>
                  </a:lnTo>
                  <a:lnTo>
                    <a:pt x="270891" y="245592"/>
                  </a:lnTo>
                  <a:lnTo>
                    <a:pt x="270891" y="226542"/>
                  </a:lnTo>
                  <a:lnTo>
                    <a:pt x="270891" y="189712"/>
                  </a:lnTo>
                  <a:lnTo>
                    <a:pt x="45529" y="189712"/>
                  </a:lnTo>
                  <a:lnTo>
                    <a:pt x="45529" y="226542"/>
                  </a:lnTo>
                  <a:lnTo>
                    <a:pt x="223659" y="226542"/>
                  </a:lnTo>
                  <a:lnTo>
                    <a:pt x="223659" y="245592"/>
                  </a:lnTo>
                  <a:lnTo>
                    <a:pt x="45923" y="245592"/>
                  </a:lnTo>
                  <a:lnTo>
                    <a:pt x="45923" y="279882"/>
                  </a:lnTo>
                  <a:lnTo>
                    <a:pt x="45923" y="300202"/>
                  </a:lnTo>
                  <a:lnTo>
                    <a:pt x="45923" y="338302"/>
                  </a:lnTo>
                  <a:lnTo>
                    <a:pt x="280885" y="338302"/>
                  </a:lnTo>
                  <a:lnTo>
                    <a:pt x="280885" y="300202"/>
                  </a:lnTo>
                  <a:close/>
                </a:path>
                <a:path w="3611245" h="342900">
                  <a:moveTo>
                    <a:pt x="620369" y="228257"/>
                  </a:moveTo>
                  <a:lnTo>
                    <a:pt x="582663" y="203542"/>
                  </a:lnTo>
                  <a:lnTo>
                    <a:pt x="559689" y="173126"/>
                  </a:lnTo>
                  <a:lnTo>
                    <a:pt x="540004" y="125552"/>
                  </a:lnTo>
                  <a:lnTo>
                    <a:pt x="534847" y="79463"/>
                  </a:lnTo>
                  <a:lnTo>
                    <a:pt x="534847" y="28803"/>
                  </a:lnTo>
                  <a:lnTo>
                    <a:pt x="486702" y="28803"/>
                  </a:lnTo>
                  <a:lnTo>
                    <a:pt x="486702" y="79463"/>
                  </a:lnTo>
                  <a:lnTo>
                    <a:pt x="481139" y="128016"/>
                  </a:lnTo>
                  <a:lnTo>
                    <a:pt x="464731" y="172567"/>
                  </a:lnTo>
                  <a:lnTo>
                    <a:pt x="437261" y="209486"/>
                  </a:lnTo>
                  <a:lnTo>
                    <a:pt x="398551" y="235089"/>
                  </a:lnTo>
                  <a:lnTo>
                    <a:pt x="427240" y="274561"/>
                  </a:lnTo>
                  <a:lnTo>
                    <a:pt x="455676" y="257200"/>
                  </a:lnTo>
                  <a:lnTo>
                    <a:pt x="479107" y="233908"/>
                  </a:lnTo>
                  <a:lnTo>
                    <a:pt x="497649" y="205587"/>
                  </a:lnTo>
                  <a:lnTo>
                    <a:pt x="511429" y="173126"/>
                  </a:lnTo>
                  <a:lnTo>
                    <a:pt x="525132" y="202857"/>
                  </a:lnTo>
                  <a:lnTo>
                    <a:pt x="543153" y="228777"/>
                  </a:lnTo>
                  <a:lnTo>
                    <a:pt x="565543" y="250164"/>
                  </a:lnTo>
                  <a:lnTo>
                    <a:pt x="592340" y="266268"/>
                  </a:lnTo>
                  <a:lnTo>
                    <a:pt x="620369" y="228257"/>
                  </a:lnTo>
                  <a:close/>
                </a:path>
                <a:path w="3611245" h="342900">
                  <a:moveTo>
                    <a:pt x="686409" y="2628"/>
                  </a:moveTo>
                  <a:lnTo>
                    <a:pt x="638390" y="2628"/>
                  </a:lnTo>
                  <a:lnTo>
                    <a:pt x="638390" y="342315"/>
                  </a:lnTo>
                  <a:lnTo>
                    <a:pt x="686409" y="342315"/>
                  </a:lnTo>
                  <a:lnTo>
                    <a:pt x="686409" y="2628"/>
                  </a:lnTo>
                  <a:close/>
                </a:path>
                <a:path w="3611245" h="342900">
                  <a:moveTo>
                    <a:pt x="914400" y="142214"/>
                  </a:moveTo>
                  <a:lnTo>
                    <a:pt x="908405" y="117652"/>
                  </a:lnTo>
                  <a:lnTo>
                    <a:pt x="907910" y="117081"/>
                  </a:lnTo>
                  <a:lnTo>
                    <a:pt x="891628" y="98386"/>
                  </a:lnTo>
                  <a:lnTo>
                    <a:pt x="868883" y="87249"/>
                  </a:lnTo>
                  <a:lnTo>
                    <a:pt x="868883" y="142214"/>
                  </a:lnTo>
                  <a:lnTo>
                    <a:pt x="866330" y="153441"/>
                  </a:lnTo>
                  <a:lnTo>
                    <a:pt x="859104" y="161607"/>
                  </a:lnTo>
                  <a:lnTo>
                    <a:pt x="847852" y="166573"/>
                  </a:lnTo>
                  <a:lnTo>
                    <a:pt x="833234" y="168262"/>
                  </a:lnTo>
                  <a:lnTo>
                    <a:pt x="818261" y="166573"/>
                  </a:lnTo>
                  <a:lnTo>
                    <a:pt x="806881" y="161607"/>
                  </a:lnTo>
                  <a:lnTo>
                    <a:pt x="799706" y="153441"/>
                  </a:lnTo>
                  <a:lnTo>
                    <a:pt x="797318" y="142214"/>
                  </a:lnTo>
                  <a:lnTo>
                    <a:pt x="799706" y="131445"/>
                  </a:lnTo>
                  <a:lnTo>
                    <a:pt x="806881" y="123532"/>
                  </a:lnTo>
                  <a:lnTo>
                    <a:pt x="818261" y="118681"/>
                  </a:lnTo>
                  <a:lnTo>
                    <a:pt x="833234" y="117081"/>
                  </a:lnTo>
                  <a:lnTo>
                    <a:pt x="847852" y="118681"/>
                  </a:lnTo>
                  <a:lnTo>
                    <a:pt x="859104" y="123532"/>
                  </a:lnTo>
                  <a:lnTo>
                    <a:pt x="866330" y="131445"/>
                  </a:lnTo>
                  <a:lnTo>
                    <a:pt x="868883" y="142214"/>
                  </a:lnTo>
                  <a:lnTo>
                    <a:pt x="868883" y="87249"/>
                  </a:lnTo>
                  <a:lnTo>
                    <a:pt x="865949" y="85801"/>
                  </a:lnTo>
                  <a:lnTo>
                    <a:pt x="833234" y="81305"/>
                  </a:lnTo>
                  <a:lnTo>
                    <a:pt x="800455" y="85801"/>
                  </a:lnTo>
                  <a:lnTo>
                    <a:pt x="774636" y="98386"/>
                  </a:lnTo>
                  <a:lnTo>
                    <a:pt x="757732" y="117652"/>
                  </a:lnTo>
                  <a:lnTo>
                    <a:pt x="751662" y="142214"/>
                  </a:lnTo>
                  <a:lnTo>
                    <a:pt x="757732" y="167233"/>
                  </a:lnTo>
                  <a:lnTo>
                    <a:pt x="774636" y="186512"/>
                  </a:lnTo>
                  <a:lnTo>
                    <a:pt x="800455" y="198932"/>
                  </a:lnTo>
                  <a:lnTo>
                    <a:pt x="833234" y="203390"/>
                  </a:lnTo>
                  <a:lnTo>
                    <a:pt x="865949" y="198932"/>
                  </a:lnTo>
                  <a:lnTo>
                    <a:pt x="891628" y="186512"/>
                  </a:lnTo>
                  <a:lnTo>
                    <a:pt x="907503" y="168262"/>
                  </a:lnTo>
                  <a:lnTo>
                    <a:pt x="908405" y="167233"/>
                  </a:lnTo>
                  <a:lnTo>
                    <a:pt x="914400" y="142214"/>
                  </a:lnTo>
                  <a:close/>
                </a:path>
                <a:path w="3611245" h="342900">
                  <a:moveTo>
                    <a:pt x="932688" y="32359"/>
                  </a:moveTo>
                  <a:lnTo>
                    <a:pt x="856513" y="32359"/>
                  </a:lnTo>
                  <a:lnTo>
                    <a:pt x="856513" y="0"/>
                  </a:lnTo>
                  <a:lnTo>
                    <a:pt x="809548" y="0"/>
                  </a:lnTo>
                  <a:lnTo>
                    <a:pt x="809548" y="32359"/>
                  </a:lnTo>
                  <a:lnTo>
                    <a:pt x="733120" y="32359"/>
                  </a:lnTo>
                  <a:lnTo>
                    <a:pt x="733120" y="70116"/>
                  </a:lnTo>
                  <a:lnTo>
                    <a:pt x="932688" y="70116"/>
                  </a:lnTo>
                  <a:lnTo>
                    <a:pt x="932688" y="32359"/>
                  </a:lnTo>
                  <a:close/>
                </a:path>
                <a:path w="3611245" h="342900">
                  <a:moveTo>
                    <a:pt x="1017816" y="221805"/>
                  </a:moveTo>
                  <a:lnTo>
                    <a:pt x="971372" y="221805"/>
                  </a:lnTo>
                  <a:lnTo>
                    <a:pt x="971372" y="259168"/>
                  </a:lnTo>
                  <a:lnTo>
                    <a:pt x="971372" y="299694"/>
                  </a:lnTo>
                  <a:lnTo>
                    <a:pt x="837704" y="299694"/>
                  </a:lnTo>
                  <a:lnTo>
                    <a:pt x="837704" y="259168"/>
                  </a:lnTo>
                  <a:lnTo>
                    <a:pt x="971372" y="259168"/>
                  </a:lnTo>
                  <a:lnTo>
                    <a:pt x="971372" y="221805"/>
                  </a:lnTo>
                  <a:lnTo>
                    <a:pt x="790206" y="221805"/>
                  </a:lnTo>
                  <a:lnTo>
                    <a:pt x="790206" y="337705"/>
                  </a:lnTo>
                  <a:lnTo>
                    <a:pt x="1017816" y="337705"/>
                  </a:lnTo>
                  <a:lnTo>
                    <a:pt x="1017816" y="299694"/>
                  </a:lnTo>
                  <a:lnTo>
                    <a:pt x="1017816" y="259168"/>
                  </a:lnTo>
                  <a:lnTo>
                    <a:pt x="1017816" y="221805"/>
                  </a:lnTo>
                  <a:close/>
                </a:path>
                <a:path w="3611245" h="342900">
                  <a:moveTo>
                    <a:pt x="1017816" y="2628"/>
                  </a:moveTo>
                  <a:lnTo>
                    <a:pt x="970445" y="2628"/>
                  </a:lnTo>
                  <a:lnTo>
                    <a:pt x="970445" y="102222"/>
                  </a:lnTo>
                  <a:lnTo>
                    <a:pt x="926642" y="102222"/>
                  </a:lnTo>
                  <a:lnTo>
                    <a:pt x="926642" y="140893"/>
                  </a:lnTo>
                  <a:lnTo>
                    <a:pt x="970445" y="140893"/>
                  </a:lnTo>
                  <a:lnTo>
                    <a:pt x="970445" y="207594"/>
                  </a:lnTo>
                  <a:lnTo>
                    <a:pt x="1017816" y="207594"/>
                  </a:lnTo>
                  <a:lnTo>
                    <a:pt x="1017816" y="2628"/>
                  </a:lnTo>
                  <a:close/>
                </a:path>
                <a:path w="3611245" h="342900">
                  <a:moveTo>
                    <a:pt x="1234490" y="30962"/>
                  </a:moveTo>
                  <a:lnTo>
                    <a:pt x="1071880" y="30962"/>
                  </a:lnTo>
                  <a:lnTo>
                    <a:pt x="1071880" y="69062"/>
                  </a:lnTo>
                  <a:lnTo>
                    <a:pt x="1071880" y="156692"/>
                  </a:lnTo>
                  <a:lnTo>
                    <a:pt x="1071880" y="193522"/>
                  </a:lnTo>
                  <a:lnTo>
                    <a:pt x="1234490" y="193522"/>
                  </a:lnTo>
                  <a:lnTo>
                    <a:pt x="1234490" y="156692"/>
                  </a:lnTo>
                  <a:lnTo>
                    <a:pt x="1118844" y="156692"/>
                  </a:lnTo>
                  <a:lnTo>
                    <a:pt x="1118844" y="69062"/>
                  </a:lnTo>
                  <a:lnTo>
                    <a:pt x="1187653" y="69062"/>
                  </a:lnTo>
                  <a:lnTo>
                    <a:pt x="1187653" y="156159"/>
                  </a:lnTo>
                  <a:lnTo>
                    <a:pt x="1234490" y="156159"/>
                  </a:lnTo>
                  <a:lnTo>
                    <a:pt x="1234490" y="69062"/>
                  </a:lnTo>
                  <a:lnTo>
                    <a:pt x="1234490" y="68668"/>
                  </a:lnTo>
                  <a:lnTo>
                    <a:pt x="1234490" y="30962"/>
                  </a:lnTo>
                  <a:close/>
                </a:path>
                <a:path w="3611245" h="342900">
                  <a:moveTo>
                    <a:pt x="1342631" y="297662"/>
                  </a:moveTo>
                  <a:lnTo>
                    <a:pt x="1158189" y="297662"/>
                  </a:lnTo>
                  <a:lnTo>
                    <a:pt x="1158189" y="225272"/>
                  </a:lnTo>
                  <a:lnTo>
                    <a:pt x="1110830" y="225272"/>
                  </a:lnTo>
                  <a:lnTo>
                    <a:pt x="1110830" y="297662"/>
                  </a:lnTo>
                  <a:lnTo>
                    <a:pt x="1110830" y="335762"/>
                  </a:lnTo>
                  <a:lnTo>
                    <a:pt x="1342631" y="335762"/>
                  </a:lnTo>
                  <a:lnTo>
                    <a:pt x="1342631" y="297662"/>
                  </a:lnTo>
                  <a:close/>
                </a:path>
                <a:path w="3611245" h="342900">
                  <a:moveTo>
                    <a:pt x="1376057" y="100812"/>
                  </a:moveTo>
                  <a:lnTo>
                    <a:pt x="1330528" y="100812"/>
                  </a:lnTo>
                  <a:lnTo>
                    <a:pt x="1330528" y="3022"/>
                  </a:lnTo>
                  <a:lnTo>
                    <a:pt x="1282903" y="3022"/>
                  </a:lnTo>
                  <a:lnTo>
                    <a:pt x="1282903" y="100812"/>
                  </a:lnTo>
                  <a:lnTo>
                    <a:pt x="1282903" y="140182"/>
                  </a:lnTo>
                  <a:lnTo>
                    <a:pt x="1282903" y="249402"/>
                  </a:lnTo>
                  <a:lnTo>
                    <a:pt x="1330528" y="249402"/>
                  </a:lnTo>
                  <a:lnTo>
                    <a:pt x="1330528" y="140182"/>
                  </a:lnTo>
                  <a:lnTo>
                    <a:pt x="1376057" y="140182"/>
                  </a:lnTo>
                  <a:lnTo>
                    <a:pt x="1376057" y="100812"/>
                  </a:lnTo>
                  <a:close/>
                </a:path>
                <a:path w="3611245" h="342900">
                  <a:moveTo>
                    <a:pt x="1788845" y="263512"/>
                  </a:moveTo>
                  <a:lnTo>
                    <a:pt x="1656765" y="263512"/>
                  </a:lnTo>
                  <a:lnTo>
                    <a:pt x="1656765" y="201142"/>
                  </a:lnTo>
                  <a:lnTo>
                    <a:pt x="1754505" y="201142"/>
                  </a:lnTo>
                  <a:lnTo>
                    <a:pt x="1754505" y="163042"/>
                  </a:lnTo>
                  <a:lnTo>
                    <a:pt x="1559534" y="163042"/>
                  </a:lnTo>
                  <a:lnTo>
                    <a:pt x="1559534" y="114782"/>
                  </a:lnTo>
                  <a:lnTo>
                    <a:pt x="1707146" y="114782"/>
                  </a:lnTo>
                  <a:lnTo>
                    <a:pt x="1707146" y="162864"/>
                  </a:lnTo>
                  <a:lnTo>
                    <a:pt x="1754505" y="162864"/>
                  </a:lnTo>
                  <a:lnTo>
                    <a:pt x="1754505" y="24333"/>
                  </a:lnTo>
                  <a:lnTo>
                    <a:pt x="1707146" y="24333"/>
                  </a:lnTo>
                  <a:lnTo>
                    <a:pt x="1707146" y="76682"/>
                  </a:lnTo>
                  <a:lnTo>
                    <a:pt x="1559534" y="76682"/>
                  </a:lnTo>
                  <a:lnTo>
                    <a:pt x="1559534" y="24612"/>
                  </a:lnTo>
                  <a:lnTo>
                    <a:pt x="1511909" y="24612"/>
                  </a:lnTo>
                  <a:lnTo>
                    <a:pt x="1511909" y="76682"/>
                  </a:lnTo>
                  <a:lnTo>
                    <a:pt x="1511909" y="114782"/>
                  </a:lnTo>
                  <a:lnTo>
                    <a:pt x="1511909" y="163042"/>
                  </a:lnTo>
                  <a:lnTo>
                    <a:pt x="1511909" y="201142"/>
                  </a:lnTo>
                  <a:lnTo>
                    <a:pt x="1609788" y="201142"/>
                  </a:lnTo>
                  <a:lnTo>
                    <a:pt x="1609788" y="263512"/>
                  </a:lnTo>
                  <a:lnTo>
                    <a:pt x="1479156" y="263512"/>
                  </a:lnTo>
                  <a:lnTo>
                    <a:pt x="1479156" y="302056"/>
                  </a:lnTo>
                  <a:lnTo>
                    <a:pt x="1788845" y="302056"/>
                  </a:lnTo>
                  <a:lnTo>
                    <a:pt x="1788845" y="263512"/>
                  </a:lnTo>
                  <a:close/>
                </a:path>
                <a:path w="3611245" h="342900">
                  <a:moveTo>
                    <a:pt x="2083549" y="95732"/>
                  </a:moveTo>
                  <a:lnTo>
                    <a:pt x="1894230" y="95732"/>
                  </a:lnTo>
                  <a:lnTo>
                    <a:pt x="1894230" y="14452"/>
                  </a:lnTo>
                  <a:lnTo>
                    <a:pt x="1846999" y="14452"/>
                  </a:lnTo>
                  <a:lnTo>
                    <a:pt x="1846999" y="95732"/>
                  </a:lnTo>
                  <a:lnTo>
                    <a:pt x="1846999" y="132562"/>
                  </a:lnTo>
                  <a:lnTo>
                    <a:pt x="2083549" y="132562"/>
                  </a:lnTo>
                  <a:lnTo>
                    <a:pt x="2083549" y="95732"/>
                  </a:lnTo>
                  <a:close/>
                </a:path>
                <a:path w="3611245" h="342900">
                  <a:moveTo>
                    <a:pt x="2085644" y="296392"/>
                  </a:moveTo>
                  <a:lnTo>
                    <a:pt x="1891334" y="296392"/>
                  </a:lnTo>
                  <a:lnTo>
                    <a:pt x="1891334" y="234162"/>
                  </a:lnTo>
                  <a:lnTo>
                    <a:pt x="1843836" y="234162"/>
                  </a:lnTo>
                  <a:lnTo>
                    <a:pt x="1843836" y="296392"/>
                  </a:lnTo>
                  <a:lnTo>
                    <a:pt x="1843836" y="334492"/>
                  </a:lnTo>
                  <a:lnTo>
                    <a:pt x="2085644" y="334492"/>
                  </a:lnTo>
                  <a:lnTo>
                    <a:pt x="2085644" y="296392"/>
                  </a:lnTo>
                  <a:close/>
                </a:path>
                <a:path w="3611245" h="342900">
                  <a:moveTo>
                    <a:pt x="2117877" y="168656"/>
                  </a:moveTo>
                  <a:lnTo>
                    <a:pt x="1808187" y="168656"/>
                  </a:lnTo>
                  <a:lnTo>
                    <a:pt x="1808187" y="205892"/>
                  </a:lnTo>
                  <a:lnTo>
                    <a:pt x="2117877" y="205892"/>
                  </a:lnTo>
                  <a:lnTo>
                    <a:pt x="2117877" y="168656"/>
                  </a:lnTo>
                  <a:close/>
                </a:path>
                <a:path w="3611245" h="342900">
                  <a:moveTo>
                    <a:pt x="2497544" y="18415"/>
                  </a:moveTo>
                  <a:lnTo>
                    <a:pt x="2261133" y="18415"/>
                  </a:lnTo>
                  <a:lnTo>
                    <a:pt x="2261133" y="55511"/>
                  </a:lnTo>
                  <a:lnTo>
                    <a:pt x="2449919" y="55511"/>
                  </a:lnTo>
                  <a:lnTo>
                    <a:pt x="2449576" y="72415"/>
                  </a:lnTo>
                  <a:lnTo>
                    <a:pt x="2448420" y="90538"/>
                  </a:lnTo>
                  <a:lnTo>
                    <a:pt x="2446020" y="110502"/>
                  </a:lnTo>
                  <a:lnTo>
                    <a:pt x="2441892" y="132867"/>
                  </a:lnTo>
                  <a:lnTo>
                    <a:pt x="2489263" y="137350"/>
                  </a:lnTo>
                  <a:lnTo>
                    <a:pt x="2494051" y="110718"/>
                  </a:lnTo>
                  <a:lnTo>
                    <a:pt x="2496515" y="86753"/>
                  </a:lnTo>
                  <a:lnTo>
                    <a:pt x="2497417" y="64973"/>
                  </a:lnTo>
                  <a:lnTo>
                    <a:pt x="2497480" y="55511"/>
                  </a:lnTo>
                  <a:lnTo>
                    <a:pt x="2497544" y="18415"/>
                  </a:lnTo>
                  <a:close/>
                </a:path>
                <a:path w="3611245" h="342900">
                  <a:moveTo>
                    <a:pt x="2513469" y="303631"/>
                  </a:moveTo>
                  <a:lnTo>
                    <a:pt x="2464257" y="292265"/>
                  </a:lnTo>
                  <a:lnTo>
                    <a:pt x="2441448" y="279958"/>
                  </a:lnTo>
                  <a:lnTo>
                    <a:pt x="2429649" y="273596"/>
                  </a:lnTo>
                  <a:lnTo>
                    <a:pt x="2409215" y="250113"/>
                  </a:lnTo>
                  <a:lnTo>
                    <a:pt x="2402560" y="224307"/>
                  </a:lnTo>
                  <a:lnTo>
                    <a:pt x="2402560" y="213779"/>
                  </a:lnTo>
                  <a:lnTo>
                    <a:pt x="2354669" y="213779"/>
                  </a:lnTo>
                  <a:lnTo>
                    <a:pt x="2354669" y="224307"/>
                  </a:lnTo>
                  <a:lnTo>
                    <a:pt x="2347899" y="250113"/>
                  </a:lnTo>
                  <a:lnTo>
                    <a:pt x="2327554" y="273596"/>
                  </a:lnTo>
                  <a:lnTo>
                    <a:pt x="2293264" y="292265"/>
                  </a:lnTo>
                  <a:lnTo>
                    <a:pt x="2244687" y="303631"/>
                  </a:lnTo>
                  <a:lnTo>
                    <a:pt x="2261654" y="339953"/>
                  </a:lnTo>
                  <a:lnTo>
                    <a:pt x="2300452" y="331851"/>
                  </a:lnTo>
                  <a:lnTo>
                    <a:pt x="2333129" y="318782"/>
                  </a:lnTo>
                  <a:lnTo>
                    <a:pt x="2359342" y="301294"/>
                  </a:lnTo>
                  <a:lnTo>
                    <a:pt x="2378748" y="279958"/>
                  </a:lnTo>
                  <a:lnTo>
                    <a:pt x="2398153" y="301294"/>
                  </a:lnTo>
                  <a:lnTo>
                    <a:pt x="2424417" y="318782"/>
                  </a:lnTo>
                  <a:lnTo>
                    <a:pt x="2457208" y="331851"/>
                  </a:lnTo>
                  <a:lnTo>
                    <a:pt x="2496235" y="339953"/>
                  </a:lnTo>
                  <a:lnTo>
                    <a:pt x="2513469" y="303631"/>
                  </a:lnTo>
                  <a:close/>
                </a:path>
                <a:path w="3611245" h="342900">
                  <a:moveTo>
                    <a:pt x="2533993" y="155892"/>
                  </a:moveTo>
                  <a:lnTo>
                    <a:pt x="2388743" y="155892"/>
                  </a:lnTo>
                  <a:lnTo>
                    <a:pt x="2388743" y="92875"/>
                  </a:lnTo>
                  <a:lnTo>
                    <a:pt x="2341778" y="92875"/>
                  </a:lnTo>
                  <a:lnTo>
                    <a:pt x="2341778" y="155892"/>
                  </a:lnTo>
                  <a:lnTo>
                    <a:pt x="2226538" y="155892"/>
                  </a:lnTo>
                  <a:lnTo>
                    <a:pt x="2226538" y="193395"/>
                  </a:lnTo>
                  <a:lnTo>
                    <a:pt x="2533993" y="193395"/>
                  </a:lnTo>
                  <a:lnTo>
                    <a:pt x="2533993" y="155892"/>
                  </a:lnTo>
                  <a:close/>
                </a:path>
                <a:path w="3611245" h="342900">
                  <a:moveTo>
                    <a:pt x="2864993" y="264642"/>
                  </a:moveTo>
                  <a:lnTo>
                    <a:pt x="2732913" y="264642"/>
                  </a:lnTo>
                  <a:lnTo>
                    <a:pt x="2732913" y="192252"/>
                  </a:lnTo>
                  <a:lnTo>
                    <a:pt x="2831185" y="192252"/>
                  </a:lnTo>
                  <a:lnTo>
                    <a:pt x="2831185" y="154152"/>
                  </a:lnTo>
                  <a:lnTo>
                    <a:pt x="2639237" y="154152"/>
                  </a:lnTo>
                  <a:lnTo>
                    <a:pt x="2639237" y="63982"/>
                  </a:lnTo>
                  <a:lnTo>
                    <a:pt x="2828823" y="63982"/>
                  </a:lnTo>
                  <a:lnTo>
                    <a:pt x="2828823" y="27152"/>
                  </a:lnTo>
                  <a:lnTo>
                    <a:pt x="2591739" y="27152"/>
                  </a:lnTo>
                  <a:lnTo>
                    <a:pt x="2591739" y="63982"/>
                  </a:lnTo>
                  <a:lnTo>
                    <a:pt x="2591739" y="154152"/>
                  </a:lnTo>
                  <a:lnTo>
                    <a:pt x="2591739" y="192252"/>
                  </a:lnTo>
                  <a:lnTo>
                    <a:pt x="2685948" y="192252"/>
                  </a:lnTo>
                  <a:lnTo>
                    <a:pt x="2685948" y="264642"/>
                  </a:lnTo>
                  <a:lnTo>
                    <a:pt x="2555303" y="264642"/>
                  </a:lnTo>
                  <a:lnTo>
                    <a:pt x="2555303" y="302742"/>
                  </a:lnTo>
                  <a:lnTo>
                    <a:pt x="2864993" y="302742"/>
                  </a:lnTo>
                  <a:lnTo>
                    <a:pt x="2864993" y="264642"/>
                  </a:lnTo>
                  <a:close/>
                </a:path>
                <a:path w="3611245" h="342900">
                  <a:moveTo>
                    <a:pt x="3162935" y="101688"/>
                  </a:moveTo>
                  <a:lnTo>
                    <a:pt x="3155899" y="68770"/>
                  </a:lnTo>
                  <a:lnTo>
                    <a:pt x="3149371" y="60121"/>
                  </a:lnTo>
                  <a:lnTo>
                    <a:pt x="3136468" y="43014"/>
                  </a:lnTo>
                  <a:lnTo>
                    <a:pt x="3116097" y="31381"/>
                  </a:lnTo>
                  <a:lnTo>
                    <a:pt x="3116097" y="101688"/>
                  </a:lnTo>
                  <a:lnTo>
                    <a:pt x="3112681" y="119011"/>
                  </a:lnTo>
                  <a:lnTo>
                    <a:pt x="3103181" y="132092"/>
                  </a:lnTo>
                  <a:lnTo>
                    <a:pt x="3088729" y="140373"/>
                  </a:lnTo>
                  <a:lnTo>
                    <a:pt x="3070441" y="143268"/>
                  </a:lnTo>
                  <a:lnTo>
                    <a:pt x="3051759" y="140373"/>
                  </a:lnTo>
                  <a:lnTo>
                    <a:pt x="3037090" y="132092"/>
                  </a:lnTo>
                  <a:lnTo>
                    <a:pt x="3027553" y="119011"/>
                  </a:lnTo>
                  <a:lnTo>
                    <a:pt x="3024263" y="101688"/>
                  </a:lnTo>
                  <a:lnTo>
                    <a:pt x="3027553" y="84201"/>
                  </a:lnTo>
                  <a:lnTo>
                    <a:pt x="3037090" y="71132"/>
                  </a:lnTo>
                  <a:lnTo>
                    <a:pt x="3051759" y="62953"/>
                  </a:lnTo>
                  <a:lnTo>
                    <a:pt x="3070441" y="60121"/>
                  </a:lnTo>
                  <a:lnTo>
                    <a:pt x="3088729" y="62953"/>
                  </a:lnTo>
                  <a:lnTo>
                    <a:pt x="3103181" y="71132"/>
                  </a:lnTo>
                  <a:lnTo>
                    <a:pt x="3112681" y="84201"/>
                  </a:lnTo>
                  <a:lnTo>
                    <a:pt x="3116097" y="101688"/>
                  </a:lnTo>
                  <a:lnTo>
                    <a:pt x="3116097" y="31381"/>
                  </a:lnTo>
                  <a:lnTo>
                    <a:pt x="3107144" y="26250"/>
                  </a:lnTo>
                  <a:lnTo>
                    <a:pt x="3070441" y="20256"/>
                  </a:lnTo>
                  <a:lnTo>
                    <a:pt x="3033636" y="26250"/>
                  </a:lnTo>
                  <a:lnTo>
                    <a:pt x="3004248" y="43014"/>
                  </a:lnTo>
                  <a:lnTo>
                    <a:pt x="2984804" y="68770"/>
                  </a:lnTo>
                  <a:lnTo>
                    <a:pt x="2977819" y="101688"/>
                  </a:lnTo>
                  <a:lnTo>
                    <a:pt x="2984804" y="134277"/>
                  </a:lnTo>
                  <a:lnTo>
                    <a:pt x="3004248" y="159905"/>
                  </a:lnTo>
                  <a:lnTo>
                    <a:pt x="3033636" y="176657"/>
                  </a:lnTo>
                  <a:lnTo>
                    <a:pt x="3070441" y="182600"/>
                  </a:lnTo>
                  <a:lnTo>
                    <a:pt x="3107144" y="176657"/>
                  </a:lnTo>
                  <a:lnTo>
                    <a:pt x="3136468" y="159905"/>
                  </a:lnTo>
                  <a:lnTo>
                    <a:pt x="3149079" y="143268"/>
                  </a:lnTo>
                  <a:lnTo>
                    <a:pt x="3155899" y="134277"/>
                  </a:lnTo>
                  <a:lnTo>
                    <a:pt x="3162935" y="101688"/>
                  </a:lnTo>
                  <a:close/>
                </a:path>
                <a:path w="3611245" h="342900">
                  <a:moveTo>
                    <a:pt x="3256076" y="3149"/>
                  </a:moveTo>
                  <a:lnTo>
                    <a:pt x="3208451" y="3149"/>
                  </a:lnTo>
                  <a:lnTo>
                    <a:pt x="3208451" y="194437"/>
                  </a:lnTo>
                  <a:lnTo>
                    <a:pt x="3256076" y="194437"/>
                  </a:lnTo>
                  <a:lnTo>
                    <a:pt x="3256076" y="3149"/>
                  </a:lnTo>
                  <a:close/>
                </a:path>
                <a:path w="3611245" h="342900">
                  <a:moveTo>
                    <a:pt x="3285413" y="302056"/>
                  </a:moveTo>
                  <a:lnTo>
                    <a:pt x="3246615" y="278777"/>
                  </a:lnTo>
                  <a:lnTo>
                    <a:pt x="3225355" y="245821"/>
                  </a:lnTo>
                  <a:lnTo>
                    <a:pt x="3221863" y="219964"/>
                  </a:lnTo>
                  <a:lnTo>
                    <a:pt x="3221863" y="208381"/>
                  </a:lnTo>
                  <a:lnTo>
                    <a:pt x="3175165" y="208381"/>
                  </a:lnTo>
                  <a:lnTo>
                    <a:pt x="3175165" y="219964"/>
                  </a:lnTo>
                  <a:lnTo>
                    <a:pt x="3172739" y="239420"/>
                  </a:lnTo>
                  <a:lnTo>
                    <a:pt x="3165424" y="259067"/>
                  </a:lnTo>
                  <a:lnTo>
                    <a:pt x="3152889" y="277685"/>
                  </a:lnTo>
                  <a:lnTo>
                    <a:pt x="3134779" y="294030"/>
                  </a:lnTo>
                  <a:lnTo>
                    <a:pt x="3118764" y="279958"/>
                  </a:lnTo>
                  <a:lnTo>
                    <a:pt x="3117088" y="278485"/>
                  </a:lnTo>
                  <a:lnTo>
                    <a:pt x="3104997" y="260299"/>
                  </a:lnTo>
                  <a:lnTo>
                    <a:pt x="3098050" y="240474"/>
                  </a:lnTo>
                  <a:lnTo>
                    <a:pt x="3095828" y="219964"/>
                  </a:lnTo>
                  <a:lnTo>
                    <a:pt x="3095828" y="208381"/>
                  </a:lnTo>
                  <a:lnTo>
                    <a:pt x="3049651" y="208381"/>
                  </a:lnTo>
                  <a:lnTo>
                    <a:pt x="3049651" y="219964"/>
                  </a:lnTo>
                  <a:lnTo>
                    <a:pt x="3045853" y="244614"/>
                  </a:lnTo>
                  <a:lnTo>
                    <a:pt x="3034398" y="267677"/>
                  </a:lnTo>
                  <a:lnTo>
                    <a:pt x="3014649" y="287401"/>
                  </a:lnTo>
                  <a:lnTo>
                    <a:pt x="2985986" y="302056"/>
                  </a:lnTo>
                  <a:lnTo>
                    <a:pt x="3009265" y="336397"/>
                  </a:lnTo>
                  <a:lnTo>
                    <a:pt x="3030651" y="326580"/>
                  </a:lnTo>
                  <a:lnTo>
                    <a:pt x="3048343" y="313601"/>
                  </a:lnTo>
                  <a:lnTo>
                    <a:pt x="3062478" y="297916"/>
                  </a:lnTo>
                  <a:lnTo>
                    <a:pt x="3073209" y="279958"/>
                  </a:lnTo>
                  <a:lnTo>
                    <a:pt x="3083191" y="298627"/>
                  </a:lnTo>
                  <a:lnTo>
                    <a:pt x="3096780" y="315163"/>
                  </a:lnTo>
                  <a:lnTo>
                    <a:pt x="3114281" y="328968"/>
                  </a:lnTo>
                  <a:lnTo>
                    <a:pt x="3135960" y="339420"/>
                  </a:lnTo>
                  <a:lnTo>
                    <a:pt x="3156712" y="328637"/>
                  </a:lnTo>
                  <a:lnTo>
                    <a:pt x="3173679" y="314477"/>
                  </a:lnTo>
                  <a:lnTo>
                    <a:pt x="3187052" y="297624"/>
                  </a:lnTo>
                  <a:lnTo>
                    <a:pt x="3188957" y="294030"/>
                  </a:lnTo>
                  <a:lnTo>
                    <a:pt x="3197009" y="278777"/>
                  </a:lnTo>
                  <a:lnTo>
                    <a:pt x="3207664" y="297307"/>
                  </a:lnTo>
                  <a:lnTo>
                    <a:pt x="3222002" y="313359"/>
                  </a:lnTo>
                  <a:lnTo>
                    <a:pt x="3240189" y="326517"/>
                  </a:lnTo>
                  <a:lnTo>
                    <a:pt x="3262388" y="336397"/>
                  </a:lnTo>
                  <a:lnTo>
                    <a:pt x="3285413" y="302056"/>
                  </a:lnTo>
                  <a:close/>
                </a:path>
                <a:path w="3611245" h="342900">
                  <a:moveTo>
                    <a:pt x="3573919" y="222199"/>
                  </a:moveTo>
                  <a:lnTo>
                    <a:pt x="3527615" y="222199"/>
                  </a:lnTo>
                  <a:lnTo>
                    <a:pt x="3527615" y="259829"/>
                  </a:lnTo>
                  <a:lnTo>
                    <a:pt x="3527615" y="299694"/>
                  </a:lnTo>
                  <a:lnTo>
                    <a:pt x="3384613" y="299694"/>
                  </a:lnTo>
                  <a:lnTo>
                    <a:pt x="3384613" y="259829"/>
                  </a:lnTo>
                  <a:lnTo>
                    <a:pt x="3527615" y="259829"/>
                  </a:lnTo>
                  <a:lnTo>
                    <a:pt x="3527615" y="222199"/>
                  </a:lnTo>
                  <a:lnTo>
                    <a:pt x="3337903" y="222199"/>
                  </a:lnTo>
                  <a:lnTo>
                    <a:pt x="3337903" y="337705"/>
                  </a:lnTo>
                  <a:lnTo>
                    <a:pt x="3573919" y="337705"/>
                  </a:lnTo>
                  <a:lnTo>
                    <a:pt x="3573919" y="299694"/>
                  </a:lnTo>
                  <a:lnTo>
                    <a:pt x="3573919" y="259829"/>
                  </a:lnTo>
                  <a:lnTo>
                    <a:pt x="3573919" y="222199"/>
                  </a:lnTo>
                  <a:close/>
                </a:path>
                <a:path w="3611245" h="342900">
                  <a:moveTo>
                    <a:pt x="3579444" y="75514"/>
                  </a:moveTo>
                  <a:lnTo>
                    <a:pt x="3570757" y="47650"/>
                  </a:lnTo>
                  <a:lnTo>
                    <a:pt x="3568865" y="46037"/>
                  </a:lnTo>
                  <a:lnTo>
                    <a:pt x="3546094" y="26746"/>
                  </a:lnTo>
                  <a:lnTo>
                    <a:pt x="3530511" y="21475"/>
                  </a:lnTo>
                  <a:lnTo>
                    <a:pt x="3530511" y="75514"/>
                  </a:lnTo>
                  <a:lnTo>
                    <a:pt x="3525507" y="87934"/>
                  </a:lnTo>
                  <a:lnTo>
                    <a:pt x="3510978" y="96901"/>
                  </a:lnTo>
                  <a:lnTo>
                    <a:pt x="3487661" y="102362"/>
                  </a:lnTo>
                  <a:lnTo>
                    <a:pt x="3456305" y="104190"/>
                  </a:lnTo>
                  <a:lnTo>
                    <a:pt x="3424796" y="102362"/>
                  </a:lnTo>
                  <a:lnTo>
                    <a:pt x="3401530" y="96901"/>
                  </a:lnTo>
                  <a:lnTo>
                    <a:pt x="3387166" y="87934"/>
                  </a:lnTo>
                  <a:lnTo>
                    <a:pt x="3382378" y="75514"/>
                  </a:lnTo>
                  <a:lnTo>
                    <a:pt x="3387166" y="62623"/>
                  </a:lnTo>
                  <a:lnTo>
                    <a:pt x="3401530" y="53378"/>
                  </a:lnTo>
                  <a:lnTo>
                    <a:pt x="3424796" y="47828"/>
                  </a:lnTo>
                  <a:lnTo>
                    <a:pt x="3456305" y="46037"/>
                  </a:lnTo>
                  <a:lnTo>
                    <a:pt x="3487661" y="47828"/>
                  </a:lnTo>
                  <a:lnTo>
                    <a:pt x="3510978" y="53378"/>
                  </a:lnTo>
                  <a:lnTo>
                    <a:pt x="3525507" y="62623"/>
                  </a:lnTo>
                  <a:lnTo>
                    <a:pt x="3530511" y="75514"/>
                  </a:lnTo>
                  <a:lnTo>
                    <a:pt x="3530511" y="21475"/>
                  </a:lnTo>
                  <a:lnTo>
                    <a:pt x="3507333" y="13627"/>
                  </a:lnTo>
                  <a:lnTo>
                    <a:pt x="3456305" y="9067"/>
                  </a:lnTo>
                  <a:lnTo>
                    <a:pt x="3405454" y="13627"/>
                  </a:lnTo>
                  <a:lnTo>
                    <a:pt x="3366554" y="26746"/>
                  </a:lnTo>
                  <a:lnTo>
                    <a:pt x="3341713" y="47650"/>
                  </a:lnTo>
                  <a:lnTo>
                    <a:pt x="3333038" y="75514"/>
                  </a:lnTo>
                  <a:lnTo>
                    <a:pt x="3341713" y="103022"/>
                  </a:lnTo>
                  <a:lnTo>
                    <a:pt x="3366554" y="123659"/>
                  </a:lnTo>
                  <a:lnTo>
                    <a:pt x="3405454" y="136601"/>
                  </a:lnTo>
                  <a:lnTo>
                    <a:pt x="3456305" y="141033"/>
                  </a:lnTo>
                  <a:lnTo>
                    <a:pt x="3507333" y="136601"/>
                  </a:lnTo>
                  <a:lnTo>
                    <a:pt x="3546094" y="123659"/>
                  </a:lnTo>
                  <a:lnTo>
                    <a:pt x="3569360" y="104190"/>
                  </a:lnTo>
                  <a:lnTo>
                    <a:pt x="3570757" y="103022"/>
                  </a:lnTo>
                  <a:lnTo>
                    <a:pt x="3579444" y="75514"/>
                  </a:lnTo>
                  <a:close/>
                </a:path>
                <a:path w="3611245" h="342900">
                  <a:moveTo>
                    <a:pt x="3611029" y="160629"/>
                  </a:moveTo>
                  <a:lnTo>
                    <a:pt x="3302114" y="160629"/>
                  </a:lnTo>
                  <a:lnTo>
                    <a:pt x="3302114" y="198526"/>
                  </a:lnTo>
                  <a:lnTo>
                    <a:pt x="3611029" y="198526"/>
                  </a:lnTo>
                  <a:lnTo>
                    <a:pt x="3611029" y="1606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78278" y="3138778"/>
              <a:ext cx="10507345" cy="935355"/>
            </a:xfrm>
            <a:custGeom>
              <a:avLst/>
              <a:gdLst/>
              <a:ahLst/>
              <a:cxnLst/>
              <a:rect l="l" t="t" r="r" b="b"/>
              <a:pathLst>
                <a:path w="10507345" h="935354">
                  <a:moveTo>
                    <a:pt x="645461" y="13090"/>
                  </a:moveTo>
                  <a:lnTo>
                    <a:pt x="486836" y="13090"/>
                  </a:lnTo>
                  <a:lnTo>
                    <a:pt x="490970" y="8925"/>
                  </a:lnTo>
                  <a:lnTo>
                    <a:pt x="491032" y="2442"/>
                  </a:lnTo>
                  <a:lnTo>
                    <a:pt x="490751" y="1158"/>
                  </a:lnTo>
                  <a:lnTo>
                    <a:pt x="490218" y="0"/>
                  </a:lnTo>
                  <a:lnTo>
                    <a:pt x="642110" y="0"/>
                  </a:lnTo>
                  <a:lnTo>
                    <a:pt x="641609" y="1158"/>
                  </a:lnTo>
                  <a:lnTo>
                    <a:pt x="641296" y="2442"/>
                  </a:lnTo>
                  <a:lnTo>
                    <a:pt x="641296" y="8925"/>
                  </a:lnTo>
                  <a:lnTo>
                    <a:pt x="645461" y="13090"/>
                  </a:lnTo>
                  <a:close/>
                </a:path>
                <a:path w="10507345" h="935354">
                  <a:moveTo>
                    <a:pt x="0" y="934915"/>
                  </a:moveTo>
                  <a:lnTo>
                    <a:pt x="0" y="89475"/>
                  </a:lnTo>
                  <a:lnTo>
                    <a:pt x="6011" y="59769"/>
                  </a:lnTo>
                  <a:lnTo>
                    <a:pt x="22396" y="35487"/>
                  </a:lnTo>
                  <a:lnTo>
                    <a:pt x="46678" y="19102"/>
                  </a:lnTo>
                  <a:lnTo>
                    <a:pt x="76384" y="13090"/>
                  </a:lnTo>
                  <a:lnTo>
                    <a:pt x="754604" y="13090"/>
                  </a:lnTo>
                  <a:lnTo>
                    <a:pt x="754604" y="934477"/>
                  </a:lnTo>
                  <a:lnTo>
                    <a:pt x="808971" y="934477"/>
                  </a:lnTo>
                  <a:lnTo>
                    <a:pt x="0" y="934915"/>
                  </a:lnTo>
                  <a:close/>
                </a:path>
                <a:path w="10507345" h="935354">
                  <a:moveTo>
                    <a:pt x="754604" y="934477"/>
                  </a:moveTo>
                  <a:lnTo>
                    <a:pt x="754604" y="13090"/>
                  </a:lnTo>
                  <a:lnTo>
                    <a:pt x="808971" y="13090"/>
                  </a:lnTo>
                  <a:lnTo>
                    <a:pt x="808971" y="934477"/>
                  </a:lnTo>
                  <a:lnTo>
                    <a:pt x="754604" y="934477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808971" y="13090"/>
                  </a:lnTo>
                  <a:lnTo>
                    <a:pt x="10343429" y="13090"/>
                  </a:lnTo>
                  <a:lnTo>
                    <a:pt x="10343460" y="156213"/>
                  </a:lnTo>
                  <a:lnTo>
                    <a:pt x="10343460" y="934414"/>
                  </a:lnTo>
                  <a:lnTo>
                    <a:pt x="10397765" y="934414"/>
                  </a:lnTo>
                  <a:lnTo>
                    <a:pt x="808971" y="934477"/>
                  </a:lnTo>
                  <a:close/>
                </a:path>
                <a:path w="10507345" h="935354">
                  <a:moveTo>
                    <a:pt x="10343460" y="934414"/>
                  </a:moveTo>
                  <a:lnTo>
                    <a:pt x="10343460" y="101845"/>
                  </a:lnTo>
                  <a:lnTo>
                    <a:pt x="10343429" y="13090"/>
                  </a:lnTo>
                  <a:lnTo>
                    <a:pt x="10397695" y="13090"/>
                  </a:lnTo>
                  <a:lnTo>
                    <a:pt x="10397765" y="156213"/>
                  </a:lnTo>
                  <a:lnTo>
                    <a:pt x="10397765" y="934399"/>
                  </a:lnTo>
                  <a:lnTo>
                    <a:pt x="10343460" y="934414"/>
                  </a:lnTo>
                  <a:close/>
                </a:path>
                <a:path w="10507345" h="935354">
                  <a:moveTo>
                    <a:pt x="10397765" y="934399"/>
                  </a:moveTo>
                  <a:lnTo>
                    <a:pt x="10397765" y="101845"/>
                  </a:lnTo>
                  <a:lnTo>
                    <a:pt x="10397695" y="13090"/>
                  </a:lnTo>
                  <a:lnTo>
                    <a:pt x="10430524" y="13090"/>
                  </a:lnTo>
                  <a:lnTo>
                    <a:pt x="10484512" y="35487"/>
                  </a:lnTo>
                  <a:lnTo>
                    <a:pt x="10506908" y="89475"/>
                  </a:lnTo>
                  <a:lnTo>
                    <a:pt x="10506939" y="156213"/>
                  </a:lnTo>
                  <a:lnTo>
                    <a:pt x="10506939" y="934352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10343460" y="156213"/>
                  </a:moveTo>
                  <a:lnTo>
                    <a:pt x="10343429" y="101845"/>
                  </a:lnTo>
                  <a:lnTo>
                    <a:pt x="10343460" y="156213"/>
                  </a:lnTo>
                  <a:close/>
                </a:path>
                <a:path w="10507345" h="935354">
                  <a:moveTo>
                    <a:pt x="10397765" y="156213"/>
                  </a:moveTo>
                  <a:lnTo>
                    <a:pt x="10397695" y="101845"/>
                  </a:lnTo>
                  <a:lnTo>
                    <a:pt x="10397765" y="156213"/>
                  </a:lnTo>
                  <a:close/>
                </a:path>
                <a:path w="10507345" h="935354">
                  <a:moveTo>
                    <a:pt x="10506939" y="156213"/>
                  </a:moveTo>
                  <a:lnTo>
                    <a:pt x="10506908" y="101845"/>
                  </a:lnTo>
                  <a:lnTo>
                    <a:pt x="10506939" y="156213"/>
                  </a:lnTo>
                  <a:close/>
                </a:path>
                <a:path w="10507345" h="935354">
                  <a:moveTo>
                    <a:pt x="10397765" y="934414"/>
                  </a:moveTo>
                  <a:lnTo>
                    <a:pt x="10343460" y="934414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754604" y="934477"/>
                  </a:lnTo>
                  <a:lnTo>
                    <a:pt x="808971" y="93447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59644" y="3133235"/>
              <a:ext cx="10544175" cy="953135"/>
            </a:xfrm>
            <a:custGeom>
              <a:avLst/>
              <a:gdLst/>
              <a:ahLst/>
              <a:cxnLst/>
              <a:rect l="l" t="t" r="r" b="b"/>
              <a:pathLst>
                <a:path w="10544175" h="953135">
                  <a:moveTo>
                    <a:pt x="773238" y="18602"/>
                  </a:moveTo>
                  <a:lnTo>
                    <a:pt x="664095" y="18602"/>
                  </a:lnTo>
                  <a:lnTo>
                    <a:pt x="659930" y="14437"/>
                  </a:lnTo>
                  <a:lnTo>
                    <a:pt x="660046" y="7478"/>
                  </a:lnTo>
                  <a:lnTo>
                    <a:pt x="660243" y="6670"/>
                  </a:lnTo>
                  <a:lnTo>
                    <a:pt x="662185" y="2286"/>
                  </a:lnTo>
                  <a:lnTo>
                    <a:pt x="665442" y="0"/>
                  </a:lnTo>
                  <a:lnTo>
                    <a:pt x="773238" y="0"/>
                  </a:lnTo>
                  <a:lnTo>
                    <a:pt x="773238" y="18602"/>
                  </a:lnTo>
                  <a:close/>
                </a:path>
                <a:path w="10544175" h="953135">
                  <a:moveTo>
                    <a:pt x="10416431" y="18634"/>
                  </a:moveTo>
                  <a:lnTo>
                    <a:pt x="773238" y="18634"/>
                  </a:lnTo>
                  <a:lnTo>
                    <a:pt x="773238" y="0"/>
                  </a:lnTo>
                  <a:lnTo>
                    <a:pt x="827606" y="0"/>
                  </a:lnTo>
                  <a:lnTo>
                    <a:pt x="827606" y="18602"/>
                  </a:lnTo>
                  <a:lnTo>
                    <a:pt x="10416431" y="18602"/>
                  </a:lnTo>
                  <a:close/>
                </a:path>
                <a:path w="10544175" h="953135">
                  <a:moveTo>
                    <a:pt x="10362063" y="18602"/>
                  </a:moveTo>
                  <a:lnTo>
                    <a:pt x="827606" y="18602"/>
                  </a:lnTo>
                  <a:lnTo>
                    <a:pt x="827606" y="0"/>
                  </a:lnTo>
                  <a:lnTo>
                    <a:pt x="10362063" y="0"/>
                  </a:lnTo>
                  <a:lnTo>
                    <a:pt x="10362063" y="18602"/>
                  </a:lnTo>
                  <a:close/>
                </a:path>
                <a:path w="10544175" h="953135">
                  <a:moveTo>
                    <a:pt x="10416431" y="18602"/>
                  </a:moveTo>
                  <a:lnTo>
                    <a:pt x="10362063" y="18602"/>
                  </a:lnTo>
                  <a:lnTo>
                    <a:pt x="10362063" y="0"/>
                  </a:lnTo>
                  <a:lnTo>
                    <a:pt x="10416431" y="0"/>
                  </a:lnTo>
                  <a:lnTo>
                    <a:pt x="10416431" y="18602"/>
                  </a:lnTo>
                  <a:close/>
                </a:path>
                <a:path w="10544175" h="953135">
                  <a:moveTo>
                    <a:pt x="10540011" y="953111"/>
                  </a:moveTo>
                  <a:lnTo>
                    <a:pt x="10529739" y="953111"/>
                  </a:lnTo>
                  <a:lnTo>
                    <a:pt x="10525573" y="948946"/>
                  </a:lnTo>
                  <a:lnTo>
                    <a:pt x="10525542" y="94987"/>
                  </a:lnTo>
                  <a:lnTo>
                    <a:pt x="10519531" y="65281"/>
                  </a:lnTo>
                  <a:lnTo>
                    <a:pt x="10503146" y="40999"/>
                  </a:lnTo>
                  <a:lnTo>
                    <a:pt x="10478863" y="24614"/>
                  </a:lnTo>
                  <a:lnTo>
                    <a:pt x="10449158" y="18602"/>
                  </a:lnTo>
                  <a:lnTo>
                    <a:pt x="10416431" y="18602"/>
                  </a:lnTo>
                  <a:lnTo>
                    <a:pt x="10416431" y="0"/>
                  </a:lnTo>
                  <a:lnTo>
                    <a:pt x="10449158" y="0"/>
                  </a:lnTo>
                  <a:lnTo>
                    <a:pt x="10486108" y="7478"/>
                  </a:lnTo>
                  <a:lnTo>
                    <a:pt x="10516315" y="27861"/>
                  </a:lnTo>
                  <a:lnTo>
                    <a:pt x="10536698" y="58067"/>
                  </a:lnTo>
                  <a:lnTo>
                    <a:pt x="10544170" y="94987"/>
                  </a:lnTo>
                  <a:lnTo>
                    <a:pt x="10544176" y="948946"/>
                  </a:lnTo>
                  <a:lnTo>
                    <a:pt x="10540011" y="953111"/>
                  </a:lnTo>
                  <a:close/>
                </a:path>
                <a:path w="10544175" h="953135">
                  <a:moveTo>
                    <a:pt x="10525573" y="866016"/>
                  </a:moveTo>
                  <a:lnTo>
                    <a:pt x="10525542" y="811679"/>
                  </a:lnTo>
                  <a:lnTo>
                    <a:pt x="10525573" y="866016"/>
                  </a:lnTo>
                  <a:close/>
                </a:path>
                <a:path w="10544175" h="953135">
                  <a:moveTo>
                    <a:pt x="14437" y="953111"/>
                  </a:moveTo>
                  <a:lnTo>
                    <a:pt x="4165" y="953111"/>
                  </a:lnTo>
                  <a:lnTo>
                    <a:pt x="0" y="948946"/>
                  </a:lnTo>
                  <a:lnTo>
                    <a:pt x="0" y="95018"/>
                  </a:lnTo>
                  <a:lnTo>
                    <a:pt x="7478" y="58067"/>
                  </a:lnTo>
                  <a:lnTo>
                    <a:pt x="27861" y="27861"/>
                  </a:lnTo>
                  <a:lnTo>
                    <a:pt x="58067" y="7478"/>
                  </a:lnTo>
                  <a:lnTo>
                    <a:pt x="95018" y="0"/>
                  </a:lnTo>
                  <a:lnTo>
                    <a:pt x="504123" y="0"/>
                  </a:lnTo>
                  <a:lnTo>
                    <a:pt x="509667" y="14468"/>
                  </a:lnTo>
                  <a:lnTo>
                    <a:pt x="505501" y="18634"/>
                  </a:lnTo>
                  <a:lnTo>
                    <a:pt x="95018" y="18634"/>
                  </a:lnTo>
                  <a:lnTo>
                    <a:pt x="65312" y="24645"/>
                  </a:lnTo>
                  <a:lnTo>
                    <a:pt x="41030" y="41030"/>
                  </a:lnTo>
                  <a:lnTo>
                    <a:pt x="24645" y="65312"/>
                  </a:lnTo>
                  <a:lnTo>
                    <a:pt x="18634" y="95018"/>
                  </a:lnTo>
                  <a:lnTo>
                    <a:pt x="18602" y="811679"/>
                  </a:lnTo>
                  <a:lnTo>
                    <a:pt x="18602" y="948946"/>
                  </a:lnTo>
                  <a:lnTo>
                    <a:pt x="14437" y="953111"/>
                  </a:lnTo>
                  <a:close/>
                </a:path>
                <a:path w="10544175" h="953135">
                  <a:moveTo>
                    <a:pt x="18634" y="866016"/>
                  </a:moveTo>
                  <a:lnTo>
                    <a:pt x="18602" y="811679"/>
                  </a:lnTo>
                  <a:lnTo>
                    <a:pt x="18634" y="86601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85896" y="4065799"/>
              <a:ext cx="10278745" cy="0"/>
            </a:xfrm>
            <a:custGeom>
              <a:avLst/>
              <a:gdLst/>
              <a:ahLst/>
              <a:cxnLst/>
              <a:rect l="l" t="t" r="r" b="b"/>
              <a:pathLst>
                <a:path w="10278745">
                  <a:moveTo>
                    <a:pt x="0" y="0"/>
                  </a:moveTo>
                  <a:lnTo>
                    <a:pt x="10278740" y="0"/>
                  </a:lnTo>
                </a:path>
              </a:pathLst>
            </a:custGeom>
            <a:ln w="14287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8278" y="4310406"/>
              <a:ext cx="10507345" cy="935355"/>
            </a:xfrm>
            <a:custGeom>
              <a:avLst/>
              <a:gdLst/>
              <a:ahLst/>
              <a:cxnLst/>
              <a:rect l="l" t="t" r="r" b="b"/>
              <a:pathLst>
                <a:path w="10507345" h="935354">
                  <a:moveTo>
                    <a:pt x="645461" y="13090"/>
                  </a:moveTo>
                  <a:lnTo>
                    <a:pt x="486836" y="13090"/>
                  </a:lnTo>
                  <a:lnTo>
                    <a:pt x="490970" y="8925"/>
                  </a:lnTo>
                  <a:lnTo>
                    <a:pt x="491032" y="2442"/>
                  </a:lnTo>
                  <a:lnTo>
                    <a:pt x="490751" y="1158"/>
                  </a:lnTo>
                  <a:lnTo>
                    <a:pt x="490218" y="0"/>
                  </a:lnTo>
                  <a:lnTo>
                    <a:pt x="642110" y="0"/>
                  </a:lnTo>
                  <a:lnTo>
                    <a:pt x="641609" y="1158"/>
                  </a:lnTo>
                  <a:lnTo>
                    <a:pt x="641296" y="2442"/>
                  </a:lnTo>
                  <a:lnTo>
                    <a:pt x="641296" y="8925"/>
                  </a:lnTo>
                  <a:lnTo>
                    <a:pt x="645461" y="13090"/>
                  </a:lnTo>
                  <a:close/>
                </a:path>
                <a:path w="10507345" h="935354">
                  <a:moveTo>
                    <a:pt x="0" y="934915"/>
                  </a:moveTo>
                  <a:lnTo>
                    <a:pt x="0" y="89475"/>
                  </a:lnTo>
                  <a:lnTo>
                    <a:pt x="6011" y="59769"/>
                  </a:lnTo>
                  <a:lnTo>
                    <a:pt x="22396" y="35487"/>
                  </a:lnTo>
                  <a:lnTo>
                    <a:pt x="46678" y="19102"/>
                  </a:lnTo>
                  <a:lnTo>
                    <a:pt x="76384" y="13090"/>
                  </a:lnTo>
                  <a:lnTo>
                    <a:pt x="754604" y="13090"/>
                  </a:lnTo>
                  <a:lnTo>
                    <a:pt x="754604" y="934477"/>
                  </a:lnTo>
                  <a:lnTo>
                    <a:pt x="808971" y="934477"/>
                  </a:lnTo>
                  <a:lnTo>
                    <a:pt x="0" y="934915"/>
                  </a:lnTo>
                  <a:close/>
                </a:path>
                <a:path w="10507345" h="935354">
                  <a:moveTo>
                    <a:pt x="754604" y="934477"/>
                  </a:moveTo>
                  <a:lnTo>
                    <a:pt x="754604" y="13090"/>
                  </a:lnTo>
                  <a:lnTo>
                    <a:pt x="808971" y="13090"/>
                  </a:lnTo>
                  <a:lnTo>
                    <a:pt x="808971" y="934477"/>
                  </a:lnTo>
                  <a:lnTo>
                    <a:pt x="754604" y="934477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808971" y="13090"/>
                  </a:lnTo>
                  <a:lnTo>
                    <a:pt x="10343429" y="13090"/>
                  </a:lnTo>
                  <a:lnTo>
                    <a:pt x="10343460" y="156213"/>
                  </a:lnTo>
                  <a:lnTo>
                    <a:pt x="10343460" y="934414"/>
                  </a:lnTo>
                  <a:lnTo>
                    <a:pt x="10397765" y="934414"/>
                  </a:lnTo>
                  <a:lnTo>
                    <a:pt x="808971" y="934477"/>
                  </a:lnTo>
                  <a:close/>
                </a:path>
                <a:path w="10507345" h="935354">
                  <a:moveTo>
                    <a:pt x="10343460" y="934414"/>
                  </a:moveTo>
                  <a:lnTo>
                    <a:pt x="10343460" y="101845"/>
                  </a:lnTo>
                  <a:lnTo>
                    <a:pt x="10343429" y="13090"/>
                  </a:lnTo>
                  <a:lnTo>
                    <a:pt x="10397695" y="13090"/>
                  </a:lnTo>
                  <a:lnTo>
                    <a:pt x="10397765" y="156213"/>
                  </a:lnTo>
                  <a:lnTo>
                    <a:pt x="10397765" y="934399"/>
                  </a:lnTo>
                  <a:lnTo>
                    <a:pt x="10343460" y="934414"/>
                  </a:lnTo>
                  <a:close/>
                </a:path>
                <a:path w="10507345" h="935354">
                  <a:moveTo>
                    <a:pt x="10397765" y="934399"/>
                  </a:moveTo>
                  <a:lnTo>
                    <a:pt x="10397765" y="101845"/>
                  </a:lnTo>
                  <a:lnTo>
                    <a:pt x="10397695" y="13090"/>
                  </a:lnTo>
                  <a:lnTo>
                    <a:pt x="10430524" y="13090"/>
                  </a:lnTo>
                  <a:lnTo>
                    <a:pt x="10484512" y="35487"/>
                  </a:lnTo>
                  <a:lnTo>
                    <a:pt x="10506908" y="89475"/>
                  </a:lnTo>
                  <a:lnTo>
                    <a:pt x="10506939" y="156213"/>
                  </a:lnTo>
                  <a:lnTo>
                    <a:pt x="10506939" y="934352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10343460" y="156213"/>
                  </a:moveTo>
                  <a:lnTo>
                    <a:pt x="10343429" y="101845"/>
                  </a:lnTo>
                  <a:lnTo>
                    <a:pt x="10343460" y="156213"/>
                  </a:lnTo>
                  <a:close/>
                </a:path>
                <a:path w="10507345" h="935354">
                  <a:moveTo>
                    <a:pt x="10397765" y="156213"/>
                  </a:moveTo>
                  <a:lnTo>
                    <a:pt x="10397695" y="101845"/>
                  </a:lnTo>
                  <a:lnTo>
                    <a:pt x="10397765" y="156213"/>
                  </a:lnTo>
                  <a:close/>
                </a:path>
                <a:path w="10507345" h="935354">
                  <a:moveTo>
                    <a:pt x="10506939" y="156213"/>
                  </a:moveTo>
                  <a:lnTo>
                    <a:pt x="10506908" y="101845"/>
                  </a:lnTo>
                  <a:lnTo>
                    <a:pt x="10506939" y="156213"/>
                  </a:lnTo>
                  <a:close/>
                </a:path>
                <a:path w="10507345" h="935354">
                  <a:moveTo>
                    <a:pt x="10397765" y="934414"/>
                  </a:moveTo>
                  <a:lnTo>
                    <a:pt x="10343460" y="934414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754604" y="934477"/>
                  </a:lnTo>
                  <a:lnTo>
                    <a:pt x="808971" y="93447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59644" y="4304863"/>
              <a:ext cx="10544175" cy="953135"/>
            </a:xfrm>
            <a:custGeom>
              <a:avLst/>
              <a:gdLst/>
              <a:ahLst/>
              <a:cxnLst/>
              <a:rect l="l" t="t" r="r" b="b"/>
              <a:pathLst>
                <a:path w="10544175" h="953135">
                  <a:moveTo>
                    <a:pt x="773238" y="18602"/>
                  </a:moveTo>
                  <a:lnTo>
                    <a:pt x="664095" y="18602"/>
                  </a:lnTo>
                  <a:lnTo>
                    <a:pt x="659930" y="14437"/>
                  </a:lnTo>
                  <a:lnTo>
                    <a:pt x="660046" y="7478"/>
                  </a:lnTo>
                  <a:lnTo>
                    <a:pt x="660243" y="6670"/>
                  </a:lnTo>
                  <a:lnTo>
                    <a:pt x="662185" y="2286"/>
                  </a:lnTo>
                  <a:lnTo>
                    <a:pt x="665442" y="0"/>
                  </a:lnTo>
                  <a:lnTo>
                    <a:pt x="773238" y="0"/>
                  </a:lnTo>
                  <a:lnTo>
                    <a:pt x="773238" y="18602"/>
                  </a:lnTo>
                  <a:close/>
                </a:path>
                <a:path w="10544175" h="953135">
                  <a:moveTo>
                    <a:pt x="10416431" y="18634"/>
                  </a:moveTo>
                  <a:lnTo>
                    <a:pt x="773238" y="18634"/>
                  </a:lnTo>
                  <a:lnTo>
                    <a:pt x="773238" y="0"/>
                  </a:lnTo>
                  <a:lnTo>
                    <a:pt x="827606" y="0"/>
                  </a:lnTo>
                  <a:lnTo>
                    <a:pt x="827606" y="18602"/>
                  </a:lnTo>
                  <a:lnTo>
                    <a:pt x="10416431" y="18602"/>
                  </a:lnTo>
                  <a:close/>
                </a:path>
                <a:path w="10544175" h="953135">
                  <a:moveTo>
                    <a:pt x="10362063" y="18602"/>
                  </a:moveTo>
                  <a:lnTo>
                    <a:pt x="827606" y="18602"/>
                  </a:lnTo>
                  <a:lnTo>
                    <a:pt x="827606" y="0"/>
                  </a:lnTo>
                  <a:lnTo>
                    <a:pt x="10362063" y="0"/>
                  </a:lnTo>
                  <a:lnTo>
                    <a:pt x="10362063" y="18602"/>
                  </a:lnTo>
                  <a:close/>
                </a:path>
                <a:path w="10544175" h="953135">
                  <a:moveTo>
                    <a:pt x="10416431" y="18602"/>
                  </a:moveTo>
                  <a:lnTo>
                    <a:pt x="10362063" y="18602"/>
                  </a:lnTo>
                  <a:lnTo>
                    <a:pt x="10362063" y="0"/>
                  </a:lnTo>
                  <a:lnTo>
                    <a:pt x="10416431" y="0"/>
                  </a:lnTo>
                  <a:lnTo>
                    <a:pt x="10416431" y="18602"/>
                  </a:lnTo>
                  <a:close/>
                </a:path>
                <a:path w="10544175" h="953135">
                  <a:moveTo>
                    <a:pt x="10540011" y="953111"/>
                  </a:moveTo>
                  <a:lnTo>
                    <a:pt x="10529739" y="953111"/>
                  </a:lnTo>
                  <a:lnTo>
                    <a:pt x="10525573" y="948946"/>
                  </a:lnTo>
                  <a:lnTo>
                    <a:pt x="10525542" y="94987"/>
                  </a:lnTo>
                  <a:lnTo>
                    <a:pt x="10519531" y="65281"/>
                  </a:lnTo>
                  <a:lnTo>
                    <a:pt x="10503146" y="40999"/>
                  </a:lnTo>
                  <a:lnTo>
                    <a:pt x="10478863" y="24614"/>
                  </a:lnTo>
                  <a:lnTo>
                    <a:pt x="10449158" y="18602"/>
                  </a:lnTo>
                  <a:lnTo>
                    <a:pt x="10416431" y="18602"/>
                  </a:lnTo>
                  <a:lnTo>
                    <a:pt x="10416431" y="0"/>
                  </a:lnTo>
                  <a:lnTo>
                    <a:pt x="10449158" y="0"/>
                  </a:lnTo>
                  <a:lnTo>
                    <a:pt x="10486108" y="7478"/>
                  </a:lnTo>
                  <a:lnTo>
                    <a:pt x="10516315" y="27861"/>
                  </a:lnTo>
                  <a:lnTo>
                    <a:pt x="10536698" y="58067"/>
                  </a:lnTo>
                  <a:lnTo>
                    <a:pt x="10544170" y="94987"/>
                  </a:lnTo>
                  <a:lnTo>
                    <a:pt x="10544176" y="948946"/>
                  </a:lnTo>
                  <a:lnTo>
                    <a:pt x="10540011" y="953111"/>
                  </a:lnTo>
                  <a:close/>
                </a:path>
                <a:path w="10544175" h="953135">
                  <a:moveTo>
                    <a:pt x="10525573" y="866016"/>
                  </a:moveTo>
                  <a:lnTo>
                    <a:pt x="10525542" y="811679"/>
                  </a:lnTo>
                  <a:lnTo>
                    <a:pt x="10525573" y="866016"/>
                  </a:lnTo>
                  <a:close/>
                </a:path>
                <a:path w="10544175" h="953135">
                  <a:moveTo>
                    <a:pt x="14437" y="953111"/>
                  </a:moveTo>
                  <a:lnTo>
                    <a:pt x="4165" y="953111"/>
                  </a:lnTo>
                  <a:lnTo>
                    <a:pt x="0" y="948946"/>
                  </a:lnTo>
                  <a:lnTo>
                    <a:pt x="0" y="95018"/>
                  </a:lnTo>
                  <a:lnTo>
                    <a:pt x="7478" y="58067"/>
                  </a:lnTo>
                  <a:lnTo>
                    <a:pt x="27861" y="27861"/>
                  </a:lnTo>
                  <a:lnTo>
                    <a:pt x="58067" y="7478"/>
                  </a:lnTo>
                  <a:lnTo>
                    <a:pt x="95018" y="0"/>
                  </a:lnTo>
                  <a:lnTo>
                    <a:pt x="504123" y="0"/>
                  </a:lnTo>
                  <a:lnTo>
                    <a:pt x="509667" y="14468"/>
                  </a:lnTo>
                  <a:lnTo>
                    <a:pt x="505501" y="18634"/>
                  </a:lnTo>
                  <a:lnTo>
                    <a:pt x="95018" y="18634"/>
                  </a:lnTo>
                  <a:lnTo>
                    <a:pt x="65312" y="24645"/>
                  </a:lnTo>
                  <a:lnTo>
                    <a:pt x="41030" y="41030"/>
                  </a:lnTo>
                  <a:lnTo>
                    <a:pt x="24645" y="65312"/>
                  </a:lnTo>
                  <a:lnTo>
                    <a:pt x="18634" y="95018"/>
                  </a:lnTo>
                  <a:lnTo>
                    <a:pt x="18602" y="811679"/>
                  </a:lnTo>
                  <a:lnTo>
                    <a:pt x="18602" y="948946"/>
                  </a:lnTo>
                  <a:lnTo>
                    <a:pt x="14437" y="953111"/>
                  </a:lnTo>
                  <a:close/>
                </a:path>
                <a:path w="10544175" h="953135">
                  <a:moveTo>
                    <a:pt x="18634" y="866016"/>
                  </a:moveTo>
                  <a:lnTo>
                    <a:pt x="18602" y="811679"/>
                  </a:lnTo>
                  <a:lnTo>
                    <a:pt x="18634" y="86601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04944" y="5237428"/>
              <a:ext cx="10259695" cy="0"/>
            </a:xfrm>
            <a:custGeom>
              <a:avLst/>
              <a:gdLst/>
              <a:ahLst/>
              <a:cxnLst/>
              <a:rect l="l" t="t" r="r" b="b"/>
              <a:pathLst>
                <a:path w="10259695">
                  <a:moveTo>
                    <a:pt x="0" y="0"/>
                  </a:moveTo>
                  <a:lnTo>
                    <a:pt x="10259692" y="0"/>
                  </a:lnTo>
                </a:path>
              </a:pathLst>
            </a:custGeom>
            <a:ln w="14287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78278" y="5482034"/>
              <a:ext cx="10507345" cy="935355"/>
            </a:xfrm>
            <a:custGeom>
              <a:avLst/>
              <a:gdLst/>
              <a:ahLst/>
              <a:cxnLst/>
              <a:rect l="l" t="t" r="r" b="b"/>
              <a:pathLst>
                <a:path w="10507345" h="935354">
                  <a:moveTo>
                    <a:pt x="645461" y="13090"/>
                  </a:moveTo>
                  <a:lnTo>
                    <a:pt x="486836" y="13090"/>
                  </a:lnTo>
                  <a:lnTo>
                    <a:pt x="490970" y="8925"/>
                  </a:lnTo>
                  <a:lnTo>
                    <a:pt x="491032" y="2442"/>
                  </a:lnTo>
                  <a:lnTo>
                    <a:pt x="490751" y="1158"/>
                  </a:lnTo>
                  <a:lnTo>
                    <a:pt x="490218" y="0"/>
                  </a:lnTo>
                  <a:lnTo>
                    <a:pt x="642110" y="0"/>
                  </a:lnTo>
                  <a:lnTo>
                    <a:pt x="641609" y="1158"/>
                  </a:lnTo>
                  <a:lnTo>
                    <a:pt x="641296" y="2442"/>
                  </a:lnTo>
                  <a:lnTo>
                    <a:pt x="641296" y="8925"/>
                  </a:lnTo>
                  <a:lnTo>
                    <a:pt x="645461" y="13090"/>
                  </a:lnTo>
                  <a:close/>
                </a:path>
                <a:path w="10507345" h="935354">
                  <a:moveTo>
                    <a:pt x="0" y="934915"/>
                  </a:moveTo>
                  <a:lnTo>
                    <a:pt x="0" y="89475"/>
                  </a:lnTo>
                  <a:lnTo>
                    <a:pt x="6011" y="59769"/>
                  </a:lnTo>
                  <a:lnTo>
                    <a:pt x="22396" y="35487"/>
                  </a:lnTo>
                  <a:lnTo>
                    <a:pt x="46678" y="19102"/>
                  </a:lnTo>
                  <a:lnTo>
                    <a:pt x="76384" y="13090"/>
                  </a:lnTo>
                  <a:lnTo>
                    <a:pt x="754604" y="13090"/>
                  </a:lnTo>
                  <a:lnTo>
                    <a:pt x="754604" y="934477"/>
                  </a:lnTo>
                  <a:lnTo>
                    <a:pt x="808971" y="934477"/>
                  </a:lnTo>
                  <a:lnTo>
                    <a:pt x="0" y="934915"/>
                  </a:lnTo>
                  <a:close/>
                </a:path>
                <a:path w="10507345" h="935354">
                  <a:moveTo>
                    <a:pt x="754604" y="934477"/>
                  </a:moveTo>
                  <a:lnTo>
                    <a:pt x="754604" y="13090"/>
                  </a:lnTo>
                  <a:lnTo>
                    <a:pt x="808971" y="13090"/>
                  </a:lnTo>
                  <a:lnTo>
                    <a:pt x="808971" y="934477"/>
                  </a:lnTo>
                  <a:lnTo>
                    <a:pt x="754604" y="934477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808971" y="13090"/>
                  </a:lnTo>
                  <a:lnTo>
                    <a:pt x="10343429" y="13090"/>
                  </a:lnTo>
                  <a:lnTo>
                    <a:pt x="10343460" y="156213"/>
                  </a:lnTo>
                  <a:lnTo>
                    <a:pt x="10343460" y="934414"/>
                  </a:lnTo>
                  <a:lnTo>
                    <a:pt x="10397765" y="934414"/>
                  </a:lnTo>
                  <a:lnTo>
                    <a:pt x="808971" y="934477"/>
                  </a:lnTo>
                  <a:close/>
                </a:path>
                <a:path w="10507345" h="935354">
                  <a:moveTo>
                    <a:pt x="10343460" y="934414"/>
                  </a:moveTo>
                  <a:lnTo>
                    <a:pt x="10343460" y="101845"/>
                  </a:lnTo>
                  <a:lnTo>
                    <a:pt x="10343429" y="13090"/>
                  </a:lnTo>
                  <a:lnTo>
                    <a:pt x="10397695" y="13090"/>
                  </a:lnTo>
                  <a:lnTo>
                    <a:pt x="10397765" y="156213"/>
                  </a:lnTo>
                  <a:lnTo>
                    <a:pt x="10397765" y="934399"/>
                  </a:lnTo>
                  <a:lnTo>
                    <a:pt x="10343460" y="934414"/>
                  </a:lnTo>
                  <a:close/>
                </a:path>
                <a:path w="10507345" h="935354">
                  <a:moveTo>
                    <a:pt x="10397765" y="934399"/>
                  </a:moveTo>
                  <a:lnTo>
                    <a:pt x="10397765" y="101845"/>
                  </a:lnTo>
                  <a:lnTo>
                    <a:pt x="10397695" y="13090"/>
                  </a:lnTo>
                  <a:lnTo>
                    <a:pt x="10430524" y="13090"/>
                  </a:lnTo>
                  <a:lnTo>
                    <a:pt x="10484512" y="35487"/>
                  </a:lnTo>
                  <a:lnTo>
                    <a:pt x="10506908" y="89475"/>
                  </a:lnTo>
                  <a:lnTo>
                    <a:pt x="10506939" y="156213"/>
                  </a:lnTo>
                  <a:lnTo>
                    <a:pt x="10506939" y="934352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10343460" y="156213"/>
                  </a:moveTo>
                  <a:lnTo>
                    <a:pt x="10343429" y="101845"/>
                  </a:lnTo>
                  <a:lnTo>
                    <a:pt x="10343460" y="156213"/>
                  </a:lnTo>
                  <a:close/>
                </a:path>
                <a:path w="10507345" h="935354">
                  <a:moveTo>
                    <a:pt x="10397765" y="156213"/>
                  </a:moveTo>
                  <a:lnTo>
                    <a:pt x="10397695" y="101845"/>
                  </a:lnTo>
                  <a:lnTo>
                    <a:pt x="10397765" y="156213"/>
                  </a:lnTo>
                  <a:close/>
                </a:path>
                <a:path w="10507345" h="935354">
                  <a:moveTo>
                    <a:pt x="10506939" y="156213"/>
                  </a:moveTo>
                  <a:lnTo>
                    <a:pt x="10506908" y="101845"/>
                  </a:lnTo>
                  <a:lnTo>
                    <a:pt x="10506939" y="156213"/>
                  </a:lnTo>
                  <a:close/>
                </a:path>
                <a:path w="10507345" h="935354">
                  <a:moveTo>
                    <a:pt x="10397765" y="934414"/>
                  </a:moveTo>
                  <a:lnTo>
                    <a:pt x="10343460" y="934414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754604" y="934477"/>
                  </a:lnTo>
                  <a:lnTo>
                    <a:pt x="808971" y="93447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59644" y="5476490"/>
              <a:ext cx="10544175" cy="953135"/>
            </a:xfrm>
            <a:custGeom>
              <a:avLst/>
              <a:gdLst/>
              <a:ahLst/>
              <a:cxnLst/>
              <a:rect l="l" t="t" r="r" b="b"/>
              <a:pathLst>
                <a:path w="10544175" h="953135">
                  <a:moveTo>
                    <a:pt x="773238" y="18602"/>
                  </a:moveTo>
                  <a:lnTo>
                    <a:pt x="664095" y="18602"/>
                  </a:lnTo>
                  <a:lnTo>
                    <a:pt x="659930" y="14437"/>
                  </a:lnTo>
                  <a:lnTo>
                    <a:pt x="660046" y="7478"/>
                  </a:lnTo>
                  <a:lnTo>
                    <a:pt x="660243" y="6670"/>
                  </a:lnTo>
                  <a:lnTo>
                    <a:pt x="662185" y="2286"/>
                  </a:lnTo>
                  <a:lnTo>
                    <a:pt x="665442" y="0"/>
                  </a:lnTo>
                  <a:lnTo>
                    <a:pt x="773238" y="0"/>
                  </a:lnTo>
                  <a:lnTo>
                    <a:pt x="773238" y="18602"/>
                  </a:lnTo>
                  <a:close/>
                </a:path>
                <a:path w="10544175" h="953135">
                  <a:moveTo>
                    <a:pt x="10416431" y="18634"/>
                  </a:moveTo>
                  <a:lnTo>
                    <a:pt x="773238" y="18634"/>
                  </a:lnTo>
                  <a:lnTo>
                    <a:pt x="773238" y="0"/>
                  </a:lnTo>
                  <a:lnTo>
                    <a:pt x="827606" y="0"/>
                  </a:lnTo>
                  <a:lnTo>
                    <a:pt x="827606" y="18602"/>
                  </a:lnTo>
                  <a:lnTo>
                    <a:pt x="10416431" y="18602"/>
                  </a:lnTo>
                  <a:close/>
                </a:path>
                <a:path w="10544175" h="953135">
                  <a:moveTo>
                    <a:pt x="10362063" y="18602"/>
                  </a:moveTo>
                  <a:lnTo>
                    <a:pt x="827606" y="18602"/>
                  </a:lnTo>
                  <a:lnTo>
                    <a:pt x="827606" y="0"/>
                  </a:lnTo>
                  <a:lnTo>
                    <a:pt x="10362063" y="0"/>
                  </a:lnTo>
                  <a:lnTo>
                    <a:pt x="10362063" y="18602"/>
                  </a:lnTo>
                  <a:close/>
                </a:path>
                <a:path w="10544175" h="953135">
                  <a:moveTo>
                    <a:pt x="10416431" y="18602"/>
                  </a:moveTo>
                  <a:lnTo>
                    <a:pt x="10362063" y="18602"/>
                  </a:lnTo>
                  <a:lnTo>
                    <a:pt x="10362063" y="0"/>
                  </a:lnTo>
                  <a:lnTo>
                    <a:pt x="10416431" y="0"/>
                  </a:lnTo>
                  <a:lnTo>
                    <a:pt x="10416431" y="18602"/>
                  </a:lnTo>
                  <a:close/>
                </a:path>
                <a:path w="10544175" h="953135">
                  <a:moveTo>
                    <a:pt x="10540011" y="953111"/>
                  </a:moveTo>
                  <a:lnTo>
                    <a:pt x="10529739" y="953111"/>
                  </a:lnTo>
                  <a:lnTo>
                    <a:pt x="10525573" y="948946"/>
                  </a:lnTo>
                  <a:lnTo>
                    <a:pt x="10525542" y="94987"/>
                  </a:lnTo>
                  <a:lnTo>
                    <a:pt x="10519531" y="65281"/>
                  </a:lnTo>
                  <a:lnTo>
                    <a:pt x="10503146" y="40999"/>
                  </a:lnTo>
                  <a:lnTo>
                    <a:pt x="10478863" y="24614"/>
                  </a:lnTo>
                  <a:lnTo>
                    <a:pt x="10449158" y="18602"/>
                  </a:lnTo>
                  <a:lnTo>
                    <a:pt x="10416431" y="18602"/>
                  </a:lnTo>
                  <a:lnTo>
                    <a:pt x="10416431" y="0"/>
                  </a:lnTo>
                  <a:lnTo>
                    <a:pt x="10449158" y="0"/>
                  </a:lnTo>
                  <a:lnTo>
                    <a:pt x="10486108" y="7478"/>
                  </a:lnTo>
                  <a:lnTo>
                    <a:pt x="10516315" y="27861"/>
                  </a:lnTo>
                  <a:lnTo>
                    <a:pt x="10536698" y="58067"/>
                  </a:lnTo>
                  <a:lnTo>
                    <a:pt x="10544170" y="94987"/>
                  </a:lnTo>
                  <a:lnTo>
                    <a:pt x="10544176" y="948946"/>
                  </a:lnTo>
                  <a:lnTo>
                    <a:pt x="10540011" y="953111"/>
                  </a:lnTo>
                  <a:close/>
                </a:path>
                <a:path w="10544175" h="953135">
                  <a:moveTo>
                    <a:pt x="10525573" y="866016"/>
                  </a:moveTo>
                  <a:lnTo>
                    <a:pt x="10525542" y="811679"/>
                  </a:lnTo>
                  <a:lnTo>
                    <a:pt x="10525573" y="866016"/>
                  </a:lnTo>
                  <a:close/>
                </a:path>
                <a:path w="10544175" h="953135">
                  <a:moveTo>
                    <a:pt x="14437" y="953111"/>
                  </a:moveTo>
                  <a:lnTo>
                    <a:pt x="4165" y="953111"/>
                  </a:lnTo>
                  <a:lnTo>
                    <a:pt x="0" y="948946"/>
                  </a:lnTo>
                  <a:lnTo>
                    <a:pt x="0" y="95018"/>
                  </a:lnTo>
                  <a:lnTo>
                    <a:pt x="7478" y="58067"/>
                  </a:lnTo>
                  <a:lnTo>
                    <a:pt x="27861" y="27861"/>
                  </a:lnTo>
                  <a:lnTo>
                    <a:pt x="58067" y="7478"/>
                  </a:lnTo>
                  <a:lnTo>
                    <a:pt x="95018" y="0"/>
                  </a:lnTo>
                  <a:lnTo>
                    <a:pt x="504123" y="0"/>
                  </a:lnTo>
                  <a:lnTo>
                    <a:pt x="509667" y="14468"/>
                  </a:lnTo>
                  <a:lnTo>
                    <a:pt x="505501" y="18634"/>
                  </a:lnTo>
                  <a:lnTo>
                    <a:pt x="95018" y="18634"/>
                  </a:lnTo>
                  <a:lnTo>
                    <a:pt x="65312" y="24645"/>
                  </a:lnTo>
                  <a:lnTo>
                    <a:pt x="41030" y="41030"/>
                  </a:lnTo>
                  <a:lnTo>
                    <a:pt x="24645" y="65312"/>
                  </a:lnTo>
                  <a:lnTo>
                    <a:pt x="18634" y="95018"/>
                  </a:lnTo>
                  <a:lnTo>
                    <a:pt x="18602" y="811679"/>
                  </a:lnTo>
                  <a:lnTo>
                    <a:pt x="18602" y="948946"/>
                  </a:lnTo>
                  <a:lnTo>
                    <a:pt x="14437" y="953111"/>
                  </a:lnTo>
                  <a:close/>
                </a:path>
                <a:path w="10544175" h="953135">
                  <a:moveTo>
                    <a:pt x="18634" y="866016"/>
                  </a:moveTo>
                  <a:lnTo>
                    <a:pt x="18602" y="811679"/>
                  </a:lnTo>
                  <a:lnTo>
                    <a:pt x="18634" y="86601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85879" y="6409056"/>
              <a:ext cx="10279380" cy="0"/>
            </a:xfrm>
            <a:custGeom>
              <a:avLst/>
              <a:gdLst/>
              <a:ahLst/>
              <a:cxnLst/>
              <a:rect l="l" t="t" r="r" b="b"/>
              <a:pathLst>
                <a:path w="10279380">
                  <a:moveTo>
                    <a:pt x="0" y="0"/>
                  </a:moveTo>
                  <a:lnTo>
                    <a:pt x="10278757" y="0"/>
                  </a:lnTo>
                </a:path>
              </a:pathLst>
            </a:custGeom>
            <a:ln w="14287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78278" y="6653662"/>
              <a:ext cx="10507345" cy="935355"/>
            </a:xfrm>
            <a:custGeom>
              <a:avLst/>
              <a:gdLst/>
              <a:ahLst/>
              <a:cxnLst/>
              <a:rect l="l" t="t" r="r" b="b"/>
              <a:pathLst>
                <a:path w="10507345" h="935354">
                  <a:moveTo>
                    <a:pt x="645461" y="13090"/>
                  </a:moveTo>
                  <a:lnTo>
                    <a:pt x="486836" y="13090"/>
                  </a:lnTo>
                  <a:lnTo>
                    <a:pt x="490970" y="8925"/>
                  </a:lnTo>
                  <a:lnTo>
                    <a:pt x="491032" y="2442"/>
                  </a:lnTo>
                  <a:lnTo>
                    <a:pt x="490751" y="1158"/>
                  </a:lnTo>
                  <a:lnTo>
                    <a:pt x="490218" y="0"/>
                  </a:lnTo>
                  <a:lnTo>
                    <a:pt x="642110" y="0"/>
                  </a:lnTo>
                  <a:lnTo>
                    <a:pt x="641609" y="1158"/>
                  </a:lnTo>
                  <a:lnTo>
                    <a:pt x="641296" y="2442"/>
                  </a:lnTo>
                  <a:lnTo>
                    <a:pt x="641296" y="8925"/>
                  </a:lnTo>
                  <a:lnTo>
                    <a:pt x="645461" y="13090"/>
                  </a:lnTo>
                  <a:close/>
                </a:path>
                <a:path w="10507345" h="935354">
                  <a:moveTo>
                    <a:pt x="0" y="934915"/>
                  </a:moveTo>
                  <a:lnTo>
                    <a:pt x="0" y="89475"/>
                  </a:lnTo>
                  <a:lnTo>
                    <a:pt x="6011" y="59769"/>
                  </a:lnTo>
                  <a:lnTo>
                    <a:pt x="22396" y="35487"/>
                  </a:lnTo>
                  <a:lnTo>
                    <a:pt x="46678" y="19102"/>
                  </a:lnTo>
                  <a:lnTo>
                    <a:pt x="76384" y="13090"/>
                  </a:lnTo>
                  <a:lnTo>
                    <a:pt x="754604" y="13090"/>
                  </a:lnTo>
                  <a:lnTo>
                    <a:pt x="754604" y="934477"/>
                  </a:lnTo>
                  <a:lnTo>
                    <a:pt x="808971" y="934477"/>
                  </a:lnTo>
                  <a:lnTo>
                    <a:pt x="0" y="934915"/>
                  </a:lnTo>
                  <a:close/>
                </a:path>
                <a:path w="10507345" h="935354">
                  <a:moveTo>
                    <a:pt x="754604" y="934477"/>
                  </a:moveTo>
                  <a:lnTo>
                    <a:pt x="754604" y="13090"/>
                  </a:lnTo>
                  <a:lnTo>
                    <a:pt x="808971" y="13090"/>
                  </a:lnTo>
                  <a:lnTo>
                    <a:pt x="808971" y="934477"/>
                  </a:lnTo>
                  <a:lnTo>
                    <a:pt x="754604" y="934477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808971" y="13090"/>
                  </a:lnTo>
                  <a:lnTo>
                    <a:pt x="10343429" y="13090"/>
                  </a:lnTo>
                  <a:lnTo>
                    <a:pt x="10343460" y="156213"/>
                  </a:lnTo>
                  <a:lnTo>
                    <a:pt x="10343460" y="934414"/>
                  </a:lnTo>
                  <a:lnTo>
                    <a:pt x="10397765" y="934414"/>
                  </a:lnTo>
                  <a:lnTo>
                    <a:pt x="808971" y="934477"/>
                  </a:lnTo>
                  <a:close/>
                </a:path>
                <a:path w="10507345" h="935354">
                  <a:moveTo>
                    <a:pt x="10343460" y="934414"/>
                  </a:moveTo>
                  <a:lnTo>
                    <a:pt x="10343460" y="101845"/>
                  </a:lnTo>
                  <a:lnTo>
                    <a:pt x="10343429" y="13090"/>
                  </a:lnTo>
                  <a:lnTo>
                    <a:pt x="10397695" y="13090"/>
                  </a:lnTo>
                  <a:lnTo>
                    <a:pt x="10397765" y="156213"/>
                  </a:lnTo>
                  <a:lnTo>
                    <a:pt x="10397765" y="934399"/>
                  </a:lnTo>
                  <a:lnTo>
                    <a:pt x="10343460" y="934414"/>
                  </a:lnTo>
                  <a:close/>
                </a:path>
                <a:path w="10507345" h="935354">
                  <a:moveTo>
                    <a:pt x="10397765" y="934399"/>
                  </a:moveTo>
                  <a:lnTo>
                    <a:pt x="10397765" y="101845"/>
                  </a:lnTo>
                  <a:lnTo>
                    <a:pt x="10397695" y="13090"/>
                  </a:lnTo>
                  <a:lnTo>
                    <a:pt x="10430524" y="13090"/>
                  </a:lnTo>
                  <a:lnTo>
                    <a:pt x="10484512" y="35487"/>
                  </a:lnTo>
                  <a:lnTo>
                    <a:pt x="10506908" y="89475"/>
                  </a:lnTo>
                  <a:lnTo>
                    <a:pt x="10506939" y="156213"/>
                  </a:lnTo>
                  <a:lnTo>
                    <a:pt x="10506939" y="934352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10343460" y="156213"/>
                  </a:moveTo>
                  <a:lnTo>
                    <a:pt x="10343429" y="101845"/>
                  </a:lnTo>
                  <a:lnTo>
                    <a:pt x="10343460" y="156213"/>
                  </a:lnTo>
                  <a:close/>
                </a:path>
                <a:path w="10507345" h="935354">
                  <a:moveTo>
                    <a:pt x="10397765" y="156213"/>
                  </a:moveTo>
                  <a:lnTo>
                    <a:pt x="10397695" y="101845"/>
                  </a:lnTo>
                  <a:lnTo>
                    <a:pt x="10397765" y="156213"/>
                  </a:lnTo>
                  <a:close/>
                </a:path>
                <a:path w="10507345" h="935354">
                  <a:moveTo>
                    <a:pt x="10506939" y="156213"/>
                  </a:moveTo>
                  <a:lnTo>
                    <a:pt x="10506908" y="101845"/>
                  </a:lnTo>
                  <a:lnTo>
                    <a:pt x="10506939" y="156213"/>
                  </a:lnTo>
                  <a:close/>
                </a:path>
                <a:path w="10507345" h="935354">
                  <a:moveTo>
                    <a:pt x="10397765" y="934414"/>
                  </a:moveTo>
                  <a:lnTo>
                    <a:pt x="10343460" y="934414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754604" y="934477"/>
                  </a:lnTo>
                  <a:lnTo>
                    <a:pt x="808971" y="93447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59644" y="6648119"/>
              <a:ext cx="10544175" cy="953135"/>
            </a:xfrm>
            <a:custGeom>
              <a:avLst/>
              <a:gdLst/>
              <a:ahLst/>
              <a:cxnLst/>
              <a:rect l="l" t="t" r="r" b="b"/>
              <a:pathLst>
                <a:path w="10544175" h="953134">
                  <a:moveTo>
                    <a:pt x="773238" y="18602"/>
                  </a:moveTo>
                  <a:lnTo>
                    <a:pt x="664095" y="18602"/>
                  </a:lnTo>
                  <a:lnTo>
                    <a:pt x="659930" y="14437"/>
                  </a:lnTo>
                  <a:lnTo>
                    <a:pt x="660046" y="7478"/>
                  </a:lnTo>
                  <a:lnTo>
                    <a:pt x="660243" y="6670"/>
                  </a:lnTo>
                  <a:lnTo>
                    <a:pt x="662185" y="2286"/>
                  </a:lnTo>
                  <a:lnTo>
                    <a:pt x="665442" y="0"/>
                  </a:lnTo>
                  <a:lnTo>
                    <a:pt x="773238" y="0"/>
                  </a:lnTo>
                  <a:lnTo>
                    <a:pt x="773238" y="18602"/>
                  </a:lnTo>
                  <a:close/>
                </a:path>
                <a:path w="10544175" h="953134">
                  <a:moveTo>
                    <a:pt x="10416431" y="18634"/>
                  </a:moveTo>
                  <a:lnTo>
                    <a:pt x="773238" y="18634"/>
                  </a:lnTo>
                  <a:lnTo>
                    <a:pt x="773238" y="0"/>
                  </a:lnTo>
                  <a:lnTo>
                    <a:pt x="827606" y="0"/>
                  </a:lnTo>
                  <a:lnTo>
                    <a:pt x="827606" y="18602"/>
                  </a:lnTo>
                  <a:lnTo>
                    <a:pt x="10416431" y="18602"/>
                  </a:lnTo>
                  <a:close/>
                </a:path>
                <a:path w="10544175" h="953134">
                  <a:moveTo>
                    <a:pt x="10362063" y="18602"/>
                  </a:moveTo>
                  <a:lnTo>
                    <a:pt x="827606" y="18602"/>
                  </a:lnTo>
                  <a:lnTo>
                    <a:pt x="827606" y="0"/>
                  </a:lnTo>
                  <a:lnTo>
                    <a:pt x="10362063" y="0"/>
                  </a:lnTo>
                  <a:lnTo>
                    <a:pt x="10362063" y="18602"/>
                  </a:lnTo>
                  <a:close/>
                </a:path>
                <a:path w="10544175" h="953134">
                  <a:moveTo>
                    <a:pt x="10416431" y="18602"/>
                  </a:moveTo>
                  <a:lnTo>
                    <a:pt x="10362063" y="18602"/>
                  </a:lnTo>
                  <a:lnTo>
                    <a:pt x="10362063" y="0"/>
                  </a:lnTo>
                  <a:lnTo>
                    <a:pt x="10416431" y="0"/>
                  </a:lnTo>
                  <a:lnTo>
                    <a:pt x="10416431" y="18602"/>
                  </a:lnTo>
                  <a:close/>
                </a:path>
                <a:path w="10544175" h="953134">
                  <a:moveTo>
                    <a:pt x="10540011" y="953111"/>
                  </a:moveTo>
                  <a:lnTo>
                    <a:pt x="10529739" y="953111"/>
                  </a:lnTo>
                  <a:lnTo>
                    <a:pt x="10525573" y="948946"/>
                  </a:lnTo>
                  <a:lnTo>
                    <a:pt x="10525542" y="94987"/>
                  </a:lnTo>
                  <a:lnTo>
                    <a:pt x="10519531" y="65281"/>
                  </a:lnTo>
                  <a:lnTo>
                    <a:pt x="10503146" y="40999"/>
                  </a:lnTo>
                  <a:lnTo>
                    <a:pt x="10478863" y="24614"/>
                  </a:lnTo>
                  <a:lnTo>
                    <a:pt x="10449158" y="18602"/>
                  </a:lnTo>
                  <a:lnTo>
                    <a:pt x="10416431" y="18602"/>
                  </a:lnTo>
                  <a:lnTo>
                    <a:pt x="10416431" y="0"/>
                  </a:lnTo>
                  <a:lnTo>
                    <a:pt x="10449158" y="0"/>
                  </a:lnTo>
                  <a:lnTo>
                    <a:pt x="10486108" y="7478"/>
                  </a:lnTo>
                  <a:lnTo>
                    <a:pt x="10516315" y="27861"/>
                  </a:lnTo>
                  <a:lnTo>
                    <a:pt x="10536698" y="58067"/>
                  </a:lnTo>
                  <a:lnTo>
                    <a:pt x="10544170" y="94987"/>
                  </a:lnTo>
                  <a:lnTo>
                    <a:pt x="10544176" y="948946"/>
                  </a:lnTo>
                  <a:lnTo>
                    <a:pt x="10540011" y="953111"/>
                  </a:lnTo>
                  <a:close/>
                </a:path>
                <a:path w="10544175" h="953134">
                  <a:moveTo>
                    <a:pt x="10525573" y="866016"/>
                  </a:moveTo>
                  <a:lnTo>
                    <a:pt x="10525542" y="811679"/>
                  </a:lnTo>
                  <a:lnTo>
                    <a:pt x="10525573" y="866016"/>
                  </a:lnTo>
                  <a:close/>
                </a:path>
                <a:path w="10544175" h="953134">
                  <a:moveTo>
                    <a:pt x="14437" y="953111"/>
                  </a:moveTo>
                  <a:lnTo>
                    <a:pt x="4165" y="953111"/>
                  </a:lnTo>
                  <a:lnTo>
                    <a:pt x="0" y="948946"/>
                  </a:lnTo>
                  <a:lnTo>
                    <a:pt x="0" y="95018"/>
                  </a:lnTo>
                  <a:lnTo>
                    <a:pt x="7478" y="58067"/>
                  </a:lnTo>
                  <a:lnTo>
                    <a:pt x="27861" y="27861"/>
                  </a:lnTo>
                  <a:lnTo>
                    <a:pt x="58067" y="7478"/>
                  </a:lnTo>
                  <a:lnTo>
                    <a:pt x="95018" y="0"/>
                  </a:lnTo>
                  <a:lnTo>
                    <a:pt x="504123" y="0"/>
                  </a:lnTo>
                  <a:lnTo>
                    <a:pt x="509667" y="14468"/>
                  </a:lnTo>
                  <a:lnTo>
                    <a:pt x="505501" y="18634"/>
                  </a:lnTo>
                  <a:lnTo>
                    <a:pt x="95018" y="18634"/>
                  </a:lnTo>
                  <a:lnTo>
                    <a:pt x="65312" y="24645"/>
                  </a:lnTo>
                  <a:lnTo>
                    <a:pt x="41030" y="41030"/>
                  </a:lnTo>
                  <a:lnTo>
                    <a:pt x="24645" y="65312"/>
                  </a:lnTo>
                  <a:lnTo>
                    <a:pt x="18634" y="95018"/>
                  </a:lnTo>
                  <a:lnTo>
                    <a:pt x="18602" y="811679"/>
                  </a:lnTo>
                  <a:lnTo>
                    <a:pt x="18602" y="948946"/>
                  </a:lnTo>
                  <a:lnTo>
                    <a:pt x="14437" y="953111"/>
                  </a:lnTo>
                  <a:close/>
                </a:path>
                <a:path w="10544175" h="953134">
                  <a:moveTo>
                    <a:pt x="18634" y="866016"/>
                  </a:moveTo>
                  <a:lnTo>
                    <a:pt x="18602" y="811679"/>
                  </a:lnTo>
                  <a:lnTo>
                    <a:pt x="18634" y="86601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95419" y="7580684"/>
              <a:ext cx="10269220" cy="0"/>
            </a:xfrm>
            <a:custGeom>
              <a:avLst/>
              <a:gdLst/>
              <a:ahLst/>
              <a:cxnLst/>
              <a:rect l="l" t="t" r="r" b="b"/>
              <a:pathLst>
                <a:path w="10269220">
                  <a:moveTo>
                    <a:pt x="0" y="0"/>
                  </a:moveTo>
                  <a:lnTo>
                    <a:pt x="10269217" y="0"/>
                  </a:lnTo>
                </a:path>
              </a:pathLst>
            </a:custGeom>
            <a:ln w="14287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78278" y="7825290"/>
              <a:ext cx="10507345" cy="935355"/>
            </a:xfrm>
            <a:custGeom>
              <a:avLst/>
              <a:gdLst/>
              <a:ahLst/>
              <a:cxnLst/>
              <a:rect l="l" t="t" r="r" b="b"/>
              <a:pathLst>
                <a:path w="10507345" h="935354">
                  <a:moveTo>
                    <a:pt x="645461" y="13090"/>
                  </a:moveTo>
                  <a:lnTo>
                    <a:pt x="486836" y="13090"/>
                  </a:lnTo>
                  <a:lnTo>
                    <a:pt x="490970" y="8925"/>
                  </a:lnTo>
                  <a:lnTo>
                    <a:pt x="491032" y="2442"/>
                  </a:lnTo>
                  <a:lnTo>
                    <a:pt x="490751" y="1158"/>
                  </a:lnTo>
                  <a:lnTo>
                    <a:pt x="490218" y="0"/>
                  </a:lnTo>
                  <a:lnTo>
                    <a:pt x="642110" y="0"/>
                  </a:lnTo>
                  <a:lnTo>
                    <a:pt x="641609" y="1158"/>
                  </a:lnTo>
                  <a:lnTo>
                    <a:pt x="641296" y="2442"/>
                  </a:lnTo>
                  <a:lnTo>
                    <a:pt x="641296" y="8925"/>
                  </a:lnTo>
                  <a:lnTo>
                    <a:pt x="645461" y="13090"/>
                  </a:lnTo>
                  <a:close/>
                </a:path>
                <a:path w="10507345" h="935354">
                  <a:moveTo>
                    <a:pt x="0" y="934915"/>
                  </a:moveTo>
                  <a:lnTo>
                    <a:pt x="0" y="89475"/>
                  </a:lnTo>
                  <a:lnTo>
                    <a:pt x="6011" y="59769"/>
                  </a:lnTo>
                  <a:lnTo>
                    <a:pt x="22396" y="35487"/>
                  </a:lnTo>
                  <a:lnTo>
                    <a:pt x="46678" y="19102"/>
                  </a:lnTo>
                  <a:lnTo>
                    <a:pt x="76384" y="13090"/>
                  </a:lnTo>
                  <a:lnTo>
                    <a:pt x="754604" y="13090"/>
                  </a:lnTo>
                  <a:lnTo>
                    <a:pt x="754604" y="934477"/>
                  </a:lnTo>
                  <a:lnTo>
                    <a:pt x="808971" y="934477"/>
                  </a:lnTo>
                  <a:lnTo>
                    <a:pt x="0" y="934915"/>
                  </a:lnTo>
                  <a:close/>
                </a:path>
                <a:path w="10507345" h="935354">
                  <a:moveTo>
                    <a:pt x="754604" y="934477"/>
                  </a:moveTo>
                  <a:lnTo>
                    <a:pt x="754604" y="13090"/>
                  </a:lnTo>
                  <a:lnTo>
                    <a:pt x="808971" y="13090"/>
                  </a:lnTo>
                  <a:lnTo>
                    <a:pt x="808971" y="934477"/>
                  </a:lnTo>
                  <a:lnTo>
                    <a:pt x="754604" y="934477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808971" y="13090"/>
                  </a:lnTo>
                  <a:lnTo>
                    <a:pt x="10343429" y="13090"/>
                  </a:lnTo>
                  <a:lnTo>
                    <a:pt x="10343460" y="156213"/>
                  </a:lnTo>
                  <a:lnTo>
                    <a:pt x="10343460" y="934414"/>
                  </a:lnTo>
                  <a:lnTo>
                    <a:pt x="10397765" y="934414"/>
                  </a:lnTo>
                  <a:lnTo>
                    <a:pt x="808971" y="934477"/>
                  </a:lnTo>
                  <a:close/>
                </a:path>
                <a:path w="10507345" h="935354">
                  <a:moveTo>
                    <a:pt x="10343460" y="934414"/>
                  </a:moveTo>
                  <a:lnTo>
                    <a:pt x="10343460" y="101845"/>
                  </a:lnTo>
                  <a:lnTo>
                    <a:pt x="10343429" y="13090"/>
                  </a:lnTo>
                  <a:lnTo>
                    <a:pt x="10397695" y="13090"/>
                  </a:lnTo>
                  <a:lnTo>
                    <a:pt x="10397765" y="156213"/>
                  </a:lnTo>
                  <a:lnTo>
                    <a:pt x="10397765" y="934399"/>
                  </a:lnTo>
                  <a:lnTo>
                    <a:pt x="10343460" y="934414"/>
                  </a:lnTo>
                  <a:close/>
                </a:path>
                <a:path w="10507345" h="935354">
                  <a:moveTo>
                    <a:pt x="10397765" y="934399"/>
                  </a:moveTo>
                  <a:lnTo>
                    <a:pt x="10397765" y="101845"/>
                  </a:lnTo>
                  <a:lnTo>
                    <a:pt x="10397695" y="13090"/>
                  </a:lnTo>
                  <a:lnTo>
                    <a:pt x="10430524" y="13090"/>
                  </a:lnTo>
                  <a:lnTo>
                    <a:pt x="10484512" y="35487"/>
                  </a:lnTo>
                  <a:lnTo>
                    <a:pt x="10506908" y="89475"/>
                  </a:lnTo>
                  <a:lnTo>
                    <a:pt x="10506939" y="156213"/>
                  </a:lnTo>
                  <a:lnTo>
                    <a:pt x="10506939" y="934352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10343460" y="156213"/>
                  </a:moveTo>
                  <a:lnTo>
                    <a:pt x="10343429" y="101845"/>
                  </a:lnTo>
                  <a:lnTo>
                    <a:pt x="10343460" y="156213"/>
                  </a:lnTo>
                  <a:close/>
                </a:path>
                <a:path w="10507345" h="935354">
                  <a:moveTo>
                    <a:pt x="10397765" y="156213"/>
                  </a:moveTo>
                  <a:lnTo>
                    <a:pt x="10397695" y="101845"/>
                  </a:lnTo>
                  <a:lnTo>
                    <a:pt x="10397765" y="156213"/>
                  </a:lnTo>
                  <a:close/>
                </a:path>
                <a:path w="10507345" h="935354">
                  <a:moveTo>
                    <a:pt x="10506939" y="156213"/>
                  </a:moveTo>
                  <a:lnTo>
                    <a:pt x="10506908" y="101845"/>
                  </a:lnTo>
                  <a:lnTo>
                    <a:pt x="10506939" y="156213"/>
                  </a:lnTo>
                  <a:close/>
                </a:path>
                <a:path w="10507345" h="935354">
                  <a:moveTo>
                    <a:pt x="10397765" y="934414"/>
                  </a:moveTo>
                  <a:lnTo>
                    <a:pt x="10343460" y="934414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754604" y="934477"/>
                  </a:lnTo>
                  <a:lnTo>
                    <a:pt x="808971" y="93447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9644" y="7819747"/>
              <a:ext cx="10544175" cy="953135"/>
            </a:xfrm>
            <a:custGeom>
              <a:avLst/>
              <a:gdLst/>
              <a:ahLst/>
              <a:cxnLst/>
              <a:rect l="l" t="t" r="r" b="b"/>
              <a:pathLst>
                <a:path w="10544175" h="953134">
                  <a:moveTo>
                    <a:pt x="773238" y="18602"/>
                  </a:moveTo>
                  <a:lnTo>
                    <a:pt x="664095" y="18602"/>
                  </a:lnTo>
                  <a:lnTo>
                    <a:pt x="659930" y="14437"/>
                  </a:lnTo>
                  <a:lnTo>
                    <a:pt x="660046" y="7478"/>
                  </a:lnTo>
                  <a:lnTo>
                    <a:pt x="660243" y="6670"/>
                  </a:lnTo>
                  <a:lnTo>
                    <a:pt x="662185" y="2286"/>
                  </a:lnTo>
                  <a:lnTo>
                    <a:pt x="665442" y="0"/>
                  </a:lnTo>
                  <a:lnTo>
                    <a:pt x="773238" y="0"/>
                  </a:lnTo>
                  <a:lnTo>
                    <a:pt x="773238" y="18602"/>
                  </a:lnTo>
                  <a:close/>
                </a:path>
                <a:path w="10544175" h="953134">
                  <a:moveTo>
                    <a:pt x="10416431" y="18634"/>
                  </a:moveTo>
                  <a:lnTo>
                    <a:pt x="773238" y="18634"/>
                  </a:lnTo>
                  <a:lnTo>
                    <a:pt x="773238" y="0"/>
                  </a:lnTo>
                  <a:lnTo>
                    <a:pt x="827606" y="0"/>
                  </a:lnTo>
                  <a:lnTo>
                    <a:pt x="827606" y="18602"/>
                  </a:lnTo>
                  <a:lnTo>
                    <a:pt x="10416431" y="18602"/>
                  </a:lnTo>
                  <a:close/>
                </a:path>
                <a:path w="10544175" h="953134">
                  <a:moveTo>
                    <a:pt x="10362063" y="18602"/>
                  </a:moveTo>
                  <a:lnTo>
                    <a:pt x="827606" y="18602"/>
                  </a:lnTo>
                  <a:lnTo>
                    <a:pt x="827606" y="0"/>
                  </a:lnTo>
                  <a:lnTo>
                    <a:pt x="10362063" y="0"/>
                  </a:lnTo>
                  <a:lnTo>
                    <a:pt x="10362063" y="18602"/>
                  </a:lnTo>
                  <a:close/>
                </a:path>
                <a:path w="10544175" h="953134">
                  <a:moveTo>
                    <a:pt x="10416431" y="18602"/>
                  </a:moveTo>
                  <a:lnTo>
                    <a:pt x="10362063" y="18602"/>
                  </a:lnTo>
                  <a:lnTo>
                    <a:pt x="10362063" y="0"/>
                  </a:lnTo>
                  <a:lnTo>
                    <a:pt x="10416431" y="0"/>
                  </a:lnTo>
                  <a:lnTo>
                    <a:pt x="10416431" y="18602"/>
                  </a:lnTo>
                  <a:close/>
                </a:path>
                <a:path w="10544175" h="953134">
                  <a:moveTo>
                    <a:pt x="10540011" y="953111"/>
                  </a:moveTo>
                  <a:lnTo>
                    <a:pt x="10529739" y="953111"/>
                  </a:lnTo>
                  <a:lnTo>
                    <a:pt x="10525573" y="948946"/>
                  </a:lnTo>
                  <a:lnTo>
                    <a:pt x="10525542" y="94987"/>
                  </a:lnTo>
                  <a:lnTo>
                    <a:pt x="10519531" y="65281"/>
                  </a:lnTo>
                  <a:lnTo>
                    <a:pt x="10503146" y="40999"/>
                  </a:lnTo>
                  <a:lnTo>
                    <a:pt x="10478863" y="24614"/>
                  </a:lnTo>
                  <a:lnTo>
                    <a:pt x="10449158" y="18602"/>
                  </a:lnTo>
                  <a:lnTo>
                    <a:pt x="10416431" y="18602"/>
                  </a:lnTo>
                  <a:lnTo>
                    <a:pt x="10416431" y="0"/>
                  </a:lnTo>
                  <a:lnTo>
                    <a:pt x="10449158" y="0"/>
                  </a:lnTo>
                  <a:lnTo>
                    <a:pt x="10486108" y="7478"/>
                  </a:lnTo>
                  <a:lnTo>
                    <a:pt x="10516315" y="27861"/>
                  </a:lnTo>
                  <a:lnTo>
                    <a:pt x="10536698" y="58067"/>
                  </a:lnTo>
                  <a:lnTo>
                    <a:pt x="10544170" y="94987"/>
                  </a:lnTo>
                  <a:lnTo>
                    <a:pt x="10544176" y="948946"/>
                  </a:lnTo>
                  <a:lnTo>
                    <a:pt x="10540011" y="953111"/>
                  </a:lnTo>
                  <a:close/>
                </a:path>
                <a:path w="10544175" h="953134">
                  <a:moveTo>
                    <a:pt x="10525573" y="866016"/>
                  </a:moveTo>
                  <a:lnTo>
                    <a:pt x="10525542" y="811679"/>
                  </a:lnTo>
                  <a:lnTo>
                    <a:pt x="10525573" y="866016"/>
                  </a:lnTo>
                  <a:close/>
                </a:path>
                <a:path w="10544175" h="953134">
                  <a:moveTo>
                    <a:pt x="14437" y="953111"/>
                  </a:moveTo>
                  <a:lnTo>
                    <a:pt x="4165" y="953111"/>
                  </a:lnTo>
                  <a:lnTo>
                    <a:pt x="0" y="948946"/>
                  </a:lnTo>
                  <a:lnTo>
                    <a:pt x="0" y="95018"/>
                  </a:lnTo>
                  <a:lnTo>
                    <a:pt x="7478" y="58067"/>
                  </a:lnTo>
                  <a:lnTo>
                    <a:pt x="27861" y="27861"/>
                  </a:lnTo>
                  <a:lnTo>
                    <a:pt x="58067" y="7478"/>
                  </a:lnTo>
                  <a:lnTo>
                    <a:pt x="95018" y="0"/>
                  </a:lnTo>
                  <a:lnTo>
                    <a:pt x="504123" y="0"/>
                  </a:lnTo>
                  <a:lnTo>
                    <a:pt x="509667" y="14468"/>
                  </a:lnTo>
                  <a:lnTo>
                    <a:pt x="505501" y="18634"/>
                  </a:lnTo>
                  <a:lnTo>
                    <a:pt x="95018" y="18634"/>
                  </a:lnTo>
                  <a:lnTo>
                    <a:pt x="65312" y="24645"/>
                  </a:lnTo>
                  <a:lnTo>
                    <a:pt x="41030" y="41030"/>
                  </a:lnTo>
                  <a:lnTo>
                    <a:pt x="24645" y="65312"/>
                  </a:lnTo>
                  <a:lnTo>
                    <a:pt x="18634" y="95018"/>
                  </a:lnTo>
                  <a:lnTo>
                    <a:pt x="18602" y="811679"/>
                  </a:lnTo>
                  <a:lnTo>
                    <a:pt x="18602" y="948946"/>
                  </a:lnTo>
                  <a:lnTo>
                    <a:pt x="14437" y="953111"/>
                  </a:lnTo>
                  <a:close/>
                </a:path>
                <a:path w="10544175" h="953134">
                  <a:moveTo>
                    <a:pt x="18634" y="866016"/>
                  </a:moveTo>
                  <a:lnTo>
                    <a:pt x="18602" y="811679"/>
                  </a:lnTo>
                  <a:lnTo>
                    <a:pt x="18634" y="86601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85784" y="8752311"/>
              <a:ext cx="10279380" cy="0"/>
            </a:xfrm>
            <a:custGeom>
              <a:avLst/>
              <a:gdLst/>
              <a:ahLst/>
              <a:cxnLst/>
              <a:rect l="l" t="t" r="r" b="b"/>
              <a:pathLst>
                <a:path w="10279380">
                  <a:moveTo>
                    <a:pt x="0" y="0"/>
                  </a:moveTo>
                  <a:lnTo>
                    <a:pt x="10278852" y="0"/>
                  </a:lnTo>
                </a:path>
              </a:pathLst>
            </a:custGeom>
            <a:ln w="14287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09985" y="232447"/>
              <a:ext cx="12037695" cy="8235950"/>
            </a:xfrm>
            <a:custGeom>
              <a:avLst/>
              <a:gdLst/>
              <a:ahLst/>
              <a:cxnLst/>
              <a:rect l="l" t="t" r="r" b="b"/>
              <a:pathLst>
                <a:path w="12037694" h="8235950">
                  <a:moveTo>
                    <a:pt x="215493" y="7939684"/>
                  </a:moveTo>
                  <a:lnTo>
                    <a:pt x="193548" y="7939684"/>
                  </a:lnTo>
                  <a:lnTo>
                    <a:pt x="193548" y="7978292"/>
                  </a:lnTo>
                  <a:lnTo>
                    <a:pt x="53644" y="7978292"/>
                  </a:lnTo>
                  <a:lnTo>
                    <a:pt x="53644" y="7940192"/>
                  </a:lnTo>
                  <a:lnTo>
                    <a:pt x="31699" y="7940192"/>
                  </a:lnTo>
                  <a:lnTo>
                    <a:pt x="31699" y="7978292"/>
                  </a:lnTo>
                  <a:lnTo>
                    <a:pt x="31699" y="7996072"/>
                  </a:lnTo>
                  <a:lnTo>
                    <a:pt x="31699" y="8037982"/>
                  </a:lnTo>
                  <a:lnTo>
                    <a:pt x="31699" y="8057032"/>
                  </a:lnTo>
                  <a:lnTo>
                    <a:pt x="215493" y="8057032"/>
                  </a:lnTo>
                  <a:lnTo>
                    <a:pt x="215493" y="8038439"/>
                  </a:lnTo>
                  <a:lnTo>
                    <a:pt x="215493" y="8037982"/>
                  </a:lnTo>
                  <a:lnTo>
                    <a:pt x="215493" y="7996682"/>
                  </a:lnTo>
                  <a:lnTo>
                    <a:pt x="193548" y="7996682"/>
                  </a:lnTo>
                  <a:lnTo>
                    <a:pt x="193548" y="8037982"/>
                  </a:lnTo>
                  <a:lnTo>
                    <a:pt x="53644" y="8037982"/>
                  </a:lnTo>
                  <a:lnTo>
                    <a:pt x="53644" y="7996072"/>
                  </a:lnTo>
                  <a:lnTo>
                    <a:pt x="215493" y="7996072"/>
                  </a:lnTo>
                  <a:lnTo>
                    <a:pt x="215493" y="7978394"/>
                  </a:lnTo>
                  <a:lnTo>
                    <a:pt x="215493" y="7939684"/>
                  </a:lnTo>
                  <a:close/>
                </a:path>
                <a:path w="12037694" h="8235950">
                  <a:moveTo>
                    <a:pt x="247497" y="8090560"/>
                  </a:moveTo>
                  <a:lnTo>
                    <a:pt x="0" y="8090560"/>
                  </a:lnTo>
                  <a:lnTo>
                    <a:pt x="0" y="8109153"/>
                  </a:lnTo>
                  <a:lnTo>
                    <a:pt x="112166" y="8109153"/>
                  </a:lnTo>
                  <a:lnTo>
                    <a:pt x="112166" y="8201203"/>
                  </a:lnTo>
                  <a:lnTo>
                    <a:pt x="134416" y="8201203"/>
                  </a:lnTo>
                  <a:lnTo>
                    <a:pt x="134416" y="8109153"/>
                  </a:lnTo>
                  <a:lnTo>
                    <a:pt x="247497" y="8109153"/>
                  </a:lnTo>
                  <a:lnTo>
                    <a:pt x="247497" y="8090560"/>
                  </a:lnTo>
                  <a:close/>
                </a:path>
                <a:path w="12037694" h="8235950">
                  <a:moveTo>
                    <a:pt x="487984" y="7951622"/>
                  </a:moveTo>
                  <a:lnTo>
                    <a:pt x="301447" y="7951622"/>
                  </a:lnTo>
                  <a:lnTo>
                    <a:pt x="301447" y="7969402"/>
                  </a:lnTo>
                  <a:lnTo>
                    <a:pt x="301447" y="8060842"/>
                  </a:lnTo>
                  <a:lnTo>
                    <a:pt x="301447" y="8078622"/>
                  </a:lnTo>
                  <a:lnTo>
                    <a:pt x="487984" y="8078622"/>
                  </a:lnTo>
                  <a:lnTo>
                    <a:pt x="487984" y="8060995"/>
                  </a:lnTo>
                  <a:lnTo>
                    <a:pt x="487984" y="8060842"/>
                  </a:lnTo>
                  <a:lnTo>
                    <a:pt x="487984" y="7969555"/>
                  </a:lnTo>
                  <a:lnTo>
                    <a:pt x="466648" y="7969555"/>
                  </a:lnTo>
                  <a:lnTo>
                    <a:pt x="466648" y="8060842"/>
                  </a:lnTo>
                  <a:lnTo>
                    <a:pt x="322783" y="8060842"/>
                  </a:lnTo>
                  <a:lnTo>
                    <a:pt x="322783" y="7969402"/>
                  </a:lnTo>
                  <a:lnTo>
                    <a:pt x="487984" y="7969402"/>
                  </a:lnTo>
                  <a:lnTo>
                    <a:pt x="487984" y="7951622"/>
                  </a:lnTo>
                  <a:close/>
                </a:path>
                <a:path w="12037694" h="8235950">
                  <a:moveTo>
                    <a:pt x="518769" y="8146948"/>
                  </a:moveTo>
                  <a:lnTo>
                    <a:pt x="405993" y="8146948"/>
                  </a:lnTo>
                  <a:lnTo>
                    <a:pt x="405993" y="8078978"/>
                  </a:lnTo>
                  <a:lnTo>
                    <a:pt x="383743" y="8078978"/>
                  </a:lnTo>
                  <a:lnTo>
                    <a:pt x="383743" y="8146948"/>
                  </a:lnTo>
                  <a:lnTo>
                    <a:pt x="271576" y="8146948"/>
                  </a:lnTo>
                  <a:lnTo>
                    <a:pt x="271576" y="8165541"/>
                  </a:lnTo>
                  <a:lnTo>
                    <a:pt x="518769" y="8165541"/>
                  </a:lnTo>
                  <a:lnTo>
                    <a:pt x="518769" y="8146948"/>
                  </a:lnTo>
                  <a:close/>
                </a:path>
                <a:path w="12037694" h="8235950">
                  <a:moveTo>
                    <a:pt x="715975" y="8048498"/>
                  </a:moveTo>
                  <a:lnTo>
                    <a:pt x="714756" y="8042402"/>
                  </a:lnTo>
                  <a:lnTo>
                    <a:pt x="712317" y="8030210"/>
                  </a:lnTo>
                  <a:lnTo>
                    <a:pt x="679716" y="8035976"/>
                  </a:lnTo>
                  <a:lnTo>
                    <a:pt x="647700" y="8039735"/>
                  </a:lnTo>
                  <a:lnTo>
                    <a:pt x="615442" y="8041780"/>
                  </a:lnTo>
                  <a:lnTo>
                    <a:pt x="582168" y="8042402"/>
                  </a:lnTo>
                  <a:lnTo>
                    <a:pt x="582168" y="7944256"/>
                  </a:lnTo>
                  <a:lnTo>
                    <a:pt x="559917" y="7944256"/>
                  </a:lnTo>
                  <a:lnTo>
                    <a:pt x="559917" y="8060995"/>
                  </a:lnTo>
                  <a:lnTo>
                    <a:pt x="581863" y="8060995"/>
                  </a:lnTo>
                  <a:lnTo>
                    <a:pt x="615975" y="8060372"/>
                  </a:lnTo>
                  <a:lnTo>
                    <a:pt x="649033" y="8058290"/>
                  </a:lnTo>
                  <a:lnTo>
                    <a:pt x="682028" y="8054441"/>
                  </a:lnTo>
                  <a:lnTo>
                    <a:pt x="715975" y="8048498"/>
                  </a:lnTo>
                  <a:close/>
                </a:path>
                <a:path w="12037694" h="8235950">
                  <a:moveTo>
                    <a:pt x="765657" y="8096656"/>
                  </a:moveTo>
                  <a:lnTo>
                    <a:pt x="744016" y="8096656"/>
                  </a:lnTo>
                  <a:lnTo>
                    <a:pt x="744016" y="8114639"/>
                  </a:lnTo>
                  <a:lnTo>
                    <a:pt x="744016" y="8178952"/>
                  </a:lnTo>
                  <a:lnTo>
                    <a:pt x="612038" y="8178952"/>
                  </a:lnTo>
                  <a:lnTo>
                    <a:pt x="612038" y="8114639"/>
                  </a:lnTo>
                  <a:lnTo>
                    <a:pt x="744016" y="8114639"/>
                  </a:lnTo>
                  <a:lnTo>
                    <a:pt x="744016" y="8096656"/>
                  </a:lnTo>
                  <a:lnTo>
                    <a:pt x="590397" y="8096656"/>
                  </a:lnTo>
                  <a:lnTo>
                    <a:pt x="590397" y="8197240"/>
                  </a:lnTo>
                  <a:lnTo>
                    <a:pt x="765657" y="8197240"/>
                  </a:lnTo>
                  <a:lnTo>
                    <a:pt x="765657" y="8178952"/>
                  </a:lnTo>
                  <a:lnTo>
                    <a:pt x="765657" y="8114639"/>
                  </a:lnTo>
                  <a:lnTo>
                    <a:pt x="765657" y="8096656"/>
                  </a:lnTo>
                  <a:close/>
                </a:path>
                <a:path w="12037694" h="8235950">
                  <a:moveTo>
                    <a:pt x="765657" y="7928407"/>
                  </a:moveTo>
                  <a:lnTo>
                    <a:pt x="743407" y="7928407"/>
                  </a:lnTo>
                  <a:lnTo>
                    <a:pt x="743407" y="8082940"/>
                  </a:lnTo>
                  <a:lnTo>
                    <a:pt x="765657" y="8082940"/>
                  </a:lnTo>
                  <a:lnTo>
                    <a:pt x="765657" y="7928407"/>
                  </a:lnTo>
                  <a:close/>
                </a:path>
                <a:path w="12037694" h="8235950">
                  <a:moveTo>
                    <a:pt x="975360" y="8012227"/>
                  </a:moveTo>
                  <a:lnTo>
                    <a:pt x="969975" y="7986369"/>
                  </a:lnTo>
                  <a:lnTo>
                    <a:pt x="956233" y="7968031"/>
                  </a:lnTo>
                  <a:lnTo>
                    <a:pt x="954976" y="7966354"/>
                  </a:lnTo>
                  <a:lnTo>
                    <a:pt x="953719" y="7965656"/>
                  </a:lnTo>
                  <a:lnTo>
                    <a:pt x="953719" y="8012227"/>
                  </a:lnTo>
                  <a:lnTo>
                    <a:pt x="949921" y="8030108"/>
                  </a:lnTo>
                  <a:lnTo>
                    <a:pt x="939355" y="8044193"/>
                  </a:lnTo>
                  <a:lnTo>
                    <a:pt x="923239" y="8053413"/>
                  </a:lnTo>
                  <a:lnTo>
                    <a:pt x="902817" y="8056727"/>
                  </a:lnTo>
                  <a:lnTo>
                    <a:pt x="882345" y="8053413"/>
                  </a:lnTo>
                  <a:lnTo>
                    <a:pt x="866127" y="8044193"/>
                  </a:lnTo>
                  <a:lnTo>
                    <a:pt x="855446" y="8030108"/>
                  </a:lnTo>
                  <a:lnTo>
                    <a:pt x="851611" y="8012227"/>
                  </a:lnTo>
                  <a:lnTo>
                    <a:pt x="855446" y="7994396"/>
                  </a:lnTo>
                  <a:lnTo>
                    <a:pt x="866127" y="7980413"/>
                  </a:lnTo>
                  <a:lnTo>
                    <a:pt x="882345" y="7971295"/>
                  </a:lnTo>
                  <a:lnTo>
                    <a:pt x="902817" y="7968031"/>
                  </a:lnTo>
                  <a:lnTo>
                    <a:pt x="923239" y="7971295"/>
                  </a:lnTo>
                  <a:lnTo>
                    <a:pt x="939355" y="7980413"/>
                  </a:lnTo>
                  <a:lnTo>
                    <a:pt x="949921" y="7994396"/>
                  </a:lnTo>
                  <a:lnTo>
                    <a:pt x="953719" y="8012227"/>
                  </a:lnTo>
                  <a:lnTo>
                    <a:pt x="953719" y="7965656"/>
                  </a:lnTo>
                  <a:lnTo>
                    <a:pt x="932027" y="7953413"/>
                  </a:lnTo>
                  <a:lnTo>
                    <a:pt x="902817" y="7948828"/>
                  </a:lnTo>
                  <a:lnTo>
                    <a:pt x="873607" y="7953413"/>
                  </a:lnTo>
                  <a:lnTo>
                    <a:pt x="850658" y="7966354"/>
                  </a:lnTo>
                  <a:lnTo>
                    <a:pt x="835647" y="7986369"/>
                  </a:lnTo>
                  <a:lnTo>
                    <a:pt x="830275" y="8012227"/>
                  </a:lnTo>
                  <a:lnTo>
                    <a:pt x="835647" y="8038071"/>
                  </a:lnTo>
                  <a:lnTo>
                    <a:pt x="850658" y="8058099"/>
                  </a:lnTo>
                  <a:lnTo>
                    <a:pt x="873607" y="8071028"/>
                  </a:lnTo>
                  <a:lnTo>
                    <a:pt x="902817" y="8075625"/>
                  </a:lnTo>
                  <a:lnTo>
                    <a:pt x="932027" y="8071028"/>
                  </a:lnTo>
                  <a:lnTo>
                    <a:pt x="954976" y="8058099"/>
                  </a:lnTo>
                  <a:lnTo>
                    <a:pt x="956005" y="8056727"/>
                  </a:lnTo>
                  <a:lnTo>
                    <a:pt x="969975" y="8038071"/>
                  </a:lnTo>
                  <a:lnTo>
                    <a:pt x="975360" y="8012227"/>
                  </a:lnTo>
                  <a:close/>
                </a:path>
                <a:path w="12037694" h="8235950">
                  <a:moveTo>
                    <a:pt x="996391" y="8128965"/>
                  </a:moveTo>
                  <a:lnTo>
                    <a:pt x="994562" y="8112506"/>
                  </a:lnTo>
                  <a:lnTo>
                    <a:pt x="948601" y="8117967"/>
                  </a:lnTo>
                  <a:lnTo>
                    <a:pt x="901712" y="8120774"/>
                  </a:lnTo>
                  <a:lnTo>
                    <a:pt x="856589" y="8121802"/>
                  </a:lnTo>
                  <a:lnTo>
                    <a:pt x="815949" y="8121955"/>
                  </a:lnTo>
                  <a:lnTo>
                    <a:pt x="819302" y="8140852"/>
                  </a:lnTo>
                  <a:lnTo>
                    <a:pt x="859053" y="8140624"/>
                  </a:lnTo>
                  <a:lnTo>
                    <a:pt x="903274" y="8139252"/>
                  </a:lnTo>
                  <a:lnTo>
                    <a:pt x="949769" y="8135709"/>
                  </a:lnTo>
                  <a:lnTo>
                    <a:pt x="996391" y="8128965"/>
                  </a:lnTo>
                  <a:close/>
                </a:path>
                <a:path w="12037694" h="8235950">
                  <a:moveTo>
                    <a:pt x="1035100" y="7928407"/>
                  </a:moveTo>
                  <a:lnTo>
                    <a:pt x="1013155" y="7928407"/>
                  </a:lnTo>
                  <a:lnTo>
                    <a:pt x="1013155" y="8201507"/>
                  </a:lnTo>
                  <a:lnTo>
                    <a:pt x="1035100" y="8201507"/>
                  </a:lnTo>
                  <a:lnTo>
                    <a:pt x="1035100" y="7928407"/>
                  </a:lnTo>
                  <a:close/>
                </a:path>
                <a:path w="12037694" h="8235950">
                  <a:moveTo>
                    <a:pt x="1385277" y="7928711"/>
                  </a:moveTo>
                  <a:lnTo>
                    <a:pt x="1363027" y="7928711"/>
                  </a:lnTo>
                  <a:lnTo>
                    <a:pt x="1363027" y="7979918"/>
                  </a:lnTo>
                  <a:lnTo>
                    <a:pt x="1298714" y="7979918"/>
                  </a:lnTo>
                  <a:lnTo>
                    <a:pt x="1300149" y="7972717"/>
                  </a:lnTo>
                  <a:lnTo>
                    <a:pt x="1301191" y="7965249"/>
                  </a:lnTo>
                  <a:lnTo>
                    <a:pt x="1301851" y="7957502"/>
                  </a:lnTo>
                  <a:lnTo>
                    <a:pt x="1302067" y="7949438"/>
                  </a:lnTo>
                  <a:lnTo>
                    <a:pt x="1179537" y="7949438"/>
                  </a:lnTo>
                  <a:lnTo>
                    <a:pt x="1179537" y="7968031"/>
                  </a:lnTo>
                  <a:lnTo>
                    <a:pt x="1277988" y="7968031"/>
                  </a:lnTo>
                  <a:lnTo>
                    <a:pt x="1267752" y="8002435"/>
                  </a:lnTo>
                  <a:lnTo>
                    <a:pt x="1244765" y="8032039"/>
                  </a:lnTo>
                  <a:lnTo>
                    <a:pt x="1210360" y="8056156"/>
                  </a:lnTo>
                  <a:lnTo>
                    <a:pt x="1165821" y="8074101"/>
                  </a:lnTo>
                  <a:lnTo>
                    <a:pt x="1174661" y="8092084"/>
                  </a:lnTo>
                  <a:lnTo>
                    <a:pt x="1215224" y="8076133"/>
                  </a:lnTo>
                  <a:lnTo>
                    <a:pt x="1248994" y="8054975"/>
                  </a:lnTo>
                  <a:lnTo>
                    <a:pt x="1275181" y="8028902"/>
                  </a:lnTo>
                  <a:lnTo>
                    <a:pt x="1292923" y="7998206"/>
                  </a:lnTo>
                  <a:lnTo>
                    <a:pt x="1363027" y="7998206"/>
                  </a:lnTo>
                  <a:lnTo>
                    <a:pt x="1363027" y="8036915"/>
                  </a:lnTo>
                  <a:lnTo>
                    <a:pt x="1289570" y="8036915"/>
                  </a:lnTo>
                  <a:lnTo>
                    <a:pt x="1289570" y="8055508"/>
                  </a:lnTo>
                  <a:lnTo>
                    <a:pt x="1363027" y="8055508"/>
                  </a:lnTo>
                  <a:lnTo>
                    <a:pt x="1363027" y="8092999"/>
                  </a:lnTo>
                  <a:lnTo>
                    <a:pt x="1385277" y="8092999"/>
                  </a:lnTo>
                  <a:lnTo>
                    <a:pt x="1385277" y="7998206"/>
                  </a:lnTo>
                  <a:lnTo>
                    <a:pt x="1385277" y="7979918"/>
                  </a:lnTo>
                  <a:lnTo>
                    <a:pt x="1385277" y="7928711"/>
                  </a:lnTo>
                  <a:close/>
                </a:path>
                <a:path w="12037694" h="8235950">
                  <a:moveTo>
                    <a:pt x="1386497" y="8147863"/>
                  </a:moveTo>
                  <a:lnTo>
                    <a:pt x="1380261" y="8126133"/>
                  </a:lnTo>
                  <a:lnTo>
                    <a:pt x="1366977" y="8114030"/>
                  </a:lnTo>
                  <a:lnTo>
                    <a:pt x="1364551" y="8111820"/>
                  </a:lnTo>
                  <a:lnTo>
                    <a:pt x="1364551" y="8147863"/>
                  </a:lnTo>
                  <a:lnTo>
                    <a:pt x="1359776" y="8162201"/>
                  </a:lnTo>
                  <a:lnTo>
                    <a:pt x="1346149" y="8172932"/>
                  </a:lnTo>
                  <a:lnTo>
                    <a:pt x="1324825" y="8179663"/>
                  </a:lnTo>
                  <a:lnTo>
                    <a:pt x="1296885" y="8182000"/>
                  </a:lnTo>
                  <a:lnTo>
                    <a:pt x="1268780" y="8179663"/>
                  </a:lnTo>
                  <a:lnTo>
                    <a:pt x="1247355" y="8172932"/>
                  </a:lnTo>
                  <a:lnTo>
                    <a:pt x="1233716" y="8162201"/>
                  </a:lnTo>
                  <a:lnTo>
                    <a:pt x="1228915" y="8147863"/>
                  </a:lnTo>
                  <a:lnTo>
                    <a:pt x="1233716" y="8133702"/>
                  </a:lnTo>
                  <a:lnTo>
                    <a:pt x="1247355" y="8123060"/>
                  </a:lnTo>
                  <a:lnTo>
                    <a:pt x="1268780" y="8116354"/>
                  </a:lnTo>
                  <a:lnTo>
                    <a:pt x="1296885" y="8114030"/>
                  </a:lnTo>
                  <a:lnTo>
                    <a:pt x="1324825" y="8116354"/>
                  </a:lnTo>
                  <a:lnTo>
                    <a:pt x="1346149" y="8123060"/>
                  </a:lnTo>
                  <a:lnTo>
                    <a:pt x="1359776" y="8133702"/>
                  </a:lnTo>
                  <a:lnTo>
                    <a:pt x="1364551" y="8147863"/>
                  </a:lnTo>
                  <a:lnTo>
                    <a:pt x="1364551" y="8111820"/>
                  </a:lnTo>
                  <a:lnTo>
                    <a:pt x="1362379" y="8109839"/>
                  </a:lnTo>
                  <a:lnTo>
                    <a:pt x="1334173" y="8099603"/>
                  </a:lnTo>
                  <a:lnTo>
                    <a:pt x="1296885" y="8096047"/>
                  </a:lnTo>
                  <a:lnTo>
                    <a:pt x="1259611" y="8099603"/>
                  </a:lnTo>
                  <a:lnTo>
                    <a:pt x="1231392" y="8109839"/>
                  </a:lnTo>
                  <a:lnTo>
                    <a:pt x="1213523" y="8126133"/>
                  </a:lnTo>
                  <a:lnTo>
                    <a:pt x="1207274" y="8147863"/>
                  </a:lnTo>
                  <a:lnTo>
                    <a:pt x="1213523" y="8169630"/>
                  </a:lnTo>
                  <a:lnTo>
                    <a:pt x="1231392" y="8186039"/>
                  </a:lnTo>
                  <a:lnTo>
                    <a:pt x="1259611" y="8196377"/>
                  </a:lnTo>
                  <a:lnTo>
                    <a:pt x="1296885" y="8199983"/>
                  </a:lnTo>
                  <a:lnTo>
                    <a:pt x="1334173" y="8196377"/>
                  </a:lnTo>
                  <a:lnTo>
                    <a:pt x="1362379" y="8186039"/>
                  </a:lnTo>
                  <a:lnTo>
                    <a:pt x="1366786" y="8182000"/>
                  </a:lnTo>
                  <a:lnTo>
                    <a:pt x="1380261" y="8169630"/>
                  </a:lnTo>
                  <a:lnTo>
                    <a:pt x="1386497" y="8147863"/>
                  </a:lnTo>
                  <a:close/>
                </a:path>
                <a:path w="12037694" h="8235950">
                  <a:moveTo>
                    <a:pt x="1571510" y="8117383"/>
                  </a:moveTo>
                  <a:lnTo>
                    <a:pt x="1546161" y="8098422"/>
                  </a:lnTo>
                  <a:lnTo>
                    <a:pt x="1527505" y="8071967"/>
                  </a:lnTo>
                  <a:lnTo>
                    <a:pt x="1522933" y="8059166"/>
                  </a:lnTo>
                  <a:lnTo>
                    <a:pt x="1516011" y="8039798"/>
                  </a:lnTo>
                  <a:lnTo>
                    <a:pt x="1512074" y="8003692"/>
                  </a:lnTo>
                  <a:lnTo>
                    <a:pt x="1512074" y="7979918"/>
                  </a:lnTo>
                  <a:lnTo>
                    <a:pt x="1563281" y="7979918"/>
                  </a:lnTo>
                  <a:lnTo>
                    <a:pt x="1563281" y="7961325"/>
                  </a:lnTo>
                  <a:lnTo>
                    <a:pt x="1436484" y="7961325"/>
                  </a:lnTo>
                  <a:lnTo>
                    <a:pt x="1436484" y="7979918"/>
                  </a:lnTo>
                  <a:lnTo>
                    <a:pt x="1490738" y="7979918"/>
                  </a:lnTo>
                  <a:lnTo>
                    <a:pt x="1490738" y="8003692"/>
                  </a:lnTo>
                  <a:lnTo>
                    <a:pt x="1486801" y="8043507"/>
                  </a:lnTo>
                  <a:lnTo>
                    <a:pt x="1475193" y="8078330"/>
                  </a:lnTo>
                  <a:lnTo>
                    <a:pt x="1456283" y="8106689"/>
                  </a:lnTo>
                  <a:lnTo>
                    <a:pt x="1430388" y="8127136"/>
                  </a:lnTo>
                  <a:lnTo>
                    <a:pt x="1444409" y="8144205"/>
                  </a:lnTo>
                  <a:lnTo>
                    <a:pt x="1464221" y="8129244"/>
                  </a:lnTo>
                  <a:lnTo>
                    <a:pt x="1480527" y="8109801"/>
                  </a:lnTo>
                  <a:lnTo>
                    <a:pt x="1493189" y="8086293"/>
                  </a:lnTo>
                  <a:lnTo>
                    <a:pt x="1502016" y="8059166"/>
                  </a:lnTo>
                  <a:lnTo>
                    <a:pt x="1511084" y="8083016"/>
                  </a:lnTo>
                  <a:lnTo>
                    <a:pt x="1523542" y="8103933"/>
                  </a:lnTo>
                  <a:lnTo>
                    <a:pt x="1539265" y="8121358"/>
                  </a:lnTo>
                  <a:lnTo>
                    <a:pt x="1558099" y="8134756"/>
                  </a:lnTo>
                  <a:lnTo>
                    <a:pt x="1571510" y="8117383"/>
                  </a:lnTo>
                  <a:close/>
                </a:path>
                <a:path w="12037694" h="8235950">
                  <a:moveTo>
                    <a:pt x="1664474" y="7928407"/>
                  </a:moveTo>
                  <a:lnTo>
                    <a:pt x="1643138" y="7928407"/>
                  </a:lnTo>
                  <a:lnTo>
                    <a:pt x="1643138" y="8039354"/>
                  </a:lnTo>
                  <a:lnTo>
                    <a:pt x="1604733" y="8039354"/>
                  </a:lnTo>
                  <a:lnTo>
                    <a:pt x="1604733" y="7934807"/>
                  </a:lnTo>
                  <a:lnTo>
                    <a:pt x="1583702" y="7934807"/>
                  </a:lnTo>
                  <a:lnTo>
                    <a:pt x="1583702" y="8187487"/>
                  </a:lnTo>
                  <a:lnTo>
                    <a:pt x="1604733" y="8187487"/>
                  </a:lnTo>
                  <a:lnTo>
                    <a:pt x="1604733" y="8058251"/>
                  </a:lnTo>
                  <a:lnTo>
                    <a:pt x="1643138" y="8058251"/>
                  </a:lnTo>
                  <a:lnTo>
                    <a:pt x="1643138" y="8201203"/>
                  </a:lnTo>
                  <a:lnTo>
                    <a:pt x="1664474" y="8201203"/>
                  </a:lnTo>
                  <a:lnTo>
                    <a:pt x="1664474" y="8058251"/>
                  </a:lnTo>
                  <a:lnTo>
                    <a:pt x="1664474" y="8039354"/>
                  </a:lnTo>
                  <a:lnTo>
                    <a:pt x="1664474" y="7928407"/>
                  </a:lnTo>
                  <a:close/>
                </a:path>
                <a:path w="12037694" h="8235950">
                  <a:moveTo>
                    <a:pt x="1851012" y="8076235"/>
                  </a:moveTo>
                  <a:lnTo>
                    <a:pt x="1849475" y="8064652"/>
                  </a:lnTo>
                  <a:lnTo>
                    <a:pt x="1848573" y="8057947"/>
                  </a:lnTo>
                  <a:lnTo>
                    <a:pt x="1825117" y="8061439"/>
                  </a:lnTo>
                  <a:lnTo>
                    <a:pt x="1800758" y="8063471"/>
                  </a:lnTo>
                  <a:lnTo>
                    <a:pt x="1772589" y="8064424"/>
                  </a:lnTo>
                  <a:lnTo>
                    <a:pt x="1737626" y="8064652"/>
                  </a:lnTo>
                  <a:lnTo>
                    <a:pt x="1737626" y="8020456"/>
                  </a:lnTo>
                  <a:lnTo>
                    <a:pt x="1831809" y="8020456"/>
                  </a:lnTo>
                  <a:lnTo>
                    <a:pt x="1831809" y="7944866"/>
                  </a:lnTo>
                  <a:lnTo>
                    <a:pt x="1715071" y="7944866"/>
                  </a:lnTo>
                  <a:lnTo>
                    <a:pt x="1715071" y="7963459"/>
                  </a:lnTo>
                  <a:lnTo>
                    <a:pt x="1810169" y="7963459"/>
                  </a:lnTo>
                  <a:lnTo>
                    <a:pt x="1810169" y="8003083"/>
                  </a:lnTo>
                  <a:lnTo>
                    <a:pt x="1715681" y="8003083"/>
                  </a:lnTo>
                  <a:lnTo>
                    <a:pt x="1715681" y="8083245"/>
                  </a:lnTo>
                  <a:lnTo>
                    <a:pt x="1734883" y="8083245"/>
                  </a:lnTo>
                  <a:lnTo>
                    <a:pt x="1771548" y="8083004"/>
                  </a:lnTo>
                  <a:lnTo>
                    <a:pt x="1800948" y="8082026"/>
                  </a:lnTo>
                  <a:lnTo>
                    <a:pt x="1826361" y="8079905"/>
                  </a:lnTo>
                  <a:lnTo>
                    <a:pt x="1851012" y="8076235"/>
                  </a:lnTo>
                  <a:close/>
                </a:path>
                <a:path w="12037694" h="8235950">
                  <a:moveTo>
                    <a:pt x="1927821" y="8111287"/>
                  </a:moveTo>
                  <a:lnTo>
                    <a:pt x="1746161" y="8111287"/>
                  </a:lnTo>
                  <a:lnTo>
                    <a:pt x="1746161" y="8129575"/>
                  </a:lnTo>
                  <a:lnTo>
                    <a:pt x="1905571" y="8129575"/>
                  </a:lnTo>
                  <a:lnTo>
                    <a:pt x="1905571" y="8201812"/>
                  </a:lnTo>
                  <a:lnTo>
                    <a:pt x="1927821" y="8201812"/>
                  </a:lnTo>
                  <a:lnTo>
                    <a:pt x="1927821" y="8111287"/>
                  </a:lnTo>
                  <a:close/>
                </a:path>
                <a:path w="12037694" h="8235950">
                  <a:moveTo>
                    <a:pt x="1927821" y="7928711"/>
                  </a:moveTo>
                  <a:lnTo>
                    <a:pt x="1905571" y="7928711"/>
                  </a:lnTo>
                  <a:lnTo>
                    <a:pt x="1905571" y="7969555"/>
                  </a:lnTo>
                  <a:lnTo>
                    <a:pt x="1850707" y="7969555"/>
                  </a:lnTo>
                  <a:lnTo>
                    <a:pt x="1850707" y="7988147"/>
                  </a:lnTo>
                  <a:lnTo>
                    <a:pt x="1905571" y="7988147"/>
                  </a:lnTo>
                  <a:lnTo>
                    <a:pt x="1905571" y="8025638"/>
                  </a:lnTo>
                  <a:lnTo>
                    <a:pt x="1850707" y="8025638"/>
                  </a:lnTo>
                  <a:lnTo>
                    <a:pt x="1850707" y="8044231"/>
                  </a:lnTo>
                  <a:lnTo>
                    <a:pt x="1905571" y="8044231"/>
                  </a:lnTo>
                  <a:lnTo>
                    <a:pt x="1905571" y="8096351"/>
                  </a:lnTo>
                  <a:lnTo>
                    <a:pt x="1927821" y="8096351"/>
                  </a:lnTo>
                  <a:lnTo>
                    <a:pt x="1927821" y="7928711"/>
                  </a:lnTo>
                  <a:close/>
                </a:path>
                <a:path w="12037694" h="8235950">
                  <a:moveTo>
                    <a:pt x="2023529" y="8174075"/>
                  </a:moveTo>
                  <a:lnTo>
                    <a:pt x="2021992" y="8161160"/>
                  </a:lnTo>
                  <a:lnTo>
                    <a:pt x="2017547" y="8151482"/>
                  </a:lnTo>
                  <a:lnTo>
                    <a:pt x="2010549" y="8145399"/>
                  </a:lnTo>
                  <a:lnTo>
                    <a:pt x="2001278" y="8143291"/>
                  </a:lnTo>
                  <a:lnTo>
                    <a:pt x="1994039" y="8144510"/>
                  </a:lnTo>
                  <a:lnTo>
                    <a:pt x="1987905" y="8148053"/>
                  </a:lnTo>
                  <a:lnTo>
                    <a:pt x="1983663" y="8153705"/>
                  </a:lnTo>
                  <a:lnTo>
                    <a:pt x="1982076" y="8161274"/>
                  </a:lnTo>
                  <a:lnTo>
                    <a:pt x="1983625" y="8169148"/>
                  </a:lnTo>
                  <a:lnTo>
                    <a:pt x="1987753" y="8174876"/>
                  </a:lnTo>
                  <a:lnTo>
                    <a:pt x="1993785" y="8178381"/>
                  </a:lnTo>
                  <a:lnTo>
                    <a:pt x="2000973" y="8179562"/>
                  </a:lnTo>
                  <a:lnTo>
                    <a:pt x="2003412" y="8179562"/>
                  </a:lnTo>
                  <a:lnTo>
                    <a:pt x="2004631" y="8179257"/>
                  </a:lnTo>
                  <a:lnTo>
                    <a:pt x="2002421" y="8192376"/>
                  </a:lnTo>
                  <a:lnTo>
                    <a:pt x="1996478" y="8203755"/>
                  </a:lnTo>
                  <a:lnTo>
                    <a:pt x="1987232" y="8213242"/>
                  </a:lnTo>
                  <a:lnTo>
                    <a:pt x="1975065" y="8220710"/>
                  </a:lnTo>
                  <a:lnTo>
                    <a:pt x="1981466" y="8235340"/>
                  </a:lnTo>
                  <a:lnTo>
                    <a:pt x="1998713" y="8224952"/>
                  </a:lnTo>
                  <a:lnTo>
                    <a:pt x="2011984" y="8210994"/>
                  </a:lnTo>
                  <a:lnTo>
                    <a:pt x="2020519" y="8193887"/>
                  </a:lnTo>
                  <a:lnTo>
                    <a:pt x="2023529" y="8174075"/>
                  </a:lnTo>
                  <a:close/>
                </a:path>
                <a:path w="12037694" h="8235950">
                  <a:moveTo>
                    <a:pt x="2238375" y="8022742"/>
                  </a:moveTo>
                  <a:lnTo>
                    <a:pt x="2156079" y="8022742"/>
                  </a:lnTo>
                  <a:lnTo>
                    <a:pt x="2156079" y="7954162"/>
                  </a:lnTo>
                  <a:lnTo>
                    <a:pt x="2134743" y="7954162"/>
                  </a:lnTo>
                  <a:lnTo>
                    <a:pt x="2134743" y="8022742"/>
                  </a:lnTo>
                  <a:lnTo>
                    <a:pt x="2134743" y="8040522"/>
                  </a:lnTo>
                  <a:lnTo>
                    <a:pt x="2134743" y="8114182"/>
                  </a:lnTo>
                  <a:lnTo>
                    <a:pt x="2134743" y="8131962"/>
                  </a:lnTo>
                  <a:lnTo>
                    <a:pt x="2238375" y="8131962"/>
                  </a:lnTo>
                  <a:lnTo>
                    <a:pt x="2238375" y="8114182"/>
                  </a:lnTo>
                  <a:lnTo>
                    <a:pt x="2156079" y="8114182"/>
                  </a:lnTo>
                  <a:lnTo>
                    <a:pt x="2156079" y="8040522"/>
                  </a:lnTo>
                  <a:lnTo>
                    <a:pt x="2217648" y="8040522"/>
                  </a:lnTo>
                  <a:lnTo>
                    <a:pt x="2217648" y="8113725"/>
                  </a:lnTo>
                  <a:lnTo>
                    <a:pt x="2238375" y="8113725"/>
                  </a:lnTo>
                  <a:lnTo>
                    <a:pt x="2238375" y="8040522"/>
                  </a:lnTo>
                  <a:lnTo>
                    <a:pt x="2238375" y="8040268"/>
                  </a:lnTo>
                  <a:lnTo>
                    <a:pt x="2238375" y="8022742"/>
                  </a:lnTo>
                  <a:close/>
                </a:path>
                <a:path w="12037694" h="8235950">
                  <a:moveTo>
                    <a:pt x="2238375" y="7954619"/>
                  </a:moveTo>
                  <a:lnTo>
                    <a:pt x="2217648" y="7954619"/>
                  </a:lnTo>
                  <a:lnTo>
                    <a:pt x="2217648" y="8022285"/>
                  </a:lnTo>
                  <a:lnTo>
                    <a:pt x="2238375" y="8022285"/>
                  </a:lnTo>
                  <a:lnTo>
                    <a:pt x="2238375" y="7954619"/>
                  </a:lnTo>
                  <a:close/>
                </a:path>
                <a:path w="12037694" h="8235950">
                  <a:moveTo>
                    <a:pt x="2355723" y="8055813"/>
                  </a:moveTo>
                  <a:lnTo>
                    <a:pt x="2334387" y="8055813"/>
                  </a:lnTo>
                  <a:lnTo>
                    <a:pt x="2334387" y="8201203"/>
                  </a:lnTo>
                  <a:lnTo>
                    <a:pt x="2355723" y="8201203"/>
                  </a:lnTo>
                  <a:lnTo>
                    <a:pt x="2355723" y="8055813"/>
                  </a:lnTo>
                  <a:close/>
                </a:path>
                <a:path w="12037694" h="8235950">
                  <a:moveTo>
                    <a:pt x="2355723" y="7928711"/>
                  </a:moveTo>
                  <a:lnTo>
                    <a:pt x="2334387" y="7928711"/>
                  </a:lnTo>
                  <a:lnTo>
                    <a:pt x="2334387" y="8036712"/>
                  </a:lnTo>
                  <a:lnTo>
                    <a:pt x="2295372" y="8036712"/>
                  </a:lnTo>
                  <a:lnTo>
                    <a:pt x="2295372" y="7935112"/>
                  </a:lnTo>
                  <a:lnTo>
                    <a:pt x="2274341" y="7935112"/>
                  </a:lnTo>
                  <a:lnTo>
                    <a:pt x="2274341" y="8036712"/>
                  </a:lnTo>
                  <a:lnTo>
                    <a:pt x="2274341" y="8055762"/>
                  </a:lnTo>
                  <a:lnTo>
                    <a:pt x="2274341" y="8187842"/>
                  </a:lnTo>
                  <a:lnTo>
                    <a:pt x="2295372" y="8187842"/>
                  </a:lnTo>
                  <a:lnTo>
                    <a:pt x="2295372" y="8055762"/>
                  </a:lnTo>
                  <a:lnTo>
                    <a:pt x="2355723" y="8055762"/>
                  </a:lnTo>
                  <a:lnTo>
                    <a:pt x="2355723" y="8037220"/>
                  </a:lnTo>
                  <a:lnTo>
                    <a:pt x="2355723" y="8036712"/>
                  </a:lnTo>
                  <a:lnTo>
                    <a:pt x="2355723" y="7928711"/>
                  </a:lnTo>
                  <a:close/>
                </a:path>
                <a:path w="12037694" h="8235950">
                  <a:moveTo>
                    <a:pt x="2619679" y="7928711"/>
                  </a:moveTo>
                  <a:lnTo>
                    <a:pt x="2597429" y="7928711"/>
                  </a:lnTo>
                  <a:lnTo>
                    <a:pt x="2597429" y="7979918"/>
                  </a:lnTo>
                  <a:lnTo>
                    <a:pt x="2533116" y="7979918"/>
                  </a:lnTo>
                  <a:lnTo>
                    <a:pt x="2534539" y="7972717"/>
                  </a:lnTo>
                  <a:lnTo>
                    <a:pt x="2535593" y="7965249"/>
                  </a:lnTo>
                  <a:lnTo>
                    <a:pt x="2536240" y="7957502"/>
                  </a:lnTo>
                  <a:lnTo>
                    <a:pt x="2536469" y="7949438"/>
                  </a:lnTo>
                  <a:lnTo>
                    <a:pt x="2413939" y="7949438"/>
                  </a:lnTo>
                  <a:lnTo>
                    <a:pt x="2413939" y="7968031"/>
                  </a:lnTo>
                  <a:lnTo>
                    <a:pt x="2512390" y="7968031"/>
                  </a:lnTo>
                  <a:lnTo>
                    <a:pt x="2502141" y="8002435"/>
                  </a:lnTo>
                  <a:lnTo>
                    <a:pt x="2479167" y="8032039"/>
                  </a:lnTo>
                  <a:lnTo>
                    <a:pt x="2444750" y="8056156"/>
                  </a:lnTo>
                  <a:lnTo>
                    <a:pt x="2400223" y="8074101"/>
                  </a:lnTo>
                  <a:lnTo>
                    <a:pt x="2409063" y="8092084"/>
                  </a:lnTo>
                  <a:lnTo>
                    <a:pt x="2449614" y="8076133"/>
                  </a:lnTo>
                  <a:lnTo>
                    <a:pt x="2483396" y="8054975"/>
                  </a:lnTo>
                  <a:lnTo>
                    <a:pt x="2509570" y="8028902"/>
                  </a:lnTo>
                  <a:lnTo>
                    <a:pt x="2527325" y="7998206"/>
                  </a:lnTo>
                  <a:lnTo>
                    <a:pt x="2597429" y="7998206"/>
                  </a:lnTo>
                  <a:lnTo>
                    <a:pt x="2597429" y="8036915"/>
                  </a:lnTo>
                  <a:lnTo>
                    <a:pt x="2523972" y="8036915"/>
                  </a:lnTo>
                  <a:lnTo>
                    <a:pt x="2523972" y="8055508"/>
                  </a:lnTo>
                  <a:lnTo>
                    <a:pt x="2597429" y="8055508"/>
                  </a:lnTo>
                  <a:lnTo>
                    <a:pt x="2597429" y="8092999"/>
                  </a:lnTo>
                  <a:lnTo>
                    <a:pt x="2619679" y="8092999"/>
                  </a:lnTo>
                  <a:lnTo>
                    <a:pt x="2619679" y="7998206"/>
                  </a:lnTo>
                  <a:lnTo>
                    <a:pt x="2619679" y="7979918"/>
                  </a:lnTo>
                  <a:lnTo>
                    <a:pt x="2619679" y="7928711"/>
                  </a:lnTo>
                  <a:close/>
                </a:path>
                <a:path w="12037694" h="8235950">
                  <a:moveTo>
                    <a:pt x="2620899" y="8147863"/>
                  </a:moveTo>
                  <a:lnTo>
                    <a:pt x="2614650" y="8126133"/>
                  </a:lnTo>
                  <a:lnTo>
                    <a:pt x="2601379" y="8114030"/>
                  </a:lnTo>
                  <a:lnTo>
                    <a:pt x="2598953" y="8111820"/>
                  </a:lnTo>
                  <a:lnTo>
                    <a:pt x="2598953" y="8147863"/>
                  </a:lnTo>
                  <a:lnTo>
                    <a:pt x="2594165" y="8162201"/>
                  </a:lnTo>
                  <a:lnTo>
                    <a:pt x="2580551" y="8172932"/>
                  </a:lnTo>
                  <a:lnTo>
                    <a:pt x="2559215" y="8179663"/>
                  </a:lnTo>
                  <a:lnTo>
                    <a:pt x="2531287" y="8182000"/>
                  </a:lnTo>
                  <a:lnTo>
                    <a:pt x="2503170" y="8179663"/>
                  </a:lnTo>
                  <a:lnTo>
                    <a:pt x="2481757" y="8172932"/>
                  </a:lnTo>
                  <a:lnTo>
                    <a:pt x="2468105" y="8162201"/>
                  </a:lnTo>
                  <a:lnTo>
                    <a:pt x="2463317" y="8147863"/>
                  </a:lnTo>
                  <a:lnTo>
                    <a:pt x="2468105" y="8133702"/>
                  </a:lnTo>
                  <a:lnTo>
                    <a:pt x="2481757" y="8123060"/>
                  </a:lnTo>
                  <a:lnTo>
                    <a:pt x="2503170" y="8116354"/>
                  </a:lnTo>
                  <a:lnTo>
                    <a:pt x="2531287" y="8114030"/>
                  </a:lnTo>
                  <a:lnTo>
                    <a:pt x="2559215" y="8116354"/>
                  </a:lnTo>
                  <a:lnTo>
                    <a:pt x="2580551" y="8123060"/>
                  </a:lnTo>
                  <a:lnTo>
                    <a:pt x="2594165" y="8133702"/>
                  </a:lnTo>
                  <a:lnTo>
                    <a:pt x="2598953" y="8147863"/>
                  </a:lnTo>
                  <a:lnTo>
                    <a:pt x="2598953" y="8111820"/>
                  </a:lnTo>
                  <a:lnTo>
                    <a:pt x="2596781" y="8109839"/>
                  </a:lnTo>
                  <a:lnTo>
                    <a:pt x="2568562" y="8099603"/>
                  </a:lnTo>
                  <a:lnTo>
                    <a:pt x="2531287" y="8096047"/>
                  </a:lnTo>
                  <a:lnTo>
                    <a:pt x="2494013" y="8099603"/>
                  </a:lnTo>
                  <a:lnTo>
                    <a:pt x="2465794" y="8109839"/>
                  </a:lnTo>
                  <a:lnTo>
                    <a:pt x="2447912" y="8126133"/>
                  </a:lnTo>
                  <a:lnTo>
                    <a:pt x="2441676" y="8147863"/>
                  </a:lnTo>
                  <a:lnTo>
                    <a:pt x="2447912" y="8169630"/>
                  </a:lnTo>
                  <a:lnTo>
                    <a:pt x="2465794" y="8186039"/>
                  </a:lnTo>
                  <a:lnTo>
                    <a:pt x="2494013" y="8196377"/>
                  </a:lnTo>
                  <a:lnTo>
                    <a:pt x="2531287" y="8199983"/>
                  </a:lnTo>
                  <a:lnTo>
                    <a:pt x="2568562" y="8196377"/>
                  </a:lnTo>
                  <a:lnTo>
                    <a:pt x="2596781" y="8186039"/>
                  </a:lnTo>
                  <a:lnTo>
                    <a:pt x="2601176" y="8182000"/>
                  </a:lnTo>
                  <a:lnTo>
                    <a:pt x="2614650" y="8169630"/>
                  </a:lnTo>
                  <a:lnTo>
                    <a:pt x="2620899" y="8147863"/>
                  </a:lnTo>
                  <a:close/>
                </a:path>
                <a:path w="12037694" h="8235950">
                  <a:moveTo>
                    <a:pt x="2828467" y="8012227"/>
                  </a:moveTo>
                  <a:lnTo>
                    <a:pt x="2823083" y="7986369"/>
                  </a:lnTo>
                  <a:lnTo>
                    <a:pt x="2809341" y="7968031"/>
                  </a:lnTo>
                  <a:lnTo>
                    <a:pt x="2808084" y="7966354"/>
                  </a:lnTo>
                  <a:lnTo>
                    <a:pt x="2806827" y="7965656"/>
                  </a:lnTo>
                  <a:lnTo>
                    <a:pt x="2806827" y="8012227"/>
                  </a:lnTo>
                  <a:lnTo>
                    <a:pt x="2803029" y="8030108"/>
                  </a:lnTo>
                  <a:lnTo>
                    <a:pt x="2792463" y="8044193"/>
                  </a:lnTo>
                  <a:lnTo>
                    <a:pt x="2776347" y="8053413"/>
                  </a:lnTo>
                  <a:lnTo>
                    <a:pt x="2755925" y="8056727"/>
                  </a:lnTo>
                  <a:lnTo>
                    <a:pt x="2735453" y="8053413"/>
                  </a:lnTo>
                  <a:lnTo>
                    <a:pt x="2719235" y="8044193"/>
                  </a:lnTo>
                  <a:lnTo>
                    <a:pt x="2708554" y="8030108"/>
                  </a:lnTo>
                  <a:lnTo>
                    <a:pt x="2704719" y="8012227"/>
                  </a:lnTo>
                  <a:lnTo>
                    <a:pt x="2708554" y="7994396"/>
                  </a:lnTo>
                  <a:lnTo>
                    <a:pt x="2719235" y="7980413"/>
                  </a:lnTo>
                  <a:lnTo>
                    <a:pt x="2735453" y="7971295"/>
                  </a:lnTo>
                  <a:lnTo>
                    <a:pt x="2755925" y="7968031"/>
                  </a:lnTo>
                  <a:lnTo>
                    <a:pt x="2776347" y="7971295"/>
                  </a:lnTo>
                  <a:lnTo>
                    <a:pt x="2792463" y="7980413"/>
                  </a:lnTo>
                  <a:lnTo>
                    <a:pt x="2803029" y="7994396"/>
                  </a:lnTo>
                  <a:lnTo>
                    <a:pt x="2806827" y="8012227"/>
                  </a:lnTo>
                  <a:lnTo>
                    <a:pt x="2806827" y="7965656"/>
                  </a:lnTo>
                  <a:lnTo>
                    <a:pt x="2785135" y="7953413"/>
                  </a:lnTo>
                  <a:lnTo>
                    <a:pt x="2755925" y="7948828"/>
                  </a:lnTo>
                  <a:lnTo>
                    <a:pt x="2726715" y="7953413"/>
                  </a:lnTo>
                  <a:lnTo>
                    <a:pt x="2703766" y="7966354"/>
                  </a:lnTo>
                  <a:lnTo>
                    <a:pt x="2688755" y="7986369"/>
                  </a:lnTo>
                  <a:lnTo>
                    <a:pt x="2683383" y="8012227"/>
                  </a:lnTo>
                  <a:lnTo>
                    <a:pt x="2688755" y="8038071"/>
                  </a:lnTo>
                  <a:lnTo>
                    <a:pt x="2703766" y="8058099"/>
                  </a:lnTo>
                  <a:lnTo>
                    <a:pt x="2726715" y="8071028"/>
                  </a:lnTo>
                  <a:lnTo>
                    <a:pt x="2755925" y="8075625"/>
                  </a:lnTo>
                  <a:lnTo>
                    <a:pt x="2785135" y="8071028"/>
                  </a:lnTo>
                  <a:lnTo>
                    <a:pt x="2808084" y="8058099"/>
                  </a:lnTo>
                  <a:lnTo>
                    <a:pt x="2809113" y="8056727"/>
                  </a:lnTo>
                  <a:lnTo>
                    <a:pt x="2823083" y="8038071"/>
                  </a:lnTo>
                  <a:lnTo>
                    <a:pt x="2828467" y="8012227"/>
                  </a:lnTo>
                  <a:close/>
                </a:path>
                <a:path w="12037694" h="8235950">
                  <a:moveTo>
                    <a:pt x="2849499" y="8128965"/>
                  </a:moveTo>
                  <a:lnTo>
                    <a:pt x="2847670" y="8112506"/>
                  </a:lnTo>
                  <a:lnTo>
                    <a:pt x="2801709" y="8117967"/>
                  </a:lnTo>
                  <a:lnTo>
                    <a:pt x="2754820" y="8120774"/>
                  </a:lnTo>
                  <a:lnTo>
                    <a:pt x="2709697" y="8121802"/>
                  </a:lnTo>
                  <a:lnTo>
                    <a:pt x="2669057" y="8121955"/>
                  </a:lnTo>
                  <a:lnTo>
                    <a:pt x="2672410" y="8140852"/>
                  </a:lnTo>
                  <a:lnTo>
                    <a:pt x="2712161" y="8140624"/>
                  </a:lnTo>
                  <a:lnTo>
                    <a:pt x="2756382" y="8139252"/>
                  </a:lnTo>
                  <a:lnTo>
                    <a:pt x="2802877" y="8135709"/>
                  </a:lnTo>
                  <a:lnTo>
                    <a:pt x="2849499" y="8128965"/>
                  </a:lnTo>
                  <a:close/>
                </a:path>
                <a:path w="12037694" h="8235950">
                  <a:moveTo>
                    <a:pt x="2888208" y="7928407"/>
                  </a:moveTo>
                  <a:lnTo>
                    <a:pt x="2866263" y="7928407"/>
                  </a:lnTo>
                  <a:lnTo>
                    <a:pt x="2866263" y="8201507"/>
                  </a:lnTo>
                  <a:lnTo>
                    <a:pt x="2888208" y="8201507"/>
                  </a:lnTo>
                  <a:lnTo>
                    <a:pt x="2888208" y="7928407"/>
                  </a:lnTo>
                  <a:close/>
                </a:path>
                <a:path w="12037694" h="8235950">
                  <a:moveTo>
                    <a:pt x="3238500" y="7928407"/>
                  </a:moveTo>
                  <a:lnTo>
                    <a:pt x="3216249" y="7928407"/>
                  </a:lnTo>
                  <a:lnTo>
                    <a:pt x="3216249" y="7968335"/>
                  </a:lnTo>
                  <a:lnTo>
                    <a:pt x="3216249" y="7986928"/>
                  </a:lnTo>
                  <a:lnTo>
                    <a:pt x="3216249" y="8031429"/>
                  </a:lnTo>
                  <a:lnTo>
                    <a:pt x="3154984" y="8031429"/>
                  </a:lnTo>
                  <a:lnTo>
                    <a:pt x="3157423" y="8024723"/>
                  </a:lnTo>
                  <a:lnTo>
                    <a:pt x="3158642" y="8017103"/>
                  </a:lnTo>
                  <a:lnTo>
                    <a:pt x="3158642" y="8001254"/>
                  </a:lnTo>
                  <a:lnTo>
                    <a:pt x="3157118" y="7993939"/>
                  </a:lnTo>
                  <a:lnTo>
                    <a:pt x="3154984" y="7986928"/>
                  </a:lnTo>
                  <a:lnTo>
                    <a:pt x="3216249" y="7986928"/>
                  </a:lnTo>
                  <a:lnTo>
                    <a:pt x="3216249" y="7968335"/>
                  </a:lnTo>
                  <a:lnTo>
                    <a:pt x="3144012" y="7968335"/>
                  </a:lnTo>
                  <a:lnTo>
                    <a:pt x="3139338" y="7964068"/>
                  </a:lnTo>
                  <a:lnTo>
                    <a:pt x="3137611" y="7962493"/>
                  </a:lnTo>
                  <a:lnTo>
                    <a:pt x="3137611" y="8009179"/>
                  </a:lnTo>
                  <a:lnTo>
                    <a:pt x="3133941" y="8027505"/>
                  </a:lnTo>
                  <a:lnTo>
                    <a:pt x="3123781" y="8041983"/>
                  </a:lnTo>
                  <a:lnTo>
                    <a:pt x="3108414" y="8051482"/>
                  </a:lnTo>
                  <a:lnTo>
                    <a:pt x="3089148" y="8054899"/>
                  </a:lnTo>
                  <a:lnTo>
                    <a:pt x="3069818" y="8051482"/>
                  </a:lnTo>
                  <a:lnTo>
                    <a:pt x="3054362" y="8041983"/>
                  </a:lnTo>
                  <a:lnTo>
                    <a:pt x="3044101" y="8027505"/>
                  </a:lnTo>
                  <a:lnTo>
                    <a:pt x="3040380" y="8009179"/>
                  </a:lnTo>
                  <a:lnTo>
                    <a:pt x="3044101" y="7991068"/>
                  </a:lnTo>
                  <a:lnTo>
                    <a:pt x="3054362" y="7976794"/>
                  </a:lnTo>
                  <a:lnTo>
                    <a:pt x="3069818" y="7967434"/>
                  </a:lnTo>
                  <a:lnTo>
                    <a:pt x="3089148" y="7964068"/>
                  </a:lnTo>
                  <a:lnTo>
                    <a:pt x="3108414" y="7967434"/>
                  </a:lnTo>
                  <a:lnTo>
                    <a:pt x="3123781" y="7976794"/>
                  </a:lnTo>
                  <a:lnTo>
                    <a:pt x="3133941" y="7991068"/>
                  </a:lnTo>
                  <a:lnTo>
                    <a:pt x="3137611" y="8009179"/>
                  </a:lnTo>
                  <a:lnTo>
                    <a:pt x="3137611" y="7962493"/>
                  </a:lnTo>
                  <a:lnTo>
                    <a:pt x="3133420" y="7958671"/>
                  </a:lnTo>
                  <a:lnTo>
                    <a:pt x="3120580" y="7951381"/>
                  </a:lnTo>
                  <a:lnTo>
                    <a:pt x="3105734" y="7946771"/>
                  </a:lnTo>
                  <a:lnTo>
                    <a:pt x="3089148" y="7945171"/>
                  </a:lnTo>
                  <a:lnTo>
                    <a:pt x="3061258" y="7949895"/>
                  </a:lnTo>
                  <a:lnTo>
                    <a:pt x="3039160" y="7963116"/>
                  </a:lnTo>
                  <a:lnTo>
                    <a:pt x="3024594" y="7983360"/>
                  </a:lnTo>
                  <a:lnTo>
                    <a:pt x="3019348" y="8009179"/>
                  </a:lnTo>
                  <a:lnTo>
                    <a:pt x="3024594" y="8035214"/>
                  </a:lnTo>
                  <a:lnTo>
                    <a:pt x="3039160" y="8055661"/>
                  </a:lnTo>
                  <a:lnTo>
                    <a:pt x="3061258" y="8069008"/>
                  </a:lnTo>
                  <a:lnTo>
                    <a:pt x="3089148" y="8073796"/>
                  </a:lnTo>
                  <a:lnTo>
                    <a:pt x="3105785" y="8072183"/>
                  </a:lnTo>
                  <a:lnTo>
                    <a:pt x="3120733" y="8067510"/>
                  </a:lnTo>
                  <a:lnTo>
                    <a:pt x="3133674" y="8060042"/>
                  </a:lnTo>
                  <a:lnTo>
                    <a:pt x="3139135" y="8054899"/>
                  </a:lnTo>
                  <a:lnTo>
                    <a:pt x="3144316" y="8050022"/>
                  </a:lnTo>
                  <a:lnTo>
                    <a:pt x="3216249" y="8050022"/>
                  </a:lnTo>
                  <a:lnTo>
                    <a:pt x="3216249" y="8090255"/>
                  </a:lnTo>
                  <a:lnTo>
                    <a:pt x="3238500" y="8090255"/>
                  </a:lnTo>
                  <a:lnTo>
                    <a:pt x="3238500" y="8050022"/>
                  </a:lnTo>
                  <a:lnTo>
                    <a:pt x="3238500" y="8031429"/>
                  </a:lnTo>
                  <a:lnTo>
                    <a:pt x="3238500" y="7986928"/>
                  </a:lnTo>
                  <a:lnTo>
                    <a:pt x="3238500" y="7968335"/>
                  </a:lnTo>
                  <a:lnTo>
                    <a:pt x="3238500" y="7928407"/>
                  </a:lnTo>
                  <a:close/>
                </a:path>
                <a:path w="12037694" h="8235950">
                  <a:moveTo>
                    <a:pt x="3239414" y="8148472"/>
                  </a:moveTo>
                  <a:lnTo>
                    <a:pt x="3233191" y="8126743"/>
                  </a:lnTo>
                  <a:lnTo>
                    <a:pt x="3219894" y="8114639"/>
                  </a:lnTo>
                  <a:lnTo>
                    <a:pt x="3217468" y="8112430"/>
                  </a:lnTo>
                  <a:lnTo>
                    <a:pt x="3217468" y="8148472"/>
                  </a:lnTo>
                  <a:lnTo>
                    <a:pt x="3212744" y="8162811"/>
                  </a:lnTo>
                  <a:lnTo>
                    <a:pt x="3199180" y="8173542"/>
                  </a:lnTo>
                  <a:lnTo>
                    <a:pt x="3177603" y="8180273"/>
                  </a:lnTo>
                  <a:lnTo>
                    <a:pt x="3148888" y="8182610"/>
                  </a:lnTo>
                  <a:lnTo>
                    <a:pt x="3120517" y="8180273"/>
                  </a:lnTo>
                  <a:lnTo>
                    <a:pt x="3099130" y="8173542"/>
                  </a:lnTo>
                  <a:lnTo>
                    <a:pt x="3085617" y="8162811"/>
                  </a:lnTo>
                  <a:lnTo>
                    <a:pt x="3080918" y="8148472"/>
                  </a:lnTo>
                  <a:lnTo>
                    <a:pt x="3085617" y="8134312"/>
                  </a:lnTo>
                  <a:lnTo>
                    <a:pt x="3120517" y="8116964"/>
                  </a:lnTo>
                  <a:lnTo>
                    <a:pt x="3177603" y="8116964"/>
                  </a:lnTo>
                  <a:lnTo>
                    <a:pt x="3212744" y="8134312"/>
                  </a:lnTo>
                  <a:lnTo>
                    <a:pt x="3217468" y="8148472"/>
                  </a:lnTo>
                  <a:lnTo>
                    <a:pt x="3217468" y="8112430"/>
                  </a:lnTo>
                  <a:lnTo>
                    <a:pt x="3215297" y="8110448"/>
                  </a:lnTo>
                  <a:lnTo>
                    <a:pt x="3186823" y="8100212"/>
                  </a:lnTo>
                  <a:lnTo>
                    <a:pt x="3148888" y="8096656"/>
                  </a:lnTo>
                  <a:lnTo>
                    <a:pt x="3111309" y="8100212"/>
                  </a:lnTo>
                  <a:lnTo>
                    <a:pt x="3083014" y="8110448"/>
                  </a:lnTo>
                  <a:lnTo>
                    <a:pt x="3065170" y="8126743"/>
                  </a:lnTo>
                  <a:lnTo>
                    <a:pt x="3058972" y="8148472"/>
                  </a:lnTo>
                  <a:lnTo>
                    <a:pt x="3065170" y="8170380"/>
                  </a:lnTo>
                  <a:lnTo>
                    <a:pt x="3083014" y="8186763"/>
                  </a:lnTo>
                  <a:lnTo>
                    <a:pt x="3111309" y="8197037"/>
                  </a:lnTo>
                  <a:lnTo>
                    <a:pt x="3148888" y="8200593"/>
                  </a:lnTo>
                  <a:lnTo>
                    <a:pt x="3186823" y="8197037"/>
                  </a:lnTo>
                  <a:lnTo>
                    <a:pt x="3215297" y="8186763"/>
                  </a:lnTo>
                  <a:lnTo>
                    <a:pt x="3219831" y="8182610"/>
                  </a:lnTo>
                  <a:lnTo>
                    <a:pt x="3233191" y="8170380"/>
                  </a:lnTo>
                  <a:lnTo>
                    <a:pt x="3239414" y="8148472"/>
                  </a:lnTo>
                  <a:close/>
                </a:path>
                <a:path w="12037694" h="8235950">
                  <a:moveTo>
                    <a:pt x="3432352" y="8040573"/>
                  </a:moveTo>
                  <a:lnTo>
                    <a:pt x="3427692" y="8021002"/>
                  </a:lnTo>
                  <a:lnTo>
                    <a:pt x="3418167" y="8010093"/>
                  </a:lnTo>
                  <a:lnTo>
                    <a:pt x="3414522" y="8005902"/>
                  </a:lnTo>
                  <a:lnTo>
                    <a:pt x="3411321" y="8004391"/>
                  </a:lnTo>
                  <a:lnTo>
                    <a:pt x="3411321" y="8040573"/>
                  </a:lnTo>
                  <a:lnTo>
                    <a:pt x="3408146" y="8053273"/>
                  </a:lnTo>
                  <a:lnTo>
                    <a:pt x="3399205" y="8063090"/>
                  </a:lnTo>
                  <a:lnTo>
                    <a:pt x="3385337" y="8069415"/>
                  </a:lnTo>
                  <a:lnTo>
                    <a:pt x="3367430" y="8071663"/>
                  </a:lnTo>
                  <a:lnTo>
                    <a:pt x="3349510" y="8069415"/>
                  </a:lnTo>
                  <a:lnTo>
                    <a:pt x="3335655" y="8063090"/>
                  </a:lnTo>
                  <a:lnTo>
                    <a:pt x="3326701" y="8053273"/>
                  </a:lnTo>
                  <a:lnTo>
                    <a:pt x="3323539" y="8040573"/>
                  </a:lnTo>
                  <a:lnTo>
                    <a:pt x="3326701" y="8028089"/>
                  </a:lnTo>
                  <a:lnTo>
                    <a:pt x="3335655" y="8018475"/>
                  </a:lnTo>
                  <a:lnTo>
                    <a:pt x="3349510" y="8012277"/>
                  </a:lnTo>
                  <a:lnTo>
                    <a:pt x="3367430" y="8010093"/>
                  </a:lnTo>
                  <a:lnTo>
                    <a:pt x="3385337" y="8012277"/>
                  </a:lnTo>
                  <a:lnTo>
                    <a:pt x="3399205" y="8018475"/>
                  </a:lnTo>
                  <a:lnTo>
                    <a:pt x="3408146" y="8028089"/>
                  </a:lnTo>
                  <a:lnTo>
                    <a:pt x="3411321" y="8040573"/>
                  </a:lnTo>
                  <a:lnTo>
                    <a:pt x="3411321" y="8004391"/>
                  </a:lnTo>
                  <a:lnTo>
                    <a:pt x="3394024" y="7996161"/>
                  </a:lnTo>
                  <a:lnTo>
                    <a:pt x="3367430" y="7992719"/>
                  </a:lnTo>
                  <a:lnTo>
                    <a:pt x="3340824" y="7996161"/>
                  </a:lnTo>
                  <a:lnTo>
                    <a:pt x="3320338" y="8005902"/>
                  </a:lnTo>
                  <a:lnTo>
                    <a:pt x="3307156" y="8021002"/>
                  </a:lnTo>
                  <a:lnTo>
                    <a:pt x="3302508" y="8040573"/>
                  </a:lnTo>
                  <a:lnTo>
                    <a:pt x="3307156" y="8060436"/>
                  </a:lnTo>
                  <a:lnTo>
                    <a:pt x="3320338" y="8075625"/>
                  </a:lnTo>
                  <a:lnTo>
                    <a:pt x="3340824" y="8085315"/>
                  </a:lnTo>
                  <a:lnTo>
                    <a:pt x="3367430" y="8088731"/>
                  </a:lnTo>
                  <a:lnTo>
                    <a:pt x="3394024" y="8085315"/>
                  </a:lnTo>
                  <a:lnTo>
                    <a:pt x="3414522" y="8075625"/>
                  </a:lnTo>
                  <a:lnTo>
                    <a:pt x="3417951" y="8071663"/>
                  </a:lnTo>
                  <a:lnTo>
                    <a:pt x="3427692" y="8060436"/>
                  </a:lnTo>
                  <a:lnTo>
                    <a:pt x="3432352" y="8040573"/>
                  </a:lnTo>
                  <a:close/>
                </a:path>
                <a:path w="12037694" h="8235950">
                  <a:moveTo>
                    <a:pt x="3448202" y="7959801"/>
                  </a:moveTo>
                  <a:lnTo>
                    <a:pt x="3378708" y="7959801"/>
                  </a:lnTo>
                  <a:lnTo>
                    <a:pt x="3378708" y="7925968"/>
                  </a:lnTo>
                  <a:lnTo>
                    <a:pt x="3356457" y="7925968"/>
                  </a:lnTo>
                  <a:lnTo>
                    <a:pt x="3356457" y="7959801"/>
                  </a:lnTo>
                  <a:lnTo>
                    <a:pt x="3287268" y="7959801"/>
                  </a:lnTo>
                  <a:lnTo>
                    <a:pt x="3287268" y="7978089"/>
                  </a:lnTo>
                  <a:lnTo>
                    <a:pt x="3448202" y="7978089"/>
                  </a:lnTo>
                  <a:lnTo>
                    <a:pt x="3448202" y="7959801"/>
                  </a:lnTo>
                  <a:close/>
                </a:path>
                <a:path w="12037694" h="8235950">
                  <a:moveTo>
                    <a:pt x="3500323" y="8153654"/>
                  </a:moveTo>
                  <a:lnTo>
                    <a:pt x="3494265" y="8133842"/>
                  </a:lnTo>
                  <a:lnTo>
                    <a:pt x="3483102" y="8124393"/>
                  </a:lnTo>
                  <a:lnTo>
                    <a:pt x="3478377" y="8120393"/>
                  </a:lnTo>
                  <a:lnTo>
                    <a:pt x="3478377" y="8153654"/>
                  </a:lnTo>
                  <a:lnTo>
                    <a:pt x="3473780" y="8166113"/>
                  </a:lnTo>
                  <a:lnTo>
                    <a:pt x="3460623" y="8175409"/>
                  </a:lnTo>
                  <a:lnTo>
                    <a:pt x="3439795" y="8181213"/>
                  </a:lnTo>
                  <a:lnTo>
                    <a:pt x="3412236" y="8183219"/>
                  </a:lnTo>
                  <a:lnTo>
                    <a:pt x="3384613" y="8181213"/>
                  </a:lnTo>
                  <a:lnTo>
                    <a:pt x="3363696" y="8175409"/>
                  </a:lnTo>
                  <a:lnTo>
                    <a:pt x="3350425" y="8166113"/>
                  </a:lnTo>
                  <a:lnTo>
                    <a:pt x="3345789" y="8153654"/>
                  </a:lnTo>
                  <a:lnTo>
                    <a:pt x="3350425" y="8141233"/>
                  </a:lnTo>
                  <a:lnTo>
                    <a:pt x="3412236" y="8124393"/>
                  </a:lnTo>
                  <a:lnTo>
                    <a:pt x="3460623" y="8132051"/>
                  </a:lnTo>
                  <a:lnTo>
                    <a:pt x="3478377" y="8153654"/>
                  </a:lnTo>
                  <a:lnTo>
                    <a:pt x="3478377" y="8120393"/>
                  </a:lnTo>
                  <a:lnTo>
                    <a:pt x="3476853" y="8119097"/>
                  </a:lnTo>
                  <a:lnTo>
                    <a:pt x="3449142" y="8109890"/>
                  </a:lnTo>
                  <a:lnTo>
                    <a:pt x="3412236" y="8106715"/>
                  </a:lnTo>
                  <a:lnTo>
                    <a:pt x="3375279" y="8109890"/>
                  </a:lnTo>
                  <a:lnTo>
                    <a:pt x="3347466" y="8119097"/>
                  </a:lnTo>
                  <a:lnTo>
                    <a:pt x="3329940" y="8133842"/>
                  </a:lnTo>
                  <a:lnTo>
                    <a:pt x="3323844" y="8153654"/>
                  </a:lnTo>
                  <a:lnTo>
                    <a:pt x="3329940" y="8173466"/>
                  </a:lnTo>
                  <a:lnTo>
                    <a:pt x="3347466" y="8188211"/>
                  </a:lnTo>
                  <a:lnTo>
                    <a:pt x="3375279" y="8197418"/>
                  </a:lnTo>
                  <a:lnTo>
                    <a:pt x="3412236" y="8200593"/>
                  </a:lnTo>
                  <a:lnTo>
                    <a:pt x="3449142" y="8197418"/>
                  </a:lnTo>
                  <a:lnTo>
                    <a:pt x="3476853" y="8188211"/>
                  </a:lnTo>
                  <a:lnTo>
                    <a:pt x="3482746" y="8183219"/>
                  </a:lnTo>
                  <a:lnTo>
                    <a:pt x="3494265" y="8173466"/>
                  </a:lnTo>
                  <a:lnTo>
                    <a:pt x="3500323" y="8153654"/>
                  </a:lnTo>
                  <a:close/>
                </a:path>
                <a:path w="12037694" h="8235950">
                  <a:moveTo>
                    <a:pt x="3537508" y="7976870"/>
                  </a:moveTo>
                  <a:lnTo>
                    <a:pt x="3496970" y="7976870"/>
                  </a:lnTo>
                  <a:lnTo>
                    <a:pt x="3496970" y="7928711"/>
                  </a:lnTo>
                  <a:lnTo>
                    <a:pt x="3474720" y="7928711"/>
                  </a:lnTo>
                  <a:lnTo>
                    <a:pt x="3474720" y="8104276"/>
                  </a:lnTo>
                  <a:lnTo>
                    <a:pt x="3496970" y="8104276"/>
                  </a:lnTo>
                  <a:lnTo>
                    <a:pt x="3496970" y="8053679"/>
                  </a:lnTo>
                  <a:lnTo>
                    <a:pt x="3537508" y="8053679"/>
                  </a:lnTo>
                  <a:lnTo>
                    <a:pt x="3537508" y="8035087"/>
                  </a:lnTo>
                  <a:lnTo>
                    <a:pt x="3496970" y="8035087"/>
                  </a:lnTo>
                  <a:lnTo>
                    <a:pt x="3496970" y="7995463"/>
                  </a:lnTo>
                  <a:lnTo>
                    <a:pt x="3537508" y="7995463"/>
                  </a:lnTo>
                  <a:lnTo>
                    <a:pt x="3537508" y="7976870"/>
                  </a:lnTo>
                  <a:close/>
                </a:path>
                <a:path w="12037694" h="8235950">
                  <a:moveTo>
                    <a:pt x="3705453" y="8044535"/>
                  </a:moveTo>
                  <a:lnTo>
                    <a:pt x="3700348" y="8005470"/>
                  </a:lnTo>
                  <a:lnTo>
                    <a:pt x="3686098" y="7975689"/>
                  </a:lnTo>
                  <a:lnTo>
                    <a:pt x="3684117" y="7973974"/>
                  </a:lnTo>
                  <a:lnTo>
                    <a:pt x="3684117" y="8044535"/>
                  </a:lnTo>
                  <a:lnTo>
                    <a:pt x="3680587" y="8075282"/>
                  </a:lnTo>
                  <a:lnTo>
                    <a:pt x="3670744" y="8098942"/>
                  </a:lnTo>
                  <a:lnTo>
                    <a:pt x="3655695" y="8114144"/>
                  </a:lnTo>
                  <a:lnTo>
                    <a:pt x="3636568" y="8119516"/>
                  </a:lnTo>
                  <a:lnTo>
                    <a:pt x="3617430" y="8114144"/>
                  </a:lnTo>
                  <a:lnTo>
                    <a:pt x="3602393" y="8098942"/>
                  </a:lnTo>
                  <a:lnTo>
                    <a:pt x="3592550" y="8075282"/>
                  </a:lnTo>
                  <a:lnTo>
                    <a:pt x="3589020" y="8044535"/>
                  </a:lnTo>
                  <a:lnTo>
                    <a:pt x="3592550" y="8013967"/>
                  </a:lnTo>
                  <a:lnTo>
                    <a:pt x="3602393" y="7990395"/>
                  </a:lnTo>
                  <a:lnTo>
                    <a:pt x="3617430" y="7975232"/>
                  </a:lnTo>
                  <a:lnTo>
                    <a:pt x="3636568" y="7969859"/>
                  </a:lnTo>
                  <a:lnTo>
                    <a:pt x="3655695" y="7975232"/>
                  </a:lnTo>
                  <a:lnTo>
                    <a:pt x="3670744" y="7990395"/>
                  </a:lnTo>
                  <a:lnTo>
                    <a:pt x="3680587" y="8013967"/>
                  </a:lnTo>
                  <a:lnTo>
                    <a:pt x="3684117" y="8044535"/>
                  </a:lnTo>
                  <a:lnTo>
                    <a:pt x="3684117" y="7973974"/>
                  </a:lnTo>
                  <a:lnTo>
                    <a:pt x="3679406" y="7969859"/>
                  </a:lnTo>
                  <a:lnTo>
                    <a:pt x="3664305" y="7956715"/>
                  </a:lnTo>
                  <a:lnTo>
                    <a:pt x="3636568" y="7950047"/>
                  </a:lnTo>
                  <a:lnTo>
                    <a:pt x="3608832" y="7956715"/>
                  </a:lnTo>
                  <a:lnTo>
                    <a:pt x="3587038" y="7975689"/>
                  </a:lnTo>
                  <a:lnTo>
                    <a:pt x="3572789" y="8005470"/>
                  </a:lnTo>
                  <a:lnTo>
                    <a:pt x="3567684" y="8044535"/>
                  </a:lnTo>
                  <a:lnTo>
                    <a:pt x="3572789" y="8083651"/>
                  </a:lnTo>
                  <a:lnTo>
                    <a:pt x="3587038" y="8113535"/>
                  </a:lnTo>
                  <a:lnTo>
                    <a:pt x="3608832" y="8132623"/>
                  </a:lnTo>
                  <a:lnTo>
                    <a:pt x="3636568" y="8139328"/>
                  </a:lnTo>
                  <a:lnTo>
                    <a:pt x="3664305" y="8132623"/>
                  </a:lnTo>
                  <a:lnTo>
                    <a:pt x="3679266" y="8119516"/>
                  </a:lnTo>
                  <a:lnTo>
                    <a:pt x="3686098" y="8113535"/>
                  </a:lnTo>
                  <a:lnTo>
                    <a:pt x="3700348" y="8083651"/>
                  </a:lnTo>
                  <a:lnTo>
                    <a:pt x="3705453" y="8044535"/>
                  </a:lnTo>
                  <a:close/>
                </a:path>
                <a:path w="12037694" h="8235950">
                  <a:moveTo>
                    <a:pt x="3779824" y="7928407"/>
                  </a:moveTo>
                  <a:lnTo>
                    <a:pt x="3757574" y="7928407"/>
                  </a:lnTo>
                  <a:lnTo>
                    <a:pt x="3757574" y="8201507"/>
                  </a:lnTo>
                  <a:lnTo>
                    <a:pt x="3779824" y="8201507"/>
                  </a:lnTo>
                  <a:lnTo>
                    <a:pt x="3779824" y="7928407"/>
                  </a:lnTo>
                  <a:close/>
                </a:path>
                <a:path w="12037694" h="8235950">
                  <a:moveTo>
                    <a:pt x="12037403" y="92621"/>
                  </a:moveTo>
                  <a:lnTo>
                    <a:pt x="12010238" y="27165"/>
                  </a:lnTo>
                  <a:lnTo>
                    <a:pt x="11944769" y="0"/>
                  </a:lnTo>
                  <a:lnTo>
                    <a:pt x="11941454" y="0"/>
                  </a:lnTo>
                  <a:lnTo>
                    <a:pt x="11905437" y="7289"/>
                  </a:lnTo>
                  <a:lnTo>
                    <a:pt x="11875999" y="27165"/>
                  </a:lnTo>
                  <a:lnTo>
                    <a:pt x="11856123" y="56603"/>
                  </a:lnTo>
                  <a:lnTo>
                    <a:pt x="11848833" y="92621"/>
                  </a:lnTo>
                  <a:lnTo>
                    <a:pt x="11848833" y="528878"/>
                  </a:lnTo>
                  <a:lnTo>
                    <a:pt x="11856123" y="564896"/>
                  </a:lnTo>
                  <a:lnTo>
                    <a:pt x="11875999" y="594347"/>
                  </a:lnTo>
                  <a:lnTo>
                    <a:pt x="11905437" y="614222"/>
                  </a:lnTo>
                  <a:lnTo>
                    <a:pt x="11941454" y="621512"/>
                  </a:lnTo>
                  <a:lnTo>
                    <a:pt x="11944769" y="621512"/>
                  </a:lnTo>
                  <a:lnTo>
                    <a:pt x="12006478" y="596887"/>
                  </a:lnTo>
                  <a:lnTo>
                    <a:pt x="12030113" y="564896"/>
                  </a:lnTo>
                  <a:lnTo>
                    <a:pt x="12037403" y="528878"/>
                  </a:lnTo>
                  <a:lnTo>
                    <a:pt x="12037403" y="403542"/>
                  </a:lnTo>
                  <a:lnTo>
                    <a:pt x="12031878" y="398030"/>
                  </a:lnTo>
                  <a:lnTo>
                    <a:pt x="12018289" y="398030"/>
                  </a:lnTo>
                  <a:lnTo>
                    <a:pt x="12012778" y="403542"/>
                  </a:lnTo>
                  <a:lnTo>
                    <a:pt x="12012778" y="528878"/>
                  </a:lnTo>
                  <a:lnTo>
                    <a:pt x="12007418" y="555320"/>
                  </a:lnTo>
                  <a:lnTo>
                    <a:pt x="11992839" y="576948"/>
                  </a:lnTo>
                  <a:lnTo>
                    <a:pt x="11971211" y="591527"/>
                  </a:lnTo>
                  <a:lnTo>
                    <a:pt x="11944769" y="596887"/>
                  </a:lnTo>
                  <a:lnTo>
                    <a:pt x="11941454" y="596887"/>
                  </a:lnTo>
                  <a:lnTo>
                    <a:pt x="11915013" y="591527"/>
                  </a:lnTo>
                  <a:lnTo>
                    <a:pt x="11893398" y="576948"/>
                  </a:lnTo>
                  <a:lnTo>
                    <a:pt x="11878818" y="555320"/>
                  </a:lnTo>
                  <a:lnTo>
                    <a:pt x="11873459" y="528878"/>
                  </a:lnTo>
                  <a:lnTo>
                    <a:pt x="11873459" y="92621"/>
                  </a:lnTo>
                  <a:lnTo>
                    <a:pt x="11878818" y="66179"/>
                  </a:lnTo>
                  <a:lnTo>
                    <a:pt x="11893398" y="44564"/>
                  </a:lnTo>
                  <a:lnTo>
                    <a:pt x="11915013" y="29984"/>
                  </a:lnTo>
                  <a:lnTo>
                    <a:pt x="11941454" y="24625"/>
                  </a:lnTo>
                  <a:lnTo>
                    <a:pt x="11944769" y="24625"/>
                  </a:lnTo>
                  <a:lnTo>
                    <a:pt x="11971211" y="29984"/>
                  </a:lnTo>
                  <a:lnTo>
                    <a:pt x="11992839" y="44564"/>
                  </a:lnTo>
                  <a:lnTo>
                    <a:pt x="12007418" y="66179"/>
                  </a:lnTo>
                  <a:lnTo>
                    <a:pt x="12012778" y="92621"/>
                  </a:lnTo>
                  <a:lnTo>
                    <a:pt x="12012778" y="317487"/>
                  </a:lnTo>
                  <a:lnTo>
                    <a:pt x="12018289" y="322999"/>
                  </a:lnTo>
                  <a:lnTo>
                    <a:pt x="12031878" y="322999"/>
                  </a:lnTo>
                  <a:lnTo>
                    <a:pt x="12037403" y="317487"/>
                  </a:lnTo>
                  <a:lnTo>
                    <a:pt x="12037403" y="926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14751" y="8174563"/>
              <a:ext cx="247497" cy="25298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485970" y="6986790"/>
              <a:ext cx="5157470" cy="1447165"/>
            </a:xfrm>
            <a:custGeom>
              <a:avLst/>
              <a:gdLst/>
              <a:ahLst/>
              <a:cxnLst/>
              <a:rect l="l" t="t" r="r" b="b"/>
              <a:pathLst>
                <a:path w="5157470" h="1447165">
                  <a:moveTo>
                    <a:pt x="210921" y="2743"/>
                  </a:moveTo>
                  <a:lnTo>
                    <a:pt x="188671" y="2743"/>
                  </a:lnTo>
                  <a:lnTo>
                    <a:pt x="188671" y="51054"/>
                  </a:lnTo>
                  <a:lnTo>
                    <a:pt x="188671" y="70104"/>
                  </a:lnTo>
                  <a:lnTo>
                    <a:pt x="188671" y="109474"/>
                  </a:lnTo>
                  <a:lnTo>
                    <a:pt x="123444" y="109474"/>
                  </a:lnTo>
                  <a:lnTo>
                    <a:pt x="123444" y="70104"/>
                  </a:lnTo>
                  <a:lnTo>
                    <a:pt x="188671" y="70104"/>
                  </a:lnTo>
                  <a:lnTo>
                    <a:pt x="188671" y="51054"/>
                  </a:lnTo>
                  <a:lnTo>
                    <a:pt x="123444" y="51054"/>
                  </a:lnTo>
                  <a:lnTo>
                    <a:pt x="123444" y="44704"/>
                  </a:lnTo>
                  <a:lnTo>
                    <a:pt x="123444" y="26924"/>
                  </a:lnTo>
                  <a:lnTo>
                    <a:pt x="101803" y="26924"/>
                  </a:lnTo>
                  <a:lnTo>
                    <a:pt x="101803" y="44704"/>
                  </a:lnTo>
                  <a:lnTo>
                    <a:pt x="101803" y="51054"/>
                  </a:lnTo>
                  <a:lnTo>
                    <a:pt x="101803" y="70104"/>
                  </a:lnTo>
                  <a:lnTo>
                    <a:pt x="101803" y="109474"/>
                  </a:lnTo>
                  <a:lnTo>
                    <a:pt x="101803" y="128524"/>
                  </a:lnTo>
                  <a:lnTo>
                    <a:pt x="101803" y="134874"/>
                  </a:lnTo>
                  <a:lnTo>
                    <a:pt x="21945" y="134874"/>
                  </a:lnTo>
                  <a:lnTo>
                    <a:pt x="21945" y="44704"/>
                  </a:lnTo>
                  <a:lnTo>
                    <a:pt x="101803" y="44704"/>
                  </a:lnTo>
                  <a:lnTo>
                    <a:pt x="101803" y="26924"/>
                  </a:lnTo>
                  <a:lnTo>
                    <a:pt x="0" y="26924"/>
                  </a:lnTo>
                  <a:lnTo>
                    <a:pt x="0" y="44704"/>
                  </a:lnTo>
                  <a:lnTo>
                    <a:pt x="0" y="134874"/>
                  </a:lnTo>
                  <a:lnTo>
                    <a:pt x="0" y="152654"/>
                  </a:lnTo>
                  <a:lnTo>
                    <a:pt x="123444" y="152654"/>
                  </a:lnTo>
                  <a:lnTo>
                    <a:pt x="123444" y="134874"/>
                  </a:lnTo>
                  <a:lnTo>
                    <a:pt x="123444" y="128524"/>
                  </a:lnTo>
                  <a:lnTo>
                    <a:pt x="188671" y="128524"/>
                  </a:lnTo>
                  <a:lnTo>
                    <a:pt x="188671" y="201777"/>
                  </a:lnTo>
                  <a:lnTo>
                    <a:pt x="210921" y="201777"/>
                  </a:lnTo>
                  <a:lnTo>
                    <a:pt x="210921" y="51054"/>
                  </a:lnTo>
                  <a:lnTo>
                    <a:pt x="210921" y="2743"/>
                  </a:lnTo>
                  <a:close/>
                </a:path>
                <a:path w="5157470" h="1447165">
                  <a:moveTo>
                    <a:pt x="217627" y="250444"/>
                  </a:moveTo>
                  <a:lnTo>
                    <a:pt x="58826" y="250444"/>
                  </a:lnTo>
                  <a:lnTo>
                    <a:pt x="58826" y="184404"/>
                  </a:lnTo>
                  <a:lnTo>
                    <a:pt x="36576" y="184404"/>
                  </a:lnTo>
                  <a:lnTo>
                    <a:pt x="36576" y="250444"/>
                  </a:lnTo>
                  <a:lnTo>
                    <a:pt x="36576" y="269494"/>
                  </a:lnTo>
                  <a:lnTo>
                    <a:pt x="217627" y="269494"/>
                  </a:lnTo>
                  <a:lnTo>
                    <a:pt x="217627" y="250444"/>
                  </a:lnTo>
                  <a:close/>
                </a:path>
                <a:path w="5157470" h="1447165">
                  <a:moveTo>
                    <a:pt x="418490" y="130759"/>
                  </a:moveTo>
                  <a:lnTo>
                    <a:pt x="370446" y="97231"/>
                  </a:lnTo>
                  <a:lnTo>
                    <a:pt x="351434" y="47244"/>
                  </a:lnTo>
                  <a:lnTo>
                    <a:pt x="351434" y="37795"/>
                  </a:lnTo>
                  <a:lnTo>
                    <a:pt x="412699" y="37795"/>
                  </a:lnTo>
                  <a:lnTo>
                    <a:pt x="412699" y="19507"/>
                  </a:lnTo>
                  <a:lnTo>
                    <a:pt x="267004" y="19507"/>
                  </a:lnTo>
                  <a:lnTo>
                    <a:pt x="267004" y="37795"/>
                  </a:lnTo>
                  <a:lnTo>
                    <a:pt x="329184" y="37795"/>
                  </a:lnTo>
                  <a:lnTo>
                    <a:pt x="329184" y="47244"/>
                  </a:lnTo>
                  <a:lnTo>
                    <a:pt x="323951" y="75869"/>
                  </a:lnTo>
                  <a:lnTo>
                    <a:pt x="309410" y="101574"/>
                  </a:lnTo>
                  <a:lnTo>
                    <a:pt x="287401" y="122593"/>
                  </a:lnTo>
                  <a:lnTo>
                    <a:pt x="259689" y="137160"/>
                  </a:lnTo>
                  <a:lnTo>
                    <a:pt x="271576" y="155143"/>
                  </a:lnTo>
                  <a:lnTo>
                    <a:pt x="294271" y="143764"/>
                  </a:lnTo>
                  <a:lnTo>
                    <a:pt x="313829" y="127939"/>
                  </a:lnTo>
                  <a:lnTo>
                    <a:pt x="329577" y="108331"/>
                  </a:lnTo>
                  <a:lnTo>
                    <a:pt x="340766" y="85648"/>
                  </a:lnTo>
                  <a:lnTo>
                    <a:pt x="351878" y="105829"/>
                  </a:lnTo>
                  <a:lnTo>
                    <a:pt x="367017" y="123444"/>
                  </a:lnTo>
                  <a:lnTo>
                    <a:pt x="385648" y="137858"/>
                  </a:lnTo>
                  <a:lnTo>
                    <a:pt x="407212" y="148437"/>
                  </a:lnTo>
                  <a:lnTo>
                    <a:pt x="418490" y="130759"/>
                  </a:lnTo>
                  <a:close/>
                </a:path>
                <a:path w="5157470" h="1447165">
                  <a:moveTo>
                    <a:pt x="481888" y="163982"/>
                  </a:moveTo>
                  <a:lnTo>
                    <a:pt x="459943" y="163982"/>
                  </a:lnTo>
                  <a:lnTo>
                    <a:pt x="459943" y="199034"/>
                  </a:lnTo>
                  <a:lnTo>
                    <a:pt x="459943" y="217017"/>
                  </a:lnTo>
                  <a:lnTo>
                    <a:pt x="459943" y="252984"/>
                  </a:lnTo>
                  <a:lnTo>
                    <a:pt x="330708" y="252984"/>
                  </a:lnTo>
                  <a:lnTo>
                    <a:pt x="330708" y="217017"/>
                  </a:lnTo>
                  <a:lnTo>
                    <a:pt x="459943" y="217017"/>
                  </a:lnTo>
                  <a:lnTo>
                    <a:pt x="459943" y="199034"/>
                  </a:lnTo>
                  <a:lnTo>
                    <a:pt x="330708" y="199034"/>
                  </a:lnTo>
                  <a:lnTo>
                    <a:pt x="330708" y="163982"/>
                  </a:lnTo>
                  <a:lnTo>
                    <a:pt x="308762" y="163982"/>
                  </a:lnTo>
                  <a:lnTo>
                    <a:pt x="308762" y="271576"/>
                  </a:lnTo>
                  <a:lnTo>
                    <a:pt x="481888" y="271576"/>
                  </a:lnTo>
                  <a:lnTo>
                    <a:pt x="481888" y="252984"/>
                  </a:lnTo>
                  <a:lnTo>
                    <a:pt x="481888" y="217017"/>
                  </a:lnTo>
                  <a:lnTo>
                    <a:pt x="481888" y="199034"/>
                  </a:lnTo>
                  <a:lnTo>
                    <a:pt x="481888" y="163982"/>
                  </a:lnTo>
                  <a:close/>
                </a:path>
                <a:path w="5157470" h="1447165">
                  <a:moveTo>
                    <a:pt x="481888" y="2438"/>
                  </a:moveTo>
                  <a:lnTo>
                    <a:pt x="459638" y="2438"/>
                  </a:lnTo>
                  <a:lnTo>
                    <a:pt x="459638" y="69494"/>
                  </a:lnTo>
                  <a:lnTo>
                    <a:pt x="403555" y="69494"/>
                  </a:lnTo>
                  <a:lnTo>
                    <a:pt x="403555" y="88087"/>
                  </a:lnTo>
                  <a:lnTo>
                    <a:pt x="459638" y="88087"/>
                  </a:lnTo>
                  <a:lnTo>
                    <a:pt x="459638" y="150571"/>
                  </a:lnTo>
                  <a:lnTo>
                    <a:pt x="481888" y="150571"/>
                  </a:lnTo>
                  <a:lnTo>
                    <a:pt x="481888" y="2438"/>
                  </a:lnTo>
                  <a:close/>
                </a:path>
                <a:path w="5157470" h="1447165">
                  <a:moveTo>
                    <a:pt x="746442" y="20421"/>
                  </a:moveTo>
                  <a:lnTo>
                    <a:pt x="724801" y="20421"/>
                  </a:lnTo>
                  <a:lnTo>
                    <a:pt x="724801" y="38404"/>
                  </a:lnTo>
                  <a:lnTo>
                    <a:pt x="724801" y="113080"/>
                  </a:lnTo>
                  <a:lnTo>
                    <a:pt x="642200" y="113080"/>
                  </a:lnTo>
                  <a:lnTo>
                    <a:pt x="642200" y="38404"/>
                  </a:lnTo>
                  <a:lnTo>
                    <a:pt x="724801" y="38404"/>
                  </a:lnTo>
                  <a:lnTo>
                    <a:pt x="724801" y="20421"/>
                  </a:lnTo>
                  <a:lnTo>
                    <a:pt x="620255" y="20421"/>
                  </a:lnTo>
                  <a:lnTo>
                    <a:pt x="620255" y="131064"/>
                  </a:lnTo>
                  <a:lnTo>
                    <a:pt x="746442" y="131064"/>
                  </a:lnTo>
                  <a:lnTo>
                    <a:pt x="746442" y="113080"/>
                  </a:lnTo>
                  <a:lnTo>
                    <a:pt x="746442" y="38404"/>
                  </a:lnTo>
                  <a:lnTo>
                    <a:pt x="746442" y="20421"/>
                  </a:lnTo>
                  <a:close/>
                </a:path>
                <a:path w="5157470" h="1447165">
                  <a:moveTo>
                    <a:pt x="828738" y="2438"/>
                  </a:moveTo>
                  <a:lnTo>
                    <a:pt x="806488" y="2438"/>
                  </a:lnTo>
                  <a:lnTo>
                    <a:pt x="806488" y="159410"/>
                  </a:lnTo>
                  <a:lnTo>
                    <a:pt x="828738" y="159410"/>
                  </a:lnTo>
                  <a:lnTo>
                    <a:pt x="828738" y="2438"/>
                  </a:lnTo>
                  <a:close/>
                </a:path>
                <a:path w="5157470" h="1447165">
                  <a:moveTo>
                    <a:pt x="845197" y="257251"/>
                  </a:moveTo>
                  <a:lnTo>
                    <a:pt x="783170" y="235191"/>
                  </a:lnTo>
                  <a:lnTo>
                    <a:pt x="754976" y="196900"/>
                  </a:lnTo>
                  <a:lnTo>
                    <a:pt x="754976" y="196291"/>
                  </a:lnTo>
                  <a:lnTo>
                    <a:pt x="835748" y="196291"/>
                  </a:lnTo>
                  <a:lnTo>
                    <a:pt x="835748" y="178612"/>
                  </a:lnTo>
                  <a:lnTo>
                    <a:pt x="754976" y="178612"/>
                  </a:lnTo>
                  <a:lnTo>
                    <a:pt x="754976" y="151180"/>
                  </a:lnTo>
                  <a:lnTo>
                    <a:pt x="732421" y="151180"/>
                  </a:lnTo>
                  <a:lnTo>
                    <a:pt x="732421" y="178612"/>
                  </a:lnTo>
                  <a:lnTo>
                    <a:pt x="651649" y="178612"/>
                  </a:lnTo>
                  <a:lnTo>
                    <a:pt x="651649" y="196291"/>
                  </a:lnTo>
                  <a:lnTo>
                    <a:pt x="732116" y="196291"/>
                  </a:lnTo>
                  <a:lnTo>
                    <a:pt x="732116" y="196900"/>
                  </a:lnTo>
                  <a:lnTo>
                    <a:pt x="724166" y="217512"/>
                  </a:lnTo>
                  <a:lnTo>
                    <a:pt x="703313" y="235648"/>
                  </a:lnTo>
                  <a:lnTo>
                    <a:pt x="673989" y="249491"/>
                  </a:lnTo>
                  <a:lnTo>
                    <a:pt x="640676" y="257251"/>
                  </a:lnTo>
                  <a:lnTo>
                    <a:pt x="648296" y="274320"/>
                  </a:lnTo>
                  <a:lnTo>
                    <a:pt x="677900" y="267563"/>
                  </a:lnTo>
                  <a:lnTo>
                    <a:pt x="705027" y="256374"/>
                  </a:lnTo>
                  <a:lnTo>
                    <a:pt x="727633" y="241350"/>
                  </a:lnTo>
                  <a:lnTo>
                    <a:pt x="743699" y="223113"/>
                  </a:lnTo>
                  <a:lnTo>
                    <a:pt x="759396" y="241223"/>
                  </a:lnTo>
                  <a:lnTo>
                    <a:pt x="781456" y="256260"/>
                  </a:lnTo>
                  <a:lnTo>
                    <a:pt x="808037" y="267512"/>
                  </a:lnTo>
                  <a:lnTo>
                    <a:pt x="837272" y="274320"/>
                  </a:lnTo>
                  <a:lnTo>
                    <a:pt x="845197" y="257251"/>
                  </a:lnTo>
                  <a:close/>
                </a:path>
                <a:path w="5157470" h="1447165">
                  <a:moveTo>
                    <a:pt x="1116152" y="24079"/>
                  </a:moveTo>
                  <a:lnTo>
                    <a:pt x="1048791" y="24079"/>
                  </a:lnTo>
                  <a:lnTo>
                    <a:pt x="1048791" y="0"/>
                  </a:lnTo>
                  <a:lnTo>
                    <a:pt x="1026845" y="0"/>
                  </a:lnTo>
                  <a:lnTo>
                    <a:pt x="1026845" y="24079"/>
                  </a:lnTo>
                  <a:lnTo>
                    <a:pt x="959180" y="24079"/>
                  </a:lnTo>
                  <a:lnTo>
                    <a:pt x="959180" y="40233"/>
                  </a:lnTo>
                  <a:lnTo>
                    <a:pt x="1116152" y="40233"/>
                  </a:lnTo>
                  <a:lnTo>
                    <a:pt x="1116152" y="24079"/>
                  </a:lnTo>
                  <a:close/>
                </a:path>
                <a:path w="5157470" h="1447165">
                  <a:moveTo>
                    <a:pt x="1125905" y="145999"/>
                  </a:moveTo>
                  <a:lnTo>
                    <a:pt x="1125080" y="138074"/>
                  </a:lnTo>
                  <a:lnTo>
                    <a:pt x="1124381" y="131368"/>
                  </a:lnTo>
                  <a:lnTo>
                    <a:pt x="1106055" y="133781"/>
                  </a:lnTo>
                  <a:lnTo>
                    <a:pt x="1087272" y="135636"/>
                  </a:lnTo>
                  <a:lnTo>
                    <a:pt x="1068146" y="137020"/>
                  </a:lnTo>
                  <a:lnTo>
                    <a:pt x="1048791" y="138074"/>
                  </a:lnTo>
                  <a:lnTo>
                    <a:pt x="1048791" y="121005"/>
                  </a:lnTo>
                  <a:lnTo>
                    <a:pt x="1070394" y="117271"/>
                  </a:lnTo>
                  <a:lnTo>
                    <a:pt x="1086700" y="109918"/>
                  </a:lnTo>
                  <a:lnTo>
                    <a:pt x="1089812" y="106680"/>
                  </a:lnTo>
                  <a:lnTo>
                    <a:pt x="1097013" y="99187"/>
                  </a:lnTo>
                  <a:lnTo>
                    <a:pt x="1100607" y="85344"/>
                  </a:lnTo>
                  <a:lnTo>
                    <a:pt x="1096162" y="70205"/>
                  </a:lnTo>
                  <a:lnTo>
                    <a:pt x="1089901" y="64617"/>
                  </a:lnTo>
                  <a:lnTo>
                    <a:pt x="1083500" y="58902"/>
                  </a:lnTo>
                  <a:lnTo>
                    <a:pt x="1079576" y="57505"/>
                  </a:lnTo>
                  <a:lnTo>
                    <a:pt x="1079576" y="85344"/>
                  </a:lnTo>
                  <a:lnTo>
                    <a:pt x="1076617" y="94081"/>
                  </a:lnTo>
                  <a:lnTo>
                    <a:pt x="1068184" y="100812"/>
                  </a:lnTo>
                  <a:lnTo>
                    <a:pt x="1055014" y="105143"/>
                  </a:lnTo>
                  <a:lnTo>
                    <a:pt x="1037818" y="106680"/>
                  </a:lnTo>
                  <a:lnTo>
                    <a:pt x="1020267" y="105143"/>
                  </a:lnTo>
                  <a:lnTo>
                    <a:pt x="1006919" y="100812"/>
                  </a:lnTo>
                  <a:lnTo>
                    <a:pt x="998435" y="94081"/>
                  </a:lnTo>
                  <a:lnTo>
                    <a:pt x="995451" y="85344"/>
                  </a:lnTo>
                  <a:lnTo>
                    <a:pt x="998435" y="76708"/>
                  </a:lnTo>
                  <a:lnTo>
                    <a:pt x="1006919" y="70180"/>
                  </a:lnTo>
                  <a:lnTo>
                    <a:pt x="1020267" y="66052"/>
                  </a:lnTo>
                  <a:lnTo>
                    <a:pt x="1037818" y="64617"/>
                  </a:lnTo>
                  <a:lnTo>
                    <a:pt x="1055014" y="66052"/>
                  </a:lnTo>
                  <a:lnTo>
                    <a:pt x="1068184" y="70180"/>
                  </a:lnTo>
                  <a:lnTo>
                    <a:pt x="1076617" y="76708"/>
                  </a:lnTo>
                  <a:lnTo>
                    <a:pt x="1079576" y="85344"/>
                  </a:lnTo>
                  <a:lnTo>
                    <a:pt x="1079576" y="57505"/>
                  </a:lnTo>
                  <a:lnTo>
                    <a:pt x="1063701" y="51828"/>
                  </a:lnTo>
                  <a:lnTo>
                    <a:pt x="1037818" y="49377"/>
                  </a:lnTo>
                  <a:lnTo>
                    <a:pt x="1011707" y="51828"/>
                  </a:lnTo>
                  <a:lnTo>
                    <a:pt x="991717" y="58902"/>
                  </a:lnTo>
                  <a:lnTo>
                    <a:pt x="978928" y="70205"/>
                  </a:lnTo>
                  <a:lnTo>
                    <a:pt x="974420" y="85344"/>
                  </a:lnTo>
                  <a:lnTo>
                    <a:pt x="978065" y="99187"/>
                  </a:lnTo>
                  <a:lnTo>
                    <a:pt x="988517" y="109918"/>
                  </a:lnTo>
                  <a:lnTo>
                    <a:pt x="1005027" y="117271"/>
                  </a:lnTo>
                  <a:lnTo>
                    <a:pt x="1026845" y="121005"/>
                  </a:lnTo>
                  <a:lnTo>
                    <a:pt x="1026845" y="138988"/>
                  </a:lnTo>
                  <a:lnTo>
                    <a:pt x="1006868" y="139509"/>
                  </a:lnTo>
                  <a:lnTo>
                    <a:pt x="952474" y="139903"/>
                  </a:lnTo>
                  <a:lnTo>
                    <a:pt x="955217" y="156667"/>
                  </a:lnTo>
                  <a:lnTo>
                    <a:pt x="993800" y="156451"/>
                  </a:lnTo>
                  <a:lnTo>
                    <a:pt x="1036675" y="155219"/>
                  </a:lnTo>
                  <a:lnTo>
                    <a:pt x="1081493" y="152031"/>
                  </a:lnTo>
                  <a:lnTo>
                    <a:pt x="1125905" y="145999"/>
                  </a:lnTo>
                  <a:close/>
                </a:path>
                <a:path w="5157470" h="1447165">
                  <a:moveTo>
                    <a:pt x="1174369" y="255422"/>
                  </a:moveTo>
                  <a:lnTo>
                    <a:pt x="1010996" y="255422"/>
                  </a:lnTo>
                  <a:lnTo>
                    <a:pt x="1010996" y="230124"/>
                  </a:lnTo>
                  <a:lnTo>
                    <a:pt x="1163701" y="230124"/>
                  </a:lnTo>
                  <a:lnTo>
                    <a:pt x="1163701" y="176174"/>
                  </a:lnTo>
                  <a:lnTo>
                    <a:pt x="988441" y="176174"/>
                  </a:lnTo>
                  <a:lnTo>
                    <a:pt x="988441" y="192328"/>
                  </a:lnTo>
                  <a:lnTo>
                    <a:pt x="1141755" y="192328"/>
                  </a:lnTo>
                  <a:lnTo>
                    <a:pt x="1141755" y="214884"/>
                  </a:lnTo>
                  <a:lnTo>
                    <a:pt x="989355" y="214884"/>
                  </a:lnTo>
                  <a:lnTo>
                    <a:pt x="989355" y="271881"/>
                  </a:lnTo>
                  <a:lnTo>
                    <a:pt x="1174369" y="271881"/>
                  </a:lnTo>
                  <a:lnTo>
                    <a:pt x="1174369" y="255422"/>
                  </a:lnTo>
                  <a:close/>
                </a:path>
                <a:path w="5157470" h="1447165">
                  <a:moveTo>
                    <a:pt x="1204544" y="73152"/>
                  </a:moveTo>
                  <a:lnTo>
                    <a:pt x="1163701" y="73152"/>
                  </a:lnTo>
                  <a:lnTo>
                    <a:pt x="1163701" y="2743"/>
                  </a:lnTo>
                  <a:lnTo>
                    <a:pt x="1141450" y="2743"/>
                  </a:lnTo>
                  <a:lnTo>
                    <a:pt x="1141450" y="163677"/>
                  </a:lnTo>
                  <a:lnTo>
                    <a:pt x="1163701" y="163677"/>
                  </a:lnTo>
                  <a:lnTo>
                    <a:pt x="1163701" y="91744"/>
                  </a:lnTo>
                  <a:lnTo>
                    <a:pt x="1204544" y="91744"/>
                  </a:lnTo>
                  <a:lnTo>
                    <a:pt x="1204544" y="73152"/>
                  </a:lnTo>
                  <a:close/>
                </a:path>
                <a:path w="5157470" h="1447165">
                  <a:moveTo>
                    <a:pt x="1441069" y="225856"/>
                  </a:moveTo>
                  <a:lnTo>
                    <a:pt x="1434680" y="205066"/>
                  </a:lnTo>
                  <a:lnTo>
                    <a:pt x="1422374" y="194767"/>
                  </a:lnTo>
                  <a:lnTo>
                    <a:pt x="1418513" y="191541"/>
                  </a:lnTo>
                  <a:lnTo>
                    <a:pt x="1418513" y="225856"/>
                  </a:lnTo>
                  <a:lnTo>
                    <a:pt x="1413687" y="239242"/>
                  </a:lnTo>
                  <a:lnTo>
                    <a:pt x="1399730" y="249097"/>
                  </a:lnTo>
                  <a:lnTo>
                    <a:pt x="1377492" y="255168"/>
                  </a:lnTo>
                  <a:lnTo>
                    <a:pt x="1347800" y="257251"/>
                  </a:lnTo>
                  <a:lnTo>
                    <a:pt x="1318234" y="255168"/>
                  </a:lnTo>
                  <a:lnTo>
                    <a:pt x="1295984" y="249097"/>
                  </a:lnTo>
                  <a:lnTo>
                    <a:pt x="1281963" y="239242"/>
                  </a:lnTo>
                  <a:lnTo>
                    <a:pt x="1277086" y="225856"/>
                  </a:lnTo>
                  <a:lnTo>
                    <a:pt x="1281963" y="212636"/>
                  </a:lnTo>
                  <a:lnTo>
                    <a:pt x="1295984" y="202882"/>
                  </a:lnTo>
                  <a:lnTo>
                    <a:pt x="1318234" y="196837"/>
                  </a:lnTo>
                  <a:lnTo>
                    <a:pt x="1347800" y="194767"/>
                  </a:lnTo>
                  <a:lnTo>
                    <a:pt x="1377492" y="196837"/>
                  </a:lnTo>
                  <a:lnTo>
                    <a:pt x="1399730" y="202882"/>
                  </a:lnTo>
                  <a:lnTo>
                    <a:pt x="1413687" y="212636"/>
                  </a:lnTo>
                  <a:lnTo>
                    <a:pt x="1418513" y="225856"/>
                  </a:lnTo>
                  <a:lnTo>
                    <a:pt x="1418513" y="191541"/>
                  </a:lnTo>
                  <a:lnTo>
                    <a:pt x="1416265" y="189661"/>
                  </a:lnTo>
                  <a:lnTo>
                    <a:pt x="1386941" y="180073"/>
                  </a:lnTo>
                  <a:lnTo>
                    <a:pt x="1347800" y="176784"/>
                  </a:lnTo>
                  <a:lnTo>
                    <a:pt x="1308722" y="180073"/>
                  </a:lnTo>
                  <a:lnTo>
                    <a:pt x="1279486" y="189661"/>
                  </a:lnTo>
                  <a:lnTo>
                    <a:pt x="1261173" y="205066"/>
                  </a:lnTo>
                  <a:lnTo>
                    <a:pt x="1254836" y="225856"/>
                  </a:lnTo>
                  <a:lnTo>
                    <a:pt x="1261173" y="246761"/>
                  </a:lnTo>
                  <a:lnTo>
                    <a:pt x="1279486" y="262166"/>
                  </a:lnTo>
                  <a:lnTo>
                    <a:pt x="1308722" y="271678"/>
                  </a:lnTo>
                  <a:lnTo>
                    <a:pt x="1347800" y="274929"/>
                  </a:lnTo>
                  <a:lnTo>
                    <a:pt x="1386941" y="271678"/>
                  </a:lnTo>
                  <a:lnTo>
                    <a:pt x="1416265" y="262166"/>
                  </a:lnTo>
                  <a:lnTo>
                    <a:pt x="1422146" y="257251"/>
                  </a:lnTo>
                  <a:lnTo>
                    <a:pt x="1434680" y="246761"/>
                  </a:lnTo>
                  <a:lnTo>
                    <a:pt x="1441069" y="225856"/>
                  </a:lnTo>
                  <a:close/>
                </a:path>
                <a:path w="5157470" h="1447165">
                  <a:moveTo>
                    <a:pt x="1471244" y="137769"/>
                  </a:moveTo>
                  <a:lnTo>
                    <a:pt x="1359077" y="137769"/>
                  </a:lnTo>
                  <a:lnTo>
                    <a:pt x="1359077" y="105156"/>
                  </a:lnTo>
                  <a:lnTo>
                    <a:pt x="1442288" y="105156"/>
                  </a:lnTo>
                  <a:lnTo>
                    <a:pt x="1442288" y="86868"/>
                  </a:lnTo>
                  <a:lnTo>
                    <a:pt x="1278001" y="86868"/>
                  </a:lnTo>
                  <a:lnTo>
                    <a:pt x="1278001" y="33528"/>
                  </a:lnTo>
                  <a:lnTo>
                    <a:pt x="1440459" y="33528"/>
                  </a:lnTo>
                  <a:lnTo>
                    <a:pt x="1440459" y="14935"/>
                  </a:lnTo>
                  <a:lnTo>
                    <a:pt x="1256055" y="14935"/>
                  </a:lnTo>
                  <a:lnTo>
                    <a:pt x="1256055" y="105156"/>
                  </a:lnTo>
                  <a:lnTo>
                    <a:pt x="1336827" y="105156"/>
                  </a:lnTo>
                  <a:lnTo>
                    <a:pt x="1336827" y="137769"/>
                  </a:lnTo>
                  <a:lnTo>
                    <a:pt x="1224661" y="137769"/>
                  </a:lnTo>
                  <a:lnTo>
                    <a:pt x="1224661" y="156362"/>
                  </a:lnTo>
                  <a:lnTo>
                    <a:pt x="1471244" y="156362"/>
                  </a:lnTo>
                  <a:lnTo>
                    <a:pt x="1471244" y="137769"/>
                  </a:lnTo>
                  <a:close/>
                </a:path>
                <a:path w="5157470" h="1447165">
                  <a:moveTo>
                    <a:pt x="1658696" y="144475"/>
                  </a:moveTo>
                  <a:lnTo>
                    <a:pt x="1657756" y="134112"/>
                  </a:lnTo>
                  <a:lnTo>
                    <a:pt x="1657477" y="131064"/>
                  </a:lnTo>
                  <a:lnTo>
                    <a:pt x="1657172" y="127711"/>
                  </a:lnTo>
                  <a:lnTo>
                    <a:pt x="1648104" y="128790"/>
                  </a:lnTo>
                  <a:lnTo>
                    <a:pt x="1638769" y="129730"/>
                  </a:lnTo>
                  <a:lnTo>
                    <a:pt x="1629270" y="130492"/>
                  </a:lnTo>
                  <a:lnTo>
                    <a:pt x="1619681" y="131064"/>
                  </a:lnTo>
                  <a:lnTo>
                    <a:pt x="1619681" y="42062"/>
                  </a:lnTo>
                  <a:lnTo>
                    <a:pt x="1647723" y="42062"/>
                  </a:lnTo>
                  <a:lnTo>
                    <a:pt x="1647723" y="23774"/>
                  </a:lnTo>
                  <a:lnTo>
                    <a:pt x="1598041" y="23774"/>
                  </a:lnTo>
                  <a:lnTo>
                    <a:pt x="1598041" y="42062"/>
                  </a:lnTo>
                  <a:lnTo>
                    <a:pt x="1598041" y="132588"/>
                  </a:lnTo>
                  <a:lnTo>
                    <a:pt x="1564995" y="133832"/>
                  </a:lnTo>
                  <a:lnTo>
                    <a:pt x="1554149" y="134112"/>
                  </a:lnTo>
                  <a:lnTo>
                    <a:pt x="1554149" y="42062"/>
                  </a:lnTo>
                  <a:lnTo>
                    <a:pt x="1598041" y="42062"/>
                  </a:lnTo>
                  <a:lnTo>
                    <a:pt x="1598041" y="23774"/>
                  </a:lnTo>
                  <a:lnTo>
                    <a:pt x="1504467" y="23774"/>
                  </a:lnTo>
                  <a:lnTo>
                    <a:pt x="1504467" y="42062"/>
                  </a:lnTo>
                  <a:lnTo>
                    <a:pt x="1532509" y="42062"/>
                  </a:lnTo>
                  <a:lnTo>
                    <a:pt x="1532509" y="134416"/>
                  </a:lnTo>
                  <a:lnTo>
                    <a:pt x="1514144" y="134683"/>
                  </a:lnTo>
                  <a:lnTo>
                    <a:pt x="1497152" y="134721"/>
                  </a:lnTo>
                  <a:lnTo>
                    <a:pt x="1499590" y="153619"/>
                  </a:lnTo>
                  <a:lnTo>
                    <a:pt x="1535645" y="153339"/>
                  </a:lnTo>
                  <a:lnTo>
                    <a:pt x="1575828" y="152133"/>
                  </a:lnTo>
                  <a:lnTo>
                    <a:pt x="1617675" y="149377"/>
                  </a:lnTo>
                  <a:lnTo>
                    <a:pt x="1658696" y="144475"/>
                  </a:lnTo>
                  <a:close/>
                </a:path>
                <a:path w="5157470" h="1447165">
                  <a:moveTo>
                    <a:pt x="1719656" y="2743"/>
                  </a:moveTo>
                  <a:lnTo>
                    <a:pt x="1697405" y="2743"/>
                  </a:lnTo>
                  <a:lnTo>
                    <a:pt x="1697405" y="52120"/>
                  </a:lnTo>
                  <a:lnTo>
                    <a:pt x="1649857" y="52120"/>
                  </a:lnTo>
                  <a:lnTo>
                    <a:pt x="1649857" y="70713"/>
                  </a:lnTo>
                  <a:lnTo>
                    <a:pt x="1697405" y="70713"/>
                  </a:lnTo>
                  <a:lnTo>
                    <a:pt x="1697405" y="100279"/>
                  </a:lnTo>
                  <a:lnTo>
                    <a:pt x="1649857" y="100279"/>
                  </a:lnTo>
                  <a:lnTo>
                    <a:pt x="1649857" y="118872"/>
                  </a:lnTo>
                  <a:lnTo>
                    <a:pt x="1697405" y="118872"/>
                  </a:lnTo>
                  <a:lnTo>
                    <a:pt x="1697405" y="170992"/>
                  </a:lnTo>
                  <a:lnTo>
                    <a:pt x="1719656" y="170992"/>
                  </a:lnTo>
                  <a:lnTo>
                    <a:pt x="1719656" y="2743"/>
                  </a:lnTo>
                  <a:close/>
                </a:path>
                <a:path w="5157470" h="1447165">
                  <a:moveTo>
                    <a:pt x="1720570" y="225552"/>
                  </a:moveTo>
                  <a:lnTo>
                    <a:pt x="1714411" y="204939"/>
                  </a:lnTo>
                  <a:lnTo>
                    <a:pt x="1702231" y="194462"/>
                  </a:lnTo>
                  <a:lnTo>
                    <a:pt x="1698625" y="191363"/>
                  </a:lnTo>
                  <a:lnTo>
                    <a:pt x="1698625" y="225552"/>
                  </a:lnTo>
                  <a:lnTo>
                    <a:pt x="1693913" y="238810"/>
                  </a:lnTo>
                  <a:lnTo>
                    <a:pt x="1680375" y="248678"/>
                  </a:lnTo>
                  <a:lnTo>
                    <a:pt x="1658899" y="254825"/>
                  </a:lnTo>
                  <a:lnTo>
                    <a:pt x="1630349" y="256946"/>
                  </a:lnTo>
                  <a:lnTo>
                    <a:pt x="1601812" y="254825"/>
                  </a:lnTo>
                  <a:lnTo>
                    <a:pt x="1580324" y="248678"/>
                  </a:lnTo>
                  <a:lnTo>
                    <a:pt x="1566786" y="238810"/>
                  </a:lnTo>
                  <a:lnTo>
                    <a:pt x="1562074" y="225552"/>
                  </a:lnTo>
                  <a:lnTo>
                    <a:pt x="1566786" y="212458"/>
                  </a:lnTo>
                  <a:lnTo>
                    <a:pt x="1580324" y="202692"/>
                  </a:lnTo>
                  <a:lnTo>
                    <a:pt x="1601812" y="196570"/>
                  </a:lnTo>
                  <a:lnTo>
                    <a:pt x="1630349" y="194462"/>
                  </a:lnTo>
                  <a:lnTo>
                    <a:pt x="1658899" y="196570"/>
                  </a:lnTo>
                  <a:lnTo>
                    <a:pt x="1680375" y="202692"/>
                  </a:lnTo>
                  <a:lnTo>
                    <a:pt x="1693913" y="212458"/>
                  </a:lnTo>
                  <a:lnTo>
                    <a:pt x="1698625" y="225552"/>
                  </a:lnTo>
                  <a:lnTo>
                    <a:pt x="1698625" y="191363"/>
                  </a:lnTo>
                  <a:lnTo>
                    <a:pt x="1696605" y="189623"/>
                  </a:lnTo>
                  <a:lnTo>
                    <a:pt x="1668233" y="180073"/>
                  </a:lnTo>
                  <a:lnTo>
                    <a:pt x="1630349" y="176784"/>
                  </a:lnTo>
                  <a:lnTo>
                    <a:pt x="1592465" y="180073"/>
                  </a:lnTo>
                  <a:lnTo>
                    <a:pt x="1564093" y="189623"/>
                  </a:lnTo>
                  <a:lnTo>
                    <a:pt x="1546301" y="204939"/>
                  </a:lnTo>
                  <a:lnTo>
                    <a:pt x="1540129" y="225552"/>
                  </a:lnTo>
                  <a:lnTo>
                    <a:pt x="1546301" y="246329"/>
                  </a:lnTo>
                  <a:lnTo>
                    <a:pt x="1564093" y="261747"/>
                  </a:lnTo>
                  <a:lnTo>
                    <a:pt x="1592465" y="271322"/>
                  </a:lnTo>
                  <a:lnTo>
                    <a:pt x="1630349" y="274624"/>
                  </a:lnTo>
                  <a:lnTo>
                    <a:pt x="1668233" y="271322"/>
                  </a:lnTo>
                  <a:lnTo>
                    <a:pt x="1696605" y="261747"/>
                  </a:lnTo>
                  <a:lnTo>
                    <a:pt x="1702155" y="256946"/>
                  </a:lnTo>
                  <a:lnTo>
                    <a:pt x="1714411" y="246329"/>
                  </a:lnTo>
                  <a:lnTo>
                    <a:pt x="1720570" y="225552"/>
                  </a:lnTo>
                  <a:close/>
                </a:path>
                <a:path w="5157470" h="1447165">
                  <a:moveTo>
                    <a:pt x="1906193" y="32004"/>
                  </a:moveTo>
                  <a:lnTo>
                    <a:pt x="1782140" y="32004"/>
                  </a:lnTo>
                  <a:lnTo>
                    <a:pt x="1782140" y="50596"/>
                  </a:lnTo>
                  <a:lnTo>
                    <a:pt x="1883943" y="50596"/>
                  </a:lnTo>
                  <a:lnTo>
                    <a:pt x="1873846" y="97282"/>
                  </a:lnTo>
                  <a:lnTo>
                    <a:pt x="1851367" y="139065"/>
                  </a:lnTo>
                  <a:lnTo>
                    <a:pt x="1816608" y="175234"/>
                  </a:lnTo>
                  <a:lnTo>
                    <a:pt x="1769643" y="205130"/>
                  </a:lnTo>
                  <a:lnTo>
                    <a:pt x="1782140" y="222808"/>
                  </a:lnTo>
                  <a:lnTo>
                    <a:pt x="1828634" y="193484"/>
                  </a:lnTo>
                  <a:lnTo>
                    <a:pt x="1863598" y="158800"/>
                  </a:lnTo>
                  <a:lnTo>
                    <a:pt x="1887728" y="119710"/>
                  </a:lnTo>
                  <a:lnTo>
                    <a:pt x="1901698" y="77127"/>
                  </a:lnTo>
                  <a:lnTo>
                    <a:pt x="1906193" y="32004"/>
                  </a:lnTo>
                  <a:close/>
                </a:path>
                <a:path w="5157470" h="1447165">
                  <a:moveTo>
                    <a:pt x="2020798" y="114300"/>
                  </a:moveTo>
                  <a:lnTo>
                    <a:pt x="1975993" y="114300"/>
                  </a:lnTo>
                  <a:lnTo>
                    <a:pt x="1975993" y="2438"/>
                  </a:lnTo>
                  <a:lnTo>
                    <a:pt x="1953742" y="2438"/>
                  </a:lnTo>
                  <a:lnTo>
                    <a:pt x="1953742" y="274929"/>
                  </a:lnTo>
                  <a:lnTo>
                    <a:pt x="1975993" y="274929"/>
                  </a:lnTo>
                  <a:lnTo>
                    <a:pt x="1975993" y="132892"/>
                  </a:lnTo>
                  <a:lnTo>
                    <a:pt x="2020798" y="132892"/>
                  </a:lnTo>
                  <a:lnTo>
                    <a:pt x="2020798" y="114300"/>
                  </a:lnTo>
                  <a:close/>
                </a:path>
                <a:path w="5157470" h="1447165">
                  <a:moveTo>
                    <a:pt x="2177465" y="32004"/>
                  </a:moveTo>
                  <a:lnTo>
                    <a:pt x="2053412" y="32004"/>
                  </a:lnTo>
                  <a:lnTo>
                    <a:pt x="2053412" y="50596"/>
                  </a:lnTo>
                  <a:lnTo>
                    <a:pt x="2155215" y="50596"/>
                  </a:lnTo>
                  <a:lnTo>
                    <a:pt x="2145119" y="97282"/>
                  </a:lnTo>
                  <a:lnTo>
                    <a:pt x="2122640" y="139065"/>
                  </a:lnTo>
                  <a:lnTo>
                    <a:pt x="2087880" y="175234"/>
                  </a:lnTo>
                  <a:lnTo>
                    <a:pt x="2040915" y="205130"/>
                  </a:lnTo>
                  <a:lnTo>
                    <a:pt x="2053412" y="222808"/>
                  </a:lnTo>
                  <a:lnTo>
                    <a:pt x="2099906" y="193484"/>
                  </a:lnTo>
                  <a:lnTo>
                    <a:pt x="2134870" y="158800"/>
                  </a:lnTo>
                  <a:lnTo>
                    <a:pt x="2159000" y="119710"/>
                  </a:lnTo>
                  <a:lnTo>
                    <a:pt x="2172970" y="77127"/>
                  </a:lnTo>
                  <a:lnTo>
                    <a:pt x="2177465" y="32004"/>
                  </a:lnTo>
                  <a:close/>
                </a:path>
                <a:path w="5157470" h="1447165">
                  <a:moveTo>
                    <a:pt x="2292070" y="114300"/>
                  </a:moveTo>
                  <a:lnTo>
                    <a:pt x="2247265" y="114300"/>
                  </a:lnTo>
                  <a:lnTo>
                    <a:pt x="2247265" y="2438"/>
                  </a:lnTo>
                  <a:lnTo>
                    <a:pt x="2225014" y="2438"/>
                  </a:lnTo>
                  <a:lnTo>
                    <a:pt x="2225014" y="274929"/>
                  </a:lnTo>
                  <a:lnTo>
                    <a:pt x="2247265" y="274929"/>
                  </a:lnTo>
                  <a:lnTo>
                    <a:pt x="2247265" y="132892"/>
                  </a:lnTo>
                  <a:lnTo>
                    <a:pt x="2292070" y="132892"/>
                  </a:lnTo>
                  <a:lnTo>
                    <a:pt x="2292070" y="114300"/>
                  </a:lnTo>
                  <a:close/>
                </a:path>
                <a:path w="5157470" h="1447165">
                  <a:moveTo>
                    <a:pt x="2602319" y="225247"/>
                  </a:moveTo>
                  <a:lnTo>
                    <a:pt x="2595930" y="204584"/>
                  </a:lnTo>
                  <a:lnTo>
                    <a:pt x="2583472" y="194157"/>
                  </a:lnTo>
                  <a:lnTo>
                    <a:pt x="2579763" y="191058"/>
                  </a:lnTo>
                  <a:lnTo>
                    <a:pt x="2579763" y="225247"/>
                  </a:lnTo>
                  <a:lnTo>
                    <a:pt x="2574887" y="238633"/>
                  </a:lnTo>
                  <a:lnTo>
                    <a:pt x="2560866" y="248488"/>
                  </a:lnTo>
                  <a:lnTo>
                    <a:pt x="2538615" y="254558"/>
                  </a:lnTo>
                  <a:lnTo>
                    <a:pt x="2509050" y="256641"/>
                  </a:lnTo>
                  <a:lnTo>
                    <a:pt x="2479484" y="254558"/>
                  </a:lnTo>
                  <a:lnTo>
                    <a:pt x="2457234" y="248488"/>
                  </a:lnTo>
                  <a:lnTo>
                    <a:pt x="2443213" y="238633"/>
                  </a:lnTo>
                  <a:lnTo>
                    <a:pt x="2438336" y="225247"/>
                  </a:lnTo>
                  <a:lnTo>
                    <a:pt x="2443213" y="212026"/>
                  </a:lnTo>
                  <a:lnTo>
                    <a:pt x="2457234" y="202272"/>
                  </a:lnTo>
                  <a:lnTo>
                    <a:pt x="2479484" y="196227"/>
                  </a:lnTo>
                  <a:lnTo>
                    <a:pt x="2509050" y="194157"/>
                  </a:lnTo>
                  <a:lnTo>
                    <a:pt x="2538615" y="196227"/>
                  </a:lnTo>
                  <a:lnTo>
                    <a:pt x="2560866" y="202272"/>
                  </a:lnTo>
                  <a:lnTo>
                    <a:pt x="2574887" y="212026"/>
                  </a:lnTo>
                  <a:lnTo>
                    <a:pt x="2579763" y="225247"/>
                  </a:lnTo>
                  <a:lnTo>
                    <a:pt x="2579763" y="191058"/>
                  </a:lnTo>
                  <a:lnTo>
                    <a:pt x="2577515" y="189166"/>
                  </a:lnTo>
                  <a:lnTo>
                    <a:pt x="2548191" y="179514"/>
                  </a:lnTo>
                  <a:lnTo>
                    <a:pt x="2509050" y="176174"/>
                  </a:lnTo>
                  <a:lnTo>
                    <a:pt x="2469972" y="179514"/>
                  </a:lnTo>
                  <a:lnTo>
                    <a:pt x="2440736" y="189166"/>
                  </a:lnTo>
                  <a:lnTo>
                    <a:pt x="2422423" y="204584"/>
                  </a:lnTo>
                  <a:lnTo>
                    <a:pt x="2416086" y="225247"/>
                  </a:lnTo>
                  <a:lnTo>
                    <a:pt x="2422423" y="246202"/>
                  </a:lnTo>
                  <a:lnTo>
                    <a:pt x="2440736" y="261708"/>
                  </a:lnTo>
                  <a:lnTo>
                    <a:pt x="2469972" y="271322"/>
                  </a:lnTo>
                  <a:lnTo>
                    <a:pt x="2509050" y="274624"/>
                  </a:lnTo>
                  <a:lnTo>
                    <a:pt x="2548191" y="271322"/>
                  </a:lnTo>
                  <a:lnTo>
                    <a:pt x="2577515" y="261708"/>
                  </a:lnTo>
                  <a:lnTo>
                    <a:pt x="2583535" y="256641"/>
                  </a:lnTo>
                  <a:lnTo>
                    <a:pt x="2595930" y="246202"/>
                  </a:lnTo>
                  <a:lnTo>
                    <a:pt x="2602319" y="225247"/>
                  </a:lnTo>
                  <a:close/>
                </a:path>
                <a:path w="5157470" h="1447165">
                  <a:moveTo>
                    <a:pt x="2618168" y="97536"/>
                  </a:moveTo>
                  <a:lnTo>
                    <a:pt x="2553170" y="76466"/>
                  </a:lnTo>
                  <a:lnTo>
                    <a:pt x="2523375" y="35052"/>
                  </a:lnTo>
                  <a:lnTo>
                    <a:pt x="2523375" y="34747"/>
                  </a:lnTo>
                  <a:lnTo>
                    <a:pt x="2610243" y="34747"/>
                  </a:lnTo>
                  <a:lnTo>
                    <a:pt x="2610243" y="16459"/>
                  </a:lnTo>
                  <a:lnTo>
                    <a:pt x="2408771" y="16459"/>
                  </a:lnTo>
                  <a:lnTo>
                    <a:pt x="2408771" y="34747"/>
                  </a:lnTo>
                  <a:lnTo>
                    <a:pt x="2495029" y="34747"/>
                  </a:lnTo>
                  <a:lnTo>
                    <a:pt x="2495029" y="35052"/>
                  </a:lnTo>
                  <a:lnTo>
                    <a:pt x="2486863" y="57797"/>
                  </a:lnTo>
                  <a:lnTo>
                    <a:pt x="2465387" y="76466"/>
                  </a:lnTo>
                  <a:lnTo>
                    <a:pt x="2435110" y="90043"/>
                  </a:lnTo>
                  <a:lnTo>
                    <a:pt x="2400541" y="97536"/>
                  </a:lnTo>
                  <a:lnTo>
                    <a:pt x="2408466" y="115214"/>
                  </a:lnTo>
                  <a:lnTo>
                    <a:pt x="2440521" y="108419"/>
                  </a:lnTo>
                  <a:lnTo>
                    <a:pt x="2469654" y="96507"/>
                  </a:lnTo>
                  <a:lnTo>
                    <a:pt x="2493416" y="79844"/>
                  </a:lnTo>
                  <a:lnTo>
                    <a:pt x="2509355" y="58826"/>
                  </a:lnTo>
                  <a:lnTo>
                    <a:pt x="2525166" y="79844"/>
                  </a:lnTo>
                  <a:lnTo>
                    <a:pt x="2548940" y="96507"/>
                  </a:lnTo>
                  <a:lnTo>
                    <a:pt x="2578150" y="108419"/>
                  </a:lnTo>
                  <a:lnTo>
                    <a:pt x="2610243" y="115214"/>
                  </a:lnTo>
                  <a:lnTo>
                    <a:pt x="2618168" y="97536"/>
                  </a:lnTo>
                  <a:close/>
                </a:path>
                <a:path w="5157470" h="1447165">
                  <a:moveTo>
                    <a:pt x="2632494" y="132892"/>
                  </a:moveTo>
                  <a:lnTo>
                    <a:pt x="2386215" y="132892"/>
                  </a:lnTo>
                  <a:lnTo>
                    <a:pt x="2386215" y="151485"/>
                  </a:lnTo>
                  <a:lnTo>
                    <a:pt x="2632494" y="151485"/>
                  </a:lnTo>
                  <a:lnTo>
                    <a:pt x="2632494" y="132892"/>
                  </a:lnTo>
                  <a:close/>
                </a:path>
                <a:path w="5157470" h="1447165">
                  <a:moveTo>
                    <a:pt x="2796171" y="32004"/>
                  </a:moveTo>
                  <a:lnTo>
                    <a:pt x="2672118" y="32004"/>
                  </a:lnTo>
                  <a:lnTo>
                    <a:pt x="2672118" y="50596"/>
                  </a:lnTo>
                  <a:lnTo>
                    <a:pt x="2773921" y="50596"/>
                  </a:lnTo>
                  <a:lnTo>
                    <a:pt x="2763824" y="97282"/>
                  </a:lnTo>
                  <a:lnTo>
                    <a:pt x="2741345" y="139065"/>
                  </a:lnTo>
                  <a:lnTo>
                    <a:pt x="2706586" y="175234"/>
                  </a:lnTo>
                  <a:lnTo>
                    <a:pt x="2659621" y="205130"/>
                  </a:lnTo>
                  <a:lnTo>
                    <a:pt x="2672118" y="222808"/>
                  </a:lnTo>
                  <a:lnTo>
                    <a:pt x="2718612" y="193484"/>
                  </a:lnTo>
                  <a:lnTo>
                    <a:pt x="2753576" y="158800"/>
                  </a:lnTo>
                  <a:lnTo>
                    <a:pt x="2777706" y="119710"/>
                  </a:lnTo>
                  <a:lnTo>
                    <a:pt x="2791676" y="77127"/>
                  </a:lnTo>
                  <a:lnTo>
                    <a:pt x="2796171" y="32004"/>
                  </a:lnTo>
                  <a:close/>
                </a:path>
                <a:path w="5157470" h="1447165">
                  <a:moveTo>
                    <a:pt x="2910776" y="114300"/>
                  </a:moveTo>
                  <a:lnTo>
                    <a:pt x="2865971" y="114300"/>
                  </a:lnTo>
                  <a:lnTo>
                    <a:pt x="2865971" y="2438"/>
                  </a:lnTo>
                  <a:lnTo>
                    <a:pt x="2843720" y="2438"/>
                  </a:lnTo>
                  <a:lnTo>
                    <a:pt x="2843720" y="274929"/>
                  </a:lnTo>
                  <a:lnTo>
                    <a:pt x="2865971" y="274929"/>
                  </a:lnTo>
                  <a:lnTo>
                    <a:pt x="2865971" y="132892"/>
                  </a:lnTo>
                  <a:lnTo>
                    <a:pt x="2910776" y="132892"/>
                  </a:lnTo>
                  <a:lnTo>
                    <a:pt x="2910776" y="114300"/>
                  </a:lnTo>
                  <a:close/>
                </a:path>
                <a:path w="5157470" h="1447165">
                  <a:moveTo>
                    <a:pt x="3074759" y="151180"/>
                  </a:moveTo>
                  <a:lnTo>
                    <a:pt x="3069869" y="126034"/>
                  </a:lnTo>
                  <a:lnTo>
                    <a:pt x="3057055" y="107594"/>
                  </a:lnTo>
                  <a:lnTo>
                    <a:pt x="3056204" y="106375"/>
                  </a:lnTo>
                  <a:lnTo>
                    <a:pt x="3053727" y="104863"/>
                  </a:lnTo>
                  <a:lnTo>
                    <a:pt x="3053727" y="151180"/>
                  </a:lnTo>
                  <a:lnTo>
                    <a:pt x="3050362" y="168656"/>
                  </a:lnTo>
                  <a:lnTo>
                    <a:pt x="3041002" y="182460"/>
                  </a:lnTo>
                  <a:lnTo>
                    <a:pt x="3026727" y="191516"/>
                  </a:lnTo>
                  <a:lnTo>
                    <a:pt x="3008617" y="194767"/>
                  </a:lnTo>
                  <a:lnTo>
                    <a:pt x="2990862" y="191516"/>
                  </a:lnTo>
                  <a:lnTo>
                    <a:pt x="2976765" y="182460"/>
                  </a:lnTo>
                  <a:lnTo>
                    <a:pt x="2967469" y="168656"/>
                  </a:lnTo>
                  <a:lnTo>
                    <a:pt x="2964116" y="151180"/>
                  </a:lnTo>
                  <a:lnTo>
                    <a:pt x="2967469" y="133692"/>
                  </a:lnTo>
                  <a:lnTo>
                    <a:pt x="2976765" y="119900"/>
                  </a:lnTo>
                  <a:lnTo>
                    <a:pt x="2990862" y="110845"/>
                  </a:lnTo>
                  <a:lnTo>
                    <a:pt x="3008617" y="107594"/>
                  </a:lnTo>
                  <a:lnTo>
                    <a:pt x="3026727" y="110845"/>
                  </a:lnTo>
                  <a:lnTo>
                    <a:pt x="3041002" y="119900"/>
                  </a:lnTo>
                  <a:lnTo>
                    <a:pt x="3050362" y="133692"/>
                  </a:lnTo>
                  <a:lnTo>
                    <a:pt x="3053727" y="151180"/>
                  </a:lnTo>
                  <a:lnTo>
                    <a:pt x="3053727" y="104863"/>
                  </a:lnTo>
                  <a:lnTo>
                    <a:pt x="3035287" y="93573"/>
                  </a:lnTo>
                  <a:lnTo>
                    <a:pt x="3008617" y="89001"/>
                  </a:lnTo>
                  <a:lnTo>
                    <a:pt x="2982430" y="93573"/>
                  </a:lnTo>
                  <a:lnTo>
                    <a:pt x="2961678" y="106375"/>
                  </a:lnTo>
                  <a:lnTo>
                    <a:pt x="2948013" y="126034"/>
                  </a:lnTo>
                  <a:lnTo>
                    <a:pt x="2943085" y="151180"/>
                  </a:lnTo>
                  <a:lnTo>
                    <a:pt x="2948013" y="176453"/>
                  </a:lnTo>
                  <a:lnTo>
                    <a:pt x="2961678" y="196100"/>
                  </a:lnTo>
                  <a:lnTo>
                    <a:pt x="2982430" y="208826"/>
                  </a:lnTo>
                  <a:lnTo>
                    <a:pt x="3008617" y="213360"/>
                  </a:lnTo>
                  <a:lnTo>
                    <a:pt x="3035287" y="208826"/>
                  </a:lnTo>
                  <a:lnTo>
                    <a:pt x="3056204" y="196100"/>
                  </a:lnTo>
                  <a:lnTo>
                    <a:pt x="3057131" y="194767"/>
                  </a:lnTo>
                  <a:lnTo>
                    <a:pt x="3069869" y="176453"/>
                  </a:lnTo>
                  <a:lnTo>
                    <a:pt x="3074759" y="151180"/>
                  </a:lnTo>
                  <a:close/>
                </a:path>
                <a:path w="5157470" h="1447165">
                  <a:moveTo>
                    <a:pt x="3088170" y="46634"/>
                  </a:moveTo>
                  <a:lnTo>
                    <a:pt x="3019590" y="46634"/>
                  </a:lnTo>
                  <a:lnTo>
                    <a:pt x="3019590" y="5486"/>
                  </a:lnTo>
                  <a:lnTo>
                    <a:pt x="2997339" y="5486"/>
                  </a:lnTo>
                  <a:lnTo>
                    <a:pt x="2997339" y="46634"/>
                  </a:lnTo>
                  <a:lnTo>
                    <a:pt x="2926931" y="46634"/>
                  </a:lnTo>
                  <a:lnTo>
                    <a:pt x="2926931" y="64922"/>
                  </a:lnTo>
                  <a:lnTo>
                    <a:pt x="3088170" y="64922"/>
                  </a:lnTo>
                  <a:lnTo>
                    <a:pt x="3088170" y="46634"/>
                  </a:lnTo>
                  <a:close/>
                </a:path>
                <a:path w="5157470" h="1447165">
                  <a:moveTo>
                    <a:pt x="3182963" y="115824"/>
                  </a:moveTo>
                  <a:lnTo>
                    <a:pt x="3137243" y="115824"/>
                  </a:lnTo>
                  <a:lnTo>
                    <a:pt x="3137243" y="2438"/>
                  </a:lnTo>
                  <a:lnTo>
                    <a:pt x="3114992" y="2438"/>
                  </a:lnTo>
                  <a:lnTo>
                    <a:pt x="3114992" y="275234"/>
                  </a:lnTo>
                  <a:lnTo>
                    <a:pt x="3137243" y="275234"/>
                  </a:lnTo>
                  <a:lnTo>
                    <a:pt x="3137243" y="134416"/>
                  </a:lnTo>
                  <a:lnTo>
                    <a:pt x="3182963" y="134416"/>
                  </a:lnTo>
                  <a:lnTo>
                    <a:pt x="3182963" y="115824"/>
                  </a:lnTo>
                  <a:close/>
                </a:path>
                <a:path w="5157470" h="1447165">
                  <a:moveTo>
                    <a:pt x="4438726" y="1363040"/>
                  </a:moveTo>
                  <a:lnTo>
                    <a:pt x="4413377" y="1344079"/>
                  </a:lnTo>
                  <a:lnTo>
                    <a:pt x="4394720" y="1317625"/>
                  </a:lnTo>
                  <a:lnTo>
                    <a:pt x="4390148" y="1304823"/>
                  </a:lnTo>
                  <a:lnTo>
                    <a:pt x="4383227" y="1285455"/>
                  </a:lnTo>
                  <a:lnTo>
                    <a:pt x="4379290" y="1249349"/>
                  </a:lnTo>
                  <a:lnTo>
                    <a:pt x="4379290" y="1225575"/>
                  </a:lnTo>
                  <a:lnTo>
                    <a:pt x="4430496" y="1225575"/>
                  </a:lnTo>
                  <a:lnTo>
                    <a:pt x="4430496" y="1206982"/>
                  </a:lnTo>
                  <a:lnTo>
                    <a:pt x="4303700" y="1206982"/>
                  </a:lnTo>
                  <a:lnTo>
                    <a:pt x="4303700" y="1225575"/>
                  </a:lnTo>
                  <a:lnTo>
                    <a:pt x="4357954" y="1225575"/>
                  </a:lnTo>
                  <a:lnTo>
                    <a:pt x="4357954" y="1249349"/>
                  </a:lnTo>
                  <a:lnTo>
                    <a:pt x="4354017" y="1289164"/>
                  </a:lnTo>
                  <a:lnTo>
                    <a:pt x="4342409" y="1323987"/>
                  </a:lnTo>
                  <a:lnTo>
                    <a:pt x="4323499" y="1352346"/>
                  </a:lnTo>
                  <a:lnTo>
                    <a:pt x="4297604" y="1372793"/>
                  </a:lnTo>
                  <a:lnTo>
                    <a:pt x="4311624" y="1389862"/>
                  </a:lnTo>
                  <a:lnTo>
                    <a:pt x="4331436" y="1374902"/>
                  </a:lnTo>
                  <a:lnTo>
                    <a:pt x="4347743" y="1355458"/>
                  </a:lnTo>
                  <a:lnTo>
                    <a:pt x="4360405" y="1331950"/>
                  </a:lnTo>
                  <a:lnTo>
                    <a:pt x="4369232" y="1304823"/>
                  </a:lnTo>
                  <a:lnTo>
                    <a:pt x="4378299" y="1328674"/>
                  </a:lnTo>
                  <a:lnTo>
                    <a:pt x="4390758" y="1349590"/>
                  </a:lnTo>
                  <a:lnTo>
                    <a:pt x="4406481" y="1367015"/>
                  </a:lnTo>
                  <a:lnTo>
                    <a:pt x="4425315" y="1380413"/>
                  </a:lnTo>
                  <a:lnTo>
                    <a:pt x="4438726" y="1363040"/>
                  </a:lnTo>
                  <a:close/>
                </a:path>
                <a:path w="5157470" h="1447165">
                  <a:moveTo>
                    <a:pt x="4531690" y="1174064"/>
                  </a:moveTo>
                  <a:lnTo>
                    <a:pt x="4510354" y="1174064"/>
                  </a:lnTo>
                  <a:lnTo>
                    <a:pt x="4510354" y="1285011"/>
                  </a:lnTo>
                  <a:lnTo>
                    <a:pt x="4471949" y="1285011"/>
                  </a:lnTo>
                  <a:lnTo>
                    <a:pt x="4471949" y="1180465"/>
                  </a:lnTo>
                  <a:lnTo>
                    <a:pt x="4450918" y="1180465"/>
                  </a:lnTo>
                  <a:lnTo>
                    <a:pt x="4450918" y="1433144"/>
                  </a:lnTo>
                  <a:lnTo>
                    <a:pt x="4471949" y="1433144"/>
                  </a:lnTo>
                  <a:lnTo>
                    <a:pt x="4471949" y="1303909"/>
                  </a:lnTo>
                  <a:lnTo>
                    <a:pt x="4510354" y="1303909"/>
                  </a:lnTo>
                  <a:lnTo>
                    <a:pt x="4510354" y="1446860"/>
                  </a:lnTo>
                  <a:lnTo>
                    <a:pt x="4531690" y="1446860"/>
                  </a:lnTo>
                  <a:lnTo>
                    <a:pt x="4531690" y="1303909"/>
                  </a:lnTo>
                  <a:lnTo>
                    <a:pt x="4531690" y="1285011"/>
                  </a:lnTo>
                  <a:lnTo>
                    <a:pt x="4531690" y="1174064"/>
                  </a:lnTo>
                  <a:close/>
                </a:path>
                <a:path w="5157470" h="1447165">
                  <a:moveTo>
                    <a:pt x="4717618" y="1293241"/>
                  </a:moveTo>
                  <a:lnTo>
                    <a:pt x="4712919" y="1272298"/>
                  </a:lnTo>
                  <a:lnTo>
                    <a:pt x="4702784" y="1260017"/>
                  </a:lnTo>
                  <a:lnTo>
                    <a:pt x="4699673" y="1256245"/>
                  </a:lnTo>
                  <a:lnTo>
                    <a:pt x="4696587" y="1254709"/>
                  </a:lnTo>
                  <a:lnTo>
                    <a:pt x="4696587" y="1293241"/>
                  </a:lnTo>
                  <a:lnTo>
                    <a:pt x="4693374" y="1306563"/>
                  </a:lnTo>
                  <a:lnTo>
                    <a:pt x="4684357" y="1316863"/>
                  </a:lnTo>
                  <a:lnTo>
                    <a:pt x="4670488" y="1323505"/>
                  </a:lnTo>
                  <a:lnTo>
                    <a:pt x="4652696" y="1325854"/>
                  </a:lnTo>
                  <a:lnTo>
                    <a:pt x="4634789" y="1323505"/>
                  </a:lnTo>
                  <a:lnTo>
                    <a:pt x="4620920" y="1316863"/>
                  </a:lnTo>
                  <a:lnTo>
                    <a:pt x="4611979" y="1306563"/>
                  </a:lnTo>
                  <a:lnTo>
                    <a:pt x="4608804" y="1293241"/>
                  </a:lnTo>
                  <a:lnTo>
                    <a:pt x="4611979" y="1279690"/>
                  </a:lnTo>
                  <a:lnTo>
                    <a:pt x="4620920" y="1269199"/>
                  </a:lnTo>
                  <a:lnTo>
                    <a:pt x="4634789" y="1262418"/>
                  </a:lnTo>
                  <a:lnTo>
                    <a:pt x="4652696" y="1260017"/>
                  </a:lnTo>
                  <a:lnTo>
                    <a:pt x="4670488" y="1262418"/>
                  </a:lnTo>
                  <a:lnTo>
                    <a:pt x="4684357" y="1269199"/>
                  </a:lnTo>
                  <a:lnTo>
                    <a:pt x="4693374" y="1279690"/>
                  </a:lnTo>
                  <a:lnTo>
                    <a:pt x="4696587" y="1293241"/>
                  </a:lnTo>
                  <a:lnTo>
                    <a:pt x="4696587" y="1254709"/>
                  </a:lnTo>
                  <a:lnTo>
                    <a:pt x="4679175" y="1245958"/>
                  </a:lnTo>
                  <a:lnTo>
                    <a:pt x="4652696" y="1242339"/>
                  </a:lnTo>
                  <a:lnTo>
                    <a:pt x="4626229" y="1245958"/>
                  </a:lnTo>
                  <a:lnTo>
                    <a:pt x="4605718" y="1256245"/>
                  </a:lnTo>
                  <a:lnTo>
                    <a:pt x="4592485" y="1272298"/>
                  </a:lnTo>
                  <a:lnTo>
                    <a:pt x="4587773" y="1293241"/>
                  </a:lnTo>
                  <a:lnTo>
                    <a:pt x="4592485" y="1313827"/>
                  </a:lnTo>
                  <a:lnTo>
                    <a:pt x="4605718" y="1329702"/>
                  </a:lnTo>
                  <a:lnTo>
                    <a:pt x="4626229" y="1339913"/>
                  </a:lnTo>
                  <a:lnTo>
                    <a:pt x="4652696" y="1343533"/>
                  </a:lnTo>
                  <a:lnTo>
                    <a:pt x="4679175" y="1339913"/>
                  </a:lnTo>
                  <a:lnTo>
                    <a:pt x="4699673" y="1329702"/>
                  </a:lnTo>
                  <a:lnTo>
                    <a:pt x="4702886" y="1325854"/>
                  </a:lnTo>
                  <a:lnTo>
                    <a:pt x="4712919" y="1313827"/>
                  </a:lnTo>
                  <a:lnTo>
                    <a:pt x="4717618" y="1293241"/>
                  </a:lnTo>
                  <a:close/>
                </a:path>
                <a:path w="5157470" h="1447165">
                  <a:moveTo>
                    <a:pt x="4733468" y="1208506"/>
                  </a:moveTo>
                  <a:lnTo>
                    <a:pt x="4663973" y="1208506"/>
                  </a:lnTo>
                  <a:lnTo>
                    <a:pt x="4663973" y="1174673"/>
                  </a:lnTo>
                  <a:lnTo>
                    <a:pt x="4641723" y="1174673"/>
                  </a:lnTo>
                  <a:lnTo>
                    <a:pt x="4641723" y="1208506"/>
                  </a:lnTo>
                  <a:lnTo>
                    <a:pt x="4572533" y="1208506"/>
                  </a:lnTo>
                  <a:lnTo>
                    <a:pt x="4572533" y="1226794"/>
                  </a:lnTo>
                  <a:lnTo>
                    <a:pt x="4733468" y="1226794"/>
                  </a:lnTo>
                  <a:lnTo>
                    <a:pt x="4733468" y="1208506"/>
                  </a:lnTo>
                  <a:close/>
                </a:path>
                <a:path w="5157470" h="1447165">
                  <a:moveTo>
                    <a:pt x="4794732" y="1422171"/>
                  </a:moveTo>
                  <a:lnTo>
                    <a:pt x="4635932" y="1422171"/>
                  </a:lnTo>
                  <a:lnTo>
                    <a:pt x="4635932" y="1362430"/>
                  </a:lnTo>
                  <a:lnTo>
                    <a:pt x="4613681" y="1362430"/>
                  </a:lnTo>
                  <a:lnTo>
                    <a:pt x="4613681" y="1440764"/>
                  </a:lnTo>
                  <a:lnTo>
                    <a:pt x="4794732" y="1440764"/>
                  </a:lnTo>
                  <a:lnTo>
                    <a:pt x="4794732" y="1422171"/>
                  </a:lnTo>
                  <a:close/>
                </a:path>
                <a:path w="5157470" h="1447165">
                  <a:moveTo>
                    <a:pt x="4823079" y="1265504"/>
                  </a:moveTo>
                  <a:lnTo>
                    <a:pt x="4782236" y="1265504"/>
                  </a:lnTo>
                  <a:lnTo>
                    <a:pt x="4782236" y="1174673"/>
                  </a:lnTo>
                  <a:lnTo>
                    <a:pt x="4759985" y="1174673"/>
                  </a:lnTo>
                  <a:lnTo>
                    <a:pt x="4759985" y="1378889"/>
                  </a:lnTo>
                  <a:lnTo>
                    <a:pt x="4782236" y="1378889"/>
                  </a:lnTo>
                  <a:lnTo>
                    <a:pt x="4782236" y="1284097"/>
                  </a:lnTo>
                  <a:lnTo>
                    <a:pt x="4823079" y="1284097"/>
                  </a:lnTo>
                  <a:lnTo>
                    <a:pt x="4823079" y="1265504"/>
                  </a:lnTo>
                  <a:close/>
                </a:path>
                <a:path w="5157470" h="1447165">
                  <a:moveTo>
                    <a:pt x="5005044" y="1369441"/>
                  </a:moveTo>
                  <a:lnTo>
                    <a:pt x="5003812" y="1359687"/>
                  </a:lnTo>
                  <a:lnTo>
                    <a:pt x="5002606" y="1350238"/>
                  </a:lnTo>
                  <a:lnTo>
                    <a:pt x="4972951" y="1354924"/>
                  </a:lnTo>
                  <a:lnTo>
                    <a:pt x="4943437" y="1357820"/>
                  </a:lnTo>
                  <a:lnTo>
                    <a:pt x="4912042" y="1359281"/>
                  </a:lnTo>
                  <a:lnTo>
                    <a:pt x="4876724" y="1359687"/>
                  </a:lnTo>
                  <a:lnTo>
                    <a:pt x="4876724" y="1219174"/>
                  </a:lnTo>
                  <a:lnTo>
                    <a:pt x="4980965" y="1219174"/>
                  </a:lnTo>
                  <a:lnTo>
                    <a:pt x="4980965" y="1200581"/>
                  </a:lnTo>
                  <a:lnTo>
                    <a:pt x="4854473" y="1200581"/>
                  </a:lnTo>
                  <a:lnTo>
                    <a:pt x="4854473" y="1378889"/>
                  </a:lnTo>
                  <a:lnTo>
                    <a:pt x="4875504" y="1378889"/>
                  </a:lnTo>
                  <a:lnTo>
                    <a:pt x="4911826" y="1378483"/>
                  </a:lnTo>
                  <a:lnTo>
                    <a:pt x="4944046" y="1377022"/>
                  </a:lnTo>
                  <a:lnTo>
                    <a:pt x="4974399" y="1374127"/>
                  </a:lnTo>
                  <a:lnTo>
                    <a:pt x="5005044" y="1369441"/>
                  </a:lnTo>
                  <a:close/>
                </a:path>
                <a:path w="5157470" h="1447165">
                  <a:moveTo>
                    <a:pt x="5097094" y="1282877"/>
                  </a:moveTo>
                  <a:lnTo>
                    <a:pt x="5051374" y="1282877"/>
                  </a:lnTo>
                  <a:lnTo>
                    <a:pt x="5051374" y="1174064"/>
                  </a:lnTo>
                  <a:lnTo>
                    <a:pt x="5029124" y="1174064"/>
                  </a:lnTo>
                  <a:lnTo>
                    <a:pt x="5029124" y="1447165"/>
                  </a:lnTo>
                  <a:lnTo>
                    <a:pt x="5051374" y="1447165"/>
                  </a:lnTo>
                  <a:lnTo>
                    <a:pt x="5051374" y="1301470"/>
                  </a:lnTo>
                  <a:lnTo>
                    <a:pt x="5097094" y="1301470"/>
                  </a:lnTo>
                  <a:lnTo>
                    <a:pt x="5097094" y="1282877"/>
                  </a:lnTo>
                  <a:close/>
                </a:path>
                <a:path w="5157470" h="1447165">
                  <a:moveTo>
                    <a:pt x="5157140" y="1409065"/>
                  </a:moveTo>
                  <a:lnTo>
                    <a:pt x="5155654" y="1400771"/>
                  </a:lnTo>
                  <a:lnTo>
                    <a:pt x="5151577" y="1394434"/>
                  </a:lnTo>
                  <a:lnTo>
                    <a:pt x="5145570" y="1390370"/>
                  </a:lnTo>
                  <a:lnTo>
                    <a:pt x="5138242" y="1388948"/>
                  </a:lnTo>
                  <a:lnTo>
                    <a:pt x="5131105" y="1390370"/>
                  </a:lnTo>
                  <a:lnTo>
                    <a:pt x="5125174" y="1394434"/>
                  </a:lnTo>
                  <a:lnTo>
                    <a:pt x="5121148" y="1400771"/>
                  </a:lnTo>
                  <a:lnTo>
                    <a:pt x="5119649" y="1409065"/>
                  </a:lnTo>
                  <a:lnTo>
                    <a:pt x="5121148" y="1417002"/>
                  </a:lnTo>
                  <a:lnTo>
                    <a:pt x="5125174" y="1423162"/>
                  </a:lnTo>
                  <a:lnTo>
                    <a:pt x="5131105" y="1427149"/>
                  </a:lnTo>
                  <a:lnTo>
                    <a:pt x="5138242" y="1428572"/>
                  </a:lnTo>
                  <a:lnTo>
                    <a:pt x="5145570" y="1427149"/>
                  </a:lnTo>
                  <a:lnTo>
                    <a:pt x="5151577" y="1423162"/>
                  </a:lnTo>
                  <a:lnTo>
                    <a:pt x="5155654" y="1417002"/>
                  </a:lnTo>
                  <a:lnTo>
                    <a:pt x="5157140" y="140906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86010" y="7017565"/>
              <a:ext cx="246278" cy="20513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039938" y="6989228"/>
              <a:ext cx="1740535" cy="273685"/>
            </a:xfrm>
            <a:custGeom>
              <a:avLst/>
              <a:gdLst/>
              <a:ahLst/>
              <a:cxnLst/>
              <a:rect l="l" t="t" r="r" b="b"/>
              <a:pathLst>
                <a:path w="1740534" h="273684">
                  <a:moveTo>
                    <a:pt x="141122" y="79857"/>
                  </a:moveTo>
                  <a:lnTo>
                    <a:pt x="135864" y="54000"/>
                  </a:lnTo>
                  <a:lnTo>
                    <a:pt x="121983" y="35052"/>
                  </a:lnTo>
                  <a:lnTo>
                    <a:pt x="121196" y="33985"/>
                  </a:lnTo>
                  <a:lnTo>
                    <a:pt x="119481" y="32994"/>
                  </a:lnTo>
                  <a:lnTo>
                    <a:pt x="119481" y="79857"/>
                  </a:lnTo>
                  <a:lnTo>
                    <a:pt x="115811" y="97739"/>
                  </a:lnTo>
                  <a:lnTo>
                    <a:pt x="105575" y="111823"/>
                  </a:lnTo>
                  <a:lnTo>
                    <a:pt x="90043" y="121043"/>
                  </a:lnTo>
                  <a:lnTo>
                    <a:pt x="70408" y="124358"/>
                  </a:lnTo>
                  <a:lnTo>
                    <a:pt x="50838" y="121043"/>
                  </a:lnTo>
                  <a:lnTo>
                    <a:pt x="35394" y="111823"/>
                  </a:lnTo>
                  <a:lnTo>
                    <a:pt x="25285" y="97739"/>
                  </a:lnTo>
                  <a:lnTo>
                    <a:pt x="21640" y="79857"/>
                  </a:lnTo>
                  <a:lnTo>
                    <a:pt x="25285" y="61798"/>
                  </a:lnTo>
                  <a:lnTo>
                    <a:pt x="35394" y="47625"/>
                  </a:lnTo>
                  <a:lnTo>
                    <a:pt x="50838" y="38366"/>
                  </a:lnTo>
                  <a:lnTo>
                    <a:pt x="70408" y="35052"/>
                  </a:lnTo>
                  <a:lnTo>
                    <a:pt x="90043" y="38366"/>
                  </a:lnTo>
                  <a:lnTo>
                    <a:pt x="105575" y="47625"/>
                  </a:lnTo>
                  <a:lnTo>
                    <a:pt x="115811" y="61798"/>
                  </a:lnTo>
                  <a:lnTo>
                    <a:pt x="119481" y="79857"/>
                  </a:lnTo>
                  <a:lnTo>
                    <a:pt x="119481" y="32994"/>
                  </a:lnTo>
                  <a:lnTo>
                    <a:pt x="98818" y="21043"/>
                  </a:lnTo>
                  <a:lnTo>
                    <a:pt x="70408" y="16459"/>
                  </a:lnTo>
                  <a:lnTo>
                    <a:pt x="42176" y="21043"/>
                  </a:lnTo>
                  <a:lnTo>
                    <a:pt x="19888" y="33985"/>
                  </a:lnTo>
                  <a:lnTo>
                    <a:pt x="5257" y="54000"/>
                  </a:lnTo>
                  <a:lnTo>
                    <a:pt x="0" y="79857"/>
                  </a:lnTo>
                  <a:lnTo>
                    <a:pt x="5257" y="105524"/>
                  </a:lnTo>
                  <a:lnTo>
                    <a:pt x="19888" y="125463"/>
                  </a:lnTo>
                  <a:lnTo>
                    <a:pt x="42176" y="138366"/>
                  </a:lnTo>
                  <a:lnTo>
                    <a:pt x="70408" y="142951"/>
                  </a:lnTo>
                  <a:lnTo>
                    <a:pt x="98818" y="138366"/>
                  </a:lnTo>
                  <a:lnTo>
                    <a:pt x="121196" y="125463"/>
                  </a:lnTo>
                  <a:lnTo>
                    <a:pt x="122008" y="124358"/>
                  </a:lnTo>
                  <a:lnTo>
                    <a:pt x="135864" y="105524"/>
                  </a:lnTo>
                  <a:lnTo>
                    <a:pt x="141122" y="79857"/>
                  </a:lnTo>
                  <a:close/>
                </a:path>
                <a:path w="1740534" h="273684">
                  <a:moveTo>
                    <a:pt x="216408" y="609"/>
                  </a:moveTo>
                  <a:lnTo>
                    <a:pt x="194157" y="609"/>
                  </a:lnTo>
                  <a:lnTo>
                    <a:pt x="194157" y="156057"/>
                  </a:lnTo>
                  <a:lnTo>
                    <a:pt x="216408" y="156057"/>
                  </a:lnTo>
                  <a:lnTo>
                    <a:pt x="216408" y="609"/>
                  </a:lnTo>
                  <a:close/>
                </a:path>
                <a:path w="1740534" h="273684">
                  <a:moveTo>
                    <a:pt x="241096" y="252069"/>
                  </a:moveTo>
                  <a:lnTo>
                    <a:pt x="217728" y="240499"/>
                  </a:lnTo>
                  <a:lnTo>
                    <a:pt x="200177" y="224218"/>
                  </a:lnTo>
                  <a:lnTo>
                    <a:pt x="195922" y="216712"/>
                  </a:lnTo>
                  <a:lnTo>
                    <a:pt x="189153" y="204787"/>
                  </a:lnTo>
                  <a:lnTo>
                    <a:pt x="185318" y="183794"/>
                  </a:lnTo>
                  <a:lnTo>
                    <a:pt x="185318" y="168249"/>
                  </a:lnTo>
                  <a:lnTo>
                    <a:pt x="163677" y="168249"/>
                  </a:lnTo>
                  <a:lnTo>
                    <a:pt x="163677" y="183794"/>
                  </a:lnTo>
                  <a:lnTo>
                    <a:pt x="161124" y="200812"/>
                  </a:lnTo>
                  <a:lnTo>
                    <a:pt x="153504" y="218655"/>
                  </a:lnTo>
                  <a:lnTo>
                    <a:pt x="140919" y="235521"/>
                  </a:lnTo>
                  <a:lnTo>
                    <a:pt x="123444" y="249631"/>
                  </a:lnTo>
                  <a:lnTo>
                    <a:pt x="106248" y="236512"/>
                  </a:lnTo>
                  <a:lnTo>
                    <a:pt x="93954" y="220370"/>
                  </a:lnTo>
                  <a:lnTo>
                    <a:pt x="92837" y="217627"/>
                  </a:lnTo>
                  <a:lnTo>
                    <a:pt x="86588" y="202399"/>
                  </a:lnTo>
                  <a:lnTo>
                    <a:pt x="84124" y="183794"/>
                  </a:lnTo>
                  <a:lnTo>
                    <a:pt x="84124" y="168249"/>
                  </a:lnTo>
                  <a:lnTo>
                    <a:pt x="62788" y="168249"/>
                  </a:lnTo>
                  <a:lnTo>
                    <a:pt x="62788" y="183794"/>
                  </a:lnTo>
                  <a:lnTo>
                    <a:pt x="58889" y="203809"/>
                  </a:lnTo>
                  <a:lnTo>
                    <a:pt x="47739" y="223189"/>
                  </a:lnTo>
                  <a:lnTo>
                    <a:pt x="30264" y="239941"/>
                  </a:lnTo>
                  <a:lnTo>
                    <a:pt x="7315" y="252069"/>
                  </a:lnTo>
                  <a:lnTo>
                    <a:pt x="18288" y="268833"/>
                  </a:lnTo>
                  <a:lnTo>
                    <a:pt x="36499" y="259676"/>
                  </a:lnTo>
                  <a:lnTo>
                    <a:pt x="51739" y="247688"/>
                  </a:lnTo>
                  <a:lnTo>
                    <a:pt x="63893" y="233464"/>
                  </a:lnTo>
                  <a:lnTo>
                    <a:pt x="72847" y="217627"/>
                  </a:lnTo>
                  <a:lnTo>
                    <a:pt x="80467" y="234327"/>
                  </a:lnTo>
                  <a:lnTo>
                    <a:pt x="91440" y="249250"/>
                  </a:lnTo>
                  <a:lnTo>
                    <a:pt x="105854" y="261772"/>
                  </a:lnTo>
                  <a:lnTo>
                    <a:pt x="123748" y="271272"/>
                  </a:lnTo>
                  <a:lnTo>
                    <a:pt x="141300" y="261239"/>
                  </a:lnTo>
                  <a:lnTo>
                    <a:pt x="154025" y="249631"/>
                  </a:lnTo>
                  <a:lnTo>
                    <a:pt x="155562" y="248221"/>
                  </a:lnTo>
                  <a:lnTo>
                    <a:pt x="166573" y="233083"/>
                  </a:lnTo>
                  <a:lnTo>
                    <a:pt x="174345" y="216712"/>
                  </a:lnTo>
                  <a:lnTo>
                    <a:pt x="183108" y="233260"/>
                  </a:lnTo>
                  <a:lnTo>
                    <a:pt x="195453" y="247802"/>
                  </a:lnTo>
                  <a:lnTo>
                    <a:pt x="211124" y="259829"/>
                  </a:lnTo>
                  <a:lnTo>
                    <a:pt x="229819" y="268833"/>
                  </a:lnTo>
                  <a:lnTo>
                    <a:pt x="241096" y="252069"/>
                  </a:lnTo>
                  <a:close/>
                </a:path>
                <a:path w="1740534" h="273684">
                  <a:moveTo>
                    <a:pt x="482803" y="82905"/>
                  </a:moveTo>
                  <a:lnTo>
                    <a:pt x="320344" y="82905"/>
                  </a:lnTo>
                  <a:lnTo>
                    <a:pt x="320344" y="10515"/>
                  </a:lnTo>
                  <a:lnTo>
                    <a:pt x="298094" y="10515"/>
                  </a:lnTo>
                  <a:lnTo>
                    <a:pt x="298094" y="82905"/>
                  </a:lnTo>
                  <a:lnTo>
                    <a:pt x="298094" y="101955"/>
                  </a:lnTo>
                  <a:lnTo>
                    <a:pt x="482803" y="101955"/>
                  </a:lnTo>
                  <a:lnTo>
                    <a:pt x="482803" y="82905"/>
                  </a:lnTo>
                  <a:close/>
                </a:path>
                <a:path w="1740534" h="273684">
                  <a:moveTo>
                    <a:pt x="484632" y="248005"/>
                  </a:moveTo>
                  <a:lnTo>
                    <a:pt x="318820" y="248005"/>
                  </a:lnTo>
                  <a:lnTo>
                    <a:pt x="318820" y="187045"/>
                  </a:lnTo>
                  <a:lnTo>
                    <a:pt x="296570" y="187045"/>
                  </a:lnTo>
                  <a:lnTo>
                    <a:pt x="296570" y="248005"/>
                  </a:lnTo>
                  <a:lnTo>
                    <a:pt x="296570" y="265785"/>
                  </a:lnTo>
                  <a:lnTo>
                    <a:pt x="484632" y="265785"/>
                  </a:lnTo>
                  <a:lnTo>
                    <a:pt x="484632" y="248005"/>
                  </a:lnTo>
                  <a:close/>
                </a:path>
                <a:path w="1740534" h="273684">
                  <a:moveTo>
                    <a:pt x="511454" y="139598"/>
                  </a:moveTo>
                  <a:lnTo>
                    <a:pt x="264261" y="139598"/>
                  </a:lnTo>
                  <a:lnTo>
                    <a:pt x="264261" y="158191"/>
                  </a:lnTo>
                  <a:lnTo>
                    <a:pt x="511454" y="158191"/>
                  </a:lnTo>
                  <a:lnTo>
                    <a:pt x="511454" y="139598"/>
                  </a:lnTo>
                  <a:close/>
                </a:path>
                <a:path w="1740534" h="273684">
                  <a:moveTo>
                    <a:pt x="842149" y="125272"/>
                  </a:moveTo>
                  <a:lnTo>
                    <a:pt x="807516" y="116357"/>
                  </a:lnTo>
                  <a:lnTo>
                    <a:pt x="776808" y="100355"/>
                  </a:lnTo>
                  <a:lnTo>
                    <a:pt x="760755" y="84734"/>
                  </a:lnTo>
                  <a:lnTo>
                    <a:pt x="754837" y="78981"/>
                  </a:lnTo>
                  <a:lnTo>
                    <a:pt x="746442" y="53949"/>
                  </a:lnTo>
                  <a:lnTo>
                    <a:pt x="746442" y="52730"/>
                  </a:lnTo>
                  <a:lnTo>
                    <a:pt x="834529" y="52730"/>
                  </a:lnTo>
                  <a:lnTo>
                    <a:pt x="834529" y="34137"/>
                  </a:lnTo>
                  <a:lnTo>
                    <a:pt x="746442" y="34137"/>
                  </a:lnTo>
                  <a:lnTo>
                    <a:pt x="746442" y="304"/>
                  </a:lnTo>
                  <a:lnTo>
                    <a:pt x="724192" y="304"/>
                  </a:lnTo>
                  <a:lnTo>
                    <a:pt x="724192" y="34137"/>
                  </a:lnTo>
                  <a:lnTo>
                    <a:pt x="636409" y="34137"/>
                  </a:lnTo>
                  <a:lnTo>
                    <a:pt x="636409" y="52730"/>
                  </a:lnTo>
                  <a:lnTo>
                    <a:pt x="724192" y="52730"/>
                  </a:lnTo>
                  <a:lnTo>
                    <a:pt x="724192" y="53949"/>
                  </a:lnTo>
                  <a:lnTo>
                    <a:pt x="715784" y="79108"/>
                  </a:lnTo>
                  <a:lnTo>
                    <a:pt x="693788" y="100469"/>
                  </a:lnTo>
                  <a:lnTo>
                    <a:pt x="662978" y="116395"/>
                  </a:lnTo>
                  <a:lnTo>
                    <a:pt x="628180" y="125272"/>
                  </a:lnTo>
                  <a:lnTo>
                    <a:pt x="636409" y="142951"/>
                  </a:lnTo>
                  <a:lnTo>
                    <a:pt x="666851" y="135483"/>
                  </a:lnTo>
                  <a:lnTo>
                    <a:pt x="694969" y="122986"/>
                  </a:lnTo>
                  <a:lnTo>
                    <a:pt x="718578" y="105918"/>
                  </a:lnTo>
                  <a:lnTo>
                    <a:pt x="735469" y="84734"/>
                  </a:lnTo>
                  <a:lnTo>
                    <a:pt x="752309" y="105791"/>
                  </a:lnTo>
                  <a:lnTo>
                    <a:pt x="775817" y="122872"/>
                  </a:lnTo>
                  <a:lnTo>
                    <a:pt x="803833" y="135432"/>
                  </a:lnTo>
                  <a:lnTo>
                    <a:pt x="834224" y="142951"/>
                  </a:lnTo>
                  <a:lnTo>
                    <a:pt x="842149" y="125272"/>
                  </a:lnTo>
                  <a:close/>
                </a:path>
                <a:path w="1740534" h="273684">
                  <a:moveTo>
                    <a:pt x="858608" y="165201"/>
                  </a:moveTo>
                  <a:lnTo>
                    <a:pt x="612330" y="165201"/>
                  </a:lnTo>
                  <a:lnTo>
                    <a:pt x="612330" y="183794"/>
                  </a:lnTo>
                  <a:lnTo>
                    <a:pt x="724192" y="183794"/>
                  </a:lnTo>
                  <a:lnTo>
                    <a:pt x="724192" y="273100"/>
                  </a:lnTo>
                  <a:lnTo>
                    <a:pt x="746442" y="273100"/>
                  </a:lnTo>
                  <a:lnTo>
                    <a:pt x="746442" y="183794"/>
                  </a:lnTo>
                  <a:lnTo>
                    <a:pt x="858608" y="183794"/>
                  </a:lnTo>
                  <a:lnTo>
                    <a:pt x="858608" y="165201"/>
                  </a:lnTo>
                  <a:close/>
                </a:path>
                <a:path w="1740534" h="273684">
                  <a:moveTo>
                    <a:pt x="1020457" y="189890"/>
                  </a:moveTo>
                  <a:lnTo>
                    <a:pt x="996543" y="169545"/>
                  </a:lnTo>
                  <a:lnTo>
                    <a:pt x="978395" y="142379"/>
                  </a:lnTo>
                  <a:lnTo>
                    <a:pt x="973099" y="128016"/>
                  </a:lnTo>
                  <a:lnTo>
                    <a:pt x="966876" y="111150"/>
                  </a:lnTo>
                  <a:lnTo>
                    <a:pt x="962926" y="79248"/>
                  </a:lnTo>
                  <a:lnTo>
                    <a:pt x="962850" y="25908"/>
                  </a:lnTo>
                  <a:lnTo>
                    <a:pt x="941514" y="25908"/>
                  </a:lnTo>
                  <a:lnTo>
                    <a:pt x="941514" y="79248"/>
                  </a:lnTo>
                  <a:lnTo>
                    <a:pt x="937171" y="114160"/>
                  </a:lnTo>
                  <a:lnTo>
                    <a:pt x="924864" y="147142"/>
                  </a:lnTo>
                  <a:lnTo>
                    <a:pt x="905637" y="175425"/>
                  </a:lnTo>
                  <a:lnTo>
                    <a:pt x="880554" y="196291"/>
                  </a:lnTo>
                  <a:lnTo>
                    <a:pt x="894575" y="213055"/>
                  </a:lnTo>
                  <a:lnTo>
                    <a:pt x="913955" y="197878"/>
                  </a:lnTo>
                  <a:lnTo>
                    <a:pt x="930275" y="178079"/>
                  </a:lnTo>
                  <a:lnTo>
                    <a:pt x="943229" y="154508"/>
                  </a:lnTo>
                  <a:lnTo>
                    <a:pt x="952487" y="128016"/>
                  </a:lnTo>
                  <a:lnTo>
                    <a:pt x="961529" y="152260"/>
                  </a:lnTo>
                  <a:lnTo>
                    <a:pt x="973899" y="174117"/>
                  </a:lnTo>
                  <a:lnTo>
                    <a:pt x="989342" y="192646"/>
                  </a:lnTo>
                  <a:lnTo>
                    <a:pt x="1007656" y="206959"/>
                  </a:lnTo>
                  <a:lnTo>
                    <a:pt x="1020457" y="189890"/>
                  </a:lnTo>
                  <a:close/>
                </a:path>
                <a:path w="1740534" h="273684">
                  <a:moveTo>
                    <a:pt x="1058862" y="6400"/>
                  </a:moveTo>
                  <a:lnTo>
                    <a:pt x="1037831" y="6400"/>
                  </a:lnTo>
                  <a:lnTo>
                    <a:pt x="1037831" y="98755"/>
                  </a:lnTo>
                  <a:lnTo>
                    <a:pt x="990892" y="98755"/>
                  </a:lnTo>
                  <a:lnTo>
                    <a:pt x="990892" y="117348"/>
                  </a:lnTo>
                  <a:lnTo>
                    <a:pt x="1037831" y="117348"/>
                  </a:lnTo>
                  <a:lnTo>
                    <a:pt x="1037831" y="258775"/>
                  </a:lnTo>
                  <a:lnTo>
                    <a:pt x="1058862" y="258775"/>
                  </a:lnTo>
                  <a:lnTo>
                    <a:pt x="1058862" y="6400"/>
                  </a:lnTo>
                  <a:close/>
                </a:path>
                <a:path w="1740534" h="273684">
                  <a:moveTo>
                    <a:pt x="1114336" y="0"/>
                  </a:moveTo>
                  <a:lnTo>
                    <a:pt x="1093000" y="0"/>
                  </a:lnTo>
                  <a:lnTo>
                    <a:pt x="1093000" y="272491"/>
                  </a:lnTo>
                  <a:lnTo>
                    <a:pt x="1114336" y="272491"/>
                  </a:lnTo>
                  <a:lnTo>
                    <a:pt x="1114336" y="0"/>
                  </a:lnTo>
                  <a:close/>
                </a:path>
                <a:path w="1740534" h="273684">
                  <a:moveTo>
                    <a:pt x="1302702" y="116128"/>
                  </a:moveTo>
                  <a:lnTo>
                    <a:pt x="1297597" y="77063"/>
                  </a:lnTo>
                  <a:lnTo>
                    <a:pt x="1283347" y="47282"/>
                  </a:lnTo>
                  <a:lnTo>
                    <a:pt x="1281366" y="45567"/>
                  </a:lnTo>
                  <a:lnTo>
                    <a:pt x="1281366" y="116128"/>
                  </a:lnTo>
                  <a:lnTo>
                    <a:pt x="1277835" y="146875"/>
                  </a:lnTo>
                  <a:lnTo>
                    <a:pt x="1267993" y="170535"/>
                  </a:lnTo>
                  <a:lnTo>
                    <a:pt x="1252943" y="185737"/>
                  </a:lnTo>
                  <a:lnTo>
                    <a:pt x="1233817" y="191109"/>
                  </a:lnTo>
                  <a:lnTo>
                    <a:pt x="1214691" y="185737"/>
                  </a:lnTo>
                  <a:lnTo>
                    <a:pt x="1199642" y="170535"/>
                  </a:lnTo>
                  <a:lnTo>
                    <a:pt x="1189799" y="146875"/>
                  </a:lnTo>
                  <a:lnTo>
                    <a:pt x="1186268" y="116128"/>
                  </a:lnTo>
                  <a:lnTo>
                    <a:pt x="1189799" y="85559"/>
                  </a:lnTo>
                  <a:lnTo>
                    <a:pt x="1199642" y="61988"/>
                  </a:lnTo>
                  <a:lnTo>
                    <a:pt x="1214691" y="46812"/>
                  </a:lnTo>
                  <a:lnTo>
                    <a:pt x="1233817" y="41452"/>
                  </a:lnTo>
                  <a:lnTo>
                    <a:pt x="1252943" y="46812"/>
                  </a:lnTo>
                  <a:lnTo>
                    <a:pt x="1267993" y="61988"/>
                  </a:lnTo>
                  <a:lnTo>
                    <a:pt x="1277835" y="85559"/>
                  </a:lnTo>
                  <a:lnTo>
                    <a:pt x="1281366" y="116128"/>
                  </a:lnTo>
                  <a:lnTo>
                    <a:pt x="1281366" y="45567"/>
                  </a:lnTo>
                  <a:lnTo>
                    <a:pt x="1276654" y="41452"/>
                  </a:lnTo>
                  <a:lnTo>
                    <a:pt x="1261554" y="28295"/>
                  </a:lnTo>
                  <a:lnTo>
                    <a:pt x="1233817" y="21640"/>
                  </a:lnTo>
                  <a:lnTo>
                    <a:pt x="1206080" y="28295"/>
                  </a:lnTo>
                  <a:lnTo>
                    <a:pt x="1184287" y="47282"/>
                  </a:lnTo>
                  <a:lnTo>
                    <a:pt x="1170038" y="77063"/>
                  </a:lnTo>
                  <a:lnTo>
                    <a:pt x="1164932" y="116128"/>
                  </a:lnTo>
                  <a:lnTo>
                    <a:pt x="1170038" y="155244"/>
                  </a:lnTo>
                  <a:lnTo>
                    <a:pt x="1184287" y="185127"/>
                  </a:lnTo>
                  <a:lnTo>
                    <a:pt x="1206080" y="204203"/>
                  </a:lnTo>
                  <a:lnTo>
                    <a:pt x="1233817" y="210921"/>
                  </a:lnTo>
                  <a:lnTo>
                    <a:pt x="1261554" y="204203"/>
                  </a:lnTo>
                  <a:lnTo>
                    <a:pt x="1276515" y="191109"/>
                  </a:lnTo>
                  <a:lnTo>
                    <a:pt x="1283347" y="185127"/>
                  </a:lnTo>
                  <a:lnTo>
                    <a:pt x="1297597" y="155244"/>
                  </a:lnTo>
                  <a:lnTo>
                    <a:pt x="1302702" y="116128"/>
                  </a:lnTo>
                  <a:close/>
                </a:path>
                <a:path w="1740534" h="273684">
                  <a:moveTo>
                    <a:pt x="1377073" y="0"/>
                  </a:moveTo>
                  <a:lnTo>
                    <a:pt x="1354823" y="0"/>
                  </a:lnTo>
                  <a:lnTo>
                    <a:pt x="1354823" y="273100"/>
                  </a:lnTo>
                  <a:lnTo>
                    <a:pt x="1377073" y="273100"/>
                  </a:lnTo>
                  <a:lnTo>
                    <a:pt x="1377073" y="0"/>
                  </a:lnTo>
                  <a:close/>
                </a:path>
                <a:path w="1740534" h="273684">
                  <a:moveTo>
                    <a:pt x="1588300" y="195376"/>
                  </a:moveTo>
                  <a:lnTo>
                    <a:pt x="1587055" y="185623"/>
                  </a:lnTo>
                  <a:lnTo>
                    <a:pt x="1585861" y="176174"/>
                  </a:lnTo>
                  <a:lnTo>
                    <a:pt x="1556207" y="180860"/>
                  </a:lnTo>
                  <a:lnTo>
                    <a:pt x="1526692" y="183756"/>
                  </a:lnTo>
                  <a:lnTo>
                    <a:pt x="1495298" y="185216"/>
                  </a:lnTo>
                  <a:lnTo>
                    <a:pt x="1459979" y="185623"/>
                  </a:lnTo>
                  <a:lnTo>
                    <a:pt x="1459979" y="45110"/>
                  </a:lnTo>
                  <a:lnTo>
                    <a:pt x="1564220" y="45110"/>
                  </a:lnTo>
                  <a:lnTo>
                    <a:pt x="1564220" y="26517"/>
                  </a:lnTo>
                  <a:lnTo>
                    <a:pt x="1437728" y="26517"/>
                  </a:lnTo>
                  <a:lnTo>
                    <a:pt x="1437728" y="204825"/>
                  </a:lnTo>
                  <a:lnTo>
                    <a:pt x="1458760" y="204825"/>
                  </a:lnTo>
                  <a:lnTo>
                    <a:pt x="1495069" y="204419"/>
                  </a:lnTo>
                  <a:lnTo>
                    <a:pt x="1527302" y="202958"/>
                  </a:lnTo>
                  <a:lnTo>
                    <a:pt x="1557642" y="200063"/>
                  </a:lnTo>
                  <a:lnTo>
                    <a:pt x="1588300" y="195376"/>
                  </a:lnTo>
                  <a:close/>
                </a:path>
                <a:path w="1740534" h="273684">
                  <a:moveTo>
                    <a:pt x="1680349" y="108813"/>
                  </a:moveTo>
                  <a:lnTo>
                    <a:pt x="1634629" y="108813"/>
                  </a:lnTo>
                  <a:lnTo>
                    <a:pt x="1634629" y="0"/>
                  </a:lnTo>
                  <a:lnTo>
                    <a:pt x="1612379" y="0"/>
                  </a:lnTo>
                  <a:lnTo>
                    <a:pt x="1612379" y="273100"/>
                  </a:lnTo>
                  <a:lnTo>
                    <a:pt x="1634629" y="273100"/>
                  </a:lnTo>
                  <a:lnTo>
                    <a:pt x="1634629" y="127406"/>
                  </a:lnTo>
                  <a:lnTo>
                    <a:pt x="1680349" y="127406"/>
                  </a:lnTo>
                  <a:lnTo>
                    <a:pt x="1680349" y="108813"/>
                  </a:lnTo>
                  <a:close/>
                </a:path>
                <a:path w="1740534" h="273684">
                  <a:moveTo>
                    <a:pt x="1740395" y="235000"/>
                  </a:moveTo>
                  <a:lnTo>
                    <a:pt x="1738896" y="226707"/>
                  </a:lnTo>
                  <a:lnTo>
                    <a:pt x="1734832" y="220370"/>
                  </a:lnTo>
                  <a:lnTo>
                    <a:pt x="1728825" y="216306"/>
                  </a:lnTo>
                  <a:lnTo>
                    <a:pt x="1721497" y="214884"/>
                  </a:lnTo>
                  <a:lnTo>
                    <a:pt x="1714347" y="216306"/>
                  </a:lnTo>
                  <a:lnTo>
                    <a:pt x="1708429" y="220370"/>
                  </a:lnTo>
                  <a:lnTo>
                    <a:pt x="1704390" y="226707"/>
                  </a:lnTo>
                  <a:lnTo>
                    <a:pt x="1702904" y="235000"/>
                  </a:lnTo>
                  <a:lnTo>
                    <a:pt x="1704390" y="242938"/>
                  </a:lnTo>
                  <a:lnTo>
                    <a:pt x="1708429" y="249097"/>
                  </a:lnTo>
                  <a:lnTo>
                    <a:pt x="1714347" y="253085"/>
                  </a:lnTo>
                  <a:lnTo>
                    <a:pt x="1721497" y="254508"/>
                  </a:lnTo>
                  <a:lnTo>
                    <a:pt x="1728825" y="253085"/>
                  </a:lnTo>
                  <a:lnTo>
                    <a:pt x="1734832" y="249097"/>
                  </a:lnTo>
                  <a:lnTo>
                    <a:pt x="1738896" y="242938"/>
                  </a:lnTo>
                  <a:lnTo>
                    <a:pt x="1740395" y="23500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120988" y="8131771"/>
              <a:ext cx="426720" cy="300355"/>
            </a:xfrm>
            <a:custGeom>
              <a:avLst/>
              <a:gdLst/>
              <a:ahLst/>
              <a:cxnLst/>
              <a:rect l="l" t="t" r="r" b="b"/>
              <a:pathLst>
                <a:path w="426719" h="300354">
                  <a:moveTo>
                    <a:pt x="205270" y="110553"/>
                  </a:moveTo>
                  <a:lnTo>
                    <a:pt x="195376" y="59867"/>
                  </a:lnTo>
                  <a:lnTo>
                    <a:pt x="172491" y="23850"/>
                  </a:lnTo>
                  <a:lnTo>
                    <a:pt x="157454" y="12865"/>
                  </a:lnTo>
                  <a:lnTo>
                    <a:pt x="157454" y="117068"/>
                  </a:lnTo>
                  <a:lnTo>
                    <a:pt x="157441" y="186004"/>
                  </a:lnTo>
                  <a:lnTo>
                    <a:pt x="152400" y="224028"/>
                  </a:lnTo>
                  <a:lnTo>
                    <a:pt x="124599" y="256705"/>
                  </a:lnTo>
                  <a:lnTo>
                    <a:pt x="104978" y="259321"/>
                  </a:lnTo>
                  <a:lnTo>
                    <a:pt x="95783" y="259232"/>
                  </a:lnTo>
                  <a:lnTo>
                    <a:pt x="60985" y="236093"/>
                  </a:lnTo>
                  <a:lnTo>
                    <a:pt x="48590" y="193294"/>
                  </a:lnTo>
                  <a:lnTo>
                    <a:pt x="48260" y="186004"/>
                  </a:lnTo>
                  <a:lnTo>
                    <a:pt x="48272" y="117068"/>
                  </a:lnTo>
                  <a:lnTo>
                    <a:pt x="53378" y="76492"/>
                  </a:lnTo>
                  <a:lnTo>
                    <a:pt x="74803" y="43903"/>
                  </a:lnTo>
                  <a:lnTo>
                    <a:pt x="101777" y="41148"/>
                  </a:lnTo>
                  <a:lnTo>
                    <a:pt x="111379" y="41236"/>
                  </a:lnTo>
                  <a:lnTo>
                    <a:pt x="145770" y="62788"/>
                  </a:lnTo>
                  <a:lnTo>
                    <a:pt x="157149" y="105270"/>
                  </a:lnTo>
                  <a:lnTo>
                    <a:pt x="157454" y="117068"/>
                  </a:lnTo>
                  <a:lnTo>
                    <a:pt x="157454" y="12865"/>
                  </a:lnTo>
                  <a:lnTo>
                    <a:pt x="116814" y="127"/>
                  </a:lnTo>
                  <a:lnTo>
                    <a:pt x="100711" y="0"/>
                  </a:lnTo>
                  <a:lnTo>
                    <a:pt x="84416" y="139"/>
                  </a:lnTo>
                  <a:lnTo>
                    <a:pt x="42341" y="15087"/>
                  </a:lnTo>
                  <a:lnTo>
                    <a:pt x="15532" y="44323"/>
                  </a:lnTo>
                  <a:lnTo>
                    <a:pt x="2209" y="84696"/>
                  </a:lnTo>
                  <a:lnTo>
                    <a:pt x="0" y="110553"/>
                  </a:lnTo>
                  <a:lnTo>
                    <a:pt x="63" y="196557"/>
                  </a:lnTo>
                  <a:lnTo>
                    <a:pt x="10515" y="243116"/>
                  </a:lnTo>
                  <a:lnTo>
                    <a:pt x="33540" y="276720"/>
                  </a:lnTo>
                  <a:lnTo>
                    <a:pt x="69253" y="296252"/>
                  </a:lnTo>
                  <a:lnTo>
                    <a:pt x="102133" y="299770"/>
                  </a:lnTo>
                  <a:lnTo>
                    <a:pt x="118643" y="299631"/>
                  </a:lnTo>
                  <a:lnTo>
                    <a:pt x="161429" y="286080"/>
                  </a:lnTo>
                  <a:lnTo>
                    <a:pt x="187540" y="259321"/>
                  </a:lnTo>
                  <a:lnTo>
                    <a:pt x="188937" y="257479"/>
                  </a:lnTo>
                  <a:lnTo>
                    <a:pt x="202971" y="215176"/>
                  </a:lnTo>
                  <a:lnTo>
                    <a:pt x="205168" y="196557"/>
                  </a:lnTo>
                  <a:lnTo>
                    <a:pt x="205270" y="110553"/>
                  </a:lnTo>
                  <a:close/>
                </a:path>
                <a:path w="426719" h="300354">
                  <a:moveTo>
                    <a:pt x="426466" y="183019"/>
                  </a:moveTo>
                  <a:lnTo>
                    <a:pt x="410730" y="144056"/>
                  </a:lnTo>
                  <a:lnTo>
                    <a:pt x="376605" y="122948"/>
                  </a:lnTo>
                  <a:lnTo>
                    <a:pt x="338582" y="116420"/>
                  </a:lnTo>
                  <a:lnTo>
                    <a:pt x="325983" y="116357"/>
                  </a:lnTo>
                  <a:lnTo>
                    <a:pt x="286613" y="116357"/>
                  </a:lnTo>
                  <a:lnTo>
                    <a:pt x="286613" y="42214"/>
                  </a:lnTo>
                  <a:lnTo>
                    <a:pt x="413969" y="42214"/>
                  </a:lnTo>
                  <a:lnTo>
                    <a:pt x="413969" y="2120"/>
                  </a:lnTo>
                  <a:lnTo>
                    <a:pt x="241198" y="2120"/>
                  </a:lnTo>
                  <a:lnTo>
                    <a:pt x="241198" y="146507"/>
                  </a:lnTo>
                  <a:lnTo>
                    <a:pt x="249364" y="154317"/>
                  </a:lnTo>
                  <a:lnTo>
                    <a:pt x="335927" y="154317"/>
                  </a:lnTo>
                  <a:lnTo>
                    <a:pt x="356146" y="158572"/>
                  </a:lnTo>
                  <a:lnTo>
                    <a:pt x="371754" y="168503"/>
                  </a:lnTo>
                  <a:lnTo>
                    <a:pt x="380974" y="186245"/>
                  </a:lnTo>
                  <a:lnTo>
                    <a:pt x="380707" y="196176"/>
                  </a:lnTo>
                  <a:lnTo>
                    <a:pt x="380619" y="210718"/>
                  </a:lnTo>
                  <a:lnTo>
                    <a:pt x="380263" y="222427"/>
                  </a:lnTo>
                  <a:lnTo>
                    <a:pt x="369265" y="238036"/>
                  </a:lnTo>
                  <a:lnTo>
                    <a:pt x="351180" y="247624"/>
                  </a:lnTo>
                  <a:lnTo>
                    <a:pt x="327761" y="251523"/>
                  </a:lnTo>
                  <a:lnTo>
                    <a:pt x="314985" y="251523"/>
                  </a:lnTo>
                  <a:lnTo>
                    <a:pt x="266065" y="246900"/>
                  </a:lnTo>
                  <a:lnTo>
                    <a:pt x="242265" y="241236"/>
                  </a:lnTo>
                  <a:lnTo>
                    <a:pt x="242265" y="284518"/>
                  </a:lnTo>
                  <a:lnTo>
                    <a:pt x="289026" y="291503"/>
                  </a:lnTo>
                  <a:lnTo>
                    <a:pt x="327634" y="292811"/>
                  </a:lnTo>
                  <a:lnTo>
                    <a:pt x="336918" y="292404"/>
                  </a:lnTo>
                  <a:lnTo>
                    <a:pt x="377469" y="283184"/>
                  </a:lnTo>
                  <a:lnTo>
                    <a:pt x="411721" y="258356"/>
                  </a:lnTo>
                  <a:lnTo>
                    <a:pt x="426034" y="213207"/>
                  </a:lnTo>
                  <a:lnTo>
                    <a:pt x="426389" y="196176"/>
                  </a:lnTo>
                  <a:lnTo>
                    <a:pt x="426466" y="183019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00573" y="5814250"/>
              <a:ext cx="3866515" cy="276860"/>
            </a:xfrm>
            <a:custGeom>
              <a:avLst/>
              <a:gdLst/>
              <a:ahLst/>
              <a:cxnLst/>
              <a:rect l="l" t="t" r="r" b="b"/>
              <a:pathLst>
                <a:path w="3866515" h="276860">
                  <a:moveTo>
                    <a:pt x="115214" y="195681"/>
                  </a:moveTo>
                  <a:lnTo>
                    <a:pt x="113855" y="185013"/>
                  </a:lnTo>
                  <a:lnTo>
                    <a:pt x="112776" y="176479"/>
                  </a:lnTo>
                  <a:lnTo>
                    <a:pt x="87947" y="180594"/>
                  </a:lnTo>
                  <a:lnTo>
                    <a:pt x="64617" y="183146"/>
                  </a:lnTo>
                  <a:lnTo>
                    <a:pt x="42646" y="184492"/>
                  </a:lnTo>
                  <a:lnTo>
                    <a:pt x="21945" y="185013"/>
                  </a:lnTo>
                  <a:lnTo>
                    <a:pt x="21945" y="37185"/>
                  </a:lnTo>
                  <a:lnTo>
                    <a:pt x="0" y="37185"/>
                  </a:lnTo>
                  <a:lnTo>
                    <a:pt x="0" y="204520"/>
                  </a:lnTo>
                  <a:lnTo>
                    <a:pt x="17068" y="204520"/>
                  </a:lnTo>
                  <a:lnTo>
                    <a:pt x="39598" y="204165"/>
                  </a:lnTo>
                  <a:lnTo>
                    <a:pt x="63169" y="202844"/>
                  </a:lnTo>
                  <a:lnTo>
                    <a:pt x="88214" y="200139"/>
                  </a:lnTo>
                  <a:lnTo>
                    <a:pt x="115214" y="195681"/>
                  </a:lnTo>
                  <a:close/>
                </a:path>
                <a:path w="3866515" h="276860">
                  <a:moveTo>
                    <a:pt x="216408" y="3657"/>
                  </a:moveTo>
                  <a:lnTo>
                    <a:pt x="195072" y="3657"/>
                  </a:lnTo>
                  <a:lnTo>
                    <a:pt x="195072" y="115519"/>
                  </a:lnTo>
                  <a:lnTo>
                    <a:pt x="154228" y="115519"/>
                  </a:lnTo>
                  <a:lnTo>
                    <a:pt x="154228" y="9753"/>
                  </a:lnTo>
                  <a:lnTo>
                    <a:pt x="133197" y="9753"/>
                  </a:lnTo>
                  <a:lnTo>
                    <a:pt x="133197" y="261823"/>
                  </a:lnTo>
                  <a:lnTo>
                    <a:pt x="154228" y="261823"/>
                  </a:lnTo>
                  <a:lnTo>
                    <a:pt x="154228" y="134112"/>
                  </a:lnTo>
                  <a:lnTo>
                    <a:pt x="195072" y="134112"/>
                  </a:lnTo>
                  <a:lnTo>
                    <a:pt x="195072" y="275844"/>
                  </a:lnTo>
                  <a:lnTo>
                    <a:pt x="216408" y="275844"/>
                  </a:lnTo>
                  <a:lnTo>
                    <a:pt x="216408" y="134112"/>
                  </a:lnTo>
                  <a:lnTo>
                    <a:pt x="216408" y="115519"/>
                  </a:lnTo>
                  <a:lnTo>
                    <a:pt x="216408" y="3657"/>
                  </a:lnTo>
                  <a:close/>
                </a:path>
                <a:path w="3866515" h="276860">
                  <a:moveTo>
                    <a:pt x="420928" y="141122"/>
                  </a:moveTo>
                  <a:lnTo>
                    <a:pt x="393268" y="125971"/>
                  </a:lnTo>
                  <a:lnTo>
                    <a:pt x="371360" y="104051"/>
                  </a:lnTo>
                  <a:lnTo>
                    <a:pt x="363486" y="89306"/>
                  </a:lnTo>
                  <a:lnTo>
                    <a:pt x="356933" y="77038"/>
                  </a:lnTo>
                  <a:lnTo>
                    <a:pt x="351739" y="46634"/>
                  </a:lnTo>
                  <a:lnTo>
                    <a:pt x="351739" y="18592"/>
                  </a:lnTo>
                  <a:lnTo>
                    <a:pt x="329793" y="18592"/>
                  </a:lnTo>
                  <a:lnTo>
                    <a:pt x="329793" y="46634"/>
                  </a:lnTo>
                  <a:lnTo>
                    <a:pt x="324637" y="78308"/>
                  </a:lnTo>
                  <a:lnTo>
                    <a:pt x="310286" y="106718"/>
                  </a:lnTo>
                  <a:lnTo>
                    <a:pt x="288378" y="129908"/>
                  </a:lnTo>
                  <a:lnTo>
                    <a:pt x="260604" y="145999"/>
                  </a:lnTo>
                  <a:lnTo>
                    <a:pt x="272796" y="163982"/>
                  </a:lnTo>
                  <a:lnTo>
                    <a:pt x="295198" y="151536"/>
                  </a:lnTo>
                  <a:lnTo>
                    <a:pt x="314477" y="134416"/>
                  </a:lnTo>
                  <a:lnTo>
                    <a:pt x="329971" y="113398"/>
                  </a:lnTo>
                  <a:lnTo>
                    <a:pt x="341071" y="89306"/>
                  </a:lnTo>
                  <a:lnTo>
                    <a:pt x="352501" y="111899"/>
                  </a:lnTo>
                  <a:lnTo>
                    <a:pt x="368084" y="131368"/>
                  </a:lnTo>
                  <a:lnTo>
                    <a:pt x="387146" y="147167"/>
                  </a:lnTo>
                  <a:lnTo>
                    <a:pt x="409041" y="158800"/>
                  </a:lnTo>
                  <a:lnTo>
                    <a:pt x="420928" y="141122"/>
                  </a:lnTo>
                  <a:close/>
                </a:path>
                <a:path w="3866515" h="276860">
                  <a:moveTo>
                    <a:pt x="480364" y="3657"/>
                  </a:moveTo>
                  <a:lnTo>
                    <a:pt x="458114" y="3657"/>
                  </a:lnTo>
                  <a:lnTo>
                    <a:pt x="458114" y="203606"/>
                  </a:lnTo>
                  <a:lnTo>
                    <a:pt x="480364" y="203606"/>
                  </a:lnTo>
                  <a:lnTo>
                    <a:pt x="480364" y="3657"/>
                  </a:lnTo>
                  <a:close/>
                </a:path>
                <a:path w="3866515" h="276860">
                  <a:moveTo>
                    <a:pt x="488899" y="251460"/>
                  </a:moveTo>
                  <a:lnTo>
                    <a:pt x="328269" y="251460"/>
                  </a:lnTo>
                  <a:lnTo>
                    <a:pt x="328269" y="185318"/>
                  </a:lnTo>
                  <a:lnTo>
                    <a:pt x="306324" y="185318"/>
                  </a:lnTo>
                  <a:lnTo>
                    <a:pt x="306324" y="270052"/>
                  </a:lnTo>
                  <a:lnTo>
                    <a:pt x="488899" y="270052"/>
                  </a:lnTo>
                  <a:lnTo>
                    <a:pt x="488899" y="251460"/>
                  </a:lnTo>
                  <a:close/>
                </a:path>
                <a:path w="3866515" h="276860">
                  <a:moveTo>
                    <a:pt x="667816" y="131978"/>
                  </a:moveTo>
                  <a:lnTo>
                    <a:pt x="605942" y="131978"/>
                  </a:lnTo>
                  <a:lnTo>
                    <a:pt x="605942" y="65938"/>
                  </a:lnTo>
                  <a:lnTo>
                    <a:pt x="585520" y="65938"/>
                  </a:lnTo>
                  <a:lnTo>
                    <a:pt x="585520" y="131978"/>
                  </a:lnTo>
                  <a:lnTo>
                    <a:pt x="523646" y="131978"/>
                  </a:lnTo>
                  <a:lnTo>
                    <a:pt x="523646" y="151028"/>
                  </a:lnTo>
                  <a:lnTo>
                    <a:pt x="585520" y="151028"/>
                  </a:lnTo>
                  <a:lnTo>
                    <a:pt x="585520" y="218338"/>
                  </a:lnTo>
                  <a:lnTo>
                    <a:pt x="605942" y="218338"/>
                  </a:lnTo>
                  <a:lnTo>
                    <a:pt x="605942" y="151028"/>
                  </a:lnTo>
                  <a:lnTo>
                    <a:pt x="667816" y="151028"/>
                  </a:lnTo>
                  <a:lnTo>
                    <a:pt x="667816" y="131978"/>
                  </a:lnTo>
                  <a:close/>
                </a:path>
                <a:path w="3866515" h="276860">
                  <a:moveTo>
                    <a:pt x="855268" y="196291"/>
                  </a:moveTo>
                  <a:lnTo>
                    <a:pt x="803910" y="149085"/>
                  </a:lnTo>
                  <a:lnTo>
                    <a:pt x="781812" y="78333"/>
                  </a:lnTo>
                  <a:lnTo>
                    <a:pt x="781812" y="27736"/>
                  </a:lnTo>
                  <a:lnTo>
                    <a:pt x="759866" y="27736"/>
                  </a:lnTo>
                  <a:lnTo>
                    <a:pt x="759866" y="78333"/>
                  </a:lnTo>
                  <a:lnTo>
                    <a:pt x="753821" y="116547"/>
                  </a:lnTo>
                  <a:lnTo>
                    <a:pt x="737577" y="151790"/>
                  </a:lnTo>
                  <a:lnTo>
                    <a:pt x="713955" y="180860"/>
                  </a:lnTo>
                  <a:lnTo>
                    <a:pt x="685800" y="200558"/>
                  </a:lnTo>
                  <a:lnTo>
                    <a:pt x="699516" y="218846"/>
                  </a:lnTo>
                  <a:lnTo>
                    <a:pt x="722185" y="203238"/>
                  </a:lnTo>
                  <a:lnTo>
                    <a:pt x="742378" y="181851"/>
                  </a:lnTo>
                  <a:lnTo>
                    <a:pt x="758964" y="155702"/>
                  </a:lnTo>
                  <a:lnTo>
                    <a:pt x="770839" y="125882"/>
                  </a:lnTo>
                  <a:lnTo>
                    <a:pt x="783183" y="154216"/>
                  </a:lnTo>
                  <a:lnTo>
                    <a:pt x="799871" y="179070"/>
                  </a:lnTo>
                  <a:lnTo>
                    <a:pt x="819873" y="199339"/>
                  </a:lnTo>
                  <a:lnTo>
                    <a:pt x="842162" y="213969"/>
                  </a:lnTo>
                  <a:lnTo>
                    <a:pt x="855268" y="196291"/>
                  </a:lnTo>
                  <a:close/>
                </a:path>
                <a:path w="3866515" h="276860">
                  <a:moveTo>
                    <a:pt x="909218" y="3352"/>
                  </a:moveTo>
                  <a:lnTo>
                    <a:pt x="886968" y="3352"/>
                  </a:lnTo>
                  <a:lnTo>
                    <a:pt x="886968" y="276453"/>
                  </a:lnTo>
                  <a:lnTo>
                    <a:pt x="909218" y="276453"/>
                  </a:lnTo>
                  <a:lnTo>
                    <a:pt x="909218" y="3352"/>
                  </a:lnTo>
                  <a:close/>
                </a:path>
                <a:path w="3866515" h="276860">
                  <a:moveTo>
                    <a:pt x="1099718" y="114300"/>
                  </a:moveTo>
                  <a:lnTo>
                    <a:pt x="1095095" y="94640"/>
                  </a:lnTo>
                  <a:lnTo>
                    <a:pt x="1085456" y="83210"/>
                  </a:lnTo>
                  <a:lnTo>
                    <a:pt x="1082192" y="79324"/>
                  </a:lnTo>
                  <a:lnTo>
                    <a:pt x="1078687" y="77571"/>
                  </a:lnTo>
                  <a:lnTo>
                    <a:pt x="1078687" y="114300"/>
                  </a:lnTo>
                  <a:lnTo>
                    <a:pt x="1075588" y="127038"/>
                  </a:lnTo>
                  <a:lnTo>
                    <a:pt x="1066990" y="136969"/>
                  </a:lnTo>
                  <a:lnTo>
                    <a:pt x="1053871" y="143395"/>
                  </a:lnTo>
                  <a:lnTo>
                    <a:pt x="1037234" y="145694"/>
                  </a:lnTo>
                  <a:lnTo>
                    <a:pt x="1020597" y="143395"/>
                  </a:lnTo>
                  <a:lnTo>
                    <a:pt x="1007478" y="136969"/>
                  </a:lnTo>
                  <a:lnTo>
                    <a:pt x="998867" y="127038"/>
                  </a:lnTo>
                  <a:lnTo>
                    <a:pt x="995781" y="114300"/>
                  </a:lnTo>
                  <a:lnTo>
                    <a:pt x="998867" y="101727"/>
                  </a:lnTo>
                  <a:lnTo>
                    <a:pt x="1007478" y="91897"/>
                  </a:lnTo>
                  <a:lnTo>
                    <a:pt x="1020597" y="85496"/>
                  </a:lnTo>
                  <a:lnTo>
                    <a:pt x="1037234" y="83210"/>
                  </a:lnTo>
                  <a:lnTo>
                    <a:pt x="1053871" y="85496"/>
                  </a:lnTo>
                  <a:lnTo>
                    <a:pt x="1066990" y="91897"/>
                  </a:lnTo>
                  <a:lnTo>
                    <a:pt x="1075588" y="101727"/>
                  </a:lnTo>
                  <a:lnTo>
                    <a:pt x="1078687" y="114300"/>
                  </a:lnTo>
                  <a:lnTo>
                    <a:pt x="1078687" y="77571"/>
                  </a:lnTo>
                  <a:lnTo>
                    <a:pt x="1062418" y="69380"/>
                  </a:lnTo>
                  <a:lnTo>
                    <a:pt x="1037234" y="65836"/>
                  </a:lnTo>
                  <a:lnTo>
                    <a:pt x="1011910" y="69380"/>
                  </a:lnTo>
                  <a:lnTo>
                    <a:pt x="992162" y="79324"/>
                  </a:lnTo>
                  <a:lnTo>
                    <a:pt x="979322" y="94640"/>
                  </a:lnTo>
                  <a:lnTo>
                    <a:pt x="974750" y="114300"/>
                  </a:lnTo>
                  <a:lnTo>
                    <a:pt x="979322" y="134086"/>
                  </a:lnTo>
                  <a:lnTo>
                    <a:pt x="992162" y="149390"/>
                  </a:lnTo>
                  <a:lnTo>
                    <a:pt x="1011910" y="159258"/>
                  </a:lnTo>
                  <a:lnTo>
                    <a:pt x="1037234" y="162763"/>
                  </a:lnTo>
                  <a:lnTo>
                    <a:pt x="1062418" y="159258"/>
                  </a:lnTo>
                  <a:lnTo>
                    <a:pt x="1082192" y="149390"/>
                  </a:lnTo>
                  <a:lnTo>
                    <a:pt x="1085303" y="145694"/>
                  </a:lnTo>
                  <a:lnTo>
                    <a:pt x="1095095" y="134086"/>
                  </a:lnTo>
                  <a:lnTo>
                    <a:pt x="1099718" y="114300"/>
                  </a:lnTo>
                  <a:close/>
                </a:path>
                <a:path w="3866515" h="276860">
                  <a:moveTo>
                    <a:pt x="1115872" y="32613"/>
                  </a:moveTo>
                  <a:lnTo>
                    <a:pt x="1048512" y="32613"/>
                  </a:lnTo>
                  <a:lnTo>
                    <a:pt x="1048512" y="609"/>
                  </a:lnTo>
                  <a:lnTo>
                    <a:pt x="1026261" y="609"/>
                  </a:lnTo>
                  <a:lnTo>
                    <a:pt x="1026261" y="32613"/>
                  </a:lnTo>
                  <a:lnTo>
                    <a:pt x="958596" y="32613"/>
                  </a:lnTo>
                  <a:lnTo>
                    <a:pt x="958596" y="50901"/>
                  </a:lnTo>
                  <a:lnTo>
                    <a:pt x="1115872" y="50901"/>
                  </a:lnTo>
                  <a:lnTo>
                    <a:pt x="1115872" y="32613"/>
                  </a:lnTo>
                  <a:close/>
                </a:path>
                <a:path w="3866515" h="276860">
                  <a:moveTo>
                    <a:pt x="1181709" y="183489"/>
                  </a:moveTo>
                  <a:lnTo>
                    <a:pt x="1160068" y="183489"/>
                  </a:lnTo>
                  <a:lnTo>
                    <a:pt x="1160068" y="201777"/>
                  </a:lnTo>
                  <a:lnTo>
                    <a:pt x="1160068" y="253898"/>
                  </a:lnTo>
                  <a:lnTo>
                    <a:pt x="1027480" y="253898"/>
                  </a:lnTo>
                  <a:lnTo>
                    <a:pt x="1027480" y="201777"/>
                  </a:lnTo>
                  <a:lnTo>
                    <a:pt x="1160068" y="201777"/>
                  </a:lnTo>
                  <a:lnTo>
                    <a:pt x="1160068" y="183489"/>
                  </a:lnTo>
                  <a:lnTo>
                    <a:pt x="1005535" y="183489"/>
                  </a:lnTo>
                  <a:lnTo>
                    <a:pt x="1005535" y="272186"/>
                  </a:lnTo>
                  <a:lnTo>
                    <a:pt x="1181709" y="272186"/>
                  </a:lnTo>
                  <a:lnTo>
                    <a:pt x="1181709" y="253898"/>
                  </a:lnTo>
                  <a:lnTo>
                    <a:pt x="1181709" y="201777"/>
                  </a:lnTo>
                  <a:lnTo>
                    <a:pt x="1181709" y="183489"/>
                  </a:lnTo>
                  <a:close/>
                </a:path>
                <a:path w="3866515" h="276860">
                  <a:moveTo>
                    <a:pt x="1181709" y="3352"/>
                  </a:moveTo>
                  <a:lnTo>
                    <a:pt x="1159459" y="3352"/>
                  </a:lnTo>
                  <a:lnTo>
                    <a:pt x="1159459" y="86563"/>
                  </a:lnTo>
                  <a:lnTo>
                    <a:pt x="1111910" y="86563"/>
                  </a:lnTo>
                  <a:lnTo>
                    <a:pt x="1111910" y="105156"/>
                  </a:lnTo>
                  <a:lnTo>
                    <a:pt x="1159459" y="105156"/>
                  </a:lnTo>
                  <a:lnTo>
                    <a:pt x="1159459" y="168554"/>
                  </a:lnTo>
                  <a:lnTo>
                    <a:pt x="1181709" y="168554"/>
                  </a:lnTo>
                  <a:lnTo>
                    <a:pt x="1181709" y="3352"/>
                  </a:lnTo>
                  <a:close/>
                </a:path>
                <a:path w="3866515" h="276860">
                  <a:moveTo>
                    <a:pt x="1524533" y="251764"/>
                  </a:moveTo>
                  <a:lnTo>
                    <a:pt x="1359636" y="251764"/>
                  </a:lnTo>
                  <a:lnTo>
                    <a:pt x="1359636" y="201777"/>
                  </a:lnTo>
                  <a:lnTo>
                    <a:pt x="1337386" y="201777"/>
                  </a:lnTo>
                  <a:lnTo>
                    <a:pt x="1337386" y="270052"/>
                  </a:lnTo>
                  <a:lnTo>
                    <a:pt x="1524533" y="270052"/>
                  </a:lnTo>
                  <a:lnTo>
                    <a:pt x="1524533" y="251764"/>
                  </a:lnTo>
                  <a:close/>
                </a:path>
                <a:path w="3866515" h="276860">
                  <a:moveTo>
                    <a:pt x="1537030" y="29260"/>
                  </a:moveTo>
                  <a:lnTo>
                    <a:pt x="1439799" y="29260"/>
                  </a:lnTo>
                  <a:lnTo>
                    <a:pt x="1439799" y="0"/>
                  </a:lnTo>
                  <a:lnTo>
                    <a:pt x="1417853" y="0"/>
                  </a:lnTo>
                  <a:lnTo>
                    <a:pt x="1417853" y="29260"/>
                  </a:lnTo>
                  <a:lnTo>
                    <a:pt x="1318488" y="29260"/>
                  </a:lnTo>
                  <a:lnTo>
                    <a:pt x="1318488" y="46939"/>
                  </a:lnTo>
                  <a:lnTo>
                    <a:pt x="1537030" y="46939"/>
                  </a:lnTo>
                  <a:lnTo>
                    <a:pt x="1537030" y="29260"/>
                  </a:lnTo>
                  <a:close/>
                </a:path>
                <a:path w="3866515" h="276860">
                  <a:moveTo>
                    <a:pt x="1551660" y="165201"/>
                  </a:moveTo>
                  <a:lnTo>
                    <a:pt x="1439799" y="165201"/>
                  </a:lnTo>
                  <a:lnTo>
                    <a:pt x="1439799" y="142036"/>
                  </a:lnTo>
                  <a:lnTo>
                    <a:pt x="1472107" y="138341"/>
                  </a:lnTo>
                  <a:lnTo>
                    <a:pt x="1495920" y="130149"/>
                  </a:lnTo>
                  <a:lnTo>
                    <a:pt x="1501292" y="125577"/>
                  </a:lnTo>
                  <a:lnTo>
                    <a:pt x="1510652" y="117602"/>
                  </a:lnTo>
                  <a:lnTo>
                    <a:pt x="1515694" y="100888"/>
                  </a:lnTo>
                  <a:lnTo>
                    <a:pt x="1509839" y="83096"/>
                  </a:lnTo>
                  <a:lnTo>
                    <a:pt x="1500416" y="75895"/>
                  </a:lnTo>
                  <a:lnTo>
                    <a:pt x="1493443" y="70573"/>
                  </a:lnTo>
                  <a:lnTo>
                    <a:pt x="1493443" y="100888"/>
                  </a:lnTo>
                  <a:lnTo>
                    <a:pt x="1489138" y="111429"/>
                  </a:lnTo>
                  <a:lnTo>
                    <a:pt x="1476565" y="119176"/>
                  </a:lnTo>
                  <a:lnTo>
                    <a:pt x="1456283" y="123939"/>
                  </a:lnTo>
                  <a:lnTo>
                    <a:pt x="1428826" y="125577"/>
                  </a:lnTo>
                  <a:lnTo>
                    <a:pt x="1401152" y="123939"/>
                  </a:lnTo>
                  <a:lnTo>
                    <a:pt x="1380667" y="119176"/>
                  </a:lnTo>
                  <a:lnTo>
                    <a:pt x="1367967" y="111429"/>
                  </a:lnTo>
                  <a:lnTo>
                    <a:pt x="1363599" y="100888"/>
                  </a:lnTo>
                  <a:lnTo>
                    <a:pt x="1367967" y="90297"/>
                  </a:lnTo>
                  <a:lnTo>
                    <a:pt x="1380667" y="82448"/>
                  </a:lnTo>
                  <a:lnTo>
                    <a:pt x="1401152" y="77571"/>
                  </a:lnTo>
                  <a:lnTo>
                    <a:pt x="1428826" y="75895"/>
                  </a:lnTo>
                  <a:lnTo>
                    <a:pt x="1456283" y="77571"/>
                  </a:lnTo>
                  <a:lnTo>
                    <a:pt x="1476565" y="82448"/>
                  </a:lnTo>
                  <a:lnTo>
                    <a:pt x="1489138" y="90297"/>
                  </a:lnTo>
                  <a:lnTo>
                    <a:pt x="1493443" y="100888"/>
                  </a:lnTo>
                  <a:lnTo>
                    <a:pt x="1493443" y="70573"/>
                  </a:lnTo>
                  <a:lnTo>
                    <a:pt x="1492834" y="70104"/>
                  </a:lnTo>
                  <a:lnTo>
                    <a:pt x="1465554" y="62141"/>
                  </a:lnTo>
                  <a:lnTo>
                    <a:pt x="1428826" y="59436"/>
                  </a:lnTo>
                  <a:lnTo>
                    <a:pt x="1391754" y="62141"/>
                  </a:lnTo>
                  <a:lnTo>
                    <a:pt x="1364284" y="70104"/>
                  </a:lnTo>
                  <a:lnTo>
                    <a:pt x="1347216" y="83096"/>
                  </a:lnTo>
                  <a:lnTo>
                    <a:pt x="1341348" y="100888"/>
                  </a:lnTo>
                  <a:lnTo>
                    <a:pt x="1346454" y="117602"/>
                  </a:lnTo>
                  <a:lnTo>
                    <a:pt x="1361313" y="130149"/>
                  </a:lnTo>
                  <a:lnTo>
                    <a:pt x="1385328" y="138341"/>
                  </a:lnTo>
                  <a:lnTo>
                    <a:pt x="1417853" y="142036"/>
                  </a:lnTo>
                  <a:lnTo>
                    <a:pt x="1417853" y="165201"/>
                  </a:lnTo>
                  <a:lnTo>
                    <a:pt x="1305687" y="165201"/>
                  </a:lnTo>
                  <a:lnTo>
                    <a:pt x="1305687" y="183184"/>
                  </a:lnTo>
                  <a:lnTo>
                    <a:pt x="1551660" y="183184"/>
                  </a:lnTo>
                  <a:lnTo>
                    <a:pt x="1551660" y="165201"/>
                  </a:lnTo>
                  <a:close/>
                </a:path>
                <a:path w="3866515" h="276860">
                  <a:moveTo>
                    <a:pt x="1722958" y="111556"/>
                  </a:moveTo>
                  <a:lnTo>
                    <a:pt x="1718310" y="91909"/>
                  </a:lnTo>
                  <a:lnTo>
                    <a:pt x="1708785" y="81076"/>
                  </a:lnTo>
                  <a:lnTo>
                    <a:pt x="1705127" y="76923"/>
                  </a:lnTo>
                  <a:lnTo>
                    <a:pt x="1701927" y="75438"/>
                  </a:lnTo>
                  <a:lnTo>
                    <a:pt x="1701927" y="111556"/>
                  </a:lnTo>
                  <a:lnTo>
                    <a:pt x="1698764" y="124333"/>
                  </a:lnTo>
                  <a:lnTo>
                    <a:pt x="1689811" y="134035"/>
                  </a:lnTo>
                  <a:lnTo>
                    <a:pt x="1675955" y="140182"/>
                  </a:lnTo>
                  <a:lnTo>
                    <a:pt x="1658035" y="142341"/>
                  </a:lnTo>
                  <a:lnTo>
                    <a:pt x="1640128" y="140182"/>
                  </a:lnTo>
                  <a:lnTo>
                    <a:pt x="1626260" y="134035"/>
                  </a:lnTo>
                  <a:lnTo>
                    <a:pt x="1617319" y="124333"/>
                  </a:lnTo>
                  <a:lnTo>
                    <a:pt x="1614144" y="111556"/>
                  </a:lnTo>
                  <a:lnTo>
                    <a:pt x="1617319" y="99072"/>
                  </a:lnTo>
                  <a:lnTo>
                    <a:pt x="1626260" y="89458"/>
                  </a:lnTo>
                  <a:lnTo>
                    <a:pt x="1640128" y="83261"/>
                  </a:lnTo>
                  <a:lnTo>
                    <a:pt x="1658035" y="81076"/>
                  </a:lnTo>
                  <a:lnTo>
                    <a:pt x="1675955" y="83261"/>
                  </a:lnTo>
                  <a:lnTo>
                    <a:pt x="1689811" y="89458"/>
                  </a:lnTo>
                  <a:lnTo>
                    <a:pt x="1698764" y="99072"/>
                  </a:lnTo>
                  <a:lnTo>
                    <a:pt x="1701927" y="111556"/>
                  </a:lnTo>
                  <a:lnTo>
                    <a:pt x="1701927" y="75438"/>
                  </a:lnTo>
                  <a:lnTo>
                    <a:pt x="1684642" y="67360"/>
                  </a:lnTo>
                  <a:lnTo>
                    <a:pt x="1658035" y="64008"/>
                  </a:lnTo>
                  <a:lnTo>
                    <a:pt x="1631442" y="67360"/>
                  </a:lnTo>
                  <a:lnTo>
                    <a:pt x="1610944" y="76923"/>
                  </a:lnTo>
                  <a:lnTo>
                    <a:pt x="1597774" y="91909"/>
                  </a:lnTo>
                  <a:lnTo>
                    <a:pt x="1593113" y="111556"/>
                  </a:lnTo>
                  <a:lnTo>
                    <a:pt x="1597774" y="131419"/>
                  </a:lnTo>
                  <a:lnTo>
                    <a:pt x="1610944" y="146608"/>
                  </a:lnTo>
                  <a:lnTo>
                    <a:pt x="1631442" y="156298"/>
                  </a:lnTo>
                  <a:lnTo>
                    <a:pt x="1658035" y="159715"/>
                  </a:lnTo>
                  <a:lnTo>
                    <a:pt x="1684642" y="156298"/>
                  </a:lnTo>
                  <a:lnTo>
                    <a:pt x="1705127" y="146608"/>
                  </a:lnTo>
                  <a:lnTo>
                    <a:pt x="1708835" y="142341"/>
                  </a:lnTo>
                  <a:lnTo>
                    <a:pt x="1718310" y="131419"/>
                  </a:lnTo>
                  <a:lnTo>
                    <a:pt x="1722958" y="111556"/>
                  </a:lnTo>
                  <a:close/>
                </a:path>
                <a:path w="3866515" h="276860">
                  <a:moveTo>
                    <a:pt x="1738807" y="32308"/>
                  </a:moveTo>
                  <a:lnTo>
                    <a:pt x="1669313" y="32308"/>
                  </a:lnTo>
                  <a:lnTo>
                    <a:pt x="1669313" y="609"/>
                  </a:lnTo>
                  <a:lnTo>
                    <a:pt x="1647063" y="609"/>
                  </a:lnTo>
                  <a:lnTo>
                    <a:pt x="1647063" y="32308"/>
                  </a:lnTo>
                  <a:lnTo>
                    <a:pt x="1577873" y="32308"/>
                  </a:lnTo>
                  <a:lnTo>
                    <a:pt x="1577873" y="50596"/>
                  </a:lnTo>
                  <a:lnTo>
                    <a:pt x="1738807" y="50596"/>
                  </a:lnTo>
                  <a:lnTo>
                    <a:pt x="1738807" y="32308"/>
                  </a:lnTo>
                  <a:close/>
                </a:path>
                <a:path w="3866515" h="276860">
                  <a:moveTo>
                    <a:pt x="1787575" y="173736"/>
                  </a:moveTo>
                  <a:lnTo>
                    <a:pt x="1765630" y="173736"/>
                  </a:lnTo>
                  <a:lnTo>
                    <a:pt x="1765630" y="204216"/>
                  </a:lnTo>
                  <a:lnTo>
                    <a:pt x="1765630" y="221894"/>
                  </a:lnTo>
                  <a:lnTo>
                    <a:pt x="1765630" y="253898"/>
                  </a:lnTo>
                  <a:lnTo>
                    <a:pt x="1639443" y="253898"/>
                  </a:lnTo>
                  <a:lnTo>
                    <a:pt x="1639443" y="221894"/>
                  </a:lnTo>
                  <a:lnTo>
                    <a:pt x="1765630" y="221894"/>
                  </a:lnTo>
                  <a:lnTo>
                    <a:pt x="1765630" y="204216"/>
                  </a:lnTo>
                  <a:lnTo>
                    <a:pt x="1639443" y="204216"/>
                  </a:lnTo>
                  <a:lnTo>
                    <a:pt x="1639443" y="173736"/>
                  </a:lnTo>
                  <a:lnTo>
                    <a:pt x="1617192" y="173736"/>
                  </a:lnTo>
                  <a:lnTo>
                    <a:pt x="1617192" y="272186"/>
                  </a:lnTo>
                  <a:lnTo>
                    <a:pt x="1787575" y="272186"/>
                  </a:lnTo>
                  <a:lnTo>
                    <a:pt x="1787575" y="253898"/>
                  </a:lnTo>
                  <a:lnTo>
                    <a:pt x="1787575" y="221894"/>
                  </a:lnTo>
                  <a:lnTo>
                    <a:pt x="1787575" y="204216"/>
                  </a:lnTo>
                  <a:lnTo>
                    <a:pt x="1787575" y="173736"/>
                  </a:lnTo>
                  <a:close/>
                </a:path>
                <a:path w="3866515" h="276860">
                  <a:moveTo>
                    <a:pt x="1828419" y="73761"/>
                  </a:moveTo>
                  <a:lnTo>
                    <a:pt x="1787575" y="73761"/>
                  </a:lnTo>
                  <a:lnTo>
                    <a:pt x="1787575" y="3657"/>
                  </a:lnTo>
                  <a:lnTo>
                    <a:pt x="1765325" y="3657"/>
                  </a:lnTo>
                  <a:lnTo>
                    <a:pt x="1765325" y="161544"/>
                  </a:lnTo>
                  <a:lnTo>
                    <a:pt x="1787575" y="161544"/>
                  </a:lnTo>
                  <a:lnTo>
                    <a:pt x="1787575" y="92354"/>
                  </a:lnTo>
                  <a:lnTo>
                    <a:pt x="1828419" y="92354"/>
                  </a:lnTo>
                  <a:lnTo>
                    <a:pt x="1828419" y="73761"/>
                  </a:lnTo>
                  <a:close/>
                </a:path>
                <a:path w="3866515" h="276860">
                  <a:moveTo>
                    <a:pt x="2010689" y="145389"/>
                  </a:moveTo>
                  <a:lnTo>
                    <a:pt x="2009749" y="135026"/>
                  </a:lnTo>
                  <a:lnTo>
                    <a:pt x="2009470" y="131978"/>
                  </a:lnTo>
                  <a:lnTo>
                    <a:pt x="2009165" y="128625"/>
                  </a:lnTo>
                  <a:lnTo>
                    <a:pt x="2000097" y="129705"/>
                  </a:lnTo>
                  <a:lnTo>
                    <a:pt x="1990763" y="130644"/>
                  </a:lnTo>
                  <a:lnTo>
                    <a:pt x="1981263" y="131406"/>
                  </a:lnTo>
                  <a:lnTo>
                    <a:pt x="1971675" y="131978"/>
                  </a:lnTo>
                  <a:lnTo>
                    <a:pt x="1971675" y="42976"/>
                  </a:lnTo>
                  <a:lnTo>
                    <a:pt x="1999716" y="42976"/>
                  </a:lnTo>
                  <a:lnTo>
                    <a:pt x="1999716" y="24688"/>
                  </a:lnTo>
                  <a:lnTo>
                    <a:pt x="1950034" y="24688"/>
                  </a:lnTo>
                  <a:lnTo>
                    <a:pt x="1950034" y="42976"/>
                  </a:lnTo>
                  <a:lnTo>
                    <a:pt x="1950034" y="133502"/>
                  </a:lnTo>
                  <a:lnTo>
                    <a:pt x="1916988" y="134734"/>
                  </a:lnTo>
                  <a:lnTo>
                    <a:pt x="1906143" y="135026"/>
                  </a:lnTo>
                  <a:lnTo>
                    <a:pt x="1906143" y="42976"/>
                  </a:lnTo>
                  <a:lnTo>
                    <a:pt x="1950034" y="42976"/>
                  </a:lnTo>
                  <a:lnTo>
                    <a:pt x="1950034" y="24688"/>
                  </a:lnTo>
                  <a:lnTo>
                    <a:pt x="1856460" y="24688"/>
                  </a:lnTo>
                  <a:lnTo>
                    <a:pt x="1856460" y="42976"/>
                  </a:lnTo>
                  <a:lnTo>
                    <a:pt x="1884502" y="42976"/>
                  </a:lnTo>
                  <a:lnTo>
                    <a:pt x="1884502" y="135331"/>
                  </a:lnTo>
                  <a:lnTo>
                    <a:pt x="1866138" y="135597"/>
                  </a:lnTo>
                  <a:lnTo>
                    <a:pt x="1849145" y="135636"/>
                  </a:lnTo>
                  <a:lnTo>
                    <a:pt x="1851583" y="154533"/>
                  </a:lnTo>
                  <a:lnTo>
                    <a:pt x="1887639" y="154254"/>
                  </a:lnTo>
                  <a:lnTo>
                    <a:pt x="1927821" y="153047"/>
                  </a:lnTo>
                  <a:lnTo>
                    <a:pt x="1969681" y="150279"/>
                  </a:lnTo>
                  <a:lnTo>
                    <a:pt x="2010689" y="145389"/>
                  </a:lnTo>
                  <a:close/>
                </a:path>
                <a:path w="3866515" h="276860">
                  <a:moveTo>
                    <a:pt x="2071649" y="3657"/>
                  </a:moveTo>
                  <a:lnTo>
                    <a:pt x="2049399" y="3657"/>
                  </a:lnTo>
                  <a:lnTo>
                    <a:pt x="2049399" y="53035"/>
                  </a:lnTo>
                  <a:lnTo>
                    <a:pt x="2001850" y="53035"/>
                  </a:lnTo>
                  <a:lnTo>
                    <a:pt x="2001850" y="71628"/>
                  </a:lnTo>
                  <a:lnTo>
                    <a:pt x="2049399" y="71628"/>
                  </a:lnTo>
                  <a:lnTo>
                    <a:pt x="2049399" y="101193"/>
                  </a:lnTo>
                  <a:lnTo>
                    <a:pt x="2001850" y="101193"/>
                  </a:lnTo>
                  <a:lnTo>
                    <a:pt x="2001850" y="119786"/>
                  </a:lnTo>
                  <a:lnTo>
                    <a:pt x="2049399" y="119786"/>
                  </a:lnTo>
                  <a:lnTo>
                    <a:pt x="2049399" y="171907"/>
                  </a:lnTo>
                  <a:lnTo>
                    <a:pt x="2071649" y="171907"/>
                  </a:lnTo>
                  <a:lnTo>
                    <a:pt x="2071649" y="3657"/>
                  </a:lnTo>
                  <a:close/>
                </a:path>
                <a:path w="3866515" h="276860">
                  <a:moveTo>
                    <a:pt x="2072563" y="226466"/>
                  </a:moveTo>
                  <a:lnTo>
                    <a:pt x="2066404" y="205854"/>
                  </a:lnTo>
                  <a:lnTo>
                    <a:pt x="2054225" y="195376"/>
                  </a:lnTo>
                  <a:lnTo>
                    <a:pt x="2050618" y="192278"/>
                  </a:lnTo>
                  <a:lnTo>
                    <a:pt x="2050618" y="226466"/>
                  </a:lnTo>
                  <a:lnTo>
                    <a:pt x="2045919" y="239725"/>
                  </a:lnTo>
                  <a:lnTo>
                    <a:pt x="2032368" y="249593"/>
                  </a:lnTo>
                  <a:lnTo>
                    <a:pt x="2010892" y="255739"/>
                  </a:lnTo>
                  <a:lnTo>
                    <a:pt x="1982343" y="257860"/>
                  </a:lnTo>
                  <a:lnTo>
                    <a:pt x="1953806" y="255739"/>
                  </a:lnTo>
                  <a:lnTo>
                    <a:pt x="1932317" y="249593"/>
                  </a:lnTo>
                  <a:lnTo>
                    <a:pt x="1918779" y="239725"/>
                  </a:lnTo>
                  <a:lnTo>
                    <a:pt x="1914067" y="226466"/>
                  </a:lnTo>
                  <a:lnTo>
                    <a:pt x="1918779" y="213372"/>
                  </a:lnTo>
                  <a:lnTo>
                    <a:pt x="1932317" y="203606"/>
                  </a:lnTo>
                  <a:lnTo>
                    <a:pt x="1953806" y="197485"/>
                  </a:lnTo>
                  <a:lnTo>
                    <a:pt x="1982343" y="195376"/>
                  </a:lnTo>
                  <a:lnTo>
                    <a:pt x="2010892" y="197485"/>
                  </a:lnTo>
                  <a:lnTo>
                    <a:pt x="2032368" y="203606"/>
                  </a:lnTo>
                  <a:lnTo>
                    <a:pt x="2045919" y="213372"/>
                  </a:lnTo>
                  <a:lnTo>
                    <a:pt x="2050618" y="226466"/>
                  </a:lnTo>
                  <a:lnTo>
                    <a:pt x="2050618" y="192278"/>
                  </a:lnTo>
                  <a:lnTo>
                    <a:pt x="2048598" y="190538"/>
                  </a:lnTo>
                  <a:lnTo>
                    <a:pt x="2020239" y="180987"/>
                  </a:lnTo>
                  <a:lnTo>
                    <a:pt x="1982343" y="177698"/>
                  </a:lnTo>
                  <a:lnTo>
                    <a:pt x="1944458" y="180987"/>
                  </a:lnTo>
                  <a:lnTo>
                    <a:pt x="1916087" y="190538"/>
                  </a:lnTo>
                  <a:lnTo>
                    <a:pt x="1898294" y="205854"/>
                  </a:lnTo>
                  <a:lnTo>
                    <a:pt x="1892122" y="226466"/>
                  </a:lnTo>
                  <a:lnTo>
                    <a:pt x="1898294" y="247243"/>
                  </a:lnTo>
                  <a:lnTo>
                    <a:pt x="1916087" y="262661"/>
                  </a:lnTo>
                  <a:lnTo>
                    <a:pt x="1944458" y="272237"/>
                  </a:lnTo>
                  <a:lnTo>
                    <a:pt x="1982343" y="275539"/>
                  </a:lnTo>
                  <a:lnTo>
                    <a:pt x="2020239" y="272237"/>
                  </a:lnTo>
                  <a:lnTo>
                    <a:pt x="2048598" y="262661"/>
                  </a:lnTo>
                  <a:lnTo>
                    <a:pt x="2054148" y="257860"/>
                  </a:lnTo>
                  <a:lnTo>
                    <a:pt x="2066404" y="247243"/>
                  </a:lnTo>
                  <a:lnTo>
                    <a:pt x="2072563" y="226466"/>
                  </a:lnTo>
                  <a:close/>
                </a:path>
                <a:path w="3866515" h="276860">
                  <a:moveTo>
                    <a:pt x="2258187" y="32918"/>
                  </a:moveTo>
                  <a:lnTo>
                    <a:pt x="2134133" y="32918"/>
                  </a:lnTo>
                  <a:lnTo>
                    <a:pt x="2134133" y="51511"/>
                  </a:lnTo>
                  <a:lnTo>
                    <a:pt x="2235936" y="51511"/>
                  </a:lnTo>
                  <a:lnTo>
                    <a:pt x="2225840" y="98196"/>
                  </a:lnTo>
                  <a:lnTo>
                    <a:pt x="2203361" y="139979"/>
                  </a:lnTo>
                  <a:lnTo>
                    <a:pt x="2168601" y="176149"/>
                  </a:lnTo>
                  <a:lnTo>
                    <a:pt x="2121636" y="206044"/>
                  </a:lnTo>
                  <a:lnTo>
                    <a:pt x="2134133" y="223723"/>
                  </a:lnTo>
                  <a:lnTo>
                    <a:pt x="2180628" y="194398"/>
                  </a:lnTo>
                  <a:lnTo>
                    <a:pt x="2215591" y="159715"/>
                  </a:lnTo>
                  <a:lnTo>
                    <a:pt x="2239721" y="120611"/>
                  </a:lnTo>
                  <a:lnTo>
                    <a:pt x="2253691" y="78041"/>
                  </a:lnTo>
                  <a:lnTo>
                    <a:pt x="2258187" y="32918"/>
                  </a:lnTo>
                  <a:close/>
                </a:path>
                <a:path w="3866515" h="276860">
                  <a:moveTo>
                    <a:pt x="2372791" y="115214"/>
                  </a:moveTo>
                  <a:lnTo>
                    <a:pt x="2327986" y="115214"/>
                  </a:lnTo>
                  <a:lnTo>
                    <a:pt x="2327986" y="3352"/>
                  </a:lnTo>
                  <a:lnTo>
                    <a:pt x="2305735" y="3352"/>
                  </a:lnTo>
                  <a:lnTo>
                    <a:pt x="2305735" y="275844"/>
                  </a:lnTo>
                  <a:lnTo>
                    <a:pt x="2327986" y="275844"/>
                  </a:lnTo>
                  <a:lnTo>
                    <a:pt x="2327986" y="133807"/>
                  </a:lnTo>
                  <a:lnTo>
                    <a:pt x="2372791" y="133807"/>
                  </a:lnTo>
                  <a:lnTo>
                    <a:pt x="2372791" y="115214"/>
                  </a:lnTo>
                  <a:close/>
                </a:path>
                <a:path w="3866515" h="276860">
                  <a:moveTo>
                    <a:pt x="2610535" y="92608"/>
                  </a:moveTo>
                  <a:lnTo>
                    <a:pt x="2444419" y="92608"/>
                  </a:lnTo>
                  <a:lnTo>
                    <a:pt x="2444419" y="67208"/>
                  </a:lnTo>
                  <a:lnTo>
                    <a:pt x="2605659" y="67208"/>
                  </a:lnTo>
                  <a:lnTo>
                    <a:pt x="2605659" y="51968"/>
                  </a:lnTo>
                  <a:lnTo>
                    <a:pt x="2605659" y="27838"/>
                  </a:lnTo>
                  <a:lnTo>
                    <a:pt x="2605659" y="11328"/>
                  </a:lnTo>
                  <a:lnTo>
                    <a:pt x="2421864" y="11328"/>
                  </a:lnTo>
                  <a:lnTo>
                    <a:pt x="2421864" y="27838"/>
                  </a:lnTo>
                  <a:lnTo>
                    <a:pt x="2583713" y="27838"/>
                  </a:lnTo>
                  <a:lnTo>
                    <a:pt x="2583713" y="51968"/>
                  </a:lnTo>
                  <a:lnTo>
                    <a:pt x="2422474" y="51968"/>
                  </a:lnTo>
                  <a:lnTo>
                    <a:pt x="2422474" y="67208"/>
                  </a:lnTo>
                  <a:lnTo>
                    <a:pt x="2422474" y="92608"/>
                  </a:lnTo>
                  <a:lnTo>
                    <a:pt x="2422474" y="109118"/>
                  </a:lnTo>
                  <a:lnTo>
                    <a:pt x="2610535" y="109118"/>
                  </a:lnTo>
                  <a:lnTo>
                    <a:pt x="2610535" y="92608"/>
                  </a:lnTo>
                  <a:close/>
                </a:path>
                <a:path w="3866515" h="276860">
                  <a:moveTo>
                    <a:pt x="2615412" y="255168"/>
                  </a:moveTo>
                  <a:lnTo>
                    <a:pt x="2442895" y="255168"/>
                  </a:lnTo>
                  <a:lnTo>
                    <a:pt x="2442895" y="228498"/>
                  </a:lnTo>
                  <a:lnTo>
                    <a:pt x="2606573" y="228498"/>
                  </a:lnTo>
                  <a:lnTo>
                    <a:pt x="2606573" y="213258"/>
                  </a:lnTo>
                  <a:lnTo>
                    <a:pt x="2606573" y="187858"/>
                  </a:lnTo>
                  <a:lnTo>
                    <a:pt x="2606573" y="171348"/>
                  </a:lnTo>
                  <a:lnTo>
                    <a:pt x="2420340" y="171348"/>
                  </a:lnTo>
                  <a:lnTo>
                    <a:pt x="2420340" y="187858"/>
                  </a:lnTo>
                  <a:lnTo>
                    <a:pt x="2584627" y="187858"/>
                  </a:lnTo>
                  <a:lnTo>
                    <a:pt x="2584627" y="213258"/>
                  </a:lnTo>
                  <a:lnTo>
                    <a:pt x="2420950" y="213258"/>
                  </a:lnTo>
                  <a:lnTo>
                    <a:pt x="2420950" y="228498"/>
                  </a:lnTo>
                  <a:lnTo>
                    <a:pt x="2420950" y="255168"/>
                  </a:lnTo>
                  <a:lnTo>
                    <a:pt x="2420950" y="271678"/>
                  </a:lnTo>
                  <a:lnTo>
                    <a:pt x="2615412" y="271678"/>
                  </a:lnTo>
                  <a:lnTo>
                    <a:pt x="2615412" y="255168"/>
                  </a:lnTo>
                  <a:close/>
                </a:path>
                <a:path w="3866515" h="276860">
                  <a:moveTo>
                    <a:pt x="2637663" y="130759"/>
                  </a:moveTo>
                  <a:lnTo>
                    <a:pt x="2390470" y="130759"/>
                  </a:lnTo>
                  <a:lnTo>
                    <a:pt x="2390470" y="148132"/>
                  </a:lnTo>
                  <a:lnTo>
                    <a:pt x="2637663" y="148132"/>
                  </a:lnTo>
                  <a:lnTo>
                    <a:pt x="2637663" y="130759"/>
                  </a:lnTo>
                  <a:close/>
                </a:path>
                <a:path w="3866515" h="276860">
                  <a:moveTo>
                    <a:pt x="2904439" y="145999"/>
                  </a:moveTo>
                  <a:lnTo>
                    <a:pt x="2854680" y="113233"/>
                  </a:lnTo>
                  <a:lnTo>
                    <a:pt x="2834640" y="62179"/>
                  </a:lnTo>
                  <a:lnTo>
                    <a:pt x="2834640" y="44805"/>
                  </a:lnTo>
                  <a:lnTo>
                    <a:pt x="2898038" y="44805"/>
                  </a:lnTo>
                  <a:lnTo>
                    <a:pt x="2898038" y="26517"/>
                  </a:lnTo>
                  <a:lnTo>
                    <a:pt x="2748076" y="26517"/>
                  </a:lnTo>
                  <a:lnTo>
                    <a:pt x="2748076" y="44805"/>
                  </a:lnTo>
                  <a:lnTo>
                    <a:pt x="2812084" y="44805"/>
                  </a:lnTo>
                  <a:lnTo>
                    <a:pt x="2812084" y="62179"/>
                  </a:lnTo>
                  <a:lnTo>
                    <a:pt x="2806827" y="90703"/>
                  </a:lnTo>
                  <a:lnTo>
                    <a:pt x="2792272" y="116205"/>
                  </a:lnTo>
                  <a:lnTo>
                    <a:pt x="2770162" y="137007"/>
                  </a:lnTo>
                  <a:lnTo>
                    <a:pt x="2742285" y="151485"/>
                  </a:lnTo>
                  <a:lnTo>
                    <a:pt x="2753868" y="168859"/>
                  </a:lnTo>
                  <a:lnTo>
                    <a:pt x="2776766" y="157581"/>
                  </a:lnTo>
                  <a:lnTo>
                    <a:pt x="2796540" y="141998"/>
                  </a:lnTo>
                  <a:lnTo>
                    <a:pt x="2812415" y="122694"/>
                  </a:lnTo>
                  <a:lnTo>
                    <a:pt x="2823667" y="100279"/>
                  </a:lnTo>
                  <a:lnTo>
                    <a:pt x="2835211" y="120980"/>
                  </a:lnTo>
                  <a:lnTo>
                    <a:pt x="2851099" y="138836"/>
                  </a:lnTo>
                  <a:lnTo>
                    <a:pt x="2870644" y="153250"/>
                  </a:lnTo>
                  <a:lnTo>
                    <a:pt x="2893161" y="163677"/>
                  </a:lnTo>
                  <a:lnTo>
                    <a:pt x="2904439" y="145999"/>
                  </a:lnTo>
                  <a:close/>
                </a:path>
                <a:path w="3866515" h="276860">
                  <a:moveTo>
                    <a:pt x="2961132" y="3657"/>
                  </a:moveTo>
                  <a:lnTo>
                    <a:pt x="2938881" y="3657"/>
                  </a:lnTo>
                  <a:lnTo>
                    <a:pt x="2938881" y="203606"/>
                  </a:lnTo>
                  <a:lnTo>
                    <a:pt x="2961132" y="203606"/>
                  </a:lnTo>
                  <a:lnTo>
                    <a:pt x="2961132" y="3657"/>
                  </a:lnTo>
                  <a:close/>
                </a:path>
                <a:path w="3866515" h="276860">
                  <a:moveTo>
                    <a:pt x="2969666" y="251460"/>
                  </a:moveTo>
                  <a:lnTo>
                    <a:pt x="2809036" y="251460"/>
                  </a:lnTo>
                  <a:lnTo>
                    <a:pt x="2809036" y="184708"/>
                  </a:lnTo>
                  <a:lnTo>
                    <a:pt x="2787091" y="184708"/>
                  </a:lnTo>
                  <a:lnTo>
                    <a:pt x="2787091" y="270052"/>
                  </a:lnTo>
                  <a:lnTo>
                    <a:pt x="2969666" y="270052"/>
                  </a:lnTo>
                  <a:lnTo>
                    <a:pt x="2969666" y="251460"/>
                  </a:lnTo>
                  <a:close/>
                </a:path>
                <a:path w="3866515" h="276860">
                  <a:moveTo>
                    <a:pt x="3135477" y="116433"/>
                  </a:moveTo>
                  <a:lnTo>
                    <a:pt x="3131274" y="97180"/>
                  </a:lnTo>
                  <a:lnTo>
                    <a:pt x="3122714" y="86563"/>
                  </a:lnTo>
                  <a:lnTo>
                    <a:pt x="3119437" y="82486"/>
                  </a:lnTo>
                  <a:lnTo>
                    <a:pt x="3115665" y="80556"/>
                  </a:lnTo>
                  <a:lnTo>
                    <a:pt x="3115665" y="116433"/>
                  </a:lnTo>
                  <a:lnTo>
                    <a:pt x="3112922" y="128511"/>
                  </a:lnTo>
                  <a:lnTo>
                    <a:pt x="3105188" y="137845"/>
                  </a:lnTo>
                  <a:lnTo>
                    <a:pt x="3093161" y="143865"/>
                  </a:lnTo>
                  <a:lnTo>
                    <a:pt x="3077565" y="145999"/>
                  </a:lnTo>
                  <a:lnTo>
                    <a:pt x="3062135" y="143865"/>
                  </a:lnTo>
                  <a:lnTo>
                    <a:pt x="3050209" y="137845"/>
                  </a:lnTo>
                  <a:lnTo>
                    <a:pt x="3042501" y="128511"/>
                  </a:lnTo>
                  <a:lnTo>
                    <a:pt x="3039770" y="116433"/>
                  </a:lnTo>
                  <a:lnTo>
                    <a:pt x="3042501" y="104178"/>
                  </a:lnTo>
                  <a:lnTo>
                    <a:pt x="3050209" y="94754"/>
                  </a:lnTo>
                  <a:lnTo>
                    <a:pt x="3062135" y="88696"/>
                  </a:lnTo>
                  <a:lnTo>
                    <a:pt x="3077565" y="86563"/>
                  </a:lnTo>
                  <a:lnTo>
                    <a:pt x="3093161" y="88696"/>
                  </a:lnTo>
                  <a:lnTo>
                    <a:pt x="3105188" y="94754"/>
                  </a:lnTo>
                  <a:lnTo>
                    <a:pt x="3112922" y="104178"/>
                  </a:lnTo>
                  <a:lnTo>
                    <a:pt x="3115665" y="116433"/>
                  </a:lnTo>
                  <a:lnTo>
                    <a:pt x="3115665" y="80556"/>
                  </a:lnTo>
                  <a:lnTo>
                    <a:pt x="3101136" y="73088"/>
                  </a:lnTo>
                  <a:lnTo>
                    <a:pt x="3077565" y="69799"/>
                  </a:lnTo>
                  <a:lnTo>
                    <a:pt x="3054159" y="73088"/>
                  </a:lnTo>
                  <a:lnTo>
                    <a:pt x="3035960" y="82486"/>
                  </a:lnTo>
                  <a:lnTo>
                    <a:pt x="3024149" y="97180"/>
                  </a:lnTo>
                  <a:lnTo>
                    <a:pt x="3019958" y="116433"/>
                  </a:lnTo>
                  <a:lnTo>
                    <a:pt x="3024149" y="135496"/>
                  </a:lnTo>
                  <a:lnTo>
                    <a:pt x="3035960" y="150114"/>
                  </a:lnTo>
                  <a:lnTo>
                    <a:pt x="3054159" y="159461"/>
                  </a:lnTo>
                  <a:lnTo>
                    <a:pt x="3077565" y="162763"/>
                  </a:lnTo>
                  <a:lnTo>
                    <a:pt x="3101263" y="159461"/>
                  </a:lnTo>
                  <a:lnTo>
                    <a:pt x="3119551" y="150114"/>
                  </a:lnTo>
                  <a:lnTo>
                    <a:pt x="3122853" y="145999"/>
                  </a:lnTo>
                  <a:lnTo>
                    <a:pt x="3131312" y="135496"/>
                  </a:lnTo>
                  <a:lnTo>
                    <a:pt x="3135477" y="116433"/>
                  </a:lnTo>
                  <a:close/>
                </a:path>
                <a:path w="3866515" h="276860">
                  <a:moveTo>
                    <a:pt x="3147364" y="36880"/>
                  </a:moveTo>
                  <a:lnTo>
                    <a:pt x="3088843" y="36880"/>
                  </a:lnTo>
                  <a:lnTo>
                    <a:pt x="3088843" y="5486"/>
                  </a:lnTo>
                  <a:lnTo>
                    <a:pt x="3066897" y="5486"/>
                  </a:lnTo>
                  <a:lnTo>
                    <a:pt x="3066897" y="36880"/>
                  </a:lnTo>
                  <a:lnTo>
                    <a:pt x="3007766" y="36880"/>
                  </a:lnTo>
                  <a:lnTo>
                    <a:pt x="3007766" y="54864"/>
                  </a:lnTo>
                  <a:lnTo>
                    <a:pt x="3147364" y="54864"/>
                  </a:lnTo>
                  <a:lnTo>
                    <a:pt x="3147364" y="36880"/>
                  </a:lnTo>
                  <a:close/>
                </a:path>
                <a:path w="3866515" h="276860">
                  <a:moveTo>
                    <a:pt x="3238804" y="3657"/>
                  </a:moveTo>
                  <a:lnTo>
                    <a:pt x="3217468" y="3657"/>
                  </a:lnTo>
                  <a:lnTo>
                    <a:pt x="3217468" y="78638"/>
                  </a:lnTo>
                  <a:lnTo>
                    <a:pt x="3179673" y="78638"/>
                  </a:lnTo>
                  <a:lnTo>
                    <a:pt x="3179673" y="8839"/>
                  </a:lnTo>
                  <a:lnTo>
                    <a:pt x="3158642" y="8839"/>
                  </a:lnTo>
                  <a:lnTo>
                    <a:pt x="3158642" y="166420"/>
                  </a:lnTo>
                  <a:lnTo>
                    <a:pt x="3179673" y="166420"/>
                  </a:lnTo>
                  <a:lnTo>
                    <a:pt x="3179673" y="97231"/>
                  </a:lnTo>
                  <a:lnTo>
                    <a:pt x="3217468" y="97231"/>
                  </a:lnTo>
                  <a:lnTo>
                    <a:pt x="3217468" y="176174"/>
                  </a:lnTo>
                  <a:lnTo>
                    <a:pt x="3238804" y="176174"/>
                  </a:lnTo>
                  <a:lnTo>
                    <a:pt x="3238804" y="97231"/>
                  </a:lnTo>
                  <a:lnTo>
                    <a:pt x="3238804" y="78638"/>
                  </a:lnTo>
                  <a:lnTo>
                    <a:pt x="3238804" y="3657"/>
                  </a:lnTo>
                  <a:close/>
                </a:path>
                <a:path w="3866515" h="276860">
                  <a:moveTo>
                    <a:pt x="3240024" y="228600"/>
                  </a:moveTo>
                  <a:lnTo>
                    <a:pt x="3233851" y="208432"/>
                  </a:lnTo>
                  <a:lnTo>
                    <a:pt x="3222282" y="198729"/>
                  </a:lnTo>
                  <a:lnTo>
                    <a:pt x="3218078" y="195211"/>
                  </a:lnTo>
                  <a:lnTo>
                    <a:pt x="3218078" y="228600"/>
                  </a:lnTo>
                  <a:lnTo>
                    <a:pt x="3213366" y="241058"/>
                  </a:lnTo>
                  <a:lnTo>
                    <a:pt x="3199828" y="250355"/>
                  </a:lnTo>
                  <a:lnTo>
                    <a:pt x="3178340" y="256159"/>
                  </a:lnTo>
                  <a:lnTo>
                    <a:pt x="3149803" y="258165"/>
                  </a:lnTo>
                  <a:lnTo>
                    <a:pt x="3120948" y="256159"/>
                  </a:lnTo>
                  <a:lnTo>
                    <a:pt x="3099397" y="250355"/>
                  </a:lnTo>
                  <a:lnTo>
                    <a:pt x="3085896" y="241058"/>
                  </a:lnTo>
                  <a:lnTo>
                    <a:pt x="3081223" y="228600"/>
                  </a:lnTo>
                  <a:lnTo>
                    <a:pt x="3085896" y="215950"/>
                  </a:lnTo>
                  <a:lnTo>
                    <a:pt x="3099397" y="206578"/>
                  </a:lnTo>
                  <a:lnTo>
                    <a:pt x="3120948" y="200736"/>
                  </a:lnTo>
                  <a:lnTo>
                    <a:pt x="3149803" y="198729"/>
                  </a:lnTo>
                  <a:lnTo>
                    <a:pt x="3178340" y="200736"/>
                  </a:lnTo>
                  <a:lnTo>
                    <a:pt x="3199828" y="206578"/>
                  </a:lnTo>
                  <a:lnTo>
                    <a:pt x="3213366" y="215950"/>
                  </a:lnTo>
                  <a:lnTo>
                    <a:pt x="3218078" y="228600"/>
                  </a:lnTo>
                  <a:lnTo>
                    <a:pt x="3218078" y="195211"/>
                  </a:lnTo>
                  <a:lnTo>
                    <a:pt x="3216059" y="193509"/>
                  </a:lnTo>
                  <a:lnTo>
                    <a:pt x="3187687" y="184226"/>
                  </a:lnTo>
                  <a:lnTo>
                    <a:pt x="3149803" y="181051"/>
                  </a:lnTo>
                  <a:lnTo>
                    <a:pt x="3111563" y="184226"/>
                  </a:lnTo>
                  <a:lnTo>
                    <a:pt x="3083014" y="193509"/>
                  </a:lnTo>
                  <a:lnTo>
                    <a:pt x="3065145" y="208432"/>
                  </a:lnTo>
                  <a:lnTo>
                    <a:pt x="3058972" y="228600"/>
                  </a:lnTo>
                  <a:lnTo>
                    <a:pt x="3065145" y="248526"/>
                  </a:lnTo>
                  <a:lnTo>
                    <a:pt x="3083014" y="263271"/>
                  </a:lnTo>
                  <a:lnTo>
                    <a:pt x="3111563" y="272402"/>
                  </a:lnTo>
                  <a:lnTo>
                    <a:pt x="3149803" y="275539"/>
                  </a:lnTo>
                  <a:lnTo>
                    <a:pt x="3187687" y="272402"/>
                  </a:lnTo>
                  <a:lnTo>
                    <a:pt x="3216059" y="263271"/>
                  </a:lnTo>
                  <a:lnTo>
                    <a:pt x="3222218" y="258165"/>
                  </a:lnTo>
                  <a:lnTo>
                    <a:pt x="3233851" y="248526"/>
                  </a:lnTo>
                  <a:lnTo>
                    <a:pt x="3240024" y="228600"/>
                  </a:lnTo>
                  <a:close/>
                </a:path>
                <a:path w="3866515" h="276860">
                  <a:moveTo>
                    <a:pt x="3426866" y="122529"/>
                  </a:moveTo>
                  <a:lnTo>
                    <a:pt x="3422167" y="101587"/>
                  </a:lnTo>
                  <a:lnTo>
                    <a:pt x="3412032" y="89306"/>
                  </a:lnTo>
                  <a:lnTo>
                    <a:pt x="3408921" y="85534"/>
                  </a:lnTo>
                  <a:lnTo>
                    <a:pt x="3405835" y="83997"/>
                  </a:lnTo>
                  <a:lnTo>
                    <a:pt x="3405835" y="122529"/>
                  </a:lnTo>
                  <a:lnTo>
                    <a:pt x="3402622" y="135851"/>
                  </a:lnTo>
                  <a:lnTo>
                    <a:pt x="3393605" y="146151"/>
                  </a:lnTo>
                  <a:lnTo>
                    <a:pt x="3379724" y="152781"/>
                  </a:lnTo>
                  <a:lnTo>
                    <a:pt x="3361944" y="155143"/>
                  </a:lnTo>
                  <a:lnTo>
                    <a:pt x="3344024" y="152781"/>
                  </a:lnTo>
                  <a:lnTo>
                    <a:pt x="3330168" y="146151"/>
                  </a:lnTo>
                  <a:lnTo>
                    <a:pt x="3321215" y="135851"/>
                  </a:lnTo>
                  <a:lnTo>
                    <a:pt x="3318052" y="122529"/>
                  </a:lnTo>
                  <a:lnTo>
                    <a:pt x="3321215" y="108978"/>
                  </a:lnTo>
                  <a:lnTo>
                    <a:pt x="3330168" y="98488"/>
                  </a:lnTo>
                  <a:lnTo>
                    <a:pt x="3344024" y="91706"/>
                  </a:lnTo>
                  <a:lnTo>
                    <a:pt x="3361944" y="89306"/>
                  </a:lnTo>
                  <a:lnTo>
                    <a:pt x="3379724" y="91706"/>
                  </a:lnTo>
                  <a:lnTo>
                    <a:pt x="3393605" y="98488"/>
                  </a:lnTo>
                  <a:lnTo>
                    <a:pt x="3402622" y="108978"/>
                  </a:lnTo>
                  <a:lnTo>
                    <a:pt x="3405835" y="122529"/>
                  </a:lnTo>
                  <a:lnTo>
                    <a:pt x="3405835" y="83997"/>
                  </a:lnTo>
                  <a:lnTo>
                    <a:pt x="3388410" y="75247"/>
                  </a:lnTo>
                  <a:lnTo>
                    <a:pt x="3361944" y="71628"/>
                  </a:lnTo>
                  <a:lnTo>
                    <a:pt x="3335464" y="75247"/>
                  </a:lnTo>
                  <a:lnTo>
                    <a:pt x="3314966" y="85534"/>
                  </a:lnTo>
                  <a:lnTo>
                    <a:pt x="3301720" y="101587"/>
                  </a:lnTo>
                  <a:lnTo>
                    <a:pt x="3297021" y="122529"/>
                  </a:lnTo>
                  <a:lnTo>
                    <a:pt x="3301720" y="143116"/>
                  </a:lnTo>
                  <a:lnTo>
                    <a:pt x="3314966" y="158991"/>
                  </a:lnTo>
                  <a:lnTo>
                    <a:pt x="3335464" y="169202"/>
                  </a:lnTo>
                  <a:lnTo>
                    <a:pt x="3361944" y="172821"/>
                  </a:lnTo>
                  <a:lnTo>
                    <a:pt x="3388410" y="169202"/>
                  </a:lnTo>
                  <a:lnTo>
                    <a:pt x="3408921" y="158991"/>
                  </a:lnTo>
                  <a:lnTo>
                    <a:pt x="3412121" y="155143"/>
                  </a:lnTo>
                  <a:lnTo>
                    <a:pt x="3422167" y="143116"/>
                  </a:lnTo>
                  <a:lnTo>
                    <a:pt x="3426866" y="122529"/>
                  </a:lnTo>
                  <a:close/>
                </a:path>
                <a:path w="3866515" h="276860">
                  <a:moveTo>
                    <a:pt x="3442716" y="37795"/>
                  </a:moveTo>
                  <a:lnTo>
                    <a:pt x="3373221" y="37795"/>
                  </a:lnTo>
                  <a:lnTo>
                    <a:pt x="3373221" y="3962"/>
                  </a:lnTo>
                  <a:lnTo>
                    <a:pt x="3350971" y="3962"/>
                  </a:lnTo>
                  <a:lnTo>
                    <a:pt x="3350971" y="37795"/>
                  </a:lnTo>
                  <a:lnTo>
                    <a:pt x="3281781" y="37795"/>
                  </a:lnTo>
                  <a:lnTo>
                    <a:pt x="3281781" y="56083"/>
                  </a:lnTo>
                  <a:lnTo>
                    <a:pt x="3442716" y="56083"/>
                  </a:lnTo>
                  <a:lnTo>
                    <a:pt x="3442716" y="37795"/>
                  </a:lnTo>
                  <a:close/>
                </a:path>
                <a:path w="3866515" h="276860">
                  <a:moveTo>
                    <a:pt x="3503980" y="251460"/>
                  </a:moveTo>
                  <a:lnTo>
                    <a:pt x="3345180" y="251460"/>
                  </a:lnTo>
                  <a:lnTo>
                    <a:pt x="3345180" y="191719"/>
                  </a:lnTo>
                  <a:lnTo>
                    <a:pt x="3322929" y="191719"/>
                  </a:lnTo>
                  <a:lnTo>
                    <a:pt x="3322929" y="270052"/>
                  </a:lnTo>
                  <a:lnTo>
                    <a:pt x="3503980" y="270052"/>
                  </a:lnTo>
                  <a:lnTo>
                    <a:pt x="3503980" y="251460"/>
                  </a:lnTo>
                  <a:close/>
                </a:path>
                <a:path w="3866515" h="276860">
                  <a:moveTo>
                    <a:pt x="3532327" y="94792"/>
                  </a:moveTo>
                  <a:lnTo>
                    <a:pt x="3491484" y="94792"/>
                  </a:lnTo>
                  <a:lnTo>
                    <a:pt x="3491484" y="3962"/>
                  </a:lnTo>
                  <a:lnTo>
                    <a:pt x="3469233" y="3962"/>
                  </a:lnTo>
                  <a:lnTo>
                    <a:pt x="3469233" y="208178"/>
                  </a:lnTo>
                  <a:lnTo>
                    <a:pt x="3491484" y="208178"/>
                  </a:lnTo>
                  <a:lnTo>
                    <a:pt x="3491484" y="113385"/>
                  </a:lnTo>
                  <a:lnTo>
                    <a:pt x="3532327" y="113385"/>
                  </a:lnTo>
                  <a:lnTo>
                    <a:pt x="3532327" y="94792"/>
                  </a:lnTo>
                  <a:close/>
                </a:path>
                <a:path w="3866515" h="276860">
                  <a:moveTo>
                    <a:pt x="3714292" y="198729"/>
                  </a:moveTo>
                  <a:lnTo>
                    <a:pt x="3713048" y="188976"/>
                  </a:lnTo>
                  <a:lnTo>
                    <a:pt x="3711854" y="179527"/>
                  </a:lnTo>
                  <a:lnTo>
                    <a:pt x="3682200" y="184213"/>
                  </a:lnTo>
                  <a:lnTo>
                    <a:pt x="3652685" y="187109"/>
                  </a:lnTo>
                  <a:lnTo>
                    <a:pt x="3621278" y="188569"/>
                  </a:lnTo>
                  <a:lnTo>
                    <a:pt x="3585972" y="188976"/>
                  </a:lnTo>
                  <a:lnTo>
                    <a:pt x="3585972" y="48463"/>
                  </a:lnTo>
                  <a:lnTo>
                    <a:pt x="3690213" y="48463"/>
                  </a:lnTo>
                  <a:lnTo>
                    <a:pt x="3690213" y="29870"/>
                  </a:lnTo>
                  <a:lnTo>
                    <a:pt x="3563721" y="29870"/>
                  </a:lnTo>
                  <a:lnTo>
                    <a:pt x="3563721" y="208178"/>
                  </a:lnTo>
                  <a:lnTo>
                    <a:pt x="3584752" y="208178"/>
                  </a:lnTo>
                  <a:lnTo>
                    <a:pt x="3621062" y="207772"/>
                  </a:lnTo>
                  <a:lnTo>
                    <a:pt x="3653294" y="206311"/>
                  </a:lnTo>
                  <a:lnTo>
                    <a:pt x="3683635" y="203415"/>
                  </a:lnTo>
                  <a:lnTo>
                    <a:pt x="3714292" y="198729"/>
                  </a:lnTo>
                  <a:close/>
                </a:path>
                <a:path w="3866515" h="276860">
                  <a:moveTo>
                    <a:pt x="3806342" y="112166"/>
                  </a:moveTo>
                  <a:lnTo>
                    <a:pt x="3760622" y="112166"/>
                  </a:lnTo>
                  <a:lnTo>
                    <a:pt x="3760622" y="3352"/>
                  </a:lnTo>
                  <a:lnTo>
                    <a:pt x="3738372" y="3352"/>
                  </a:lnTo>
                  <a:lnTo>
                    <a:pt x="3738372" y="276453"/>
                  </a:lnTo>
                  <a:lnTo>
                    <a:pt x="3760622" y="276453"/>
                  </a:lnTo>
                  <a:lnTo>
                    <a:pt x="3760622" y="130759"/>
                  </a:lnTo>
                  <a:lnTo>
                    <a:pt x="3806342" y="130759"/>
                  </a:lnTo>
                  <a:lnTo>
                    <a:pt x="3806342" y="112166"/>
                  </a:lnTo>
                  <a:close/>
                </a:path>
                <a:path w="3866515" h="276860">
                  <a:moveTo>
                    <a:pt x="3866388" y="238353"/>
                  </a:moveTo>
                  <a:lnTo>
                    <a:pt x="3864889" y="230060"/>
                  </a:lnTo>
                  <a:lnTo>
                    <a:pt x="3860825" y="223723"/>
                  </a:lnTo>
                  <a:lnTo>
                    <a:pt x="3854805" y="219659"/>
                  </a:lnTo>
                  <a:lnTo>
                    <a:pt x="3847490" y="218236"/>
                  </a:lnTo>
                  <a:lnTo>
                    <a:pt x="3840340" y="219659"/>
                  </a:lnTo>
                  <a:lnTo>
                    <a:pt x="3834422" y="223723"/>
                  </a:lnTo>
                  <a:lnTo>
                    <a:pt x="3830383" y="230060"/>
                  </a:lnTo>
                  <a:lnTo>
                    <a:pt x="3828897" y="238353"/>
                  </a:lnTo>
                  <a:lnTo>
                    <a:pt x="3830383" y="246278"/>
                  </a:lnTo>
                  <a:lnTo>
                    <a:pt x="3834422" y="252450"/>
                  </a:lnTo>
                  <a:lnTo>
                    <a:pt x="3840340" y="256438"/>
                  </a:lnTo>
                  <a:lnTo>
                    <a:pt x="3847490" y="257860"/>
                  </a:lnTo>
                  <a:lnTo>
                    <a:pt x="3854805" y="256438"/>
                  </a:lnTo>
                  <a:lnTo>
                    <a:pt x="3860825" y="252450"/>
                  </a:lnTo>
                  <a:lnTo>
                    <a:pt x="3864889" y="246278"/>
                  </a:lnTo>
                  <a:lnTo>
                    <a:pt x="3866388" y="23835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120988" y="6959434"/>
              <a:ext cx="436880" cy="300990"/>
            </a:xfrm>
            <a:custGeom>
              <a:avLst/>
              <a:gdLst/>
              <a:ahLst/>
              <a:cxnLst/>
              <a:rect l="l" t="t" r="r" b="b"/>
              <a:pathLst>
                <a:path w="436880" h="300990">
                  <a:moveTo>
                    <a:pt x="205270" y="111264"/>
                  </a:moveTo>
                  <a:lnTo>
                    <a:pt x="195376" y="60566"/>
                  </a:lnTo>
                  <a:lnTo>
                    <a:pt x="172491" y="24561"/>
                  </a:lnTo>
                  <a:lnTo>
                    <a:pt x="157454" y="13576"/>
                  </a:lnTo>
                  <a:lnTo>
                    <a:pt x="157454" y="117779"/>
                  </a:lnTo>
                  <a:lnTo>
                    <a:pt x="157441" y="186715"/>
                  </a:lnTo>
                  <a:lnTo>
                    <a:pt x="152400" y="224739"/>
                  </a:lnTo>
                  <a:lnTo>
                    <a:pt x="124599" y="257416"/>
                  </a:lnTo>
                  <a:lnTo>
                    <a:pt x="104978" y="260032"/>
                  </a:lnTo>
                  <a:lnTo>
                    <a:pt x="95783" y="259943"/>
                  </a:lnTo>
                  <a:lnTo>
                    <a:pt x="60985" y="236804"/>
                  </a:lnTo>
                  <a:lnTo>
                    <a:pt x="48590" y="194005"/>
                  </a:lnTo>
                  <a:lnTo>
                    <a:pt x="48260" y="186715"/>
                  </a:lnTo>
                  <a:lnTo>
                    <a:pt x="48272" y="117779"/>
                  </a:lnTo>
                  <a:lnTo>
                    <a:pt x="53378" y="77190"/>
                  </a:lnTo>
                  <a:lnTo>
                    <a:pt x="74803" y="44602"/>
                  </a:lnTo>
                  <a:lnTo>
                    <a:pt x="101777" y="41859"/>
                  </a:lnTo>
                  <a:lnTo>
                    <a:pt x="111379" y="41948"/>
                  </a:lnTo>
                  <a:lnTo>
                    <a:pt x="145770" y="63500"/>
                  </a:lnTo>
                  <a:lnTo>
                    <a:pt x="157149" y="105981"/>
                  </a:lnTo>
                  <a:lnTo>
                    <a:pt x="157454" y="117779"/>
                  </a:lnTo>
                  <a:lnTo>
                    <a:pt x="157454" y="13576"/>
                  </a:lnTo>
                  <a:lnTo>
                    <a:pt x="116814" y="838"/>
                  </a:lnTo>
                  <a:lnTo>
                    <a:pt x="100711" y="711"/>
                  </a:lnTo>
                  <a:lnTo>
                    <a:pt x="84416" y="850"/>
                  </a:lnTo>
                  <a:lnTo>
                    <a:pt x="42341" y="15786"/>
                  </a:lnTo>
                  <a:lnTo>
                    <a:pt x="15532" y="45034"/>
                  </a:lnTo>
                  <a:lnTo>
                    <a:pt x="2209" y="85394"/>
                  </a:lnTo>
                  <a:lnTo>
                    <a:pt x="0" y="111264"/>
                  </a:lnTo>
                  <a:lnTo>
                    <a:pt x="63" y="197269"/>
                  </a:lnTo>
                  <a:lnTo>
                    <a:pt x="10515" y="243827"/>
                  </a:lnTo>
                  <a:lnTo>
                    <a:pt x="33540" y="277418"/>
                  </a:lnTo>
                  <a:lnTo>
                    <a:pt x="69253" y="296964"/>
                  </a:lnTo>
                  <a:lnTo>
                    <a:pt x="102133" y="300482"/>
                  </a:lnTo>
                  <a:lnTo>
                    <a:pt x="118643" y="300342"/>
                  </a:lnTo>
                  <a:lnTo>
                    <a:pt x="161429" y="286791"/>
                  </a:lnTo>
                  <a:lnTo>
                    <a:pt x="188937" y="258178"/>
                  </a:lnTo>
                  <a:lnTo>
                    <a:pt x="202971" y="215887"/>
                  </a:lnTo>
                  <a:lnTo>
                    <a:pt x="205168" y="197269"/>
                  </a:lnTo>
                  <a:lnTo>
                    <a:pt x="205270" y="111264"/>
                  </a:lnTo>
                  <a:close/>
                </a:path>
                <a:path w="436880" h="300990">
                  <a:moveTo>
                    <a:pt x="436321" y="208241"/>
                  </a:moveTo>
                  <a:lnTo>
                    <a:pt x="402971" y="208241"/>
                  </a:lnTo>
                  <a:lnTo>
                    <a:pt x="402971" y="63500"/>
                  </a:lnTo>
                  <a:lnTo>
                    <a:pt x="402971" y="0"/>
                  </a:lnTo>
                  <a:lnTo>
                    <a:pt x="357911" y="0"/>
                  </a:lnTo>
                  <a:lnTo>
                    <a:pt x="357911" y="63500"/>
                  </a:lnTo>
                  <a:lnTo>
                    <a:pt x="357911" y="208597"/>
                  </a:lnTo>
                  <a:lnTo>
                    <a:pt x="269227" y="208597"/>
                  </a:lnTo>
                  <a:lnTo>
                    <a:pt x="269227" y="206819"/>
                  </a:lnTo>
                  <a:lnTo>
                    <a:pt x="268871" y="194398"/>
                  </a:lnTo>
                  <a:lnTo>
                    <a:pt x="268871" y="190500"/>
                  </a:lnTo>
                  <a:lnTo>
                    <a:pt x="271360" y="186601"/>
                  </a:lnTo>
                  <a:lnTo>
                    <a:pt x="357911" y="63500"/>
                  </a:lnTo>
                  <a:lnTo>
                    <a:pt x="357911" y="0"/>
                  </a:lnTo>
                  <a:lnTo>
                    <a:pt x="351891" y="0"/>
                  </a:lnTo>
                  <a:lnTo>
                    <a:pt x="231622" y="177380"/>
                  </a:lnTo>
                  <a:lnTo>
                    <a:pt x="227723" y="183756"/>
                  </a:lnTo>
                  <a:lnTo>
                    <a:pt x="224523" y="192633"/>
                  </a:lnTo>
                  <a:lnTo>
                    <a:pt x="224523" y="240880"/>
                  </a:lnTo>
                  <a:lnTo>
                    <a:pt x="232333" y="249034"/>
                  </a:lnTo>
                  <a:lnTo>
                    <a:pt x="357911" y="249034"/>
                  </a:lnTo>
                  <a:lnTo>
                    <a:pt x="357911" y="294449"/>
                  </a:lnTo>
                  <a:lnTo>
                    <a:pt x="402971" y="294449"/>
                  </a:lnTo>
                  <a:lnTo>
                    <a:pt x="402971" y="248678"/>
                  </a:lnTo>
                  <a:lnTo>
                    <a:pt x="436321" y="248678"/>
                  </a:lnTo>
                  <a:lnTo>
                    <a:pt x="436321" y="208597"/>
                  </a:lnTo>
                  <a:lnTo>
                    <a:pt x="436321" y="208241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60119" y="4646268"/>
              <a:ext cx="257810" cy="273050"/>
            </a:xfrm>
            <a:custGeom>
              <a:avLst/>
              <a:gdLst/>
              <a:ahLst/>
              <a:cxnLst/>
              <a:rect l="l" t="t" r="r" b="b"/>
              <a:pathLst>
                <a:path w="257810" h="273050">
                  <a:moveTo>
                    <a:pt x="13716" y="213969"/>
                  </a:moveTo>
                  <a:lnTo>
                    <a:pt x="0" y="195986"/>
                  </a:lnTo>
                  <a:lnTo>
                    <a:pt x="27170" y="175745"/>
                  </a:lnTo>
                  <a:lnTo>
                    <a:pt x="49796" y="146532"/>
                  </a:lnTo>
                  <a:lnTo>
                    <a:pt x="65279" y="111718"/>
                  </a:lnTo>
                  <a:lnTo>
                    <a:pt x="71018" y="74676"/>
                  </a:lnTo>
                  <a:lnTo>
                    <a:pt x="71018" y="24079"/>
                  </a:lnTo>
                  <a:lnTo>
                    <a:pt x="92964" y="24079"/>
                  </a:lnTo>
                  <a:lnTo>
                    <a:pt x="92964" y="74676"/>
                  </a:lnTo>
                  <a:lnTo>
                    <a:pt x="98650" y="110223"/>
                  </a:lnTo>
                  <a:lnTo>
                    <a:pt x="103765" y="121310"/>
                  </a:lnTo>
                  <a:lnTo>
                    <a:pt x="81991" y="121310"/>
                  </a:lnTo>
                  <a:lnTo>
                    <a:pt x="70594" y="150704"/>
                  </a:lnTo>
                  <a:lnTo>
                    <a:pt x="54825" y="176784"/>
                  </a:lnTo>
                  <a:lnTo>
                    <a:pt x="35571" y="198291"/>
                  </a:lnTo>
                  <a:lnTo>
                    <a:pt x="13716" y="213969"/>
                  </a:lnTo>
                  <a:close/>
                </a:path>
                <a:path w="257810" h="273050">
                  <a:moveTo>
                    <a:pt x="149656" y="208483"/>
                  </a:moveTo>
                  <a:lnTo>
                    <a:pt x="128368" y="193748"/>
                  </a:lnTo>
                  <a:lnTo>
                    <a:pt x="109423" y="173583"/>
                  </a:lnTo>
                  <a:lnTo>
                    <a:pt x="93678" y="149075"/>
                  </a:lnTo>
                  <a:lnTo>
                    <a:pt x="81991" y="121310"/>
                  </a:lnTo>
                  <a:lnTo>
                    <a:pt x="103765" y="121310"/>
                  </a:lnTo>
                  <a:lnTo>
                    <a:pt x="113995" y="143484"/>
                  </a:lnTo>
                  <a:lnTo>
                    <a:pt x="136426" y="171373"/>
                  </a:lnTo>
                  <a:lnTo>
                    <a:pt x="163372" y="190804"/>
                  </a:lnTo>
                  <a:lnTo>
                    <a:pt x="149656" y="208483"/>
                  </a:lnTo>
                  <a:close/>
                </a:path>
                <a:path w="257810" h="273050">
                  <a:moveTo>
                    <a:pt x="211836" y="272491"/>
                  </a:moveTo>
                  <a:lnTo>
                    <a:pt x="189585" y="272491"/>
                  </a:lnTo>
                  <a:lnTo>
                    <a:pt x="189585" y="0"/>
                  </a:lnTo>
                  <a:lnTo>
                    <a:pt x="211836" y="0"/>
                  </a:lnTo>
                  <a:lnTo>
                    <a:pt x="211836" y="111252"/>
                  </a:lnTo>
                  <a:lnTo>
                    <a:pt x="257556" y="111252"/>
                  </a:lnTo>
                  <a:lnTo>
                    <a:pt x="257556" y="130149"/>
                  </a:lnTo>
                  <a:lnTo>
                    <a:pt x="211836" y="130149"/>
                  </a:lnTo>
                  <a:lnTo>
                    <a:pt x="211836" y="27249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4439" y="4674310"/>
              <a:ext cx="246278" cy="20513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906008" y="4645964"/>
              <a:ext cx="568325" cy="273685"/>
            </a:xfrm>
            <a:custGeom>
              <a:avLst/>
              <a:gdLst/>
              <a:ahLst/>
              <a:cxnLst/>
              <a:rect l="l" t="t" r="r" b="b"/>
              <a:pathLst>
                <a:path w="568325" h="273685">
                  <a:moveTo>
                    <a:pt x="217932" y="58521"/>
                  </a:moveTo>
                  <a:lnTo>
                    <a:pt x="211302" y="36804"/>
                  </a:lnTo>
                  <a:lnTo>
                    <a:pt x="197205" y="24688"/>
                  </a:lnTo>
                  <a:lnTo>
                    <a:pt x="195376" y="23126"/>
                  </a:lnTo>
                  <a:lnTo>
                    <a:pt x="195376" y="58521"/>
                  </a:lnTo>
                  <a:lnTo>
                    <a:pt x="190296" y="72859"/>
                  </a:lnTo>
                  <a:lnTo>
                    <a:pt x="175793" y="83591"/>
                  </a:lnTo>
                  <a:lnTo>
                    <a:pt x="152946" y="90335"/>
                  </a:lnTo>
                  <a:lnTo>
                    <a:pt x="122834" y="92659"/>
                  </a:lnTo>
                  <a:lnTo>
                    <a:pt x="92722" y="90335"/>
                  </a:lnTo>
                  <a:lnTo>
                    <a:pt x="69875" y="83591"/>
                  </a:lnTo>
                  <a:lnTo>
                    <a:pt x="55372" y="72859"/>
                  </a:lnTo>
                  <a:lnTo>
                    <a:pt x="50292" y="58521"/>
                  </a:lnTo>
                  <a:lnTo>
                    <a:pt x="55372" y="44373"/>
                  </a:lnTo>
                  <a:lnTo>
                    <a:pt x="69875" y="33718"/>
                  </a:lnTo>
                  <a:lnTo>
                    <a:pt x="92722" y="27025"/>
                  </a:lnTo>
                  <a:lnTo>
                    <a:pt x="122834" y="24688"/>
                  </a:lnTo>
                  <a:lnTo>
                    <a:pt x="152946" y="27025"/>
                  </a:lnTo>
                  <a:lnTo>
                    <a:pt x="175793" y="33718"/>
                  </a:lnTo>
                  <a:lnTo>
                    <a:pt x="190296" y="44373"/>
                  </a:lnTo>
                  <a:lnTo>
                    <a:pt x="195376" y="58521"/>
                  </a:lnTo>
                  <a:lnTo>
                    <a:pt x="195376" y="23126"/>
                  </a:lnTo>
                  <a:lnTo>
                    <a:pt x="192328" y="20497"/>
                  </a:lnTo>
                  <a:lnTo>
                    <a:pt x="162382" y="10261"/>
                  </a:lnTo>
                  <a:lnTo>
                    <a:pt x="122834" y="6705"/>
                  </a:lnTo>
                  <a:lnTo>
                    <a:pt x="83235" y="10261"/>
                  </a:lnTo>
                  <a:lnTo>
                    <a:pt x="53187" y="20497"/>
                  </a:lnTo>
                  <a:lnTo>
                    <a:pt x="34112" y="36804"/>
                  </a:lnTo>
                  <a:lnTo>
                    <a:pt x="27432" y="58521"/>
                  </a:lnTo>
                  <a:lnTo>
                    <a:pt x="34112" y="80378"/>
                  </a:lnTo>
                  <a:lnTo>
                    <a:pt x="53187" y="96659"/>
                  </a:lnTo>
                  <a:lnTo>
                    <a:pt x="83235" y="106832"/>
                  </a:lnTo>
                  <a:lnTo>
                    <a:pt x="122834" y="110337"/>
                  </a:lnTo>
                  <a:lnTo>
                    <a:pt x="162382" y="106832"/>
                  </a:lnTo>
                  <a:lnTo>
                    <a:pt x="192328" y="96659"/>
                  </a:lnTo>
                  <a:lnTo>
                    <a:pt x="196989" y="92659"/>
                  </a:lnTo>
                  <a:lnTo>
                    <a:pt x="211302" y="80378"/>
                  </a:lnTo>
                  <a:lnTo>
                    <a:pt x="217932" y="58521"/>
                  </a:lnTo>
                  <a:close/>
                </a:path>
                <a:path w="568325" h="273685">
                  <a:moveTo>
                    <a:pt x="246278" y="132283"/>
                  </a:moveTo>
                  <a:lnTo>
                    <a:pt x="157581" y="132283"/>
                  </a:lnTo>
                  <a:lnTo>
                    <a:pt x="157581" y="150571"/>
                  </a:lnTo>
                  <a:lnTo>
                    <a:pt x="157581" y="186232"/>
                  </a:lnTo>
                  <a:lnTo>
                    <a:pt x="88392" y="186232"/>
                  </a:lnTo>
                  <a:lnTo>
                    <a:pt x="88392" y="150571"/>
                  </a:lnTo>
                  <a:lnTo>
                    <a:pt x="157581" y="150571"/>
                  </a:lnTo>
                  <a:lnTo>
                    <a:pt x="157581" y="132283"/>
                  </a:lnTo>
                  <a:lnTo>
                    <a:pt x="0" y="132283"/>
                  </a:lnTo>
                  <a:lnTo>
                    <a:pt x="0" y="150571"/>
                  </a:lnTo>
                  <a:lnTo>
                    <a:pt x="66141" y="150571"/>
                  </a:lnTo>
                  <a:lnTo>
                    <a:pt x="66141" y="186232"/>
                  </a:lnTo>
                  <a:lnTo>
                    <a:pt x="27127" y="186232"/>
                  </a:lnTo>
                  <a:lnTo>
                    <a:pt x="27127" y="204520"/>
                  </a:lnTo>
                  <a:lnTo>
                    <a:pt x="193243" y="204520"/>
                  </a:lnTo>
                  <a:lnTo>
                    <a:pt x="193243" y="272796"/>
                  </a:lnTo>
                  <a:lnTo>
                    <a:pt x="215493" y="272796"/>
                  </a:lnTo>
                  <a:lnTo>
                    <a:pt x="215493" y="186232"/>
                  </a:lnTo>
                  <a:lnTo>
                    <a:pt x="179832" y="186232"/>
                  </a:lnTo>
                  <a:lnTo>
                    <a:pt x="179832" y="150571"/>
                  </a:lnTo>
                  <a:lnTo>
                    <a:pt x="246278" y="150571"/>
                  </a:lnTo>
                  <a:lnTo>
                    <a:pt x="246278" y="132283"/>
                  </a:lnTo>
                  <a:close/>
                </a:path>
                <a:path w="568325" h="273685">
                  <a:moveTo>
                    <a:pt x="508393" y="83820"/>
                  </a:moveTo>
                  <a:lnTo>
                    <a:pt x="503008" y="57975"/>
                  </a:lnTo>
                  <a:lnTo>
                    <a:pt x="489267" y="39624"/>
                  </a:lnTo>
                  <a:lnTo>
                    <a:pt x="488010" y="37947"/>
                  </a:lnTo>
                  <a:lnTo>
                    <a:pt x="486752" y="37249"/>
                  </a:lnTo>
                  <a:lnTo>
                    <a:pt x="486752" y="83820"/>
                  </a:lnTo>
                  <a:lnTo>
                    <a:pt x="482955" y="101714"/>
                  </a:lnTo>
                  <a:lnTo>
                    <a:pt x="472389" y="115785"/>
                  </a:lnTo>
                  <a:lnTo>
                    <a:pt x="456272" y="125018"/>
                  </a:lnTo>
                  <a:lnTo>
                    <a:pt x="435851" y="128320"/>
                  </a:lnTo>
                  <a:lnTo>
                    <a:pt x="415378" y="125018"/>
                  </a:lnTo>
                  <a:lnTo>
                    <a:pt x="399161" y="115785"/>
                  </a:lnTo>
                  <a:lnTo>
                    <a:pt x="388480" y="101714"/>
                  </a:lnTo>
                  <a:lnTo>
                    <a:pt x="384644" y="83820"/>
                  </a:lnTo>
                  <a:lnTo>
                    <a:pt x="388480" y="65989"/>
                  </a:lnTo>
                  <a:lnTo>
                    <a:pt x="399161" y="52006"/>
                  </a:lnTo>
                  <a:lnTo>
                    <a:pt x="415378" y="42887"/>
                  </a:lnTo>
                  <a:lnTo>
                    <a:pt x="435851" y="39624"/>
                  </a:lnTo>
                  <a:lnTo>
                    <a:pt x="456272" y="42887"/>
                  </a:lnTo>
                  <a:lnTo>
                    <a:pt x="472389" y="52006"/>
                  </a:lnTo>
                  <a:lnTo>
                    <a:pt x="482955" y="65989"/>
                  </a:lnTo>
                  <a:lnTo>
                    <a:pt x="486752" y="83820"/>
                  </a:lnTo>
                  <a:lnTo>
                    <a:pt x="486752" y="37249"/>
                  </a:lnTo>
                  <a:lnTo>
                    <a:pt x="465061" y="25019"/>
                  </a:lnTo>
                  <a:lnTo>
                    <a:pt x="435851" y="20421"/>
                  </a:lnTo>
                  <a:lnTo>
                    <a:pt x="406641" y="25019"/>
                  </a:lnTo>
                  <a:lnTo>
                    <a:pt x="383692" y="37947"/>
                  </a:lnTo>
                  <a:lnTo>
                    <a:pt x="368681" y="57975"/>
                  </a:lnTo>
                  <a:lnTo>
                    <a:pt x="363308" y="83820"/>
                  </a:lnTo>
                  <a:lnTo>
                    <a:pt x="368681" y="109677"/>
                  </a:lnTo>
                  <a:lnTo>
                    <a:pt x="383692" y="129692"/>
                  </a:lnTo>
                  <a:lnTo>
                    <a:pt x="406641" y="142633"/>
                  </a:lnTo>
                  <a:lnTo>
                    <a:pt x="435851" y="147218"/>
                  </a:lnTo>
                  <a:lnTo>
                    <a:pt x="465061" y="142633"/>
                  </a:lnTo>
                  <a:lnTo>
                    <a:pt x="488010" y="129692"/>
                  </a:lnTo>
                  <a:lnTo>
                    <a:pt x="489038" y="128320"/>
                  </a:lnTo>
                  <a:lnTo>
                    <a:pt x="503008" y="109677"/>
                  </a:lnTo>
                  <a:lnTo>
                    <a:pt x="508393" y="83820"/>
                  </a:lnTo>
                  <a:close/>
                </a:path>
                <a:path w="568325" h="273685">
                  <a:moveTo>
                    <a:pt x="529424" y="200558"/>
                  </a:moveTo>
                  <a:lnTo>
                    <a:pt x="527596" y="184099"/>
                  </a:lnTo>
                  <a:lnTo>
                    <a:pt x="481634" y="189572"/>
                  </a:lnTo>
                  <a:lnTo>
                    <a:pt x="434746" y="192366"/>
                  </a:lnTo>
                  <a:lnTo>
                    <a:pt x="389623" y="193408"/>
                  </a:lnTo>
                  <a:lnTo>
                    <a:pt x="348983" y="193548"/>
                  </a:lnTo>
                  <a:lnTo>
                    <a:pt x="352336" y="212445"/>
                  </a:lnTo>
                  <a:lnTo>
                    <a:pt x="392087" y="212217"/>
                  </a:lnTo>
                  <a:lnTo>
                    <a:pt x="436308" y="210845"/>
                  </a:lnTo>
                  <a:lnTo>
                    <a:pt x="482803" y="207302"/>
                  </a:lnTo>
                  <a:lnTo>
                    <a:pt x="529424" y="200558"/>
                  </a:lnTo>
                  <a:close/>
                </a:path>
                <a:path w="568325" h="273685">
                  <a:moveTo>
                    <a:pt x="568134" y="0"/>
                  </a:moveTo>
                  <a:lnTo>
                    <a:pt x="546188" y="0"/>
                  </a:lnTo>
                  <a:lnTo>
                    <a:pt x="546188" y="273100"/>
                  </a:lnTo>
                  <a:lnTo>
                    <a:pt x="568134" y="273100"/>
                  </a:lnTo>
                  <a:lnTo>
                    <a:pt x="568134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4436" y="4659679"/>
              <a:ext cx="247497" cy="25298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795402" y="4645964"/>
              <a:ext cx="2094864" cy="273685"/>
            </a:xfrm>
            <a:custGeom>
              <a:avLst/>
              <a:gdLst/>
              <a:ahLst/>
              <a:cxnLst/>
              <a:rect l="l" t="t" r="r" b="b"/>
              <a:pathLst>
                <a:path w="2094865" h="273685">
                  <a:moveTo>
                    <a:pt x="247802" y="218808"/>
                  </a:moveTo>
                  <a:lnTo>
                    <a:pt x="134721" y="218808"/>
                  </a:lnTo>
                  <a:lnTo>
                    <a:pt x="134721" y="146418"/>
                  </a:lnTo>
                  <a:lnTo>
                    <a:pt x="218846" y="146418"/>
                  </a:lnTo>
                  <a:lnTo>
                    <a:pt x="218846" y="128638"/>
                  </a:lnTo>
                  <a:lnTo>
                    <a:pt x="54254" y="128638"/>
                  </a:lnTo>
                  <a:lnTo>
                    <a:pt x="54254" y="41008"/>
                  </a:lnTo>
                  <a:lnTo>
                    <a:pt x="215798" y="41008"/>
                  </a:lnTo>
                  <a:lnTo>
                    <a:pt x="215798" y="21958"/>
                  </a:lnTo>
                  <a:lnTo>
                    <a:pt x="32004" y="21958"/>
                  </a:lnTo>
                  <a:lnTo>
                    <a:pt x="32004" y="41008"/>
                  </a:lnTo>
                  <a:lnTo>
                    <a:pt x="32004" y="128638"/>
                  </a:lnTo>
                  <a:lnTo>
                    <a:pt x="32004" y="146418"/>
                  </a:lnTo>
                  <a:lnTo>
                    <a:pt x="112471" y="146418"/>
                  </a:lnTo>
                  <a:lnTo>
                    <a:pt x="112471" y="218808"/>
                  </a:lnTo>
                  <a:lnTo>
                    <a:pt x="0" y="218808"/>
                  </a:lnTo>
                  <a:lnTo>
                    <a:pt x="0" y="237858"/>
                  </a:lnTo>
                  <a:lnTo>
                    <a:pt x="247802" y="237858"/>
                  </a:lnTo>
                  <a:lnTo>
                    <a:pt x="247802" y="218808"/>
                  </a:lnTo>
                  <a:close/>
                </a:path>
                <a:path w="2094865" h="273685">
                  <a:moveTo>
                    <a:pt x="410565" y="29565"/>
                  </a:moveTo>
                  <a:lnTo>
                    <a:pt x="286512" y="29565"/>
                  </a:lnTo>
                  <a:lnTo>
                    <a:pt x="286512" y="48158"/>
                  </a:lnTo>
                  <a:lnTo>
                    <a:pt x="388315" y="48158"/>
                  </a:lnTo>
                  <a:lnTo>
                    <a:pt x="378206" y="94856"/>
                  </a:lnTo>
                  <a:lnTo>
                    <a:pt x="355739" y="136626"/>
                  </a:lnTo>
                  <a:lnTo>
                    <a:pt x="320979" y="172808"/>
                  </a:lnTo>
                  <a:lnTo>
                    <a:pt x="274015" y="202692"/>
                  </a:lnTo>
                  <a:lnTo>
                    <a:pt x="286512" y="220370"/>
                  </a:lnTo>
                  <a:lnTo>
                    <a:pt x="333006" y="191046"/>
                  </a:lnTo>
                  <a:lnTo>
                    <a:pt x="367969" y="156375"/>
                  </a:lnTo>
                  <a:lnTo>
                    <a:pt x="392087" y="117271"/>
                  </a:lnTo>
                  <a:lnTo>
                    <a:pt x="406057" y="74701"/>
                  </a:lnTo>
                  <a:lnTo>
                    <a:pt x="410565" y="29565"/>
                  </a:lnTo>
                  <a:close/>
                </a:path>
                <a:path w="2094865" h="273685">
                  <a:moveTo>
                    <a:pt x="525170" y="111861"/>
                  </a:moveTo>
                  <a:lnTo>
                    <a:pt x="480364" y="111861"/>
                  </a:lnTo>
                  <a:lnTo>
                    <a:pt x="480364" y="0"/>
                  </a:lnTo>
                  <a:lnTo>
                    <a:pt x="458114" y="0"/>
                  </a:lnTo>
                  <a:lnTo>
                    <a:pt x="458114" y="272491"/>
                  </a:lnTo>
                  <a:lnTo>
                    <a:pt x="480364" y="272491"/>
                  </a:lnTo>
                  <a:lnTo>
                    <a:pt x="480364" y="130454"/>
                  </a:lnTo>
                  <a:lnTo>
                    <a:pt x="525170" y="130454"/>
                  </a:lnTo>
                  <a:lnTo>
                    <a:pt x="525170" y="111861"/>
                  </a:lnTo>
                  <a:close/>
                </a:path>
                <a:path w="2094865" h="273685">
                  <a:moveTo>
                    <a:pt x="837552" y="71488"/>
                  </a:moveTo>
                  <a:lnTo>
                    <a:pt x="675093" y="71488"/>
                  </a:lnTo>
                  <a:lnTo>
                    <a:pt x="675093" y="6718"/>
                  </a:lnTo>
                  <a:lnTo>
                    <a:pt x="652843" y="6718"/>
                  </a:lnTo>
                  <a:lnTo>
                    <a:pt x="652843" y="71488"/>
                  </a:lnTo>
                  <a:lnTo>
                    <a:pt x="652843" y="89268"/>
                  </a:lnTo>
                  <a:lnTo>
                    <a:pt x="837552" y="89268"/>
                  </a:lnTo>
                  <a:lnTo>
                    <a:pt x="837552" y="71488"/>
                  </a:lnTo>
                  <a:close/>
                </a:path>
                <a:path w="2094865" h="273685">
                  <a:moveTo>
                    <a:pt x="840600" y="250545"/>
                  </a:moveTo>
                  <a:lnTo>
                    <a:pt x="795794" y="250545"/>
                  </a:lnTo>
                  <a:lnTo>
                    <a:pt x="795794" y="190804"/>
                  </a:lnTo>
                  <a:lnTo>
                    <a:pt x="838161" y="190804"/>
                  </a:lnTo>
                  <a:lnTo>
                    <a:pt x="838161" y="172516"/>
                  </a:lnTo>
                  <a:lnTo>
                    <a:pt x="773849" y="172516"/>
                  </a:lnTo>
                  <a:lnTo>
                    <a:pt x="773849" y="190804"/>
                  </a:lnTo>
                  <a:lnTo>
                    <a:pt x="773849" y="250545"/>
                  </a:lnTo>
                  <a:lnTo>
                    <a:pt x="711060" y="250545"/>
                  </a:lnTo>
                  <a:lnTo>
                    <a:pt x="711060" y="190804"/>
                  </a:lnTo>
                  <a:lnTo>
                    <a:pt x="773849" y="190804"/>
                  </a:lnTo>
                  <a:lnTo>
                    <a:pt x="773849" y="172516"/>
                  </a:lnTo>
                  <a:lnTo>
                    <a:pt x="646747" y="172516"/>
                  </a:lnTo>
                  <a:lnTo>
                    <a:pt x="646747" y="190804"/>
                  </a:lnTo>
                  <a:lnTo>
                    <a:pt x="689114" y="190804"/>
                  </a:lnTo>
                  <a:lnTo>
                    <a:pt x="689114" y="250545"/>
                  </a:lnTo>
                  <a:lnTo>
                    <a:pt x="644309" y="250545"/>
                  </a:lnTo>
                  <a:lnTo>
                    <a:pt x="644309" y="268833"/>
                  </a:lnTo>
                  <a:lnTo>
                    <a:pt x="840600" y="268833"/>
                  </a:lnTo>
                  <a:lnTo>
                    <a:pt x="840600" y="250545"/>
                  </a:lnTo>
                  <a:close/>
                </a:path>
                <a:path w="2094865" h="273685">
                  <a:moveTo>
                    <a:pt x="865593" y="125577"/>
                  </a:moveTo>
                  <a:lnTo>
                    <a:pt x="753427" y="125577"/>
                  </a:lnTo>
                  <a:lnTo>
                    <a:pt x="753427" y="89611"/>
                  </a:lnTo>
                  <a:lnTo>
                    <a:pt x="731481" y="89611"/>
                  </a:lnTo>
                  <a:lnTo>
                    <a:pt x="731481" y="125577"/>
                  </a:lnTo>
                  <a:lnTo>
                    <a:pt x="619315" y="125577"/>
                  </a:lnTo>
                  <a:lnTo>
                    <a:pt x="619315" y="143865"/>
                  </a:lnTo>
                  <a:lnTo>
                    <a:pt x="865593" y="143865"/>
                  </a:lnTo>
                  <a:lnTo>
                    <a:pt x="865593" y="125577"/>
                  </a:lnTo>
                  <a:close/>
                </a:path>
                <a:path w="2094865" h="273685">
                  <a:moveTo>
                    <a:pt x="1108519" y="63398"/>
                  </a:moveTo>
                  <a:lnTo>
                    <a:pt x="1101839" y="40830"/>
                  </a:lnTo>
                  <a:lnTo>
                    <a:pt x="1087158" y="27736"/>
                  </a:lnTo>
                  <a:lnTo>
                    <a:pt x="1085964" y="26682"/>
                  </a:lnTo>
                  <a:lnTo>
                    <a:pt x="1085964" y="63398"/>
                  </a:lnTo>
                  <a:lnTo>
                    <a:pt x="1080795" y="78536"/>
                  </a:lnTo>
                  <a:lnTo>
                    <a:pt x="1066152" y="89839"/>
                  </a:lnTo>
                  <a:lnTo>
                    <a:pt x="1043266" y="96926"/>
                  </a:lnTo>
                  <a:lnTo>
                    <a:pt x="1013421" y="99364"/>
                  </a:lnTo>
                  <a:lnTo>
                    <a:pt x="983564" y="96926"/>
                  </a:lnTo>
                  <a:lnTo>
                    <a:pt x="960691" y="89839"/>
                  </a:lnTo>
                  <a:lnTo>
                    <a:pt x="946035" y="78536"/>
                  </a:lnTo>
                  <a:lnTo>
                    <a:pt x="940879" y="63398"/>
                  </a:lnTo>
                  <a:lnTo>
                    <a:pt x="946035" y="48577"/>
                  </a:lnTo>
                  <a:lnTo>
                    <a:pt x="960691" y="37338"/>
                  </a:lnTo>
                  <a:lnTo>
                    <a:pt x="983564" y="30226"/>
                  </a:lnTo>
                  <a:lnTo>
                    <a:pt x="1013421" y="27736"/>
                  </a:lnTo>
                  <a:lnTo>
                    <a:pt x="1043266" y="30226"/>
                  </a:lnTo>
                  <a:lnTo>
                    <a:pt x="1066152" y="37338"/>
                  </a:lnTo>
                  <a:lnTo>
                    <a:pt x="1080795" y="48577"/>
                  </a:lnTo>
                  <a:lnTo>
                    <a:pt x="1085964" y="63398"/>
                  </a:lnTo>
                  <a:lnTo>
                    <a:pt x="1085964" y="26682"/>
                  </a:lnTo>
                  <a:lnTo>
                    <a:pt x="1082802" y="23850"/>
                  </a:lnTo>
                  <a:lnTo>
                    <a:pt x="1052842" y="13169"/>
                  </a:lnTo>
                  <a:lnTo>
                    <a:pt x="1013421" y="9448"/>
                  </a:lnTo>
                  <a:lnTo>
                    <a:pt x="973950" y="13169"/>
                  </a:lnTo>
                  <a:lnTo>
                    <a:pt x="943889" y="23850"/>
                  </a:lnTo>
                  <a:lnTo>
                    <a:pt x="924737" y="40830"/>
                  </a:lnTo>
                  <a:lnTo>
                    <a:pt x="918019" y="63398"/>
                  </a:lnTo>
                  <a:lnTo>
                    <a:pt x="924737" y="86156"/>
                  </a:lnTo>
                  <a:lnTo>
                    <a:pt x="943889" y="103212"/>
                  </a:lnTo>
                  <a:lnTo>
                    <a:pt x="973950" y="113944"/>
                  </a:lnTo>
                  <a:lnTo>
                    <a:pt x="1013421" y="117652"/>
                  </a:lnTo>
                  <a:lnTo>
                    <a:pt x="1052842" y="113944"/>
                  </a:lnTo>
                  <a:lnTo>
                    <a:pt x="1082802" y="103212"/>
                  </a:lnTo>
                  <a:lnTo>
                    <a:pt x="1087094" y="99364"/>
                  </a:lnTo>
                  <a:lnTo>
                    <a:pt x="1101839" y="86156"/>
                  </a:lnTo>
                  <a:lnTo>
                    <a:pt x="1108519" y="63398"/>
                  </a:lnTo>
                  <a:close/>
                </a:path>
                <a:path w="2094865" h="273685">
                  <a:moveTo>
                    <a:pt x="1109433" y="248107"/>
                  </a:moveTo>
                  <a:lnTo>
                    <a:pt x="944537" y="248107"/>
                  </a:lnTo>
                  <a:lnTo>
                    <a:pt x="944537" y="187756"/>
                  </a:lnTo>
                  <a:lnTo>
                    <a:pt x="922286" y="187756"/>
                  </a:lnTo>
                  <a:lnTo>
                    <a:pt x="922286" y="266700"/>
                  </a:lnTo>
                  <a:lnTo>
                    <a:pt x="1109433" y="266700"/>
                  </a:lnTo>
                  <a:lnTo>
                    <a:pt x="1109433" y="248107"/>
                  </a:lnTo>
                  <a:close/>
                </a:path>
                <a:path w="2094865" h="273685">
                  <a:moveTo>
                    <a:pt x="1136561" y="144170"/>
                  </a:moveTo>
                  <a:lnTo>
                    <a:pt x="890282" y="144170"/>
                  </a:lnTo>
                  <a:lnTo>
                    <a:pt x="890282" y="162763"/>
                  </a:lnTo>
                  <a:lnTo>
                    <a:pt x="1136561" y="162763"/>
                  </a:lnTo>
                  <a:lnTo>
                    <a:pt x="1136561" y="144170"/>
                  </a:lnTo>
                  <a:close/>
                </a:path>
                <a:path w="2094865" h="273685">
                  <a:moveTo>
                    <a:pt x="1400505" y="151485"/>
                  </a:moveTo>
                  <a:lnTo>
                    <a:pt x="1399540" y="141122"/>
                  </a:lnTo>
                  <a:lnTo>
                    <a:pt x="1399286" y="138379"/>
                  </a:lnTo>
                  <a:lnTo>
                    <a:pt x="1398981" y="135026"/>
                  </a:lnTo>
                  <a:lnTo>
                    <a:pt x="1389913" y="136067"/>
                  </a:lnTo>
                  <a:lnTo>
                    <a:pt x="1380578" y="136931"/>
                  </a:lnTo>
                  <a:lnTo>
                    <a:pt x="1361490" y="138379"/>
                  </a:lnTo>
                  <a:lnTo>
                    <a:pt x="1361490" y="40843"/>
                  </a:lnTo>
                  <a:lnTo>
                    <a:pt x="1389532" y="40843"/>
                  </a:lnTo>
                  <a:lnTo>
                    <a:pt x="1389532" y="22555"/>
                  </a:lnTo>
                  <a:lnTo>
                    <a:pt x="1339850" y="22555"/>
                  </a:lnTo>
                  <a:lnTo>
                    <a:pt x="1339850" y="40843"/>
                  </a:lnTo>
                  <a:lnTo>
                    <a:pt x="1339850" y="139598"/>
                  </a:lnTo>
                  <a:lnTo>
                    <a:pt x="1328839" y="140182"/>
                  </a:lnTo>
                  <a:lnTo>
                    <a:pt x="1317790" y="140589"/>
                  </a:lnTo>
                  <a:lnTo>
                    <a:pt x="1295958" y="141122"/>
                  </a:lnTo>
                  <a:lnTo>
                    <a:pt x="1295958" y="40843"/>
                  </a:lnTo>
                  <a:lnTo>
                    <a:pt x="1339850" y="40843"/>
                  </a:lnTo>
                  <a:lnTo>
                    <a:pt x="1339850" y="22555"/>
                  </a:lnTo>
                  <a:lnTo>
                    <a:pt x="1246276" y="22555"/>
                  </a:lnTo>
                  <a:lnTo>
                    <a:pt x="1246276" y="40843"/>
                  </a:lnTo>
                  <a:lnTo>
                    <a:pt x="1274318" y="40843"/>
                  </a:lnTo>
                  <a:lnTo>
                    <a:pt x="1274318" y="141427"/>
                  </a:lnTo>
                  <a:lnTo>
                    <a:pt x="1255953" y="141693"/>
                  </a:lnTo>
                  <a:lnTo>
                    <a:pt x="1238961" y="141732"/>
                  </a:lnTo>
                  <a:lnTo>
                    <a:pt x="1241399" y="160629"/>
                  </a:lnTo>
                  <a:lnTo>
                    <a:pt x="1277493" y="160362"/>
                  </a:lnTo>
                  <a:lnTo>
                    <a:pt x="1317752" y="159143"/>
                  </a:lnTo>
                  <a:lnTo>
                    <a:pt x="1359611" y="156387"/>
                  </a:lnTo>
                  <a:lnTo>
                    <a:pt x="1400505" y="151485"/>
                  </a:lnTo>
                  <a:close/>
                </a:path>
                <a:path w="2094865" h="273685">
                  <a:moveTo>
                    <a:pt x="1461465" y="0"/>
                  </a:moveTo>
                  <a:lnTo>
                    <a:pt x="1439214" y="0"/>
                  </a:lnTo>
                  <a:lnTo>
                    <a:pt x="1439214" y="52425"/>
                  </a:lnTo>
                  <a:lnTo>
                    <a:pt x="1391361" y="52425"/>
                  </a:lnTo>
                  <a:lnTo>
                    <a:pt x="1391361" y="71018"/>
                  </a:lnTo>
                  <a:lnTo>
                    <a:pt x="1439214" y="71018"/>
                  </a:lnTo>
                  <a:lnTo>
                    <a:pt x="1439214" y="103936"/>
                  </a:lnTo>
                  <a:lnTo>
                    <a:pt x="1391361" y="103936"/>
                  </a:lnTo>
                  <a:lnTo>
                    <a:pt x="1391361" y="122529"/>
                  </a:lnTo>
                  <a:lnTo>
                    <a:pt x="1439214" y="122529"/>
                  </a:lnTo>
                  <a:lnTo>
                    <a:pt x="1439214" y="203301"/>
                  </a:lnTo>
                  <a:lnTo>
                    <a:pt x="1461465" y="203301"/>
                  </a:lnTo>
                  <a:lnTo>
                    <a:pt x="1461465" y="0"/>
                  </a:lnTo>
                  <a:close/>
                </a:path>
                <a:path w="2094865" h="273685">
                  <a:moveTo>
                    <a:pt x="1468780" y="248107"/>
                  </a:moveTo>
                  <a:lnTo>
                    <a:pt x="1310284" y="248107"/>
                  </a:lnTo>
                  <a:lnTo>
                    <a:pt x="1310284" y="186232"/>
                  </a:lnTo>
                  <a:lnTo>
                    <a:pt x="1288034" y="186232"/>
                  </a:lnTo>
                  <a:lnTo>
                    <a:pt x="1288034" y="266700"/>
                  </a:lnTo>
                  <a:lnTo>
                    <a:pt x="1468780" y="266700"/>
                  </a:lnTo>
                  <a:lnTo>
                    <a:pt x="1468780" y="248107"/>
                  </a:lnTo>
                  <a:close/>
                </a:path>
                <a:path w="2094865" h="273685">
                  <a:moveTo>
                    <a:pt x="1657146" y="116128"/>
                  </a:moveTo>
                  <a:lnTo>
                    <a:pt x="1652041" y="77063"/>
                  </a:lnTo>
                  <a:lnTo>
                    <a:pt x="1637792" y="47282"/>
                  </a:lnTo>
                  <a:lnTo>
                    <a:pt x="1635810" y="45567"/>
                  </a:lnTo>
                  <a:lnTo>
                    <a:pt x="1635810" y="116128"/>
                  </a:lnTo>
                  <a:lnTo>
                    <a:pt x="1632280" y="146875"/>
                  </a:lnTo>
                  <a:lnTo>
                    <a:pt x="1622437" y="170535"/>
                  </a:lnTo>
                  <a:lnTo>
                    <a:pt x="1607388" y="185737"/>
                  </a:lnTo>
                  <a:lnTo>
                    <a:pt x="1588262" y="191109"/>
                  </a:lnTo>
                  <a:lnTo>
                    <a:pt x="1569135" y="185737"/>
                  </a:lnTo>
                  <a:lnTo>
                    <a:pt x="1554086" y="170535"/>
                  </a:lnTo>
                  <a:lnTo>
                    <a:pt x="1544243" y="146875"/>
                  </a:lnTo>
                  <a:lnTo>
                    <a:pt x="1540713" y="116128"/>
                  </a:lnTo>
                  <a:lnTo>
                    <a:pt x="1544243" y="85559"/>
                  </a:lnTo>
                  <a:lnTo>
                    <a:pt x="1554086" y="61988"/>
                  </a:lnTo>
                  <a:lnTo>
                    <a:pt x="1569135" y="46824"/>
                  </a:lnTo>
                  <a:lnTo>
                    <a:pt x="1588262" y="41452"/>
                  </a:lnTo>
                  <a:lnTo>
                    <a:pt x="1607388" y="46824"/>
                  </a:lnTo>
                  <a:lnTo>
                    <a:pt x="1622437" y="61988"/>
                  </a:lnTo>
                  <a:lnTo>
                    <a:pt x="1632280" y="85559"/>
                  </a:lnTo>
                  <a:lnTo>
                    <a:pt x="1635810" y="116128"/>
                  </a:lnTo>
                  <a:lnTo>
                    <a:pt x="1635810" y="45567"/>
                  </a:lnTo>
                  <a:lnTo>
                    <a:pt x="1631099" y="41452"/>
                  </a:lnTo>
                  <a:lnTo>
                    <a:pt x="1615998" y="28308"/>
                  </a:lnTo>
                  <a:lnTo>
                    <a:pt x="1588262" y="21640"/>
                  </a:lnTo>
                  <a:lnTo>
                    <a:pt x="1560525" y="28308"/>
                  </a:lnTo>
                  <a:lnTo>
                    <a:pt x="1538732" y="47282"/>
                  </a:lnTo>
                  <a:lnTo>
                    <a:pt x="1524482" y="77063"/>
                  </a:lnTo>
                  <a:lnTo>
                    <a:pt x="1519377" y="116128"/>
                  </a:lnTo>
                  <a:lnTo>
                    <a:pt x="1524482" y="155244"/>
                  </a:lnTo>
                  <a:lnTo>
                    <a:pt x="1538732" y="185127"/>
                  </a:lnTo>
                  <a:lnTo>
                    <a:pt x="1560525" y="204216"/>
                  </a:lnTo>
                  <a:lnTo>
                    <a:pt x="1588262" y="210921"/>
                  </a:lnTo>
                  <a:lnTo>
                    <a:pt x="1615998" y="204216"/>
                  </a:lnTo>
                  <a:lnTo>
                    <a:pt x="1630959" y="191109"/>
                  </a:lnTo>
                  <a:lnTo>
                    <a:pt x="1637792" y="185127"/>
                  </a:lnTo>
                  <a:lnTo>
                    <a:pt x="1652041" y="155244"/>
                  </a:lnTo>
                  <a:lnTo>
                    <a:pt x="1657146" y="116128"/>
                  </a:lnTo>
                  <a:close/>
                </a:path>
                <a:path w="2094865" h="273685">
                  <a:moveTo>
                    <a:pt x="1731518" y="0"/>
                  </a:moveTo>
                  <a:lnTo>
                    <a:pt x="1709267" y="0"/>
                  </a:lnTo>
                  <a:lnTo>
                    <a:pt x="1709267" y="273100"/>
                  </a:lnTo>
                  <a:lnTo>
                    <a:pt x="1731518" y="273100"/>
                  </a:lnTo>
                  <a:lnTo>
                    <a:pt x="1731518" y="0"/>
                  </a:lnTo>
                  <a:close/>
                </a:path>
                <a:path w="2094865" h="273685">
                  <a:moveTo>
                    <a:pt x="1942744" y="195376"/>
                  </a:moveTo>
                  <a:lnTo>
                    <a:pt x="1941499" y="185623"/>
                  </a:lnTo>
                  <a:lnTo>
                    <a:pt x="1940306" y="176174"/>
                  </a:lnTo>
                  <a:lnTo>
                    <a:pt x="1910651" y="180873"/>
                  </a:lnTo>
                  <a:lnTo>
                    <a:pt x="1881136" y="183756"/>
                  </a:lnTo>
                  <a:lnTo>
                    <a:pt x="1849742" y="185229"/>
                  </a:lnTo>
                  <a:lnTo>
                    <a:pt x="1814423" y="185623"/>
                  </a:lnTo>
                  <a:lnTo>
                    <a:pt x="1814423" y="45110"/>
                  </a:lnTo>
                  <a:lnTo>
                    <a:pt x="1918665" y="45110"/>
                  </a:lnTo>
                  <a:lnTo>
                    <a:pt x="1918665" y="26517"/>
                  </a:lnTo>
                  <a:lnTo>
                    <a:pt x="1792173" y="26517"/>
                  </a:lnTo>
                  <a:lnTo>
                    <a:pt x="1792173" y="204825"/>
                  </a:lnTo>
                  <a:lnTo>
                    <a:pt x="1813204" y="204825"/>
                  </a:lnTo>
                  <a:lnTo>
                    <a:pt x="1849513" y="204431"/>
                  </a:lnTo>
                  <a:lnTo>
                    <a:pt x="1881746" y="202958"/>
                  </a:lnTo>
                  <a:lnTo>
                    <a:pt x="1912086" y="200075"/>
                  </a:lnTo>
                  <a:lnTo>
                    <a:pt x="1942744" y="195376"/>
                  </a:lnTo>
                  <a:close/>
                </a:path>
                <a:path w="2094865" h="273685">
                  <a:moveTo>
                    <a:pt x="2034794" y="108813"/>
                  </a:moveTo>
                  <a:lnTo>
                    <a:pt x="1989074" y="108813"/>
                  </a:lnTo>
                  <a:lnTo>
                    <a:pt x="1989074" y="0"/>
                  </a:lnTo>
                  <a:lnTo>
                    <a:pt x="1966823" y="0"/>
                  </a:lnTo>
                  <a:lnTo>
                    <a:pt x="1966823" y="273100"/>
                  </a:lnTo>
                  <a:lnTo>
                    <a:pt x="1989074" y="273100"/>
                  </a:lnTo>
                  <a:lnTo>
                    <a:pt x="1989074" y="127406"/>
                  </a:lnTo>
                  <a:lnTo>
                    <a:pt x="2034794" y="127406"/>
                  </a:lnTo>
                  <a:lnTo>
                    <a:pt x="2034794" y="108813"/>
                  </a:lnTo>
                  <a:close/>
                </a:path>
                <a:path w="2094865" h="273685">
                  <a:moveTo>
                    <a:pt x="2094839" y="235000"/>
                  </a:moveTo>
                  <a:lnTo>
                    <a:pt x="2093341" y="226720"/>
                  </a:lnTo>
                  <a:lnTo>
                    <a:pt x="2089277" y="220370"/>
                  </a:lnTo>
                  <a:lnTo>
                    <a:pt x="2083269" y="216319"/>
                  </a:lnTo>
                  <a:lnTo>
                    <a:pt x="2075942" y="214884"/>
                  </a:lnTo>
                  <a:lnTo>
                    <a:pt x="2068791" y="216319"/>
                  </a:lnTo>
                  <a:lnTo>
                    <a:pt x="2062873" y="220370"/>
                  </a:lnTo>
                  <a:lnTo>
                    <a:pt x="2058835" y="226720"/>
                  </a:lnTo>
                  <a:lnTo>
                    <a:pt x="2057349" y="235000"/>
                  </a:lnTo>
                  <a:lnTo>
                    <a:pt x="2058835" y="242938"/>
                  </a:lnTo>
                  <a:lnTo>
                    <a:pt x="2062873" y="249097"/>
                  </a:lnTo>
                  <a:lnTo>
                    <a:pt x="2068791" y="253098"/>
                  </a:lnTo>
                  <a:lnTo>
                    <a:pt x="2075942" y="254508"/>
                  </a:lnTo>
                  <a:lnTo>
                    <a:pt x="2083269" y="253098"/>
                  </a:lnTo>
                  <a:lnTo>
                    <a:pt x="2089277" y="249097"/>
                  </a:lnTo>
                  <a:lnTo>
                    <a:pt x="2093341" y="242938"/>
                  </a:lnTo>
                  <a:lnTo>
                    <a:pt x="2094839" y="23500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20988" y="4614595"/>
              <a:ext cx="428625" cy="1473835"/>
            </a:xfrm>
            <a:custGeom>
              <a:avLst/>
              <a:gdLst/>
              <a:ahLst/>
              <a:cxnLst/>
              <a:rect l="l" t="t" r="r" b="b"/>
              <a:pathLst>
                <a:path w="428625" h="1473835">
                  <a:moveTo>
                    <a:pt x="205270" y="1284478"/>
                  </a:moveTo>
                  <a:lnTo>
                    <a:pt x="195376" y="1233779"/>
                  </a:lnTo>
                  <a:lnTo>
                    <a:pt x="172491" y="1197775"/>
                  </a:lnTo>
                  <a:lnTo>
                    <a:pt x="157454" y="1186789"/>
                  </a:lnTo>
                  <a:lnTo>
                    <a:pt x="157454" y="1290993"/>
                  </a:lnTo>
                  <a:lnTo>
                    <a:pt x="157441" y="1359928"/>
                  </a:lnTo>
                  <a:lnTo>
                    <a:pt x="152400" y="1397952"/>
                  </a:lnTo>
                  <a:lnTo>
                    <a:pt x="124599" y="1430629"/>
                  </a:lnTo>
                  <a:lnTo>
                    <a:pt x="104978" y="1433245"/>
                  </a:lnTo>
                  <a:lnTo>
                    <a:pt x="95783" y="1433156"/>
                  </a:lnTo>
                  <a:lnTo>
                    <a:pt x="60985" y="1410004"/>
                  </a:lnTo>
                  <a:lnTo>
                    <a:pt x="48590" y="1367218"/>
                  </a:lnTo>
                  <a:lnTo>
                    <a:pt x="48260" y="1359928"/>
                  </a:lnTo>
                  <a:lnTo>
                    <a:pt x="48272" y="1290993"/>
                  </a:lnTo>
                  <a:lnTo>
                    <a:pt x="53378" y="1250403"/>
                  </a:lnTo>
                  <a:lnTo>
                    <a:pt x="74803" y="1217815"/>
                  </a:lnTo>
                  <a:lnTo>
                    <a:pt x="101777" y="1215072"/>
                  </a:lnTo>
                  <a:lnTo>
                    <a:pt x="111379" y="1215161"/>
                  </a:lnTo>
                  <a:lnTo>
                    <a:pt x="145770" y="1236713"/>
                  </a:lnTo>
                  <a:lnTo>
                    <a:pt x="157149" y="1279194"/>
                  </a:lnTo>
                  <a:lnTo>
                    <a:pt x="157454" y="1290993"/>
                  </a:lnTo>
                  <a:lnTo>
                    <a:pt x="157454" y="1186789"/>
                  </a:lnTo>
                  <a:lnTo>
                    <a:pt x="116814" y="1174051"/>
                  </a:lnTo>
                  <a:lnTo>
                    <a:pt x="100711" y="1173911"/>
                  </a:lnTo>
                  <a:lnTo>
                    <a:pt x="84416" y="1174064"/>
                  </a:lnTo>
                  <a:lnTo>
                    <a:pt x="42341" y="1188999"/>
                  </a:lnTo>
                  <a:lnTo>
                    <a:pt x="15532" y="1218247"/>
                  </a:lnTo>
                  <a:lnTo>
                    <a:pt x="2209" y="1258608"/>
                  </a:lnTo>
                  <a:lnTo>
                    <a:pt x="0" y="1284478"/>
                  </a:lnTo>
                  <a:lnTo>
                    <a:pt x="63" y="1370482"/>
                  </a:lnTo>
                  <a:lnTo>
                    <a:pt x="10515" y="1417040"/>
                  </a:lnTo>
                  <a:lnTo>
                    <a:pt x="33540" y="1450632"/>
                  </a:lnTo>
                  <a:lnTo>
                    <a:pt x="69253" y="1470177"/>
                  </a:lnTo>
                  <a:lnTo>
                    <a:pt x="102133" y="1473682"/>
                  </a:lnTo>
                  <a:lnTo>
                    <a:pt x="118643" y="1473555"/>
                  </a:lnTo>
                  <a:lnTo>
                    <a:pt x="161429" y="1460004"/>
                  </a:lnTo>
                  <a:lnTo>
                    <a:pt x="188937" y="1431391"/>
                  </a:lnTo>
                  <a:lnTo>
                    <a:pt x="202971" y="1389100"/>
                  </a:lnTo>
                  <a:lnTo>
                    <a:pt x="205168" y="1370482"/>
                  </a:lnTo>
                  <a:lnTo>
                    <a:pt x="205270" y="1284478"/>
                  </a:lnTo>
                  <a:close/>
                </a:path>
                <a:path w="428625" h="1473835">
                  <a:moveTo>
                    <a:pt x="205270" y="112852"/>
                  </a:moveTo>
                  <a:lnTo>
                    <a:pt x="195376" y="62153"/>
                  </a:lnTo>
                  <a:lnTo>
                    <a:pt x="172491" y="26149"/>
                  </a:lnTo>
                  <a:lnTo>
                    <a:pt x="157454" y="15163"/>
                  </a:lnTo>
                  <a:lnTo>
                    <a:pt x="157454" y="119354"/>
                  </a:lnTo>
                  <a:lnTo>
                    <a:pt x="157441" y="188302"/>
                  </a:lnTo>
                  <a:lnTo>
                    <a:pt x="152400" y="226314"/>
                  </a:lnTo>
                  <a:lnTo>
                    <a:pt x="124599" y="259003"/>
                  </a:lnTo>
                  <a:lnTo>
                    <a:pt x="104978" y="261620"/>
                  </a:lnTo>
                  <a:lnTo>
                    <a:pt x="95783" y="261518"/>
                  </a:lnTo>
                  <a:lnTo>
                    <a:pt x="60985" y="238379"/>
                  </a:lnTo>
                  <a:lnTo>
                    <a:pt x="48590" y="195592"/>
                  </a:lnTo>
                  <a:lnTo>
                    <a:pt x="48260" y="188302"/>
                  </a:lnTo>
                  <a:lnTo>
                    <a:pt x="48272" y="119354"/>
                  </a:lnTo>
                  <a:lnTo>
                    <a:pt x="53378" y="78778"/>
                  </a:lnTo>
                  <a:lnTo>
                    <a:pt x="74803" y="46189"/>
                  </a:lnTo>
                  <a:lnTo>
                    <a:pt x="101777" y="43446"/>
                  </a:lnTo>
                  <a:lnTo>
                    <a:pt x="111379" y="43522"/>
                  </a:lnTo>
                  <a:lnTo>
                    <a:pt x="145770" y="65087"/>
                  </a:lnTo>
                  <a:lnTo>
                    <a:pt x="157149" y="107569"/>
                  </a:lnTo>
                  <a:lnTo>
                    <a:pt x="157454" y="119354"/>
                  </a:lnTo>
                  <a:lnTo>
                    <a:pt x="157454" y="15163"/>
                  </a:lnTo>
                  <a:lnTo>
                    <a:pt x="116814" y="2425"/>
                  </a:lnTo>
                  <a:lnTo>
                    <a:pt x="100711" y="2286"/>
                  </a:lnTo>
                  <a:lnTo>
                    <a:pt x="84416" y="2438"/>
                  </a:lnTo>
                  <a:lnTo>
                    <a:pt x="42341" y="17373"/>
                  </a:lnTo>
                  <a:lnTo>
                    <a:pt x="15532" y="46621"/>
                  </a:lnTo>
                  <a:lnTo>
                    <a:pt x="2209" y="86982"/>
                  </a:lnTo>
                  <a:lnTo>
                    <a:pt x="0" y="112852"/>
                  </a:lnTo>
                  <a:lnTo>
                    <a:pt x="63" y="198856"/>
                  </a:lnTo>
                  <a:lnTo>
                    <a:pt x="10515" y="245414"/>
                  </a:lnTo>
                  <a:lnTo>
                    <a:pt x="33540" y="279006"/>
                  </a:lnTo>
                  <a:lnTo>
                    <a:pt x="69253" y="298538"/>
                  </a:lnTo>
                  <a:lnTo>
                    <a:pt x="102133" y="302056"/>
                  </a:lnTo>
                  <a:lnTo>
                    <a:pt x="118643" y="301929"/>
                  </a:lnTo>
                  <a:lnTo>
                    <a:pt x="161429" y="288378"/>
                  </a:lnTo>
                  <a:lnTo>
                    <a:pt x="188937" y="259765"/>
                  </a:lnTo>
                  <a:lnTo>
                    <a:pt x="202971" y="217474"/>
                  </a:lnTo>
                  <a:lnTo>
                    <a:pt x="205168" y="198856"/>
                  </a:lnTo>
                  <a:lnTo>
                    <a:pt x="205270" y="112852"/>
                  </a:lnTo>
                  <a:close/>
                </a:path>
                <a:path w="428625" h="1473835">
                  <a:moveTo>
                    <a:pt x="425678" y="1357680"/>
                  </a:moveTo>
                  <a:lnTo>
                    <a:pt x="418934" y="1338173"/>
                  </a:lnTo>
                  <a:lnTo>
                    <a:pt x="408292" y="1322565"/>
                  </a:lnTo>
                  <a:lnTo>
                    <a:pt x="394462" y="1310855"/>
                  </a:lnTo>
                  <a:lnTo>
                    <a:pt x="387362" y="1306957"/>
                  </a:lnTo>
                  <a:lnTo>
                    <a:pt x="393395" y="1303045"/>
                  </a:lnTo>
                  <a:lnTo>
                    <a:pt x="404749" y="1291691"/>
                  </a:lnTo>
                  <a:lnTo>
                    <a:pt x="413258" y="1278572"/>
                  </a:lnTo>
                  <a:lnTo>
                    <a:pt x="418579" y="1263675"/>
                  </a:lnTo>
                  <a:lnTo>
                    <a:pt x="418465" y="1231874"/>
                  </a:lnTo>
                  <a:lnTo>
                    <a:pt x="399262" y="1195158"/>
                  </a:lnTo>
                  <a:lnTo>
                    <a:pt x="362534" y="1178179"/>
                  </a:lnTo>
                  <a:lnTo>
                    <a:pt x="314286" y="1173213"/>
                  </a:lnTo>
                  <a:lnTo>
                    <a:pt x="293700" y="1173911"/>
                  </a:lnTo>
                  <a:lnTo>
                    <a:pt x="273126" y="1176756"/>
                  </a:lnTo>
                  <a:lnTo>
                    <a:pt x="251841" y="1181011"/>
                  </a:lnTo>
                  <a:lnTo>
                    <a:pt x="239433" y="1184198"/>
                  </a:lnTo>
                  <a:lnTo>
                    <a:pt x="239433" y="1226070"/>
                  </a:lnTo>
                  <a:lnTo>
                    <a:pt x="252552" y="1222921"/>
                  </a:lnTo>
                  <a:lnTo>
                    <a:pt x="277037" y="1217549"/>
                  </a:lnTo>
                  <a:lnTo>
                    <a:pt x="303288" y="1213650"/>
                  </a:lnTo>
                  <a:lnTo>
                    <a:pt x="323862" y="1213650"/>
                  </a:lnTo>
                  <a:lnTo>
                    <a:pt x="343725" y="1216837"/>
                  </a:lnTo>
                  <a:lnTo>
                    <a:pt x="360045" y="1224292"/>
                  </a:lnTo>
                  <a:lnTo>
                    <a:pt x="370687" y="1236357"/>
                  </a:lnTo>
                  <a:lnTo>
                    <a:pt x="370687" y="1262608"/>
                  </a:lnTo>
                  <a:lnTo>
                    <a:pt x="361823" y="1276438"/>
                  </a:lnTo>
                  <a:lnTo>
                    <a:pt x="347268" y="1285316"/>
                  </a:lnTo>
                  <a:lnTo>
                    <a:pt x="328472" y="1289570"/>
                  </a:lnTo>
                  <a:lnTo>
                    <a:pt x="253263" y="1289570"/>
                  </a:lnTo>
                  <a:lnTo>
                    <a:pt x="253263" y="1332141"/>
                  </a:lnTo>
                  <a:lnTo>
                    <a:pt x="330250" y="1332141"/>
                  </a:lnTo>
                  <a:lnTo>
                    <a:pt x="352945" y="1337106"/>
                  </a:lnTo>
                  <a:lnTo>
                    <a:pt x="369265" y="1347038"/>
                  </a:lnTo>
                  <a:lnTo>
                    <a:pt x="378498" y="1361579"/>
                  </a:lnTo>
                  <a:lnTo>
                    <a:pt x="378498" y="1394574"/>
                  </a:lnTo>
                  <a:lnTo>
                    <a:pt x="366788" y="1411605"/>
                  </a:lnTo>
                  <a:lnTo>
                    <a:pt x="348335" y="1422603"/>
                  </a:lnTo>
                  <a:lnTo>
                    <a:pt x="325412" y="1427543"/>
                  </a:lnTo>
                  <a:lnTo>
                    <a:pt x="304469" y="1427530"/>
                  </a:lnTo>
                  <a:lnTo>
                    <a:pt x="264960" y="1422146"/>
                  </a:lnTo>
                  <a:lnTo>
                    <a:pt x="258584" y="1420469"/>
                  </a:lnTo>
                  <a:lnTo>
                    <a:pt x="245808" y="1417281"/>
                  </a:lnTo>
                  <a:lnTo>
                    <a:pt x="235165" y="1413027"/>
                  </a:lnTo>
                  <a:lnTo>
                    <a:pt x="235165" y="1457020"/>
                  </a:lnTo>
                  <a:lnTo>
                    <a:pt x="272440" y="1466176"/>
                  </a:lnTo>
                  <a:lnTo>
                    <a:pt x="315696" y="1470139"/>
                  </a:lnTo>
                  <a:lnTo>
                    <a:pt x="327698" y="1470063"/>
                  </a:lnTo>
                  <a:lnTo>
                    <a:pt x="367233" y="1462709"/>
                  </a:lnTo>
                  <a:lnTo>
                    <a:pt x="405765" y="1439900"/>
                  </a:lnTo>
                  <a:lnTo>
                    <a:pt x="414083" y="1427568"/>
                  </a:lnTo>
                  <a:lnTo>
                    <a:pt x="416102" y="1424203"/>
                  </a:lnTo>
                  <a:lnTo>
                    <a:pt x="421640" y="1414284"/>
                  </a:lnTo>
                  <a:lnTo>
                    <a:pt x="424472" y="1406753"/>
                  </a:lnTo>
                  <a:lnTo>
                    <a:pt x="425526" y="1397787"/>
                  </a:lnTo>
                  <a:lnTo>
                    <a:pt x="425564" y="1394574"/>
                  </a:lnTo>
                  <a:lnTo>
                    <a:pt x="425678" y="1357680"/>
                  </a:lnTo>
                  <a:close/>
                </a:path>
                <a:path w="428625" h="1473835">
                  <a:moveTo>
                    <a:pt x="428155" y="253453"/>
                  </a:moveTo>
                  <a:lnTo>
                    <a:pt x="281292" y="253453"/>
                  </a:lnTo>
                  <a:lnTo>
                    <a:pt x="281292" y="241757"/>
                  </a:lnTo>
                  <a:lnTo>
                    <a:pt x="284835" y="235013"/>
                  </a:lnTo>
                  <a:lnTo>
                    <a:pt x="287324" y="232524"/>
                  </a:lnTo>
                  <a:lnTo>
                    <a:pt x="289801" y="229692"/>
                  </a:lnTo>
                  <a:lnTo>
                    <a:pt x="381685" y="153416"/>
                  </a:lnTo>
                  <a:lnTo>
                    <a:pt x="412013" y="117589"/>
                  </a:lnTo>
                  <a:lnTo>
                    <a:pt x="424256" y="72885"/>
                  </a:lnTo>
                  <a:lnTo>
                    <a:pt x="424154" y="53543"/>
                  </a:lnTo>
                  <a:lnTo>
                    <a:pt x="399605" y="15773"/>
                  </a:lnTo>
                  <a:lnTo>
                    <a:pt x="362877" y="2082"/>
                  </a:lnTo>
                  <a:lnTo>
                    <a:pt x="324269" y="0"/>
                  </a:lnTo>
                  <a:lnTo>
                    <a:pt x="314413" y="203"/>
                  </a:lnTo>
                  <a:lnTo>
                    <a:pt x="273989" y="4406"/>
                  </a:lnTo>
                  <a:lnTo>
                    <a:pt x="242265" y="13284"/>
                  </a:lnTo>
                  <a:lnTo>
                    <a:pt x="242265" y="54787"/>
                  </a:lnTo>
                  <a:lnTo>
                    <a:pt x="251752" y="51676"/>
                  </a:lnTo>
                  <a:lnTo>
                    <a:pt x="258279" y="49809"/>
                  </a:lnTo>
                  <a:lnTo>
                    <a:pt x="296379" y="43662"/>
                  </a:lnTo>
                  <a:lnTo>
                    <a:pt x="318185" y="41668"/>
                  </a:lnTo>
                  <a:lnTo>
                    <a:pt x="337693" y="41668"/>
                  </a:lnTo>
                  <a:lnTo>
                    <a:pt x="341249" y="42024"/>
                  </a:lnTo>
                  <a:lnTo>
                    <a:pt x="342658" y="42024"/>
                  </a:lnTo>
                  <a:lnTo>
                    <a:pt x="354012" y="43789"/>
                  </a:lnTo>
                  <a:lnTo>
                    <a:pt x="366433" y="49123"/>
                  </a:lnTo>
                  <a:lnTo>
                    <a:pt x="376008" y="59410"/>
                  </a:lnTo>
                  <a:lnTo>
                    <a:pt x="376008" y="83527"/>
                  </a:lnTo>
                  <a:lnTo>
                    <a:pt x="369976" y="98780"/>
                  </a:lnTo>
                  <a:lnTo>
                    <a:pt x="360400" y="112268"/>
                  </a:lnTo>
                  <a:lnTo>
                    <a:pt x="347980" y="124320"/>
                  </a:lnTo>
                  <a:lnTo>
                    <a:pt x="341591" y="129641"/>
                  </a:lnTo>
                  <a:lnTo>
                    <a:pt x="253263" y="203796"/>
                  </a:lnTo>
                  <a:lnTo>
                    <a:pt x="231025" y="236677"/>
                  </a:lnTo>
                  <a:lnTo>
                    <a:pt x="230911" y="285026"/>
                  </a:lnTo>
                  <a:lnTo>
                    <a:pt x="239776" y="293547"/>
                  </a:lnTo>
                  <a:lnTo>
                    <a:pt x="424256" y="293547"/>
                  </a:lnTo>
                  <a:lnTo>
                    <a:pt x="428155" y="288937"/>
                  </a:lnTo>
                  <a:lnTo>
                    <a:pt x="428155" y="253453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814860" y="3474338"/>
              <a:ext cx="2630805" cy="273685"/>
            </a:xfrm>
            <a:custGeom>
              <a:avLst/>
              <a:gdLst/>
              <a:ahLst/>
              <a:cxnLst/>
              <a:rect l="l" t="t" r="r" b="b"/>
              <a:pathLst>
                <a:path w="2630804" h="273685">
                  <a:moveTo>
                    <a:pt x="141122" y="75895"/>
                  </a:moveTo>
                  <a:lnTo>
                    <a:pt x="135864" y="50444"/>
                  </a:lnTo>
                  <a:lnTo>
                    <a:pt x="122161" y="32004"/>
                  </a:lnTo>
                  <a:lnTo>
                    <a:pt x="121196" y="30708"/>
                  </a:lnTo>
                  <a:lnTo>
                    <a:pt x="119481" y="29730"/>
                  </a:lnTo>
                  <a:lnTo>
                    <a:pt x="119481" y="75895"/>
                  </a:lnTo>
                  <a:lnTo>
                    <a:pt x="115849" y="93560"/>
                  </a:lnTo>
                  <a:lnTo>
                    <a:pt x="105689" y="107442"/>
                  </a:lnTo>
                  <a:lnTo>
                    <a:pt x="90170" y="116535"/>
                  </a:lnTo>
                  <a:lnTo>
                    <a:pt x="70408" y="119786"/>
                  </a:lnTo>
                  <a:lnTo>
                    <a:pt x="50838" y="116535"/>
                  </a:lnTo>
                  <a:lnTo>
                    <a:pt x="35394" y="107442"/>
                  </a:lnTo>
                  <a:lnTo>
                    <a:pt x="25285" y="93560"/>
                  </a:lnTo>
                  <a:lnTo>
                    <a:pt x="21640" y="75895"/>
                  </a:lnTo>
                  <a:lnTo>
                    <a:pt x="25285" y="58242"/>
                  </a:lnTo>
                  <a:lnTo>
                    <a:pt x="35394" y="44348"/>
                  </a:lnTo>
                  <a:lnTo>
                    <a:pt x="50838" y="35267"/>
                  </a:lnTo>
                  <a:lnTo>
                    <a:pt x="70408" y="32004"/>
                  </a:lnTo>
                  <a:lnTo>
                    <a:pt x="90170" y="35267"/>
                  </a:lnTo>
                  <a:lnTo>
                    <a:pt x="105689" y="44348"/>
                  </a:lnTo>
                  <a:lnTo>
                    <a:pt x="115849" y="58242"/>
                  </a:lnTo>
                  <a:lnTo>
                    <a:pt x="119481" y="75895"/>
                  </a:lnTo>
                  <a:lnTo>
                    <a:pt x="119481" y="29730"/>
                  </a:lnTo>
                  <a:lnTo>
                    <a:pt x="98818" y="17945"/>
                  </a:lnTo>
                  <a:lnTo>
                    <a:pt x="70408" y="13411"/>
                  </a:lnTo>
                  <a:lnTo>
                    <a:pt x="42176" y="17945"/>
                  </a:lnTo>
                  <a:lnTo>
                    <a:pt x="19888" y="30708"/>
                  </a:lnTo>
                  <a:lnTo>
                    <a:pt x="5257" y="50444"/>
                  </a:lnTo>
                  <a:lnTo>
                    <a:pt x="0" y="75895"/>
                  </a:lnTo>
                  <a:lnTo>
                    <a:pt x="5257" y="101346"/>
                  </a:lnTo>
                  <a:lnTo>
                    <a:pt x="19888" y="121081"/>
                  </a:lnTo>
                  <a:lnTo>
                    <a:pt x="42176" y="133845"/>
                  </a:lnTo>
                  <a:lnTo>
                    <a:pt x="70408" y="138379"/>
                  </a:lnTo>
                  <a:lnTo>
                    <a:pt x="98818" y="133845"/>
                  </a:lnTo>
                  <a:lnTo>
                    <a:pt x="121196" y="121081"/>
                  </a:lnTo>
                  <a:lnTo>
                    <a:pt x="122161" y="119786"/>
                  </a:lnTo>
                  <a:lnTo>
                    <a:pt x="135864" y="101346"/>
                  </a:lnTo>
                  <a:lnTo>
                    <a:pt x="141122" y="75895"/>
                  </a:lnTo>
                  <a:close/>
                </a:path>
                <a:path w="2630804" h="273685">
                  <a:moveTo>
                    <a:pt x="216408" y="160324"/>
                  </a:moveTo>
                  <a:lnTo>
                    <a:pt x="194462" y="160324"/>
                  </a:lnTo>
                  <a:lnTo>
                    <a:pt x="194462" y="194767"/>
                  </a:lnTo>
                  <a:lnTo>
                    <a:pt x="194462" y="212750"/>
                  </a:lnTo>
                  <a:lnTo>
                    <a:pt x="194462" y="250545"/>
                  </a:lnTo>
                  <a:lnTo>
                    <a:pt x="63703" y="250545"/>
                  </a:lnTo>
                  <a:lnTo>
                    <a:pt x="63703" y="212750"/>
                  </a:lnTo>
                  <a:lnTo>
                    <a:pt x="194462" y="212750"/>
                  </a:lnTo>
                  <a:lnTo>
                    <a:pt x="194462" y="194767"/>
                  </a:lnTo>
                  <a:lnTo>
                    <a:pt x="63703" y="194767"/>
                  </a:lnTo>
                  <a:lnTo>
                    <a:pt x="63703" y="160324"/>
                  </a:lnTo>
                  <a:lnTo>
                    <a:pt x="41757" y="160324"/>
                  </a:lnTo>
                  <a:lnTo>
                    <a:pt x="41757" y="268833"/>
                  </a:lnTo>
                  <a:lnTo>
                    <a:pt x="216408" y="268833"/>
                  </a:lnTo>
                  <a:lnTo>
                    <a:pt x="216408" y="250545"/>
                  </a:lnTo>
                  <a:lnTo>
                    <a:pt x="216408" y="212750"/>
                  </a:lnTo>
                  <a:lnTo>
                    <a:pt x="216408" y="194767"/>
                  </a:lnTo>
                  <a:lnTo>
                    <a:pt x="216408" y="160324"/>
                  </a:lnTo>
                  <a:close/>
                </a:path>
                <a:path w="2630804" h="273685">
                  <a:moveTo>
                    <a:pt x="216408" y="304"/>
                  </a:moveTo>
                  <a:lnTo>
                    <a:pt x="194157" y="304"/>
                  </a:lnTo>
                  <a:lnTo>
                    <a:pt x="194157" y="146304"/>
                  </a:lnTo>
                  <a:lnTo>
                    <a:pt x="216408" y="146304"/>
                  </a:lnTo>
                  <a:lnTo>
                    <a:pt x="216408" y="304"/>
                  </a:lnTo>
                  <a:close/>
                </a:path>
                <a:path w="2630804" h="273685">
                  <a:moveTo>
                    <a:pt x="433120" y="192938"/>
                  </a:moveTo>
                  <a:lnTo>
                    <a:pt x="405193" y="173786"/>
                  </a:lnTo>
                  <a:lnTo>
                    <a:pt x="381762" y="145732"/>
                  </a:lnTo>
                  <a:lnTo>
                    <a:pt x="370751" y="122529"/>
                  </a:lnTo>
                  <a:lnTo>
                    <a:pt x="365658" y="111798"/>
                  </a:lnTo>
                  <a:lnTo>
                    <a:pt x="359664" y="74980"/>
                  </a:lnTo>
                  <a:lnTo>
                    <a:pt x="359664" y="24384"/>
                  </a:lnTo>
                  <a:lnTo>
                    <a:pt x="337718" y="24384"/>
                  </a:lnTo>
                  <a:lnTo>
                    <a:pt x="337718" y="74980"/>
                  </a:lnTo>
                  <a:lnTo>
                    <a:pt x="331685" y="113195"/>
                  </a:lnTo>
                  <a:lnTo>
                    <a:pt x="315429" y="148437"/>
                  </a:lnTo>
                  <a:lnTo>
                    <a:pt x="291820" y="177507"/>
                  </a:lnTo>
                  <a:lnTo>
                    <a:pt x="263652" y="197205"/>
                  </a:lnTo>
                  <a:lnTo>
                    <a:pt x="277368" y="215493"/>
                  </a:lnTo>
                  <a:lnTo>
                    <a:pt x="300050" y="199898"/>
                  </a:lnTo>
                  <a:lnTo>
                    <a:pt x="320230" y="178498"/>
                  </a:lnTo>
                  <a:lnTo>
                    <a:pt x="336829" y="152361"/>
                  </a:lnTo>
                  <a:lnTo>
                    <a:pt x="348691" y="122529"/>
                  </a:lnTo>
                  <a:lnTo>
                    <a:pt x="361035" y="150863"/>
                  </a:lnTo>
                  <a:lnTo>
                    <a:pt x="377723" y="175717"/>
                  </a:lnTo>
                  <a:lnTo>
                    <a:pt x="397725" y="195999"/>
                  </a:lnTo>
                  <a:lnTo>
                    <a:pt x="420014" y="210616"/>
                  </a:lnTo>
                  <a:lnTo>
                    <a:pt x="433120" y="192938"/>
                  </a:lnTo>
                  <a:close/>
                </a:path>
                <a:path w="2630804" h="273685">
                  <a:moveTo>
                    <a:pt x="487070" y="0"/>
                  </a:moveTo>
                  <a:lnTo>
                    <a:pt x="464820" y="0"/>
                  </a:lnTo>
                  <a:lnTo>
                    <a:pt x="464820" y="273100"/>
                  </a:lnTo>
                  <a:lnTo>
                    <a:pt x="487070" y="273100"/>
                  </a:lnTo>
                  <a:lnTo>
                    <a:pt x="487070" y="0"/>
                  </a:lnTo>
                  <a:close/>
                </a:path>
                <a:path w="2630804" h="273685">
                  <a:moveTo>
                    <a:pt x="835748" y="304"/>
                  </a:moveTo>
                  <a:lnTo>
                    <a:pt x="813498" y="304"/>
                  </a:lnTo>
                  <a:lnTo>
                    <a:pt x="813498" y="51511"/>
                  </a:lnTo>
                  <a:lnTo>
                    <a:pt x="749185" y="51511"/>
                  </a:lnTo>
                  <a:lnTo>
                    <a:pt x="750608" y="44310"/>
                  </a:lnTo>
                  <a:lnTo>
                    <a:pt x="751662" y="36842"/>
                  </a:lnTo>
                  <a:lnTo>
                    <a:pt x="752309" y="29095"/>
                  </a:lnTo>
                  <a:lnTo>
                    <a:pt x="752538" y="21031"/>
                  </a:lnTo>
                  <a:lnTo>
                    <a:pt x="630008" y="21031"/>
                  </a:lnTo>
                  <a:lnTo>
                    <a:pt x="630008" y="39624"/>
                  </a:lnTo>
                  <a:lnTo>
                    <a:pt x="728459" y="39624"/>
                  </a:lnTo>
                  <a:lnTo>
                    <a:pt x="718223" y="74028"/>
                  </a:lnTo>
                  <a:lnTo>
                    <a:pt x="695236" y="103632"/>
                  </a:lnTo>
                  <a:lnTo>
                    <a:pt x="660819" y="127749"/>
                  </a:lnTo>
                  <a:lnTo>
                    <a:pt x="616292" y="145694"/>
                  </a:lnTo>
                  <a:lnTo>
                    <a:pt x="625132" y="163677"/>
                  </a:lnTo>
                  <a:lnTo>
                    <a:pt x="665683" y="147726"/>
                  </a:lnTo>
                  <a:lnTo>
                    <a:pt x="699465" y="126568"/>
                  </a:lnTo>
                  <a:lnTo>
                    <a:pt x="725639" y="100495"/>
                  </a:lnTo>
                  <a:lnTo>
                    <a:pt x="743394" y="69799"/>
                  </a:lnTo>
                  <a:lnTo>
                    <a:pt x="813498" y="69799"/>
                  </a:lnTo>
                  <a:lnTo>
                    <a:pt x="813498" y="108508"/>
                  </a:lnTo>
                  <a:lnTo>
                    <a:pt x="740041" y="108508"/>
                  </a:lnTo>
                  <a:lnTo>
                    <a:pt x="740041" y="127101"/>
                  </a:lnTo>
                  <a:lnTo>
                    <a:pt x="813498" y="127101"/>
                  </a:lnTo>
                  <a:lnTo>
                    <a:pt x="813498" y="164592"/>
                  </a:lnTo>
                  <a:lnTo>
                    <a:pt x="835748" y="164592"/>
                  </a:lnTo>
                  <a:lnTo>
                    <a:pt x="835748" y="69799"/>
                  </a:lnTo>
                  <a:lnTo>
                    <a:pt x="835748" y="51511"/>
                  </a:lnTo>
                  <a:lnTo>
                    <a:pt x="835748" y="304"/>
                  </a:lnTo>
                  <a:close/>
                </a:path>
                <a:path w="2630804" h="273685">
                  <a:moveTo>
                    <a:pt x="836968" y="219456"/>
                  </a:moveTo>
                  <a:lnTo>
                    <a:pt x="830719" y="197726"/>
                  </a:lnTo>
                  <a:lnTo>
                    <a:pt x="817448" y="185623"/>
                  </a:lnTo>
                  <a:lnTo>
                    <a:pt x="815022" y="183413"/>
                  </a:lnTo>
                  <a:lnTo>
                    <a:pt x="815022" y="219456"/>
                  </a:lnTo>
                  <a:lnTo>
                    <a:pt x="810234" y="233794"/>
                  </a:lnTo>
                  <a:lnTo>
                    <a:pt x="796620" y="244525"/>
                  </a:lnTo>
                  <a:lnTo>
                    <a:pt x="775284" y="251256"/>
                  </a:lnTo>
                  <a:lnTo>
                    <a:pt x="747356" y="253593"/>
                  </a:lnTo>
                  <a:lnTo>
                    <a:pt x="719251" y="251256"/>
                  </a:lnTo>
                  <a:lnTo>
                    <a:pt x="697826" y="244525"/>
                  </a:lnTo>
                  <a:lnTo>
                    <a:pt x="684174" y="233794"/>
                  </a:lnTo>
                  <a:lnTo>
                    <a:pt x="679386" y="219456"/>
                  </a:lnTo>
                  <a:lnTo>
                    <a:pt x="684174" y="205295"/>
                  </a:lnTo>
                  <a:lnTo>
                    <a:pt x="697826" y="194652"/>
                  </a:lnTo>
                  <a:lnTo>
                    <a:pt x="719251" y="187960"/>
                  </a:lnTo>
                  <a:lnTo>
                    <a:pt x="747356" y="185623"/>
                  </a:lnTo>
                  <a:lnTo>
                    <a:pt x="775284" y="187960"/>
                  </a:lnTo>
                  <a:lnTo>
                    <a:pt x="796620" y="194652"/>
                  </a:lnTo>
                  <a:lnTo>
                    <a:pt x="810234" y="205295"/>
                  </a:lnTo>
                  <a:lnTo>
                    <a:pt x="815022" y="219456"/>
                  </a:lnTo>
                  <a:lnTo>
                    <a:pt x="815022" y="183413"/>
                  </a:lnTo>
                  <a:lnTo>
                    <a:pt x="812850" y="181432"/>
                  </a:lnTo>
                  <a:lnTo>
                    <a:pt x="784631" y="171196"/>
                  </a:lnTo>
                  <a:lnTo>
                    <a:pt x="747356" y="167640"/>
                  </a:lnTo>
                  <a:lnTo>
                    <a:pt x="710082" y="171196"/>
                  </a:lnTo>
                  <a:lnTo>
                    <a:pt x="681863" y="181432"/>
                  </a:lnTo>
                  <a:lnTo>
                    <a:pt x="663994" y="197726"/>
                  </a:lnTo>
                  <a:lnTo>
                    <a:pt x="657745" y="219456"/>
                  </a:lnTo>
                  <a:lnTo>
                    <a:pt x="663994" y="241236"/>
                  </a:lnTo>
                  <a:lnTo>
                    <a:pt x="681863" y="257632"/>
                  </a:lnTo>
                  <a:lnTo>
                    <a:pt x="710082" y="267982"/>
                  </a:lnTo>
                  <a:lnTo>
                    <a:pt x="747356" y="271576"/>
                  </a:lnTo>
                  <a:lnTo>
                    <a:pt x="784631" y="267982"/>
                  </a:lnTo>
                  <a:lnTo>
                    <a:pt x="812850" y="257632"/>
                  </a:lnTo>
                  <a:lnTo>
                    <a:pt x="817245" y="253593"/>
                  </a:lnTo>
                  <a:lnTo>
                    <a:pt x="830719" y="241236"/>
                  </a:lnTo>
                  <a:lnTo>
                    <a:pt x="836968" y="219456"/>
                  </a:lnTo>
                  <a:close/>
                </a:path>
                <a:path w="2630804" h="273685">
                  <a:moveTo>
                    <a:pt x="1016800" y="132892"/>
                  </a:moveTo>
                  <a:lnTo>
                    <a:pt x="976909" y="101612"/>
                  </a:lnTo>
                  <a:lnTo>
                    <a:pt x="962850" y="55473"/>
                  </a:lnTo>
                  <a:lnTo>
                    <a:pt x="962850" y="41452"/>
                  </a:lnTo>
                  <a:lnTo>
                    <a:pt x="1012532" y="41452"/>
                  </a:lnTo>
                  <a:lnTo>
                    <a:pt x="1012532" y="23164"/>
                  </a:lnTo>
                  <a:lnTo>
                    <a:pt x="890003" y="23164"/>
                  </a:lnTo>
                  <a:lnTo>
                    <a:pt x="890003" y="41452"/>
                  </a:lnTo>
                  <a:lnTo>
                    <a:pt x="941209" y="41452"/>
                  </a:lnTo>
                  <a:lnTo>
                    <a:pt x="941209" y="55473"/>
                  </a:lnTo>
                  <a:lnTo>
                    <a:pt x="937463" y="81102"/>
                  </a:lnTo>
                  <a:lnTo>
                    <a:pt x="926579" y="105041"/>
                  </a:lnTo>
                  <a:lnTo>
                    <a:pt x="909066" y="125387"/>
                  </a:lnTo>
                  <a:lnTo>
                    <a:pt x="885431" y="140208"/>
                  </a:lnTo>
                  <a:lnTo>
                    <a:pt x="897318" y="157276"/>
                  </a:lnTo>
                  <a:lnTo>
                    <a:pt x="915924" y="146469"/>
                  </a:lnTo>
                  <a:lnTo>
                    <a:pt x="931379" y="132245"/>
                  </a:lnTo>
                  <a:lnTo>
                    <a:pt x="943521" y="115227"/>
                  </a:lnTo>
                  <a:lnTo>
                    <a:pt x="952182" y="96012"/>
                  </a:lnTo>
                  <a:lnTo>
                    <a:pt x="960678" y="113144"/>
                  </a:lnTo>
                  <a:lnTo>
                    <a:pt x="972413" y="128130"/>
                  </a:lnTo>
                  <a:lnTo>
                    <a:pt x="987285" y="140550"/>
                  </a:lnTo>
                  <a:lnTo>
                    <a:pt x="1005217" y="149961"/>
                  </a:lnTo>
                  <a:lnTo>
                    <a:pt x="1016800" y="132892"/>
                  </a:lnTo>
                  <a:close/>
                </a:path>
                <a:path w="2630804" h="273685">
                  <a:moveTo>
                    <a:pt x="1112812" y="304"/>
                  </a:moveTo>
                  <a:lnTo>
                    <a:pt x="1091476" y="304"/>
                  </a:lnTo>
                  <a:lnTo>
                    <a:pt x="1091476" y="73761"/>
                  </a:lnTo>
                  <a:lnTo>
                    <a:pt x="1054290" y="73761"/>
                  </a:lnTo>
                  <a:lnTo>
                    <a:pt x="1054290" y="5181"/>
                  </a:lnTo>
                  <a:lnTo>
                    <a:pt x="1033259" y="5181"/>
                  </a:lnTo>
                  <a:lnTo>
                    <a:pt x="1033259" y="158496"/>
                  </a:lnTo>
                  <a:lnTo>
                    <a:pt x="1054290" y="158496"/>
                  </a:lnTo>
                  <a:lnTo>
                    <a:pt x="1054290" y="92354"/>
                  </a:lnTo>
                  <a:lnTo>
                    <a:pt x="1091476" y="92354"/>
                  </a:lnTo>
                  <a:lnTo>
                    <a:pt x="1091476" y="167335"/>
                  </a:lnTo>
                  <a:lnTo>
                    <a:pt x="1112812" y="167335"/>
                  </a:lnTo>
                  <a:lnTo>
                    <a:pt x="1112812" y="92354"/>
                  </a:lnTo>
                  <a:lnTo>
                    <a:pt x="1112812" y="73761"/>
                  </a:lnTo>
                  <a:lnTo>
                    <a:pt x="1112812" y="304"/>
                  </a:lnTo>
                  <a:close/>
                </a:path>
                <a:path w="2630804" h="273685">
                  <a:moveTo>
                    <a:pt x="1114031" y="223113"/>
                  </a:moveTo>
                  <a:lnTo>
                    <a:pt x="1107821" y="202514"/>
                  </a:lnTo>
                  <a:lnTo>
                    <a:pt x="1095565" y="192024"/>
                  </a:lnTo>
                  <a:lnTo>
                    <a:pt x="1092085" y="189052"/>
                  </a:lnTo>
                  <a:lnTo>
                    <a:pt x="1092085" y="223113"/>
                  </a:lnTo>
                  <a:lnTo>
                    <a:pt x="1087285" y="236385"/>
                  </a:lnTo>
                  <a:lnTo>
                    <a:pt x="1073569" y="246240"/>
                  </a:lnTo>
                  <a:lnTo>
                    <a:pt x="1051966" y="252387"/>
                  </a:lnTo>
                  <a:lnTo>
                    <a:pt x="1023505" y="254508"/>
                  </a:lnTo>
                  <a:lnTo>
                    <a:pt x="995045" y="252387"/>
                  </a:lnTo>
                  <a:lnTo>
                    <a:pt x="973442" y="246240"/>
                  </a:lnTo>
                  <a:lnTo>
                    <a:pt x="959726" y="236385"/>
                  </a:lnTo>
                  <a:lnTo>
                    <a:pt x="954925" y="223113"/>
                  </a:lnTo>
                  <a:lnTo>
                    <a:pt x="959726" y="210032"/>
                  </a:lnTo>
                  <a:lnTo>
                    <a:pt x="973442" y="200253"/>
                  </a:lnTo>
                  <a:lnTo>
                    <a:pt x="995045" y="194144"/>
                  </a:lnTo>
                  <a:lnTo>
                    <a:pt x="1023505" y="192024"/>
                  </a:lnTo>
                  <a:lnTo>
                    <a:pt x="1051966" y="194144"/>
                  </a:lnTo>
                  <a:lnTo>
                    <a:pt x="1073569" y="200253"/>
                  </a:lnTo>
                  <a:lnTo>
                    <a:pt x="1087285" y="210032"/>
                  </a:lnTo>
                  <a:lnTo>
                    <a:pt x="1092085" y="223113"/>
                  </a:lnTo>
                  <a:lnTo>
                    <a:pt x="1092085" y="189052"/>
                  </a:lnTo>
                  <a:lnTo>
                    <a:pt x="1089914" y="187185"/>
                  </a:lnTo>
                  <a:lnTo>
                    <a:pt x="1061440" y="177634"/>
                  </a:lnTo>
                  <a:lnTo>
                    <a:pt x="1023505" y="174345"/>
                  </a:lnTo>
                  <a:lnTo>
                    <a:pt x="985697" y="177634"/>
                  </a:lnTo>
                  <a:lnTo>
                    <a:pt x="957211" y="187185"/>
                  </a:lnTo>
                  <a:lnTo>
                    <a:pt x="939241" y="202514"/>
                  </a:lnTo>
                  <a:lnTo>
                    <a:pt x="932980" y="223113"/>
                  </a:lnTo>
                  <a:lnTo>
                    <a:pt x="939241" y="243903"/>
                  </a:lnTo>
                  <a:lnTo>
                    <a:pt x="957211" y="259308"/>
                  </a:lnTo>
                  <a:lnTo>
                    <a:pt x="985697" y="268897"/>
                  </a:lnTo>
                  <a:lnTo>
                    <a:pt x="1023505" y="272186"/>
                  </a:lnTo>
                  <a:lnTo>
                    <a:pt x="1061440" y="268897"/>
                  </a:lnTo>
                  <a:lnTo>
                    <a:pt x="1089914" y="259308"/>
                  </a:lnTo>
                  <a:lnTo>
                    <a:pt x="1095489" y="254508"/>
                  </a:lnTo>
                  <a:lnTo>
                    <a:pt x="1107821" y="243903"/>
                  </a:lnTo>
                  <a:lnTo>
                    <a:pt x="1114031" y="223113"/>
                  </a:lnTo>
                  <a:close/>
                </a:path>
                <a:path w="2630804" h="273685">
                  <a:moveTo>
                    <a:pt x="1302702" y="116128"/>
                  </a:moveTo>
                  <a:lnTo>
                    <a:pt x="1297597" y="77063"/>
                  </a:lnTo>
                  <a:lnTo>
                    <a:pt x="1283347" y="47282"/>
                  </a:lnTo>
                  <a:lnTo>
                    <a:pt x="1281366" y="45567"/>
                  </a:lnTo>
                  <a:lnTo>
                    <a:pt x="1281366" y="116128"/>
                  </a:lnTo>
                  <a:lnTo>
                    <a:pt x="1277835" y="146875"/>
                  </a:lnTo>
                  <a:lnTo>
                    <a:pt x="1267993" y="170535"/>
                  </a:lnTo>
                  <a:lnTo>
                    <a:pt x="1252943" y="185737"/>
                  </a:lnTo>
                  <a:lnTo>
                    <a:pt x="1233817" y="191109"/>
                  </a:lnTo>
                  <a:lnTo>
                    <a:pt x="1214691" y="185737"/>
                  </a:lnTo>
                  <a:lnTo>
                    <a:pt x="1199642" y="170535"/>
                  </a:lnTo>
                  <a:lnTo>
                    <a:pt x="1189799" y="146875"/>
                  </a:lnTo>
                  <a:lnTo>
                    <a:pt x="1186268" y="116128"/>
                  </a:lnTo>
                  <a:lnTo>
                    <a:pt x="1189799" y="85559"/>
                  </a:lnTo>
                  <a:lnTo>
                    <a:pt x="1199642" y="61988"/>
                  </a:lnTo>
                  <a:lnTo>
                    <a:pt x="1214691" y="46824"/>
                  </a:lnTo>
                  <a:lnTo>
                    <a:pt x="1233817" y="41452"/>
                  </a:lnTo>
                  <a:lnTo>
                    <a:pt x="1252943" y="46824"/>
                  </a:lnTo>
                  <a:lnTo>
                    <a:pt x="1267993" y="61988"/>
                  </a:lnTo>
                  <a:lnTo>
                    <a:pt x="1277835" y="85559"/>
                  </a:lnTo>
                  <a:lnTo>
                    <a:pt x="1281366" y="116128"/>
                  </a:lnTo>
                  <a:lnTo>
                    <a:pt x="1281366" y="45567"/>
                  </a:lnTo>
                  <a:lnTo>
                    <a:pt x="1276654" y="41452"/>
                  </a:lnTo>
                  <a:lnTo>
                    <a:pt x="1261554" y="28308"/>
                  </a:lnTo>
                  <a:lnTo>
                    <a:pt x="1233817" y="21640"/>
                  </a:lnTo>
                  <a:lnTo>
                    <a:pt x="1206080" y="28308"/>
                  </a:lnTo>
                  <a:lnTo>
                    <a:pt x="1184287" y="47282"/>
                  </a:lnTo>
                  <a:lnTo>
                    <a:pt x="1170038" y="77063"/>
                  </a:lnTo>
                  <a:lnTo>
                    <a:pt x="1164932" y="116128"/>
                  </a:lnTo>
                  <a:lnTo>
                    <a:pt x="1170038" y="155244"/>
                  </a:lnTo>
                  <a:lnTo>
                    <a:pt x="1184287" y="185127"/>
                  </a:lnTo>
                  <a:lnTo>
                    <a:pt x="1206080" y="204216"/>
                  </a:lnTo>
                  <a:lnTo>
                    <a:pt x="1233817" y="210921"/>
                  </a:lnTo>
                  <a:lnTo>
                    <a:pt x="1261554" y="204216"/>
                  </a:lnTo>
                  <a:lnTo>
                    <a:pt x="1276515" y="191109"/>
                  </a:lnTo>
                  <a:lnTo>
                    <a:pt x="1283347" y="185127"/>
                  </a:lnTo>
                  <a:lnTo>
                    <a:pt x="1297597" y="155244"/>
                  </a:lnTo>
                  <a:lnTo>
                    <a:pt x="1302702" y="116128"/>
                  </a:lnTo>
                  <a:close/>
                </a:path>
                <a:path w="2630804" h="273685">
                  <a:moveTo>
                    <a:pt x="1377073" y="0"/>
                  </a:moveTo>
                  <a:lnTo>
                    <a:pt x="1354823" y="0"/>
                  </a:lnTo>
                  <a:lnTo>
                    <a:pt x="1354823" y="273100"/>
                  </a:lnTo>
                  <a:lnTo>
                    <a:pt x="1377073" y="273100"/>
                  </a:lnTo>
                  <a:lnTo>
                    <a:pt x="1377073" y="0"/>
                  </a:lnTo>
                  <a:close/>
                </a:path>
                <a:path w="2630804" h="273685">
                  <a:moveTo>
                    <a:pt x="1673923" y="197510"/>
                  </a:moveTo>
                  <a:lnTo>
                    <a:pt x="1622526" y="154343"/>
                  </a:lnTo>
                  <a:lnTo>
                    <a:pt x="1601076" y="89001"/>
                  </a:lnTo>
                  <a:lnTo>
                    <a:pt x="1601076" y="66141"/>
                  </a:lnTo>
                  <a:lnTo>
                    <a:pt x="1664779" y="66141"/>
                  </a:lnTo>
                  <a:lnTo>
                    <a:pt x="1664779" y="47853"/>
                  </a:lnTo>
                  <a:lnTo>
                    <a:pt x="1601381" y="47853"/>
                  </a:lnTo>
                  <a:lnTo>
                    <a:pt x="1601381" y="4876"/>
                  </a:lnTo>
                  <a:lnTo>
                    <a:pt x="1579130" y="4876"/>
                  </a:lnTo>
                  <a:lnTo>
                    <a:pt x="1579130" y="47853"/>
                  </a:lnTo>
                  <a:lnTo>
                    <a:pt x="1514817" y="47853"/>
                  </a:lnTo>
                  <a:lnTo>
                    <a:pt x="1514817" y="66141"/>
                  </a:lnTo>
                  <a:lnTo>
                    <a:pt x="1579435" y="66141"/>
                  </a:lnTo>
                  <a:lnTo>
                    <a:pt x="1579435" y="89001"/>
                  </a:lnTo>
                  <a:lnTo>
                    <a:pt x="1573822" y="124726"/>
                  </a:lnTo>
                  <a:lnTo>
                    <a:pt x="1558518" y="157200"/>
                  </a:lnTo>
                  <a:lnTo>
                    <a:pt x="1535849" y="184073"/>
                  </a:lnTo>
                  <a:lnTo>
                    <a:pt x="1508112" y="202996"/>
                  </a:lnTo>
                  <a:lnTo>
                    <a:pt x="1520609" y="219760"/>
                  </a:lnTo>
                  <a:lnTo>
                    <a:pt x="1543088" y="205346"/>
                  </a:lnTo>
                  <a:lnTo>
                    <a:pt x="1562823" y="185547"/>
                  </a:lnTo>
                  <a:lnTo>
                    <a:pt x="1578902" y="161302"/>
                  </a:lnTo>
                  <a:lnTo>
                    <a:pt x="1590408" y="133502"/>
                  </a:lnTo>
                  <a:lnTo>
                    <a:pt x="1602486" y="159766"/>
                  </a:lnTo>
                  <a:lnTo>
                    <a:pt x="1618907" y="182651"/>
                  </a:lnTo>
                  <a:lnTo>
                    <a:pt x="1638757" y="201307"/>
                  </a:lnTo>
                  <a:lnTo>
                    <a:pt x="1661121" y="214884"/>
                  </a:lnTo>
                  <a:lnTo>
                    <a:pt x="1673923" y="197510"/>
                  </a:lnTo>
                  <a:close/>
                </a:path>
                <a:path w="2630804" h="273685">
                  <a:moveTo>
                    <a:pt x="1724825" y="0"/>
                  </a:moveTo>
                  <a:lnTo>
                    <a:pt x="1702269" y="0"/>
                  </a:lnTo>
                  <a:lnTo>
                    <a:pt x="1702269" y="272796"/>
                  </a:lnTo>
                  <a:lnTo>
                    <a:pt x="1724825" y="272796"/>
                  </a:lnTo>
                  <a:lnTo>
                    <a:pt x="1724825" y="0"/>
                  </a:lnTo>
                  <a:close/>
                </a:path>
                <a:path w="2630804" h="273685">
                  <a:moveTo>
                    <a:pt x="1996706" y="304"/>
                  </a:moveTo>
                  <a:lnTo>
                    <a:pt x="1974456" y="304"/>
                  </a:lnTo>
                  <a:lnTo>
                    <a:pt x="1974456" y="33832"/>
                  </a:lnTo>
                  <a:lnTo>
                    <a:pt x="1974456" y="52120"/>
                  </a:lnTo>
                  <a:lnTo>
                    <a:pt x="1974456" y="90220"/>
                  </a:lnTo>
                  <a:lnTo>
                    <a:pt x="1914105" y="90220"/>
                  </a:lnTo>
                  <a:lnTo>
                    <a:pt x="1916239" y="84429"/>
                  </a:lnTo>
                  <a:lnTo>
                    <a:pt x="1917153" y="78333"/>
                  </a:lnTo>
                  <a:lnTo>
                    <a:pt x="1917153" y="64617"/>
                  </a:lnTo>
                  <a:lnTo>
                    <a:pt x="1915934" y="58216"/>
                  </a:lnTo>
                  <a:lnTo>
                    <a:pt x="1914105" y="52120"/>
                  </a:lnTo>
                  <a:lnTo>
                    <a:pt x="1974456" y="52120"/>
                  </a:lnTo>
                  <a:lnTo>
                    <a:pt x="1974456" y="33832"/>
                  </a:lnTo>
                  <a:lnTo>
                    <a:pt x="1904352" y="33832"/>
                  </a:lnTo>
                  <a:lnTo>
                    <a:pt x="1898357" y="28041"/>
                  </a:lnTo>
                  <a:lnTo>
                    <a:pt x="1896122" y="25895"/>
                  </a:lnTo>
                  <a:lnTo>
                    <a:pt x="1896122" y="71628"/>
                  </a:lnTo>
                  <a:lnTo>
                    <a:pt x="1892503" y="88988"/>
                  </a:lnTo>
                  <a:lnTo>
                    <a:pt x="1882406" y="102793"/>
                  </a:lnTo>
                  <a:lnTo>
                    <a:pt x="1867065" y="111925"/>
                  </a:lnTo>
                  <a:lnTo>
                    <a:pt x="1847659" y="115214"/>
                  </a:lnTo>
                  <a:lnTo>
                    <a:pt x="1828088" y="111925"/>
                  </a:lnTo>
                  <a:lnTo>
                    <a:pt x="1812645" y="102793"/>
                  </a:lnTo>
                  <a:lnTo>
                    <a:pt x="1802536" y="88988"/>
                  </a:lnTo>
                  <a:lnTo>
                    <a:pt x="1798891" y="71628"/>
                  </a:lnTo>
                  <a:lnTo>
                    <a:pt x="1802536" y="54279"/>
                  </a:lnTo>
                  <a:lnTo>
                    <a:pt x="1812645" y="40462"/>
                  </a:lnTo>
                  <a:lnTo>
                    <a:pt x="1828088" y="31343"/>
                  </a:lnTo>
                  <a:lnTo>
                    <a:pt x="1847659" y="28041"/>
                  </a:lnTo>
                  <a:lnTo>
                    <a:pt x="1867065" y="31343"/>
                  </a:lnTo>
                  <a:lnTo>
                    <a:pt x="1882406" y="40462"/>
                  </a:lnTo>
                  <a:lnTo>
                    <a:pt x="1892503" y="54279"/>
                  </a:lnTo>
                  <a:lnTo>
                    <a:pt x="1896122" y="71628"/>
                  </a:lnTo>
                  <a:lnTo>
                    <a:pt x="1896122" y="25895"/>
                  </a:lnTo>
                  <a:lnTo>
                    <a:pt x="1893747" y="23596"/>
                  </a:lnTo>
                  <a:lnTo>
                    <a:pt x="1880463" y="15925"/>
                  </a:lnTo>
                  <a:lnTo>
                    <a:pt x="1864969" y="11112"/>
                  </a:lnTo>
                  <a:lnTo>
                    <a:pt x="1847659" y="9448"/>
                  </a:lnTo>
                  <a:lnTo>
                    <a:pt x="1819529" y="14020"/>
                  </a:lnTo>
                  <a:lnTo>
                    <a:pt x="1797443" y="26822"/>
                  </a:lnTo>
                  <a:lnTo>
                    <a:pt x="1783029" y="46482"/>
                  </a:lnTo>
                  <a:lnTo>
                    <a:pt x="1777860" y="71628"/>
                  </a:lnTo>
                  <a:lnTo>
                    <a:pt x="1783029" y="96596"/>
                  </a:lnTo>
                  <a:lnTo>
                    <a:pt x="1797443" y="116166"/>
                  </a:lnTo>
                  <a:lnTo>
                    <a:pt x="1819529" y="128943"/>
                  </a:lnTo>
                  <a:lnTo>
                    <a:pt x="1847659" y="133502"/>
                  </a:lnTo>
                  <a:lnTo>
                    <a:pt x="1865147" y="131648"/>
                  </a:lnTo>
                  <a:lnTo>
                    <a:pt x="1880768" y="126682"/>
                  </a:lnTo>
                  <a:lnTo>
                    <a:pt x="1894166" y="118808"/>
                  </a:lnTo>
                  <a:lnTo>
                    <a:pt x="1897824" y="115214"/>
                  </a:lnTo>
                  <a:lnTo>
                    <a:pt x="1904961" y="108204"/>
                  </a:lnTo>
                  <a:lnTo>
                    <a:pt x="1974456" y="108204"/>
                  </a:lnTo>
                  <a:lnTo>
                    <a:pt x="1974456" y="140208"/>
                  </a:lnTo>
                  <a:lnTo>
                    <a:pt x="1996706" y="140208"/>
                  </a:lnTo>
                  <a:lnTo>
                    <a:pt x="1996706" y="108204"/>
                  </a:lnTo>
                  <a:lnTo>
                    <a:pt x="1996706" y="90220"/>
                  </a:lnTo>
                  <a:lnTo>
                    <a:pt x="1996706" y="52120"/>
                  </a:lnTo>
                  <a:lnTo>
                    <a:pt x="1996706" y="33832"/>
                  </a:lnTo>
                  <a:lnTo>
                    <a:pt x="1996706" y="304"/>
                  </a:lnTo>
                  <a:close/>
                </a:path>
                <a:path w="2630804" h="273685">
                  <a:moveTo>
                    <a:pt x="2007679" y="250850"/>
                  </a:moveTo>
                  <a:lnTo>
                    <a:pt x="1844611" y="250850"/>
                  </a:lnTo>
                  <a:lnTo>
                    <a:pt x="1844611" y="219151"/>
                  </a:lnTo>
                  <a:lnTo>
                    <a:pt x="1996706" y="219151"/>
                  </a:lnTo>
                  <a:lnTo>
                    <a:pt x="1996706" y="154533"/>
                  </a:lnTo>
                  <a:lnTo>
                    <a:pt x="1822056" y="154533"/>
                  </a:lnTo>
                  <a:lnTo>
                    <a:pt x="1822056" y="172516"/>
                  </a:lnTo>
                  <a:lnTo>
                    <a:pt x="1975065" y="172516"/>
                  </a:lnTo>
                  <a:lnTo>
                    <a:pt x="1975065" y="201777"/>
                  </a:lnTo>
                  <a:lnTo>
                    <a:pt x="1822970" y="201777"/>
                  </a:lnTo>
                  <a:lnTo>
                    <a:pt x="1822970" y="268833"/>
                  </a:lnTo>
                  <a:lnTo>
                    <a:pt x="2007679" y="268833"/>
                  </a:lnTo>
                  <a:lnTo>
                    <a:pt x="2007679" y="250850"/>
                  </a:lnTo>
                  <a:close/>
                </a:path>
                <a:path w="2630804" h="273685">
                  <a:moveTo>
                    <a:pt x="2190864" y="148742"/>
                  </a:moveTo>
                  <a:lnTo>
                    <a:pt x="2185974" y="123596"/>
                  </a:lnTo>
                  <a:lnTo>
                    <a:pt x="2173160" y="105156"/>
                  </a:lnTo>
                  <a:lnTo>
                    <a:pt x="2172309" y="103936"/>
                  </a:lnTo>
                  <a:lnTo>
                    <a:pt x="2169833" y="102425"/>
                  </a:lnTo>
                  <a:lnTo>
                    <a:pt x="2169833" y="148742"/>
                  </a:lnTo>
                  <a:lnTo>
                    <a:pt x="2166480" y="166230"/>
                  </a:lnTo>
                  <a:lnTo>
                    <a:pt x="2157107" y="180022"/>
                  </a:lnTo>
                  <a:lnTo>
                    <a:pt x="2142833" y="189077"/>
                  </a:lnTo>
                  <a:lnTo>
                    <a:pt x="2124722" y="192328"/>
                  </a:lnTo>
                  <a:lnTo>
                    <a:pt x="2106968" y="189077"/>
                  </a:lnTo>
                  <a:lnTo>
                    <a:pt x="2092871" y="180022"/>
                  </a:lnTo>
                  <a:lnTo>
                    <a:pt x="2083574" y="166230"/>
                  </a:lnTo>
                  <a:lnTo>
                    <a:pt x="2080221" y="148742"/>
                  </a:lnTo>
                  <a:lnTo>
                    <a:pt x="2083574" y="131267"/>
                  </a:lnTo>
                  <a:lnTo>
                    <a:pt x="2092871" y="117462"/>
                  </a:lnTo>
                  <a:lnTo>
                    <a:pt x="2106968" y="108407"/>
                  </a:lnTo>
                  <a:lnTo>
                    <a:pt x="2124722" y="105156"/>
                  </a:lnTo>
                  <a:lnTo>
                    <a:pt x="2142833" y="108407"/>
                  </a:lnTo>
                  <a:lnTo>
                    <a:pt x="2157107" y="117462"/>
                  </a:lnTo>
                  <a:lnTo>
                    <a:pt x="2166480" y="131267"/>
                  </a:lnTo>
                  <a:lnTo>
                    <a:pt x="2169833" y="148742"/>
                  </a:lnTo>
                  <a:lnTo>
                    <a:pt x="2169833" y="102425"/>
                  </a:lnTo>
                  <a:lnTo>
                    <a:pt x="2151392" y="91135"/>
                  </a:lnTo>
                  <a:lnTo>
                    <a:pt x="2124722" y="86563"/>
                  </a:lnTo>
                  <a:lnTo>
                    <a:pt x="2098548" y="91135"/>
                  </a:lnTo>
                  <a:lnTo>
                    <a:pt x="2077783" y="103936"/>
                  </a:lnTo>
                  <a:lnTo>
                    <a:pt x="2064118" y="123596"/>
                  </a:lnTo>
                  <a:lnTo>
                    <a:pt x="2059190" y="148742"/>
                  </a:lnTo>
                  <a:lnTo>
                    <a:pt x="2064118" y="174015"/>
                  </a:lnTo>
                  <a:lnTo>
                    <a:pt x="2077783" y="193662"/>
                  </a:lnTo>
                  <a:lnTo>
                    <a:pt x="2098548" y="206400"/>
                  </a:lnTo>
                  <a:lnTo>
                    <a:pt x="2124722" y="210921"/>
                  </a:lnTo>
                  <a:lnTo>
                    <a:pt x="2151392" y="206400"/>
                  </a:lnTo>
                  <a:lnTo>
                    <a:pt x="2172309" y="193662"/>
                  </a:lnTo>
                  <a:lnTo>
                    <a:pt x="2173236" y="192328"/>
                  </a:lnTo>
                  <a:lnTo>
                    <a:pt x="2185974" y="174015"/>
                  </a:lnTo>
                  <a:lnTo>
                    <a:pt x="2190864" y="148742"/>
                  </a:lnTo>
                  <a:close/>
                </a:path>
                <a:path w="2630804" h="273685">
                  <a:moveTo>
                    <a:pt x="2204275" y="44196"/>
                  </a:moveTo>
                  <a:lnTo>
                    <a:pt x="2135695" y="44196"/>
                  </a:lnTo>
                  <a:lnTo>
                    <a:pt x="2135695" y="3048"/>
                  </a:lnTo>
                  <a:lnTo>
                    <a:pt x="2113445" y="3048"/>
                  </a:lnTo>
                  <a:lnTo>
                    <a:pt x="2113445" y="44196"/>
                  </a:lnTo>
                  <a:lnTo>
                    <a:pt x="2043036" y="44196"/>
                  </a:lnTo>
                  <a:lnTo>
                    <a:pt x="2043036" y="62484"/>
                  </a:lnTo>
                  <a:lnTo>
                    <a:pt x="2204275" y="62484"/>
                  </a:lnTo>
                  <a:lnTo>
                    <a:pt x="2204275" y="44196"/>
                  </a:lnTo>
                  <a:close/>
                </a:path>
                <a:path w="2630804" h="273685">
                  <a:moveTo>
                    <a:pt x="2299068" y="113385"/>
                  </a:moveTo>
                  <a:lnTo>
                    <a:pt x="2253348" y="113385"/>
                  </a:lnTo>
                  <a:lnTo>
                    <a:pt x="2253348" y="0"/>
                  </a:lnTo>
                  <a:lnTo>
                    <a:pt x="2231098" y="0"/>
                  </a:lnTo>
                  <a:lnTo>
                    <a:pt x="2231098" y="272796"/>
                  </a:lnTo>
                  <a:lnTo>
                    <a:pt x="2253348" y="272796"/>
                  </a:lnTo>
                  <a:lnTo>
                    <a:pt x="2253348" y="131978"/>
                  </a:lnTo>
                  <a:lnTo>
                    <a:pt x="2299068" y="131978"/>
                  </a:lnTo>
                  <a:lnTo>
                    <a:pt x="2299068" y="113385"/>
                  </a:lnTo>
                  <a:close/>
                </a:path>
                <a:path w="2630804" h="273685">
                  <a:moveTo>
                    <a:pt x="2478290" y="195376"/>
                  </a:moveTo>
                  <a:lnTo>
                    <a:pt x="2477058" y="185623"/>
                  </a:lnTo>
                  <a:lnTo>
                    <a:pt x="2475852" y="176174"/>
                  </a:lnTo>
                  <a:lnTo>
                    <a:pt x="2446197" y="180873"/>
                  </a:lnTo>
                  <a:lnTo>
                    <a:pt x="2416683" y="183756"/>
                  </a:lnTo>
                  <a:lnTo>
                    <a:pt x="2385288" y="185216"/>
                  </a:lnTo>
                  <a:lnTo>
                    <a:pt x="2349970" y="185623"/>
                  </a:lnTo>
                  <a:lnTo>
                    <a:pt x="2349970" y="45110"/>
                  </a:lnTo>
                  <a:lnTo>
                    <a:pt x="2454211" y="45110"/>
                  </a:lnTo>
                  <a:lnTo>
                    <a:pt x="2454211" y="26517"/>
                  </a:lnTo>
                  <a:lnTo>
                    <a:pt x="2327719" y="26517"/>
                  </a:lnTo>
                  <a:lnTo>
                    <a:pt x="2327719" y="204825"/>
                  </a:lnTo>
                  <a:lnTo>
                    <a:pt x="2348750" y="204825"/>
                  </a:lnTo>
                  <a:lnTo>
                    <a:pt x="2385072" y="204419"/>
                  </a:lnTo>
                  <a:lnTo>
                    <a:pt x="2417292" y="202958"/>
                  </a:lnTo>
                  <a:lnTo>
                    <a:pt x="2447645" y="200075"/>
                  </a:lnTo>
                  <a:lnTo>
                    <a:pt x="2478290" y="195376"/>
                  </a:lnTo>
                  <a:close/>
                </a:path>
                <a:path w="2630804" h="273685">
                  <a:moveTo>
                    <a:pt x="2570340" y="108813"/>
                  </a:moveTo>
                  <a:lnTo>
                    <a:pt x="2524620" y="108813"/>
                  </a:lnTo>
                  <a:lnTo>
                    <a:pt x="2524620" y="0"/>
                  </a:lnTo>
                  <a:lnTo>
                    <a:pt x="2502370" y="0"/>
                  </a:lnTo>
                  <a:lnTo>
                    <a:pt x="2502370" y="273100"/>
                  </a:lnTo>
                  <a:lnTo>
                    <a:pt x="2524620" y="273100"/>
                  </a:lnTo>
                  <a:lnTo>
                    <a:pt x="2524620" y="127406"/>
                  </a:lnTo>
                  <a:lnTo>
                    <a:pt x="2570340" y="127406"/>
                  </a:lnTo>
                  <a:lnTo>
                    <a:pt x="2570340" y="108813"/>
                  </a:lnTo>
                  <a:close/>
                </a:path>
                <a:path w="2630804" h="273685">
                  <a:moveTo>
                    <a:pt x="2630386" y="235000"/>
                  </a:moveTo>
                  <a:lnTo>
                    <a:pt x="2628900" y="226720"/>
                  </a:lnTo>
                  <a:lnTo>
                    <a:pt x="2624823" y="220370"/>
                  </a:lnTo>
                  <a:lnTo>
                    <a:pt x="2618816" y="216319"/>
                  </a:lnTo>
                  <a:lnTo>
                    <a:pt x="2611488" y="214884"/>
                  </a:lnTo>
                  <a:lnTo>
                    <a:pt x="2604351" y="216319"/>
                  </a:lnTo>
                  <a:lnTo>
                    <a:pt x="2598420" y="220370"/>
                  </a:lnTo>
                  <a:lnTo>
                    <a:pt x="2594394" y="226720"/>
                  </a:lnTo>
                  <a:lnTo>
                    <a:pt x="2592895" y="235000"/>
                  </a:lnTo>
                  <a:lnTo>
                    <a:pt x="2594394" y="242938"/>
                  </a:lnTo>
                  <a:lnTo>
                    <a:pt x="2598420" y="249097"/>
                  </a:lnTo>
                  <a:lnTo>
                    <a:pt x="2604351" y="253085"/>
                  </a:lnTo>
                  <a:lnTo>
                    <a:pt x="2611488" y="254508"/>
                  </a:lnTo>
                  <a:lnTo>
                    <a:pt x="2618816" y="253085"/>
                  </a:lnTo>
                  <a:lnTo>
                    <a:pt x="2624823" y="249097"/>
                  </a:lnTo>
                  <a:lnTo>
                    <a:pt x="2628900" y="242938"/>
                  </a:lnTo>
                  <a:lnTo>
                    <a:pt x="2630386" y="23500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120988" y="3447465"/>
              <a:ext cx="364490" cy="300355"/>
            </a:xfrm>
            <a:custGeom>
              <a:avLst/>
              <a:gdLst/>
              <a:ahLst/>
              <a:cxnLst/>
              <a:rect l="l" t="t" r="r" b="b"/>
              <a:pathLst>
                <a:path w="364489" h="300354">
                  <a:moveTo>
                    <a:pt x="205270" y="110553"/>
                  </a:moveTo>
                  <a:lnTo>
                    <a:pt x="195376" y="59867"/>
                  </a:lnTo>
                  <a:lnTo>
                    <a:pt x="172491" y="23850"/>
                  </a:lnTo>
                  <a:lnTo>
                    <a:pt x="157454" y="12865"/>
                  </a:lnTo>
                  <a:lnTo>
                    <a:pt x="157454" y="117068"/>
                  </a:lnTo>
                  <a:lnTo>
                    <a:pt x="157441" y="186004"/>
                  </a:lnTo>
                  <a:lnTo>
                    <a:pt x="152400" y="224028"/>
                  </a:lnTo>
                  <a:lnTo>
                    <a:pt x="124599" y="256705"/>
                  </a:lnTo>
                  <a:lnTo>
                    <a:pt x="104978" y="259334"/>
                  </a:lnTo>
                  <a:lnTo>
                    <a:pt x="95783" y="259232"/>
                  </a:lnTo>
                  <a:lnTo>
                    <a:pt x="60985" y="236093"/>
                  </a:lnTo>
                  <a:lnTo>
                    <a:pt x="48590" y="193294"/>
                  </a:lnTo>
                  <a:lnTo>
                    <a:pt x="48260" y="186004"/>
                  </a:lnTo>
                  <a:lnTo>
                    <a:pt x="48272" y="117068"/>
                  </a:lnTo>
                  <a:lnTo>
                    <a:pt x="53378" y="76492"/>
                  </a:lnTo>
                  <a:lnTo>
                    <a:pt x="74803" y="43903"/>
                  </a:lnTo>
                  <a:lnTo>
                    <a:pt x="101777" y="41148"/>
                  </a:lnTo>
                  <a:lnTo>
                    <a:pt x="111379" y="41236"/>
                  </a:lnTo>
                  <a:lnTo>
                    <a:pt x="145770" y="62788"/>
                  </a:lnTo>
                  <a:lnTo>
                    <a:pt x="157149" y="105270"/>
                  </a:lnTo>
                  <a:lnTo>
                    <a:pt x="157454" y="117068"/>
                  </a:lnTo>
                  <a:lnTo>
                    <a:pt x="157454" y="12865"/>
                  </a:lnTo>
                  <a:lnTo>
                    <a:pt x="116814" y="127"/>
                  </a:lnTo>
                  <a:lnTo>
                    <a:pt x="100711" y="0"/>
                  </a:lnTo>
                  <a:lnTo>
                    <a:pt x="84416" y="152"/>
                  </a:lnTo>
                  <a:lnTo>
                    <a:pt x="42341" y="15087"/>
                  </a:lnTo>
                  <a:lnTo>
                    <a:pt x="15532" y="44323"/>
                  </a:lnTo>
                  <a:lnTo>
                    <a:pt x="2209" y="84696"/>
                  </a:lnTo>
                  <a:lnTo>
                    <a:pt x="0" y="110553"/>
                  </a:lnTo>
                  <a:lnTo>
                    <a:pt x="63" y="196557"/>
                  </a:lnTo>
                  <a:lnTo>
                    <a:pt x="10515" y="243116"/>
                  </a:lnTo>
                  <a:lnTo>
                    <a:pt x="33540" y="276720"/>
                  </a:lnTo>
                  <a:lnTo>
                    <a:pt x="69253" y="296252"/>
                  </a:lnTo>
                  <a:lnTo>
                    <a:pt x="102133" y="299770"/>
                  </a:lnTo>
                  <a:lnTo>
                    <a:pt x="118643" y="299631"/>
                  </a:lnTo>
                  <a:lnTo>
                    <a:pt x="161429" y="286092"/>
                  </a:lnTo>
                  <a:lnTo>
                    <a:pt x="188937" y="257479"/>
                  </a:lnTo>
                  <a:lnTo>
                    <a:pt x="202971" y="215176"/>
                  </a:lnTo>
                  <a:lnTo>
                    <a:pt x="205168" y="196557"/>
                  </a:lnTo>
                  <a:lnTo>
                    <a:pt x="205270" y="110553"/>
                  </a:lnTo>
                  <a:close/>
                </a:path>
                <a:path w="364489" h="300354">
                  <a:moveTo>
                    <a:pt x="363943" y="11430"/>
                  </a:moveTo>
                  <a:lnTo>
                    <a:pt x="358521" y="11430"/>
                  </a:lnTo>
                  <a:lnTo>
                    <a:pt x="358521" y="2540"/>
                  </a:lnTo>
                  <a:lnTo>
                    <a:pt x="274193" y="2540"/>
                  </a:lnTo>
                  <a:lnTo>
                    <a:pt x="274193" y="11430"/>
                  </a:lnTo>
                  <a:lnTo>
                    <a:pt x="274193" y="43180"/>
                  </a:lnTo>
                  <a:lnTo>
                    <a:pt x="317474" y="43180"/>
                  </a:lnTo>
                  <a:lnTo>
                    <a:pt x="317474" y="287020"/>
                  </a:lnTo>
                  <a:lnTo>
                    <a:pt x="317474" y="292100"/>
                  </a:lnTo>
                  <a:lnTo>
                    <a:pt x="362000" y="292100"/>
                  </a:lnTo>
                  <a:lnTo>
                    <a:pt x="362000" y="287020"/>
                  </a:lnTo>
                  <a:lnTo>
                    <a:pt x="363943" y="287020"/>
                  </a:lnTo>
                  <a:lnTo>
                    <a:pt x="363943" y="43180"/>
                  </a:lnTo>
                  <a:lnTo>
                    <a:pt x="363943" y="11430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06530" y="1682241"/>
              <a:ext cx="8923655" cy="603885"/>
            </a:xfrm>
            <a:custGeom>
              <a:avLst/>
              <a:gdLst/>
              <a:ahLst/>
              <a:cxnLst/>
              <a:rect l="l" t="t" r="r" b="b"/>
              <a:pathLst>
                <a:path w="8923655" h="603885">
                  <a:moveTo>
                    <a:pt x="304088" y="251053"/>
                  </a:moveTo>
                  <a:lnTo>
                    <a:pt x="292912" y="211531"/>
                  </a:lnTo>
                  <a:lnTo>
                    <a:pt x="262128" y="174040"/>
                  </a:lnTo>
                  <a:lnTo>
                    <a:pt x="237642" y="157645"/>
                  </a:lnTo>
                  <a:lnTo>
                    <a:pt x="237642" y="251053"/>
                  </a:lnTo>
                  <a:lnTo>
                    <a:pt x="237642" y="268325"/>
                  </a:lnTo>
                  <a:lnTo>
                    <a:pt x="214274" y="305409"/>
                  </a:lnTo>
                  <a:lnTo>
                    <a:pt x="174840" y="320763"/>
                  </a:lnTo>
                  <a:lnTo>
                    <a:pt x="159715" y="321259"/>
                  </a:lnTo>
                  <a:lnTo>
                    <a:pt x="140347" y="321017"/>
                  </a:lnTo>
                  <a:lnTo>
                    <a:pt x="105156" y="306019"/>
                  </a:lnTo>
                  <a:lnTo>
                    <a:pt x="83515" y="259689"/>
                  </a:lnTo>
                  <a:lnTo>
                    <a:pt x="83845" y="241465"/>
                  </a:lnTo>
                  <a:lnTo>
                    <a:pt x="118173" y="204063"/>
                  </a:lnTo>
                  <a:lnTo>
                    <a:pt x="159715" y="197510"/>
                  </a:lnTo>
                  <a:lnTo>
                    <a:pt x="168744" y="197573"/>
                  </a:lnTo>
                  <a:lnTo>
                    <a:pt x="207886" y="209448"/>
                  </a:lnTo>
                  <a:lnTo>
                    <a:pt x="235038" y="240525"/>
                  </a:lnTo>
                  <a:lnTo>
                    <a:pt x="237642" y="251053"/>
                  </a:lnTo>
                  <a:lnTo>
                    <a:pt x="237642" y="157645"/>
                  </a:lnTo>
                  <a:lnTo>
                    <a:pt x="200304" y="145021"/>
                  </a:lnTo>
                  <a:lnTo>
                    <a:pt x="159715" y="141427"/>
                  </a:lnTo>
                  <a:lnTo>
                    <a:pt x="142036" y="141554"/>
                  </a:lnTo>
                  <a:lnTo>
                    <a:pt x="103632" y="149961"/>
                  </a:lnTo>
                  <a:lnTo>
                    <a:pt x="57607" y="174040"/>
                  </a:lnTo>
                  <a:lnTo>
                    <a:pt x="26517" y="211531"/>
                  </a:lnTo>
                  <a:lnTo>
                    <a:pt x="15328" y="251053"/>
                  </a:lnTo>
                  <a:lnTo>
                    <a:pt x="15417" y="275882"/>
                  </a:lnTo>
                  <a:lnTo>
                    <a:pt x="33350" y="321513"/>
                  </a:lnTo>
                  <a:lnTo>
                    <a:pt x="69469" y="355053"/>
                  </a:lnTo>
                  <a:lnTo>
                    <a:pt x="119253" y="374472"/>
                  </a:lnTo>
                  <a:lnTo>
                    <a:pt x="159715" y="377952"/>
                  </a:lnTo>
                  <a:lnTo>
                    <a:pt x="177393" y="377812"/>
                  </a:lnTo>
                  <a:lnTo>
                    <a:pt x="216103" y="369417"/>
                  </a:lnTo>
                  <a:lnTo>
                    <a:pt x="262128" y="345338"/>
                  </a:lnTo>
                  <a:lnTo>
                    <a:pt x="292912" y="308152"/>
                  </a:lnTo>
                  <a:lnTo>
                    <a:pt x="303974" y="275882"/>
                  </a:lnTo>
                  <a:lnTo>
                    <a:pt x="304088" y="251053"/>
                  </a:lnTo>
                  <a:close/>
                </a:path>
                <a:path w="8923655" h="603885">
                  <a:moveTo>
                    <a:pt x="316382" y="68884"/>
                  </a:moveTo>
                  <a:lnTo>
                    <a:pt x="193243" y="68884"/>
                  </a:lnTo>
                  <a:lnTo>
                    <a:pt x="193243" y="0"/>
                  </a:lnTo>
                  <a:lnTo>
                    <a:pt x="122529" y="0"/>
                  </a:lnTo>
                  <a:lnTo>
                    <a:pt x="122529" y="68884"/>
                  </a:lnTo>
                  <a:lnTo>
                    <a:pt x="0" y="68884"/>
                  </a:lnTo>
                  <a:lnTo>
                    <a:pt x="0" y="123748"/>
                  </a:lnTo>
                  <a:lnTo>
                    <a:pt x="316382" y="123748"/>
                  </a:lnTo>
                  <a:lnTo>
                    <a:pt x="316382" y="68884"/>
                  </a:lnTo>
                  <a:close/>
                </a:path>
                <a:path w="8923655" h="603885">
                  <a:moveTo>
                    <a:pt x="466344" y="534619"/>
                  </a:moveTo>
                  <a:lnTo>
                    <a:pt x="151180" y="534619"/>
                  </a:lnTo>
                  <a:lnTo>
                    <a:pt x="147523" y="531571"/>
                  </a:lnTo>
                  <a:lnTo>
                    <a:pt x="147523" y="418795"/>
                  </a:lnTo>
                  <a:lnTo>
                    <a:pt x="78028" y="418795"/>
                  </a:lnTo>
                  <a:lnTo>
                    <a:pt x="78028" y="555955"/>
                  </a:lnTo>
                  <a:lnTo>
                    <a:pt x="78206" y="565277"/>
                  </a:lnTo>
                  <a:lnTo>
                    <a:pt x="106578" y="592975"/>
                  </a:lnTo>
                  <a:lnTo>
                    <a:pt x="115214" y="593140"/>
                  </a:lnTo>
                  <a:lnTo>
                    <a:pt x="459028" y="593140"/>
                  </a:lnTo>
                  <a:lnTo>
                    <a:pt x="466344" y="585825"/>
                  </a:lnTo>
                  <a:lnTo>
                    <a:pt x="466344" y="534619"/>
                  </a:lnTo>
                  <a:close/>
                </a:path>
                <a:path w="8923655" h="603885">
                  <a:moveTo>
                    <a:pt x="537057" y="189585"/>
                  </a:moveTo>
                  <a:lnTo>
                    <a:pt x="451104" y="189585"/>
                  </a:lnTo>
                  <a:lnTo>
                    <a:pt x="451104" y="12801"/>
                  </a:lnTo>
                  <a:lnTo>
                    <a:pt x="382219" y="12801"/>
                  </a:lnTo>
                  <a:lnTo>
                    <a:pt x="382219" y="439521"/>
                  </a:lnTo>
                  <a:lnTo>
                    <a:pt x="443788" y="439521"/>
                  </a:lnTo>
                  <a:lnTo>
                    <a:pt x="451104" y="432206"/>
                  </a:lnTo>
                  <a:lnTo>
                    <a:pt x="451104" y="248107"/>
                  </a:lnTo>
                  <a:lnTo>
                    <a:pt x="537057" y="248107"/>
                  </a:lnTo>
                  <a:lnTo>
                    <a:pt x="537057" y="189585"/>
                  </a:lnTo>
                  <a:close/>
                </a:path>
                <a:path w="8923655" h="603885">
                  <a:moveTo>
                    <a:pt x="1113739" y="234086"/>
                  </a:moveTo>
                  <a:lnTo>
                    <a:pt x="1013764" y="234086"/>
                  </a:lnTo>
                  <a:lnTo>
                    <a:pt x="1020572" y="218414"/>
                  </a:lnTo>
                  <a:lnTo>
                    <a:pt x="1024813" y="206997"/>
                  </a:lnTo>
                  <a:lnTo>
                    <a:pt x="1036891" y="154978"/>
                  </a:lnTo>
                  <a:lnTo>
                    <a:pt x="1039977" y="60350"/>
                  </a:lnTo>
                  <a:lnTo>
                    <a:pt x="1039812" y="52070"/>
                  </a:lnTo>
                  <a:lnTo>
                    <a:pt x="1012812" y="23952"/>
                  </a:lnTo>
                  <a:lnTo>
                    <a:pt x="1002792" y="23774"/>
                  </a:lnTo>
                  <a:lnTo>
                    <a:pt x="638251" y="23774"/>
                  </a:lnTo>
                  <a:lnTo>
                    <a:pt x="638251" y="79857"/>
                  </a:lnTo>
                  <a:lnTo>
                    <a:pt x="971092" y="79857"/>
                  </a:lnTo>
                  <a:lnTo>
                    <a:pt x="970991" y="132029"/>
                  </a:lnTo>
                  <a:lnTo>
                    <a:pt x="964996" y="176784"/>
                  </a:lnTo>
                  <a:lnTo>
                    <a:pt x="955141" y="219468"/>
                  </a:lnTo>
                  <a:lnTo>
                    <a:pt x="949756" y="234086"/>
                  </a:lnTo>
                  <a:lnTo>
                    <a:pt x="565099" y="234086"/>
                  </a:lnTo>
                  <a:lnTo>
                    <a:pt x="565099" y="292608"/>
                  </a:lnTo>
                  <a:lnTo>
                    <a:pt x="806500" y="292608"/>
                  </a:lnTo>
                  <a:lnTo>
                    <a:pt x="806500" y="372465"/>
                  </a:lnTo>
                  <a:lnTo>
                    <a:pt x="638860" y="372465"/>
                  </a:lnTo>
                  <a:lnTo>
                    <a:pt x="638860" y="429768"/>
                  </a:lnTo>
                  <a:lnTo>
                    <a:pt x="969873" y="429768"/>
                  </a:lnTo>
                  <a:lnTo>
                    <a:pt x="969873" y="593750"/>
                  </a:lnTo>
                  <a:lnTo>
                    <a:pt x="1032052" y="593750"/>
                  </a:lnTo>
                  <a:lnTo>
                    <a:pt x="1039368" y="586435"/>
                  </a:lnTo>
                  <a:lnTo>
                    <a:pt x="1039368" y="408432"/>
                  </a:lnTo>
                  <a:lnTo>
                    <a:pt x="1016889" y="373722"/>
                  </a:lnTo>
                  <a:lnTo>
                    <a:pt x="1002182" y="372465"/>
                  </a:lnTo>
                  <a:lnTo>
                    <a:pt x="874776" y="372465"/>
                  </a:lnTo>
                  <a:lnTo>
                    <a:pt x="874776" y="292608"/>
                  </a:lnTo>
                  <a:lnTo>
                    <a:pt x="1106424" y="292608"/>
                  </a:lnTo>
                  <a:lnTo>
                    <a:pt x="1113739" y="285292"/>
                  </a:lnTo>
                  <a:lnTo>
                    <a:pt x="1113739" y="234086"/>
                  </a:lnTo>
                  <a:close/>
                </a:path>
                <a:path w="8923655" h="603885">
                  <a:moveTo>
                    <a:pt x="1461922" y="169418"/>
                  </a:moveTo>
                  <a:lnTo>
                    <a:pt x="1459801" y="126987"/>
                  </a:lnTo>
                  <a:lnTo>
                    <a:pt x="1442135" y="85013"/>
                  </a:lnTo>
                  <a:lnTo>
                    <a:pt x="1436890" y="76200"/>
                  </a:lnTo>
                  <a:lnTo>
                    <a:pt x="1436370" y="75323"/>
                  </a:lnTo>
                  <a:lnTo>
                    <a:pt x="1404772" y="45351"/>
                  </a:lnTo>
                  <a:lnTo>
                    <a:pt x="1392834" y="37541"/>
                  </a:lnTo>
                  <a:lnTo>
                    <a:pt x="1392834" y="148132"/>
                  </a:lnTo>
                  <a:lnTo>
                    <a:pt x="1392720" y="169418"/>
                  </a:lnTo>
                  <a:lnTo>
                    <a:pt x="1377543" y="210807"/>
                  </a:lnTo>
                  <a:lnTo>
                    <a:pt x="1345082" y="237134"/>
                  </a:lnTo>
                  <a:lnTo>
                    <a:pt x="1318069" y="244373"/>
                  </a:lnTo>
                  <a:lnTo>
                    <a:pt x="1297990" y="244348"/>
                  </a:lnTo>
                  <a:lnTo>
                    <a:pt x="1259967" y="231609"/>
                  </a:lnTo>
                  <a:lnTo>
                    <a:pt x="1234224" y="203060"/>
                  </a:lnTo>
                  <a:lnTo>
                    <a:pt x="1223556" y="148844"/>
                  </a:lnTo>
                  <a:lnTo>
                    <a:pt x="1224191" y="142722"/>
                  </a:lnTo>
                  <a:lnTo>
                    <a:pt x="1246022" y="101803"/>
                  </a:lnTo>
                  <a:lnTo>
                    <a:pt x="1282319" y="79159"/>
                  </a:lnTo>
                  <a:lnTo>
                    <a:pt x="1308811" y="76200"/>
                  </a:lnTo>
                  <a:lnTo>
                    <a:pt x="1319974" y="76301"/>
                  </a:lnTo>
                  <a:lnTo>
                    <a:pt x="1358226" y="90144"/>
                  </a:lnTo>
                  <a:lnTo>
                    <a:pt x="1386840" y="126492"/>
                  </a:lnTo>
                  <a:lnTo>
                    <a:pt x="1392834" y="148132"/>
                  </a:lnTo>
                  <a:lnTo>
                    <a:pt x="1392834" y="37541"/>
                  </a:lnTo>
                  <a:lnTo>
                    <a:pt x="1352308" y="22402"/>
                  </a:lnTo>
                  <a:lnTo>
                    <a:pt x="1308811" y="18288"/>
                  </a:lnTo>
                  <a:lnTo>
                    <a:pt x="1289697" y="18440"/>
                  </a:lnTo>
                  <a:lnTo>
                    <a:pt x="1248460" y="28041"/>
                  </a:lnTo>
                  <a:lnTo>
                    <a:pt x="1211986" y="45351"/>
                  </a:lnTo>
                  <a:lnTo>
                    <a:pt x="1179499" y="75323"/>
                  </a:lnTo>
                  <a:lnTo>
                    <a:pt x="1159598" y="115760"/>
                  </a:lnTo>
                  <a:lnTo>
                    <a:pt x="1154671" y="148844"/>
                  </a:lnTo>
                  <a:lnTo>
                    <a:pt x="1154772" y="177939"/>
                  </a:lnTo>
                  <a:lnTo>
                    <a:pt x="1167079" y="217932"/>
                  </a:lnTo>
                  <a:lnTo>
                    <a:pt x="1188250" y="252006"/>
                  </a:lnTo>
                  <a:lnTo>
                    <a:pt x="1222514" y="281139"/>
                  </a:lnTo>
                  <a:lnTo>
                    <a:pt x="1266380" y="298119"/>
                  </a:lnTo>
                  <a:lnTo>
                    <a:pt x="1308811" y="302361"/>
                  </a:lnTo>
                  <a:lnTo>
                    <a:pt x="1327924" y="302183"/>
                  </a:lnTo>
                  <a:lnTo>
                    <a:pt x="1369161" y="291388"/>
                  </a:lnTo>
                  <a:lnTo>
                    <a:pt x="1405636" y="272478"/>
                  </a:lnTo>
                  <a:lnTo>
                    <a:pt x="1435150" y="244449"/>
                  </a:lnTo>
                  <a:lnTo>
                    <a:pt x="1438084" y="241096"/>
                  </a:lnTo>
                  <a:lnTo>
                    <a:pt x="1457528" y="199682"/>
                  </a:lnTo>
                  <a:lnTo>
                    <a:pt x="1461858" y="177939"/>
                  </a:lnTo>
                  <a:lnTo>
                    <a:pt x="1461922" y="169418"/>
                  </a:lnTo>
                  <a:close/>
                </a:path>
                <a:path w="8923655" h="603885">
                  <a:moveTo>
                    <a:pt x="1615440" y="354787"/>
                  </a:moveTo>
                  <a:lnTo>
                    <a:pt x="1547164" y="354787"/>
                  </a:lnTo>
                  <a:lnTo>
                    <a:pt x="1547164" y="415137"/>
                  </a:lnTo>
                  <a:lnTo>
                    <a:pt x="1547164" y="471830"/>
                  </a:lnTo>
                  <a:lnTo>
                    <a:pt x="1547164" y="538276"/>
                  </a:lnTo>
                  <a:lnTo>
                    <a:pt x="1301496" y="538276"/>
                  </a:lnTo>
                  <a:lnTo>
                    <a:pt x="1301496" y="471830"/>
                  </a:lnTo>
                  <a:lnTo>
                    <a:pt x="1547164" y="471830"/>
                  </a:lnTo>
                  <a:lnTo>
                    <a:pt x="1547164" y="415137"/>
                  </a:lnTo>
                  <a:lnTo>
                    <a:pt x="1301496" y="415137"/>
                  </a:lnTo>
                  <a:lnTo>
                    <a:pt x="1301496" y="354787"/>
                  </a:lnTo>
                  <a:lnTo>
                    <a:pt x="1232611" y="354787"/>
                  </a:lnTo>
                  <a:lnTo>
                    <a:pt x="1232611" y="558393"/>
                  </a:lnTo>
                  <a:lnTo>
                    <a:pt x="1232776" y="567715"/>
                  </a:lnTo>
                  <a:lnTo>
                    <a:pt x="1260462" y="594804"/>
                  </a:lnTo>
                  <a:lnTo>
                    <a:pt x="1269796" y="594969"/>
                  </a:lnTo>
                  <a:lnTo>
                    <a:pt x="1578254" y="594969"/>
                  </a:lnTo>
                  <a:lnTo>
                    <a:pt x="1614106" y="573557"/>
                  </a:lnTo>
                  <a:lnTo>
                    <a:pt x="1615440" y="558393"/>
                  </a:lnTo>
                  <a:lnTo>
                    <a:pt x="1615440" y="538276"/>
                  </a:lnTo>
                  <a:lnTo>
                    <a:pt x="1615440" y="471830"/>
                  </a:lnTo>
                  <a:lnTo>
                    <a:pt x="1615440" y="415137"/>
                  </a:lnTo>
                  <a:lnTo>
                    <a:pt x="1615440" y="354787"/>
                  </a:lnTo>
                  <a:close/>
                </a:path>
                <a:path w="8923655" h="603885">
                  <a:moveTo>
                    <a:pt x="1617878" y="12801"/>
                  </a:moveTo>
                  <a:lnTo>
                    <a:pt x="1550212" y="12801"/>
                  </a:lnTo>
                  <a:lnTo>
                    <a:pt x="1550212" y="325526"/>
                  </a:lnTo>
                  <a:lnTo>
                    <a:pt x="1610563" y="325526"/>
                  </a:lnTo>
                  <a:lnTo>
                    <a:pt x="1617878" y="318211"/>
                  </a:lnTo>
                  <a:lnTo>
                    <a:pt x="1617878" y="12801"/>
                  </a:lnTo>
                  <a:close/>
                </a:path>
                <a:path w="8923655" h="603885">
                  <a:moveTo>
                    <a:pt x="2075078" y="409651"/>
                  </a:moveTo>
                  <a:lnTo>
                    <a:pt x="2036330" y="387438"/>
                  </a:lnTo>
                  <a:lnTo>
                    <a:pt x="2001685" y="362178"/>
                  </a:lnTo>
                  <a:lnTo>
                    <a:pt x="1966252" y="329793"/>
                  </a:lnTo>
                  <a:lnTo>
                    <a:pt x="1933930" y="292912"/>
                  </a:lnTo>
                  <a:lnTo>
                    <a:pt x="1910067" y="251536"/>
                  </a:lnTo>
                  <a:lnTo>
                    <a:pt x="1908048" y="227990"/>
                  </a:lnTo>
                  <a:lnTo>
                    <a:pt x="1908048" y="38404"/>
                  </a:lnTo>
                  <a:lnTo>
                    <a:pt x="1837334" y="38404"/>
                  </a:lnTo>
                  <a:lnTo>
                    <a:pt x="1837296" y="227990"/>
                  </a:lnTo>
                  <a:lnTo>
                    <a:pt x="1823923" y="278282"/>
                  </a:lnTo>
                  <a:lnTo>
                    <a:pt x="1801329" y="315912"/>
                  </a:lnTo>
                  <a:lnTo>
                    <a:pt x="1774939" y="346659"/>
                  </a:lnTo>
                  <a:lnTo>
                    <a:pt x="1736750" y="381000"/>
                  </a:lnTo>
                  <a:lnTo>
                    <a:pt x="1694573" y="412115"/>
                  </a:lnTo>
                  <a:lnTo>
                    <a:pt x="1675790" y="423062"/>
                  </a:lnTo>
                  <a:lnTo>
                    <a:pt x="1721510" y="467563"/>
                  </a:lnTo>
                  <a:lnTo>
                    <a:pt x="1772462" y="432866"/>
                  </a:lnTo>
                  <a:lnTo>
                    <a:pt x="1815706" y="394525"/>
                  </a:lnTo>
                  <a:lnTo>
                    <a:pt x="1855025" y="354012"/>
                  </a:lnTo>
                  <a:lnTo>
                    <a:pt x="1875129" y="329793"/>
                  </a:lnTo>
                  <a:lnTo>
                    <a:pt x="1882114" y="339242"/>
                  </a:lnTo>
                  <a:lnTo>
                    <a:pt x="1916874" y="375742"/>
                  </a:lnTo>
                  <a:lnTo>
                    <a:pt x="1959495" y="412534"/>
                  </a:lnTo>
                  <a:lnTo>
                    <a:pt x="2004288" y="444690"/>
                  </a:lnTo>
                  <a:lnTo>
                    <a:pt x="2032406" y="460248"/>
                  </a:lnTo>
                  <a:lnTo>
                    <a:pt x="2075078" y="409651"/>
                  </a:lnTo>
                  <a:close/>
                </a:path>
                <a:path w="8923655" h="603885">
                  <a:moveTo>
                    <a:pt x="2185416" y="12801"/>
                  </a:moveTo>
                  <a:lnTo>
                    <a:pt x="2117140" y="12801"/>
                  </a:lnTo>
                  <a:lnTo>
                    <a:pt x="2117140" y="593140"/>
                  </a:lnTo>
                  <a:lnTo>
                    <a:pt x="2178100" y="593140"/>
                  </a:lnTo>
                  <a:lnTo>
                    <a:pt x="2185416" y="585825"/>
                  </a:lnTo>
                  <a:lnTo>
                    <a:pt x="2185416" y="12801"/>
                  </a:lnTo>
                  <a:close/>
                </a:path>
                <a:path w="8923655" h="603885">
                  <a:moveTo>
                    <a:pt x="2567635" y="416966"/>
                  </a:moveTo>
                  <a:lnTo>
                    <a:pt x="2526487" y="383438"/>
                  </a:lnTo>
                  <a:lnTo>
                    <a:pt x="2497594" y="354114"/>
                  </a:lnTo>
                  <a:lnTo>
                    <a:pt x="2469642" y="318173"/>
                  </a:lnTo>
                  <a:lnTo>
                    <a:pt x="2450122" y="281825"/>
                  </a:lnTo>
                  <a:lnTo>
                    <a:pt x="2445105" y="99364"/>
                  </a:lnTo>
                  <a:lnTo>
                    <a:pt x="2546299" y="99364"/>
                  </a:lnTo>
                  <a:lnTo>
                    <a:pt x="2546299" y="43891"/>
                  </a:lnTo>
                  <a:lnTo>
                    <a:pt x="2271369" y="43891"/>
                  </a:lnTo>
                  <a:lnTo>
                    <a:pt x="2271369" y="99364"/>
                  </a:lnTo>
                  <a:lnTo>
                    <a:pt x="2375001" y="99364"/>
                  </a:lnTo>
                  <a:lnTo>
                    <a:pt x="2374938" y="252984"/>
                  </a:lnTo>
                  <a:lnTo>
                    <a:pt x="2364333" y="291998"/>
                  </a:lnTo>
                  <a:lnTo>
                    <a:pt x="2346248" y="326796"/>
                  </a:lnTo>
                  <a:lnTo>
                    <a:pt x="2316975" y="367398"/>
                  </a:lnTo>
                  <a:lnTo>
                    <a:pt x="2279764" y="405866"/>
                  </a:lnTo>
                  <a:lnTo>
                    <a:pt x="2243937" y="434035"/>
                  </a:lnTo>
                  <a:lnTo>
                    <a:pt x="2292096" y="477926"/>
                  </a:lnTo>
                  <a:lnTo>
                    <a:pt x="2328062" y="448360"/>
                  </a:lnTo>
                  <a:lnTo>
                    <a:pt x="2361590" y="413308"/>
                  </a:lnTo>
                  <a:lnTo>
                    <a:pt x="2390851" y="376732"/>
                  </a:lnTo>
                  <a:lnTo>
                    <a:pt x="2413406" y="343204"/>
                  </a:lnTo>
                  <a:lnTo>
                    <a:pt x="2417826" y="351561"/>
                  </a:lnTo>
                  <a:lnTo>
                    <a:pt x="2440673" y="382968"/>
                  </a:lnTo>
                  <a:lnTo>
                    <a:pt x="2470035" y="415264"/>
                  </a:lnTo>
                  <a:lnTo>
                    <a:pt x="2503386" y="446557"/>
                  </a:lnTo>
                  <a:lnTo>
                    <a:pt x="2526792" y="464515"/>
                  </a:lnTo>
                  <a:lnTo>
                    <a:pt x="2567635" y="416966"/>
                  </a:lnTo>
                  <a:close/>
                </a:path>
                <a:path w="8923655" h="603885">
                  <a:moveTo>
                    <a:pt x="2660294" y="12801"/>
                  </a:moveTo>
                  <a:lnTo>
                    <a:pt x="2591409" y="12801"/>
                  </a:lnTo>
                  <a:lnTo>
                    <a:pt x="2591409" y="202387"/>
                  </a:lnTo>
                  <a:lnTo>
                    <a:pt x="2493873" y="202387"/>
                  </a:lnTo>
                  <a:lnTo>
                    <a:pt x="2493873" y="260908"/>
                  </a:lnTo>
                  <a:lnTo>
                    <a:pt x="2591409" y="260908"/>
                  </a:lnTo>
                  <a:lnTo>
                    <a:pt x="2591409" y="579120"/>
                  </a:lnTo>
                  <a:lnTo>
                    <a:pt x="2650540" y="579120"/>
                  </a:lnTo>
                  <a:lnTo>
                    <a:pt x="2659684" y="574852"/>
                  </a:lnTo>
                  <a:lnTo>
                    <a:pt x="2660294" y="566928"/>
                  </a:lnTo>
                  <a:lnTo>
                    <a:pt x="2660294" y="12801"/>
                  </a:lnTo>
                  <a:close/>
                </a:path>
                <a:path w="8923655" h="603885">
                  <a:moveTo>
                    <a:pt x="2782214" y="12801"/>
                  </a:moveTo>
                  <a:lnTo>
                    <a:pt x="2713329" y="12801"/>
                  </a:lnTo>
                  <a:lnTo>
                    <a:pt x="2713329" y="593140"/>
                  </a:lnTo>
                  <a:lnTo>
                    <a:pt x="2772460" y="593140"/>
                  </a:lnTo>
                  <a:lnTo>
                    <a:pt x="2781604" y="588873"/>
                  </a:lnTo>
                  <a:lnTo>
                    <a:pt x="2782214" y="580948"/>
                  </a:lnTo>
                  <a:lnTo>
                    <a:pt x="2782214" y="12801"/>
                  </a:lnTo>
                  <a:close/>
                </a:path>
                <a:path w="8923655" h="603885">
                  <a:moveTo>
                    <a:pt x="3382060" y="459028"/>
                  </a:moveTo>
                  <a:lnTo>
                    <a:pt x="3144316" y="459028"/>
                  </a:lnTo>
                  <a:lnTo>
                    <a:pt x="3144316" y="345033"/>
                  </a:lnTo>
                  <a:lnTo>
                    <a:pt x="3314395" y="345033"/>
                  </a:lnTo>
                  <a:lnTo>
                    <a:pt x="3314395" y="285292"/>
                  </a:lnTo>
                  <a:lnTo>
                    <a:pt x="2969361" y="285292"/>
                  </a:lnTo>
                  <a:lnTo>
                    <a:pt x="2969361" y="101803"/>
                  </a:lnTo>
                  <a:lnTo>
                    <a:pt x="3308908" y="101803"/>
                  </a:lnTo>
                  <a:lnTo>
                    <a:pt x="3308908" y="42672"/>
                  </a:lnTo>
                  <a:lnTo>
                    <a:pt x="2938272" y="42672"/>
                  </a:lnTo>
                  <a:lnTo>
                    <a:pt x="2928937" y="42824"/>
                  </a:lnTo>
                  <a:lnTo>
                    <a:pt x="2901251" y="69913"/>
                  </a:lnTo>
                  <a:lnTo>
                    <a:pt x="2901086" y="79248"/>
                  </a:lnTo>
                  <a:lnTo>
                    <a:pt x="2901086" y="308457"/>
                  </a:lnTo>
                  <a:lnTo>
                    <a:pt x="2924060" y="343738"/>
                  </a:lnTo>
                  <a:lnTo>
                    <a:pt x="2938272" y="345033"/>
                  </a:lnTo>
                  <a:lnTo>
                    <a:pt x="3074212" y="345033"/>
                  </a:lnTo>
                  <a:lnTo>
                    <a:pt x="3074212" y="459028"/>
                  </a:lnTo>
                  <a:lnTo>
                    <a:pt x="2833420" y="459028"/>
                  </a:lnTo>
                  <a:lnTo>
                    <a:pt x="2833420" y="516940"/>
                  </a:lnTo>
                  <a:lnTo>
                    <a:pt x="3374745" y="516940"/>
                  </a:lnTo>
                  <a:lnTo>
                    <a:pt x="3382060" y="509625"/>
                  </a:lnTo>
                  <a:lnTo>
                    <a:pt x="3382060" y="459028"/>
                  </a:lnTo>
                  <a:close/>
                </a:path>
                <a:path w="8923655" h="603885">
                  <a:moveTo>
                    <a:pt x="3781958" y="407822"/>
                  </a:moveTo>
                  <a:lnTo>
                    <a:pt x="3728669" y="416928"/>
                  </a:lnTo>
                  <a:lnTo>
                    <a:pt x="3682860" y="421563"/>
                  </a:lnTo>
                  <a:lnTo>
                    <a:pt x="3627501" y="424815"/>
                  </a:lnTo>
                  <a:lnTo>
                    <a:pt x="3607003" y="425500"/>
                  </a:lnTo>
                  <a:lnTo>
                    <a:pt x="3607003" y="323088"/>
                  </a:lnTo>
                  <a:lnTo>
                    <a:pt x="3623221" y="319722"/>
                  </a:lnTo>
                  <a:lnTo>
                    <a:pt x="3633901" y="316725"/>
                  </a:lnTo>
                  <a:lnTo>
                    <a:pt x="3671252" y="297586"/>
                  </a:lnTo>
                  <a:lnTo>
                    <a:pt x="3702494" y="268833"/>
                  </a:lnTo>
                  <a:lnTo>
                    <a:pt x="3707854" y="262877"/>
                  </a:lnTo>
                  <a:lnTo>
                    <a:pt x="3730294" y="215988"/>
                  </a:lnTo>
                  <a:lnTo>
                    <a:pt x="3734282" y="164376"/>
                  </a:lnTo>
                  <a:lnTo>
                    <a:pt x="3734206" y="155638"/>
                  </a:lnTo>
                  <a:lnTo>
                    <a:pt x="3721303" y="113385"/>
                  </a:lnTo>
                  <a:lnTo>
                    <a:pt x="3703790" y="82905"/>
                  </a:lnTo>
                  <a:lnTo>
                    <a:pt x="3698887" y="77546"/>
                  </a:lnTo>
                  <a:lnTo>
                    <a:pt x="3685641" y="65836"/>
                  </a:lnTo>
                  <a:lnTo>
                    <a:pt x="3672128" y="54394"/>
                  </a:lnTo>
                  <a:lnTo>
                    <a:pt x="3666007" y="50165"/>
                  </a:lnTo>
                  <a:lnTo>
                    <a:pt x="3666007" y="163664"/>
                  </a:lnTo>
                  <a:lnTo>
                    <a:pt x="3666007" y="187464"/>
                  </a:lnTo>
                  <a:lnTo>
                    <a:pt x="3650170" y="229781"/>
                  </a:lnTo>
                  <a:lnTo>
                    <a:pt x="3616820" y="257581"/>
                  </a:lnTo>
                  <a:lnTo>
                    <a:pt x="3578707" y="268744"/>
                  </a:lnTo>
                  <a:lnTo>
                    <a:pt x="3556330" y="268719"/>
                  </a:lnTo>
                  <a:lnTo>
                    <a:pt x="3519284" y="257086"/>
                  </a:lnTo>
                  <a:lnTo>
                    <a:pt x="3485769" y="228104"/>
                  </a:lnTo>
                  <a:lnTo>
                    <a:pt x="3469398" y="187464"/>
                  </a:lnTo>
                  <a:lnTo>
                    <a:pt x="3469360" y="164376"/>
                  </a:lnTo>
                  <a:lnTo>
                    <a:pt x="3470224" y="156933"/>
                  </a:lnTo>
                  <a:lnTo>
                    <a:pt x="3490620" y="117995"/>
                  </a:lnTo>
                  <a:lnTo>
                    <a:pt x="3529888" y="90220"/>
                  </a:lnTo>
                  <a:lnTo>
                    <a:pt x="3568598" y="82905"/>
                  </a:lnTo>
                  <a:lnTo>
                    <a:pt x="3580498" y="83007"/>
                  </a:lnTo>
                  <a:lnTo>
                    <a:pt x="3623538" y="97574"/>
                  </a:lnTo>
                  <a:lnTo>
                    <a:pt x="3653891" y="128320"/>
                  </a:lnTo>
                  <a:lnTo>
                    <a:pt x="3666007" y="163664"/>
                  </a:lnTo>
                  <a:lnTo>
                    <a:pt x="3666007" y="50165"/>
                  </a:lnTo>
                  <a:lnTo>
                    <a:pt x="3614928" y="29972"/>
                  </a:lnTo>
                  <a:lnTo>
                    <a:pt x="3568598" y="25603"/>
                  </a:lnTo>
                  <a:lnTo>
                    <a:pt x="3548380" y="25768"/>
                  </a:lnTo>
                  <a:lnTo>
                    <a:pt x="3503980" y="36576"/>
                  </a:lnTo>
                  <a:lnTo>
                    <a:pt x="3464331" y="55727"/>
                  </a:lnTo>
                  <a:lnTo>
                    <a:pt x="3428962" y="88163"/>
                  </a:lnTo>
                  <a:lnTo>
                    <a:pt x="3406610" y="131470"/>
                  </a:lnTo>
                  <a:lnTo>
                    <a:pt x="3401085" y="164376"/>
                  </a:lnTo>
                  <a:lnTo>
                    <a:pt x="3401123" y="193840"/>
                  </a:lnTo>
                  <a:lnTo>
                    <a:pt x="3411626" y="231343"/>
                  </a:lnTo>
                  <a:lnTo>
                    <a:pt x="3440582" y="275844"/>
                  </a:lnTo>
                  <a:lnTo>
                    <a:pt x="3484168" y="307543"/>
                  </a:lnTo>
                  <a:lnTo>
                    <a:pt x="3521418" y="321640"/>
                  </a:lnTo>
                  <a:lnTo>
                    <a:pt x="3538728" y="324307"/>
                  </a:lnTo>
                  <a:lnTo>
                    <a:pt x="3538728" y="426110"/>
                  </a:lnTo>
                  <a:lnTo>
                    <a:pt x="3390595" y="426110"/>
                  </a:lnTo>
                  <a:lnTo>
                    <a:pt x="3390595" y="484632"/>
                  </a:lnTo>
                  <a:lnTo>
                    <a:pt x="3556406" y="484632"/>
                  </a:lnTo>
                  <a:lnTo>
                    <a:pt x="3594646" y="484581"/>
                  </a:lnTo>
                  <a:lnTo>
                    <a:pt x="3643934" y="483209"/>
                  </a:lnTo>
                  <a:lnTo>
                    <a:pt x="3711105" y="479171"/>
                  </a:lnTo>
                  <a:lnTo>
                    <a:pt x="3749979" y="473341"/>
                  </a:lnTo>
                  <a:lnTo>
                    <a:pt x="3781958" y="463905"/>
                  </a:lnTo>
                  <a:lnTo>
                    <a:pt x="3781958" y="425500"/>
                  </a:lnTo>
                  <a:lnTo>
                    <a:pt x="3781958" y="407822"/>
                  </a:lnTo>
                  <a:close/>
                </a:path>
                <a:path w="8923655" h="603885">
                  <a:moveTo>
                    <a:pt x="3954475" y="229819"/>
                  </a:moveTo>
                  <a:lnTo>
                    <a:pt x="3876446" y="229819"/>
                  </a:lnTo>
                  <a:lnTo>
                    <a:pt x="3876446" y="12801"/>
                  </a:lnTo>
                  <a:lnTo>
                    <a:pt x="3805732" y="12801"/>
                  </a:lnTo>
                  <a:lnTo>
                    <a:pt x="3805732" y="593140"/>
                  </a:lnTo>
                  <a:lnTo>
                    <a:pt x="3869131" y="593140"/>
                  </a:lnTo>
                  <a:lnTo>
                    <a:pt x="3876446" y="585825"/>
                  </a:lnTo>
                  <a:lnTo>
                    <a:pt x="3876446" y="287731"/>
                  </a:lnTo>
                  <a:lnTo>
                    <a:pt x="3954475" y="287731"/>
                  </a:lnTo>
                  <a:lnTo>
                    <a:pt x="3954475" y="229819"/>
                  </a:lnTo>
                  <a:close/>
                </a:path>
                <a:path w="8923655" h="603885">
                  <a:moveTo>
                    <a:pt x="4461129" y="168198"/>
                  </a:moveTo>
                  <a:lnTo>
                    <a:pt x="4459008" y="125768"/>
                  </a:lnTo>
                  <a:lnTo>
                    <a:pt x="4441329" y="83794"/>
                  </a:lnTo>
                  <a:lnTo>
                    <a:pt x="4416222" y="54864"/>
                  </a:lnTo>
                  <a:lnTo>
                    <a:pt x="4392041" y="36322"/>
                  </a:lnTo>
                  <a:lnTo>
                    <a:pt x="4392041" y="146913"/>
                  </a:lnTo>
                  <a:lnTo>
                    <a:pt x="4391926" y="168198"/>
                  </a:lnTo>
                  <a:lnTo>
                    <a:pt x="4376750" y="209588"/>
                  </a:lnTo>
                  <a:lnTo>
                    <a:pt x="4343984" y="235915"/>
                  </a:lnTo>
                  <a:lnTo>
                    <a:pt x="4317035" y="243154"/>
                  </a:lnTo>
                  <a:lnTo>
                    <a:pt x="4297197" y="243128"/>
                  </a:lnTo>
                  <a:lnTo>
                    <a:pt x="4259173" y="230390"/>
                  </a:lnTo>
                  <a:lnTo>
                    <a:pt x="4233430" y="201841"/>
                  </a:lnTo>
                  <a:lnTo>
                    <a:pt x="4222762" y="147624"/>
                  </a:lnTo>
                  <a:lnTo>
                    <a:pt x="4223397" y="141503"/>
                  </a:lnTo>
                  <a:lnTo>
                    <a:pt x="4245229" y="100584"/>
                  </a:lnTo>
                  <a:lnTo>
                    <a:pt x="4281525" y="77939"/>
                  </a:lnTo>
                  <a:lnTo>
                    <a:pt x="4308018" y="74980"/>
                  </a:lnTo>
                  <a:lnTo>
                    <a:pt x="4319181" y="75082"/>
                  </a:lnTo>
                  <a:lnTo>
                    <a:pt x="4357433" y="88925"/>
                  </a:lnTo>
                  <a:lnTo>
                    <a:pt x="4386046" y="125272"/>
                  </a:lnTo>
                  <a:lnTo>
                    <a:pt x="4392041" y="146913"/>
                  </a:lnTo>
                  <a:lnTo>
                    <a:pt x="4392041" y="36322"/>
                  </a:lnTo>
                  <a:lnTo>
                    <a:pt x="4351515" y="21183"/>
                  </a:lnTo>
                  <a:lnTo>
                    <a:pt x="4308018" y="17068"/>
                  </a:lnTo>
                  <a:lnTo>
                    <a:pt x="4288891" y="17221"/>
                  </a:lnTo>
                  <a:lnTo>
                    <a:pt x="4247667" y="26822"/>
                  </a:lnTo>
                  <a:lnTo>
                    <a:pt x="4211180" y="44132"/>
                  </a:lnTo>
                  <a:lnTo>
                    <a:pt x="4178706" y="74104"/>
                  </a:lnTo>
                  <a:lnTo>
                    <a:pt x="4158792" y="114541"/>
                  </a:lnTo>
                  <a:lnTo>
                    <a:pt x="4153878" y="147624"/>
                  </a:lnTo>
                  <a:lnTo>
                    <a:pt x="4153979" y="176720"/>
                  </a:lnTo>
                  <a:lnTo>
                    <a:pt x="4166285" y="216712"/>
                  </a:lnTo>
                  <a:lnTo>
                    <a:pt x="4187456" y="250786"/>
                  </a:lnTo>
                  <a:lnTo>
                    <a:pt x="4221721" y="279920"/>
                  </a:lnTo>
                  <a:lnTo>
                    <a:pt x="4265574" y="296900"/>
                  </a:lnTo>
                  <a:lnTo>
                    <a:pt x="4308018" y="301142"/>
                  </a:lnTo>
                  <a:lnTo>
                    <a:pt x="4327131" y="300964"/>
                  </a:lnTo>
                  <a:lnTo>
                    <a:pt x="4368368" y="290169"/>
                  </a:lnTo>
                  <a:lnTo>
                    <a:pt x="4404842" y="271259"/>
                  </a:lnTo>
                  <a:lnTo>
                    <a:pt x="4434357" y="243230"/>
                  </a:lnTo>
                  <a:lnTo>
                    <a:pt x="4437291" y="239877"/>
                  </a:lnTo>
                  <a:lnTo>
                    <a:pt x="4456735" y="198462"/>
                  </a:lnTo>
                  <a:lnTo>
                    <a:pt x="4461065" y="176720"/>
                  </a:lnTo>
                  <a:lnTo>
                    <a:pt x="4461129" y="168198"/>
                  </a:lnTo>
                  <a:close/>
                </a:path>
                <a:path w="8923655" h="603885">
                  <a:moveTo>
                    <a:pt x="4620742" y="12801"/>
                  </a:moveTo>
                  <a:lnTo>
                    <a:pt x="4552467" y="12801"/>
                  </a:lnTo>
                  <a:lnTo>
                    <a:pt x="4552467" y="310896"/>
                  </a:lnTo>
                  <a:lnTo>
                    <a:pt x="4613427" y="310896"/>
                  </a:lnTo>
                  <a:lnTo>
                    <a:pt x="4620742" y="303580"/>
                  </a:lnTo>
                  <a:lnTo>
                    <a:pt x="4620742" y="12801"/>
                  </a:lnTo>
                  <a:close/>
                </a:path>
                <a:path w="8923655" h="603885">
                  <a:moveTo>
                    <a:pt x="4628058" y="541934"/>
                  </a:moveTo>
                  <a:lnTo>
                    <a:pt x="4300702" y="541934"/>
                  </a:lnTo>
                  <a:lnTo>
                    <a:pt x="4300702" y="495604"/>
                  </a:lnTo>
                  <a:lnTo>
                    <a:pt x="4578070" y="495604"/>
                  </a:lnTo>
                  <a:lnTo>
                    <a:pt x="4587392" y="495452"/>
                  </a:lnTo>
                  <a:lnTo>
                    <a:pt x="4615078" y="469049"/>
                  </a:lnTo>
                  <a:lnTo>
                    <a:pt x="4615256" y="459028"/>
                  </a:lnTo>
                  <a:lnTo>
                    <a:pt x="4615256" y="340766"/>
                  </a:lnTo>
                  <a:lnTo>
                    <a:pt x="4229989" y="340766"/>
                  </a:lnTo>
                  <a:lnTo>
                    <a:pt x="4229989" y="396849"/>
                  </a:lnTo>
                  <a:lnTo>
                    <a:pt x="4546371" y="396849"/>
                  </a:lnTo>
                  <a:lnTo>
                    <a:pt x="4546371" y="441350"/>
                  </a:lnTo>
                  <a:lnTo>
                    <a:pt x="4229989" y="441350"/>
                  </a:lnTo>
                  <a:lnTo>
                    <a:pt x="4229989" y="561441"/>
                  </a:lnTo>
                  <a:lnTo>
                    <a:pt x="4230560" y="582587"/>
                  </a:lnTo>
                  <a:lnTo>
                    <a:pt x="4234637" y="593445"/>
                  </a:lnTo>
                  <a:lnTo>
                    <a:pt x="4245673" y="597446"/>
                  </a:lnTo>
                  <a:lnTo>
                    <a:pt x="4267174" y="598017"/>
                  </a:lnTo>
                  <a:lnTo>
                    <a:pt x="4620742" y="598017"/>
                  </a:lnTo>
                  <a:lnTo>
                    <a:pt x="4628058" y="590702"/>
                  </a:lnTo>
                  <a:lnTo>
                    <a:pt x="4628058" y="541934"/>
                  </a:lnTo>
                  <a:close/>
                </a:path>
                <a:path w="8923655" h="603885">
                  <a:moveTo>
                    <a:pt x="5181574" y="536448"/>
                  </a:moveTo>
                  <a:lnTo>
                    <a:pt x="4845685" y="536448"/>
                  </a:lnTo>
                  <a:lnTo>
                    <a:pt x="4842027" y="533400"/>
                  </a:lnTo>
                  <a:lnTo>
                    <a:pt x="4842027" y="421843"/>
                  </a:lnTo>
                  <a:lnTo>
                    <a:pt x="4773142" y="421843"/>
                  </a:lnTo>
                  <a:lnTo>
                    <a:pt x="4773142" y="556564"/>
                  </a:lnTo>
                  <a:lnTo>
                    <a:pt x="4773307" y="565886"/>
                  </a:lnTo>
                  <a:lnTo>
                    <a:pt x="4801692" y="593585"/>
                  </a:lnTo>
                  <a:lnTo>
                    <a:pt x="4810328" y="593750"/>
                  </a:lnTo>
                  <a:lnTo>
                    <a:pt x="5174259" y="593750"/>
                  </a:lnTo>
                  <a:lnTo>
                    <a:pt x="5181574" y="586435"/>
                  </a:lnTo>
                  <a:lnTo>
                    <a:pt x="5181574" y="536448"/>
                  </a:lnTo>
                  <a:close/>
                </a:path>
                <a:path w="8923655" h="603885">
                  <a:moveTo>
                    <a:pt x="5246802" y="327964"/>
                  </a:moveTo>
                  <a:lnTo>
                    <a:pt x="5009058" y="327964"/>
                  </a:lnTo>
                  <a:lnTo>
                    <a:pt x="5009058" y="270052"/>
                  </a:lnTo>
                  <a:lnTo>
                    <a:pt x="5135245" y="270052"/>
                  </a:lnTo>
                  <a:lnTo>
                    <a:pt x="5144224" y="269887"/>
                  </a:lnTo>
                  <a:lnTo>
                    <a:pt x="5172253" y="242798"/>
                  </a:lnTo>
                  <a:lnTo>
                    <a:pt x="5172430" y="233476"/>
                  </a:lnTo>
                  <a:lnTo>
                    <a:pt x="5172430" y="215798"/>
                  </a:lnTo>
                  <a:lnTo>
                    <a:pt x="5172430" y="144475"/>
                  </a:lnTo>
                  <a:lnTo>
                    <a:pt x="5172430" y="89001"/>
                  </a:lnTo>
                  <a:lnTo>
                    <a:pt x="5172430" y="15240"/>
                  </a:lnTo>
                  <a:lnTo>
                    <a:pt x="5103546" y="15240"/>
                  </a:lnTo>
                  <a:lnTo>
                    <a:pt x="5103546" y="89001"/>
                  </a:lnTo>
                  <a:lnTo>
                    <a:pt x="5103546" y="144475"/>
                  </a:lnTo>
                  <a:lnTo>
                    <a:pt x="5103546" y="215798"/>
                  </a:lnTo>
                  <a:lnTo>
                    <a:pt x="4844466" y="215798"/>
                  </a:lnTo>
                  <a:lnTo>
                    <a:pt x="4844466" y="144475"/>
                  </a:lnTo>
                  <a:lnTo>
                    <a:pt x="5103546" y="144475"/>
                  </a:lnTo>
                  <a:lnTo>
                    <a:pt x="5103546" y="89001"/>
                  </a:lnTo>
                  <a:lnTo>
                    <a:pt x="4844466" y="89001"/>
                  </a:lnTo>
                  <a:lnTo>
                    <a:pt x="4844466" y="15240"/>
                  </a:lnTo>
                  <a:lnTo>
                    <a:pt x="4777410" y="15240"/>
                  </a:lnTo>
                  <a:lnTo>
                    <a:pt x="4777410" y="233476"/>
                  </a:lnTo>
                  <a:lnTo>
                    <a:pt x="4777562" y="242455"/>
                  </a:lnTo>
                  <a:lnTo>
                    <a:pt x="4804918" y="269887"/>
                  </a:lnTo>
                  <a:lnTo>
                    <a:pt x="4814595" y="270052"/>
                  </a:lnTo>
                  <a:lnTo>
                    <a:pt x="4939563" y="270052"/>
                  </a:lnTo>
                  <a:lnTo>
                    <a:pt x="4939563" y="327964"/>
                  </a:lnTo>
                  <a:lnTo>
                    <a:pt x="4698771" y="327964"/>
                  </a:lnTo>
                  <a:lnTo>
                    <a:pt x="4698771" y="386486"/>
                  </a:lnTo>
                  <a:lnTo>
                    <a:pt x="5239486" y="386486"/>
                  </a:lnTo>
                  <a:lnTo>
                    <a:pt x="5246802" y="379171"/>
                  </a:lnTo>
                  <a:lnTo>
                    <a:pt x="5246802" y="327964"/>
                  </a:lnTo>
                  <a:close/>
                </a:path>
                <a:path w="8923655" h="603885">
                  <a:moveTo>
                    <a:pt x="5731459" y="416966"/>
                  </a:moveTo>
                  <a:lnTo>
                    <a:pt x="5690311" y="383438"/>
                  </a:lnTo>
                  <a:lnTo>
                    <a:pt x="5661418" y="354114"/>
                  </a:lnTo>
                  <a:lnTo>
                    <a:pt x="5633466" y="318173"/>
                  </a:lnTo>
                  <a:lnTo>
                    <a:pt x="5613946" y="281825"/>
                  </a:lnTo>
                  <a:lnTo>
                    <a:pt x="5608929" y="99364"/>
                  </a:lnTo>
                  <a:lnTo>
                    <a:pt x="5710123" y="99364"/>
                  </a:lnTo>
                  <a:lnTo>
                    <a:pt x="5710123" y="43891"/>
                  </a:lnTo>
                  <a:lnTo>
                    <a:pt x="5435193" y="43891"/>
                  </a:lnTo>
                  <a:lnTo>
                    <a:pt x="5435193" y="99364"/>
                  </a:lnTo>
                  <a:lnTo>
                    <a:pt x="5538825" y="99364"/>
                  </a:lnTo>
                  <a:lnTo>
                    <a:pt x="5538762" y="252984"/>
                  </a:lnTo>
                  <a:lnTo>
                    <a:pt x="5528157" y="291998"/>
                  </a:lnTo>
                  <a:lnTo>
                    <a:pt x="5510073" y="326796"/>
                  </a:lnTo>
                  <a:lnTo>
                    <a:pt x="5480799" y="367398"/>
                  </a:lnTo>
                  <a:lnTo>
                    <a:pt x="5443588" y="405866"/>
                  </a:lnTo>
                  <a:lnTo>
                    <a:pt x="5407761" y="434035"/>
                  </a:lnTo>
                  <a:lnTo>
                    <a:pt x="5455920" y="477926"/>
                  </a:lnTo>
                  <a:lnTo>
                    <a:pt x="5491886" y="448360"/>
                  </a:lnTo>
                  <a:lnTo>
                    <a:pt x="5525414" y="413308"/>
                  </a:lnTo>
                  <a:lnTo>
                    <a:pt x="5554675" y="376732"/>
                  </a:lnTo>
                  <a:lnTo>
                    <a:pt x="5577230" y="343204"/>
                  </a:lnTo>
                  <a:lnTo>
                    <a:pt x="5581650" y="351561"/>
                  </a:lnTo>
                  <a:lnTo>
                    <a:pt x="5604497" y="382968"/>
                  </a:lnTo>
                  <a:lnTo>
                    <a:pt x="5633859" y="415264"/>
                  </a:lnTo>
                  <a:lnTo>
                    <a:pt x="5667210" y="446557"/>
                  </a:lnTo>
                  <a:lnTo>
                    <a:pt x="5690616" y="464515"/>
                  </a:lnTo>
                  <a:lnTo>
                    <a:pt x="5731459" y="416966"/>
                  </a:lnTo>
                  <a:close/>
                </a:path>
                <a:path w="8923655" h="603885">
                  <a:moveTo>
                    <a:pt x="5824118" y="12801"/>
                  </a:moveTo>
                  <a:lnTo>
                    <a:pt x="5755233" y="12801"/>
                  </a:lnTo>
                  <a:lnTo>
                    <a:pt x="5755233" y="202387"/>
                  </a:lnTo>
                  <a:lnTo>
                    <a:pt x="5657697" y="202387"/>
                  </a:lnTo>
                  <a:lnTo>
                    <a:pt x="5657697" y="260908"/>
                  </a:lnTo>
                  <a:lnTo>
                    <a:pt x="5755233" y="260908"/>
                  </a:lnTo>
                  <a:lnTo>
                    <a:pt x="5755233" y="579120"/>
                  </a:lnTo>
                  <a:lnTo>
                    <a:pt x="5814365" y="579120"/>
                  </a:lnTo>
                  <a:lnTo>
                    <a:pt x="5823509" y="574852"/>
                  </a:lnTo>
                  <a:lnTo>
                    <a:pt x="5824118" y="566928"/>
                  </a:lnTo>
                  <a:lnTo>
                    <a:pt x="5824118" y="12801"/>
                  </a:lnTo>
                  <a:close/>
                </a:path>
                <a:path w="8923655" h="603885">
                  <a:moveTo>
                    <a:pt x="5946038" y="12801"/>
                  </a:moveTo>
                  <a:lnTo>
                    <a:pt x="5877153" y="12801"/>
                  </a:lnTo>
                  <a:lnTo>
                    <a:pt x="5877153" y="593140"/>
                  </a:lnTo>
                  <a:lnTo>
                    <a:pt x="5936285" y="593140"/>
                  </a:lnTo>
                  <a:lnTo>
                    <a:pt x="5945429" y="588873"/>
                  </a:lnTo>
                  <a:lnTo>
                    <a:pt x="5946038" y="580948"/>
                  </a:lnTo>
                  <a:lnTo>
                    <a:pt x="5946038" y="12801"/>
                  </a:lnTo>
                  <a:close/>
                </a:path>
                <a:path w="8923655" h="603885">
                  <a:moveTo>
                    <a:pt x="6545885" y="459028"/>
                  </a:moveTo>
                  <a:lnTo>
                    <a:pt x="6308141" y="459028"/>
                  </a:lnTo>
                  <a:lnTo>
                    <a:pt x="6308141" y="345033"/>
                  </a:lnTo>
                  <a:lnTo>
                    <a:pt x="6478219" y="345033"/>
                  </a:lnTo>
                  <a:lnTo>
                    <a:pt x="6478219" y="285292"/>
                  </a:lnTo>
                  <a:lnTo>
                    <a:pt x="6133185" y="285292"/>
                  </a:lnTo>
                  <a:lnTo>
                    <a:pt x="6133185" y="101803"/>
                  </a:lnTo>
                  <a:lnTo>
                    <a:pt x="6472733" y="101803"/>
                  </a:lnTo>
                  <a:lnTo>
                    <a:pt x="6472733" y="42672"/>
                  </a:lnTo>
                  <a:lnTo>
                    <a:pt x="6102096" y="42672"/>
                  </a:lnTo>
                  <a:lnTo>
                    <a:pt x="6092761" y="42824"/>
                  </a:lnTo>
                  <a:lnTo>
                    <a:pt x="6065075" y="69913"/>
                  </a:lnTo>
                  <a:lnTo>
                    <a:pt x="6064910" y="79248"/>
                  </a:lnTo>
                  <a:lnTo>
                    <a:pt x="6064910" y="308457"/>
                  </a:lnTo>
                  <a:lnTo>
                    <a:pt x="6087884" y="343738"/>
                  </a:lnTo>
                  <a:lnTo>
                    <a:pt x="6102096" y="345033"/>
                  </a:lnTo>
                  <a:lnTo>
                    <a:pt x="6238037" y="345033"/>
                  </a:lnTo>
                  <a:lnTo>
                    <a:pt x="6238037" y="459028"/>
                  </a:lnTo>
                  <a:lnTo>
                    <a:pt x="5997245" y="459028"/>
                  </a:lnTo>
                  <a:lnTo>
                    <a:pt x="5997245" y="516940"/>
                  </a:lnTo>
                  <a:lnTo>
                    <a:pt x="6538569" y="516940"/>
                  </a:lnTo>
                  <a:lnTo>
                    <a:pt x="6545885" y="509625"/>
                  </a:lnTo>
                  <a:lnTo>
                    <a:pt x="6545885" y="459028"/>
                  </a:lnTo>
                  <a:close/>
                </a:path>
                <a:path w="8923655" h="603885">
                  <a:moveTo>
                    <a:pt x="6924332" y="168884"/>
                  </a:moveTo>
                  <a:lnTo>
                    <a:pt x="6911645" y="115824"/>
                  </a:lnTo>
                  <a:lnTo>
                    <a:pt x="6889788" y="79260"/>
                  </a:lnTo>
                  <a:lnTo>
                    <a:pt x="6860311" y="53289"/>
                  </a:lnTo>
                  <a:lnTo>
                    <a:pt x="6860311" y="168173"/>
                  </a:lnTo>
                  <a:lnTo>
                    <a:pt x="6860299" y="195529"/>
                  </a:lnTo>
                  <a:lnTo>
                    <a:pt x="6846748" y="235572"/>
                  </a:lnTo>
                  <a:lnTo>
                    <a:pt x="6814833" y="266242"/>
                  </a:lnTo>
                  <a:lnTo>
                    <a:pt x="6771983" y="278485"/>
                  </a:lnTo>
                  <a:lnTo>
                    <a:pt x="6770395" y="278511"/>
                  </a:lnTo>
                  <a:lnTo>
                    <a:pt x="6749161" y="278485"/>
                  </a:lnTo>
                  <a:lnTo>
                    <a:pt x="6705486" y="265595"/>
                  </a:lnTo>
                  <a:lnTo>
                    <a:pt x="6673697" y="233883"/>
                  </a:lnTo>
                  <a:lnTo>
                    <a:pt x="6660680" y="195529"/>
                  </a:lnTo>
                  <a:lnTo>
                    <a:pt x="6660604" y="168884"/>
                  </a:lnTo>
                  <a:lnTo>
                    <a:pt x="6661442" y="161201"/>
                  </a:lnTo>
                  <a:lnTo>
                    <a:pt x="6681394" y="121056"/>
                  </a:lnTo>
                  <a:lnTo>
                    <a:pt x="6721449" y="92964"/>
                  </a:lnTo>
                  <a:lnTo>
                    <a:pt x="6761073" y="85344"/>
                  </a:lnTo>
                  <a:lnTo>
                    <a:pt x="6773342" y="85445"/>
                  </a:lnTo>
                  <a:lnTo>
                    <a:pt x="6810870" y="96596"/>
                  </a:lnTo>
                  <a:lnTo>
                    <a:pt x="6844474" y="125006"/>
                  </a:lnTo>
                  <a:lnTo>
                    <a:pt x="6859486" y="160096"/>
                  </a:lnTo>
                  <a:lnTo>
                    <a:pt x="6860311" y="168173"/>
                  </a:lnTo>
                  <a:lnTo>
                    <a:pt x="6860311" y="53289"/>
                  </a:lnTo>
                  <a:lnTo>
                    <a:pt x="6825081" y="37185"/>
                  </a:lnTo>
                  <a:lnTo>
                    <a:pt x="6781381" y="26987"/>
                  </a:lnTo>
                  <a:lnTo>
                    <a:pt x="6761073" y="26822"/>
                  </a:lnTo>
                  <a:lnTo>
                    <a:pt x="6740868" y="26987"/>
                  </a:lnTo>
                  <a:lnTo>
                    <a:pt x="6696761" y="37795"/>
                  </a:lnTo>
                  <a:lnTo>
                    <a:pt x="6657543" y="57073"/>
                  </a:lnTo>
                  <a:lnTo>
                    <a:pt x="6622694" y="90068"/>
                  </a:lnTo>
                  <a:lnTo>
                    <a:pt x="6601269" y="134759"/>
                  </a:lnTo>
                  <a:lnTo>
                    <a:pt x="6595986" y="168884"/>
                  </a:lnTo>
                  <a:lnTo>
                    <a:pt x="6596075" y="203352"/>
                  </a:lnTo>
                  <a:lnTo>
                    <a:pt x="6609283" y="247802"/>
                  </a:lnTo>
                  <a:lnTo>
                    <a:pt x="6632130" y="284530"/>
                  </a:lnTo>
                  <a:lnTo>
                    <a:pt x="6669291" y="314629"/>
                  </a:lnTo>
                  <a:lnTo>
                    <a:pt x="6716065" y="332117"/>
                  </a:lnTo>
                  <a:lnTo>
                    <a:pt x="6761073" y="336499"/>
                  </a:lnTo>
                  <a:lnTo>
                    <a:pt x="6780924" y="336346"/>
                  </a:lnTo>
                  <a:lnTo>
                    <a:pt x="6824472" y="326745"/>
                  </a:lnTo>
                  <a:lnTo>
                    <a:pt x="6863258" y="308914"/>
                  </a:lnTo>
                  <a:lnTo>
                    <a:pt x="6896036" y="278587"/>
                  </a:lnTo>
                  <a:lnTo>
                    <a:pt x="6919049" y="231190"/>
                  </a:lnTo>
                  <a:lnTo>
                    <a:pt x="6924205" y="204063"/>
                  </a:lnTo>
                  <a:lnTo>
                    <a:pt x="6924332" y="168884"/>
                  </a:lnTo>
                  <a:close/>
                </a:path>
                <a:path w="8923655" h="603885">
                  <a:moveTo>
                    <a:pt x="6976262" y="393801"/>
                  </a:moveTo>
                  <a:lnTo>
                    <a:pt x="6922452" y="403885"/>
                  </a:lnTo>
                  <a:lnTo>
                    <a:pt x="6868617" y="409727"/>
                  </a:lnTo>
                  <a:lnTo>
                    <a:pt x="6808825" y="413270"/>
                  </a:lnTo>
                  <a:lnTo>
                    <a:pt x="6578193" y="413918"/>
                  </a:lnTo>
                  <a:lnTo>
                    <a:pt x="6578193" y="471830"/>
                  </a:lnTo>
                  <a:lnTo>
                    <a:pt x="6747662" y="471830"/>
                  </a:lnTo>
                  <a:lnTo>
                    <a:pt x="6776656" y="471754"/>
                  </a:lnTo>
                  <a:lnTo>
                    <a:pt x="6826326" y="470827"/>
                  </a:lnTo>
                  <a:lnTo>
                    <a:pt x="6886638" y="467182"/>
                  </a:lnTo>
                  <a:lnTo>
                    <a:pt x="6939521" y="460959"/>
                  </a:lnTo>
                  <a:lnTo>
                    <a:pt x="6976262" y="451104"/>
                  </a:lnTo>
                  <a:lnTo>
                    <a:pt x="6976262" y="393801"/>
                  </a:lnTo>
                  <a:close/>
                </a:path>
                <a:path w="8923655" h="603885">
                  <a:moveTo>
                    <a:pt x="7071360" y="12801"/>
                  </a:moveTo>
                  <a:lnTo>
                    <a:pt x="7001865" y="12801"/>
                  </a:lnTo>
                  <a:lnTo>
                    <a:pt x="7001865" y="593140"/>
                  </a:lnTo>
                  <a:lnTo>
                    <a:pt x="7064045" y="593140"/>
                  </a:lnTo>
                  <a:lnTo>
                    <a:pt x="7071360" y="585825"/>
                  </a:lnTo>
                  <a:lnTo>
                    <a:pt x="7071360" y="12801"/>
                  </a:lnTo>
                  <a:close/>
                </a:path>
                <a:path w="8923655" h="603885">
                  <a:moveTo>
                    <a:pt x="7772336" y="54864"/>
                  </a:moveTo>
                  <a:lnTo>
                    <a:pt x="7749857" y="19583"/>
                  </a:lnTo>
                  <a:lnTo>
                    <a:pt x="7735151" y="18288"/>
                  </a:lnTo>
                  <a:lnTo>
                    <a:pt x="7368172" y="18288"/>
                  </a:lnTo>
                  <a:lnTo>
                    <a:pt x="7368172" y="74371"/>
                  </a:lnTo>
                  <a:lnTo>
                    <a:pt x="7703452" y="74371"/>
                  </a:lnTo>
                  <a:lnTo>
                    <a:pt x="7703401" y="119380"/>
                  </a:lnTo>
                  <a:lnTo>
                    <a:pt x="7697165" y="158038"/>
                  </a:lnTo>
                  <a:lnTo>
                    <a:pt x="7686218" y="201244"/>
                  </a:lnTo>
                  <a:lnTo>
                    <a:pt x="7674800" y="238963"/>
                  </a:lnTo>
                  <a:lnTo>
                    <a:pt x="7741247" y="239572"/>
                  </a:lnTo>
                  <a:lnTo>
                    <a:pt x="7755877" y="204216"/>
                  </a:lnTo>
                  <a:lnTo>
                    <a:pt x="7767764" y="158750"/>
                  </a:lnTo>
                  <a:lnTo>
                    <a:pt x="7772222" y="119380"/>
                  </a:lnTo>
                  <a:lnTo>
                    <a:pt x="7772336" y="54864"/>
                  </a:lnTo>
                  <a:close/>
                </a:path>
                <a:path w="8923655" h="603885">
                  <a:moveTo>
                    <a:pt x="7775384" y="480974"/>
                  </a:moveTo>
                  <a:lnTo>
                    <a:pt x="7768590" y="440055"/>
                  </a:lnTo>
                  <a:lnTo>
                    <a:pt x="7750911" y="414528"/>
                  </a:lnTo>
                  <a:lnTo>
                    <a:pt x="7749451" y="412470"/>
                  </a:lnTo>
                  <a:lnTo>
                    <a:pt x="7741590" y="403936"/>
                  </a:lnTo>
                  <a:lnTo>
                    <a:pt x="7731493" y="396875"/>
                  </a:lnTo>
                  <a:lnTo>
                    <a:pt x="7715034" y="387705"/>
                  </a:lnTo>
                  <a:lnTo>
                    <a:pt x="7702842" y="381228"/>
                  </a:lnTo>
                  <a:lnTo>
                    <a:pt x="7702842" y="480974"/>
                  </a:lnTo>
                  <a:lnTo>
                    <a:pt x="7702270" y="500608"/>
                  </a:lnTo>
                  <a:lnTo>
                    <a:pt x="7666571" y="530656"/>
                  </a:lnTo>
                  <a:lnTo>
                    <a:pt x="7627290" y="544791"/>
                  </a:lnTo>
                  <a:lnTo>
                    <a:pt x="7577671" y="546760"/>
                  </a:lnTo>
                  <a:lnTo>
                    <a:pt x="7552296" y="546747"/>
                  </a:lnTo>
                  <a:lnTo>
                    <a:pt x="7501318" y="540423"/>
                  </a:lnTo>
                  <a:lnTo>
                    <a:pt x="7463739" y="525703"/>
                  </a:lnTo>
                  <a:lnTo>
                    <a:pt x="7438276" y="496938"/>
                  </a:lnTo>
                  <a:lnTo>
                    <a:pt x="7437056" y="480974"/>
                  </a:lnTo>
                  <a:lnTo>
                    <a:pt x="7437209" y="471258"/>
                  </a:lnTo>
                  <a:lnTo>
                    <a:pt x="7463739" y="436245"/>
                  </a:lnTo>
                  <a:lnTo>
                    <a:pt x="7501318" y="421386"/>
                  </a:lnTo>
                  <a:lnTo>
                    <a:pt x="7540765" y="415061"/>
                  </a:lnTo>
                  <a:lnTo>
                    <a:pt x="7569949" y="414528"/>
                  </a:lnTo>
                  <a:lnTo>
                    <a:pt x="7605395" y="414782"/>
                  </a:lnTo>
                  <a:lnTo>
                    <a:pt x="7644651" y="421601"/>
                  </a:lnTo>
                  <a:lnTo>
                    <a:pt x="7687538" y="441490"/>
                  </a:lnTo>
                  <a:lnTo>
                    <a:pt x="7702842" y="480974"/>
                  </a:lnTo>
                  <a:lnTo>
                    <a:pt x="7702842" y="381228"/>
                  </a:lnTo>
                  <a:lnTo>
                    <a:pt x="7649807" y="365150"/>
                  </a:lnTo>
                  <a:lnTo>
                    <a:pt x="7611935" y="358749"/>
                  </a:lnTo>
                  <a:lnTo>
                    <a:pt x="7569949" y="357835"/>
                  </a:lnTo>
                  <a:lnTo>
                    <a:pt x="7545044" y="357949"/>
                  </a:lnTo>
                  <a:lnTo>
                    <a:pt x="7490396" y="365150"/>
                  </a:lnTo>
                  <a:lnTo>
                    <a:pt x="7441654" y="378777"/>
                  </a:lnTo>
                  <a:lnTo>
                    <a:pt x="7398309" y="403936"/>
                  </a:lnTo>
                  <a:lnTo>
                    <a:pt x="7371321" y="439991"/>
                  </a:lnTo>
                  <a:lnTo>
                    <a:pt x="7364514" y="480974"/>
                  </a:lnTo>
                  <a:lnTo>
                    <a:pt x="7364755" y="499656"/>
                  </a:lnTo>
                  <a:lnTo>
                    <a:pt x="7380668" y="535838"/>
                  </a:lnTo>
                  <a:lnTo>
                    <a:pt x="7408392" y="564934"/>
                  </a:lnTo>
                  <a:lnTo>
                    <a:pt x="7454087" y="587921"/>
                  </a:lnTo>
                  <a:lnTo>
                    <a:pt x="7512723" y="600417"/>
                  </a:lnTo>
                  <a:lnTo>
                    <a:pt x="7569949" y="603504"/>
                  </a:lnTo>
                  <a:lnTo>
                    <a:pt x="7595197" y="603389"/>
                  </a:lnTo>
                  <a:lnTo>
                    <a:pt x="7649807" y="596188"/>
                  </a:lnTo>
                  <a:lnTo>
                    <a:pt x="7698232" y="582688"/>
                  </a:lnTo>
                  <a:lnTo>
                    <a:pt x="7741590" y="557974"/>
                  </a:lnTo>
                  <a:lnTo>
                    <a:pt x="7768564" y="521944"/>
                  </a:lnTo>
                  <a:lnTo>
                    <a:pt x="7775130" y="499656"/>
                  </a:lnTo>
                  <a:lnTo>
                    <a:pt x="7775384" y="480974"/>
                  </a:lnTo>
                  <a:close/>
                </a:path>
                <a:path w="8923655" h="603885">
                  <a:moveTo>
                    <a:pt x="7844269" y="270052"/>
                  </a:moveTo>
                  <a:lnTo>
                    <a:pt x="7572388" y="270052"/>
                  </a:lnTo>
                  <a:lnTo>
                    <a:pt x="7572388" y="145084"/>
                  </a:lnTo>
                  <a:lnTo>
                    <a:pt x="7503503" y="145084"/>
                  </a:lnTo>
                  <a:lnTo>
                    <a:pt x="7503503" y="270052"/>
                  </a:lnTo>
                  <a:lnTo>
                    <a:pt x="7295020" y="270052"/>
                  </a:lnTo>
                  <a:lnTo>
                    <a:pt x="7295020" y="327355"/>
                  </a:lnTo>
                  <a:lnTo>
                    <a:pt x="7836954" y="327355"/>
                  </a:lnTo>
                  <a:lnTo>
                    <a:pt x="7844269" y="320040"/>
                  </a:lnTo>
                  <a:lnTo>
                    <a:pt x="7844269" y="270052"/>
                  </a:lnTo>
                  <a:close/>
                </a:path>
                <a:path w="8923655" h="603885">
                  <a:moveTo>
                    <a:pt x="8347799" y="493776"/>
                  </a:moveTo>
                  <a:lnTo>
                    <a:pt x="8346961" y="462673"/>
                  </a:lnTo>
                  <a:lnTo>
                    <a:pt x="8341131" y="443903"/>
                  </a:lnTo>
                  <a:lnTo>
                    <a:pt x="8336864" y="440131"/>
                  </a:lnTo>
                  <a:lnTo>
                    <a:pt x="8325294" y="429869"/>
                  </a:lnTo>
                  <a:lnTo>
                    <a:pt x="8294459" y="413004"/>
                  </a:lnTo>
                  <a:lnTo>
                    <a:pt x="8278304" y="405003"/>
                  </a:lnTo>
                  <a:lnTo>
                    <a:pt x="8278304" y="493776"/>
                  </a:lnTo>
                  <a:lnTo>
                    <a:pt x="8278139" y="502386"/>
                  </a:lnTo>
                  <a:lnTo>
                    <a:pt x="8250021" y="531190"/>
                  </a:lnTo>
                  <a:lnTo>
                    <a:pt x="8210867" y="543115"/>
                  </a:lnTo>
                  <a:lnTo>
                    <a:pt x="8171053" y="547649"/>
                  </a:lnTo>
                  <a:lnTo>
                    <a:pt x="8157070" y="547992"/>
                  </a:lnTo>
                  <a:lnTo>
                    <a:pt x="8125409" y="547979"/>
                  </a:lnTo>
                  <a:lnTo>
                    <a:pt x="8074939" y="543115"/>
                  </a:lnTo>
                  <a:lnTo>
                    <a:pt x="8036407" y="531190"/>
                  </a:lnTo>
                  <a:lnTo>
                    <a:pt x="8009014" y="502386"/>
                  </a:lnTo>
                  <a:lnTo>
                    <a:pt x="8008861" y="493776"/>
                  </a:lnTo>
                  <a:lnTo>
                    <a:pt x="8009014" y="485152"/>
                  </a:lnTo>
                  <a:lnTo>
                    <a:pt x="8036407" y="456476"/>
                  </a:lnTo>
                  <a:lnTo>
                    <a:pt x="8074939" y="445033"/>
                  </a:lnTo>
                  <a:lnTo>
                    <a:pt x="8114246" y="440512"/>
                  </a:lnTo>
                  <a:lnTo>
                    <a:pt x="8142364" y="440131"/>
                  </a:lnTo>
                  <a:lnTo>
                    <a:pt x="8159661" y="440169"/>
                  </a:lnTo>
                  <a:lnTo>
                    <a:pt x="8210867" y="445033"/>
                  </a:lnTo>
                  <a:lnTo>
                    <a:pt x="8250021" y="456476"/>
                  </a:lnTo>
                  <a:lnTo>
                    <a:pt x="8278139" y="485152"/>
                  </a:lnTo>
                  <a:lnTo>
                    <a:pt x="8278304" y="493776"/>
                  </a:lnTo>
                  <a:lnTo>
                    <a:pt x="8278304" y="405003"/>
                  </a:lnTo>
                  <a:lnTo>
                    <a:pt x="8262086" y="396963"/>
                  </a:lnTo>
                  <a:lnTo>
                    <a:pt x="8235518" y="388734"/>
                  </a:lnTo>
                  <a:lnTo>
                    <a:pt x="8200542" y="385699"/>
                  </a:lnTo>
                  <a:lnTo>
                    <a:pt x="8142973" y="385267"/>
                  </a:lnTo>
                  <a:lnTo>
                    <a:pt x="8085747" y="385686"/>
                  </a:lnTo>
                  <a:lnTo>
                    <a:pt x="8024330" y="396582"/>
                  </a:lnTo>
                  <a:lnTo>
                    <a:pt x="7960779" y="428447"/>
                  </a:lnTo>
                  <a:lnTo>
                    <a:pt x="7938986" y="461632"/>
                  </a:lnTo>
                  <a:lnTo>
                    <a:pt x="7938148" y="493776"/>
                  </a:lnTo>
                  <a:lnTo>
                    <a:pt x="7938986" y="525564"/>
                  </a:lnTo>
                  <a:lnTo>
                    <a:pt x="7960779" y="558749"/>
                  </a:lnTo>
                  <a:lnTo>
                    <a:pt x="8024330" y="591312"/>
                  </a:lnTo>
                  <a:lnTo>
                    <a:pt x="8085747" y="602462"/>
                  </a:lnTo>
                  <a:lnTo>
                    <a:pt x="8142973" y="602894"/>
                  </a:lnTo>
                  <a:lnTo>
                    <a:pt x="8199844" y="602462"/>
                  </a:lnTo>
                  <a:lnTo>
                    <a:pt x="8261134" y="591312"/>
                  </a:lnTo>
                  <a:lnTo>
                    <a:pt x="8325028" y="558749"/>
                  </a:lnTo>
                  <a:lnTo>
                    <a:pt x="8337232" y="548030"/>
                  </a:lnTo>
                  <a:lnTo>
                    <a:pt x="8341055" y="544677"/>
                  </a:lnTo>
                  <a:lnTo>
                    <a:pt x="8346948" y="525564"/>
                  </a:lnTo>
                  <a:lnTo>
                    <a:pt x="8347799" y="493776"/>
                  </a:lnTo>
                  <a:close/>
                </a:path>
                <a:path w="8923655" h="603885">
                  <a:moveTo>
                    <a:pt x="8411197" y="304190"/>
                  </a:moveTo>
                  <a:lnTo>
                    <a:pt x="8179549" y="304190"/>
                  </a:lnTo>
                  <a:lnTo>
                    <a:pt x="8179549" y="262128"/>
                  </a:lnTo>
                  <a:lnTo>
                    <a:pt x="8341093" y="262128"/>
                  </a:lnTo>
                  <a:lnTo>
                    <a:pt x="8341093" y="205435"/>
                  </a:lnTo>
                  <a:lnTo>
                    <a:pt x="8010080" y="205435"/>
                  </a:lnTo>
                  <a:lnTo>
                    <a:pt x="8010080" y="166420"/>
                  </a:lnTo>
                  <a:lnTo>
                    <a:pt x="8326463" y="166420"/>
                  </a:lnTo>
                  <a:lnTo>
                    <a:pt x="8326463" y="112166"/>
                  </a:lnTo>
                  <a:lnTo>
                    <a:pt x="8010080" y="112166"/>
                  </a:lnTo>
                  <a:lnTo>
                    <a:pt x="8010080" y="74371"/>
                  </a:lnTo>
                  <a:lnTo>
                    <a:pt x="8333778" y="74371"/>
                  </a:lnTo>
                  <a:lnTo>
                    <a:pt x="8333778" y="18288"/>
                  </a:lnTo>
                  <a:lnTo>
                    <a:pt x="7975943" y="18288"/>
                  </a:lnTo>
                  <a:lnTo>
                    <a:pt x="7966608" y="18440"/>
                  </a:lnTo>
                  <a:lnTo>
                    <a:pt x="7938922" y="45529"/>
                  </a:lnTo>
                  <a:lnTo>
                    <a:pt x="7938757" y="54864"/>
                  </a:lnTo>
                  <a:lnTo>
                    <a:pt x="7938757" y="225552"/>
                  </a:lnTo>
                  <a:lnTo>
                    <a:pt x="7960741" y="260794"/>
                  </a:lnTo>
                  <a:lnTo>
                    <a:pt x="7975943" y="262128"/>
                  </a:lnTo>
                  <a:lnTo>
                    <a:pt x="8110664" y="262128"/>
                  </a:lnTo>
                  <a:lnTo>
                    <a:pt x="8110664" y="304190"/>
                  </a:lnTo>
                  <a:lnTo>
                    <a:pt x="7861948" y="304190"/>
                  </a:lnTo>
                  <a:lnTo>
                    <a:pt x="7861948" y="362102"/>
                  </a:lnTo>
                  <a:lnTo>
                    <a:pt x="8401444" y="362102"/>
                  </a:lnTo>
                  <a:lnTo>
                    <a:pt x="8410588" y="357835"/>
                  </a:lnTo>
                  <a:lnTo>
                    <a:pt x="8411197" y="349910"/>
                  </a:lnTo>
                  <a:lnTo>
                    <a:pt x="8411197" y="304190"/>
                  </a:lnTo>
                  <a:close/>
                </a:path>
                <a:path w="8923655" h="603885">
                  <a:moveTo>
                    <a:pt x="8789759" y="279196"/>
                  </a:moveTo>
                  <a:lnTo>
                    <a:pt x="8728634" y="248132"/>
                  </a:lnTo>
                  <a:lnTo>
                    <a:pt x="8696795" y="224942"/>
                  </a:lnTo>
                  <a:lnTo>
                    <a:pt x="8669312" y="198539"/>
                  </a:lnTo>
                  <a:lnTo>
                    <a:pt x="8647722" y="164287"/>
                  </a:lnTo>
                  <a:lnTo>
                    <a:pt x="8645893" y="140817"/>
                  </a:lnTo>
                  <a:lnTo>
                    <a:pt x="8645893" y="86563"/>
                  </a:lnTo>
                  <a:lnTo>
                    <a:pt x="8761717" y="86563"/>
                  </a:lnTo>
                  <a:lnTo>
                    <a:pt x="8761717" y="30480"/>
                  </a:lnTo>
                  <a:lnTo>
                    <a:pt x="8461184" y="30480"/>
                  </a:lnTo>
                  <a:lnTo>
                    <a:pt x="8461184" y="86563"/>
                  </a:lnTo>
                  <a:lnTo>
                    <a:pt x="8574570" y="86563"/>
                  </a:lnTo>
                  <a:lnTo>
                    <a:pt x="8574570" y="140817"/>
                  </a:lnTo>
                  <a:lnTo>
                    <a:pt x="8563292" y="182270"/>
                  </a:lnTo>
                  <a:lnTo>
                    <a:pt x="8531593" y="224028"/>
                  </a:lnTo>
                  <a:lnTo>
                    <a:pt x="8499780" y="251841"/>
                  </a:lnTo>
                  <a:lnTo>
                    <a:pt x="8466874" y="273519"/>
                  </a:lnTo>
                  <a:lnTo>
                    <a:pt x="8422780" y="295046"/>
                  </a:lnTo>
                  <a:lnTo>
                    <a:pt x="8466061" y="339547"/>
                  </a:lnTo>
                  <a:lnTo>
                    <a:pt x="8516874" y="312750"/>
                  </a:lnTo>
                  <a:lnTo>
                    <a:pt x="8556244" y="283540"/>
                  </a:lnTo>
                  <a:lnTo>
                    <a:pt x="8591817" y="251142"/>
                  </a:lnTo>
                  <a:lnTo>
                    <a:pt x="8611756" y="228600"/>
                  </a:lnTo>
                  <a:lnTo>
                    <a:pt x="8618690" y="236918"/>
                  </a:lnTo>
                  <a:lnTo>
                    <a:pt x="8648624" y="264947"/>
                  </a:lnTo>
                  <a:lnTo>
                    <a:pt x="8683701" y="291033"/>
                  </a:lnTo>
                  <a:lnTo>
                    <a:pt x="8721103" y="313207"/>
                  </a:lnTo>
                  <a:lnTo>
                    <a:pt x="8746477" y="324916"/>
                  </a:lnTo>
                  <a:lnTo>
                    <a:pt x="8789759" y="279196"/>
                  </a:lnTo>
                  <a:close/>
                </a:path>
                <a:path w="8923655" h="603885">
                  <a:moveTo>
                    <a:pt x="8918384" y="377342"/>
                  </a:moveTo>
                  <a:lnTo>
                    <a:pt x="8851328" y="377342"/>
                  </a:lnTo>
                  <a:lnTo>
                    <a:pt x="8851328" y="433425"/>
                  </a:lnTo>
                  <a:lnTo>
                    <a:pt x="8851328" y="538886"/>
                  </a:lnTo>
                  <a:lnTo>
                    <a:pt x="8594077" y="538886"/>
                  </a:lnTo>
                  <a:lnTo>
                    <a:pt x="8594077" y="433425"/>
                  </a:lnTo>
                  <a:lnTo>
                    <a:pt x="8851328" y="433425"/>
                  </a:lnTo>
                  <a:lnTo>
                    <a:pt x="8851328" y="377342"/>
                  </a:lnTo>
                  <a:lnTo>
                    <a:pt x="8527021" y="377342"/>
                  </a:lnTo>
                  <a:lnTo>
                    <a:pt x="8527021" y="558393"/>
                  </a:lnTo>
                  <a:lnTo>
                    <a:pt x="8549005" y="593674"/>
                  </a:lnTo>
                  <a:lnTo>
                    <a:pt x="8564207" y="594969"/>
                  </a:lnTo>
                  <a:lnTo>
                    <a:pt x="8881199" y="594969"/>
                  </a:lnTo>
                  <a:lnTo>
                    <a:pt x="8917013" y="574052"/>
                  </a:lnTo>
                  <a:lnTo>
                    <a:pt x="8918384" y="558393"/>
                  </a:lnTo>
                  <a:lnTo>
                    <a:pt x="8918384" y="538886"/>
                  </a:lnTo>
                  <a:lnTo>
                    <a:pt x="8918384" y="433425"/>
                  </a:lnTo>
                  <a:lnTo>
                    <a:pt x="8918384" y="377342"/>
                  </a:lnTo>
                  <a:close/>
                </a:path>
                <a:path w="8923655" h="603885">
                  <a:moveTo>
                    <a:pt x="8923261" y="12801"/>
                  </a:moveTo>
                  <a:lnTo>
                    <a:pt x="8854986" y="12801"/>
                  </a:lnTo>
                  <a:lnTo>
                    <a:pt x="8854986" y="131064"/>
                  </a:lnTo>
                  <a:lnTo>
                    <a:pt x="8730018" y="131064"/>
                  </a:lnTo>
                  <a:lnTo>
                    <a:pt x="8730018" y="190804"/>
                  </a:lnTo>
                  <a:lnTo>
                    <a:pt x="8854986" y="190804"/>
                  </a:lnTo>
                  <a:lnTo>
                    <a:pt x="8854986" y="343204"/>
                  </a:lnTo>
                  <a:lnTo>
                    <a:pt x="8913508" y="343204"/>
                  </a:lnTo>
                  <a:lnTo>
                    <a:pt x="8922652" y="338937"/>
                  </a:lnTo>
                  <a:lnTo>
                    <a:pt x="8923210" y="331622"/>
                  </a:lnTo>
                  <a:lnTo>
                    <a:pt x="8923261" y="1280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51816" y="3164612"/>
              <a:ext cx="7206615" cy="5858510"/>
            </a:xfrm>
            <a:custGeom>
              <a:avLst/>
              <a:gdLst/>
              <a:ahLst/>
              <a:cxnLst/>
              <a:rect l="l" t="t" r="r" b="b"/>
              <a:pathLst>
                <a:path w="7206615" h="5858509">
                  <a:moveTo>
                    <a:pt x="654393" y="13272"/>
                  </a:moveTo>
                  <a:lnTo>
                    <a:pt x="493573" y="13272"/>
                  </a:lnTo>
                  <a:lnTo>
                    <a:pt x="497764" y="9049"/>
                  </a:lnTo>
                  <a:lnTo>
                    <a:pt x="497828" y="2476"/>
                  </a:lnTo>
                  <a:lnTo>
                    <a:pt x="497542" y="1174"/>
                  </a:lnTo>
                  <a:lnTo>
                    <a:pt x="497002" y="0"/>
                  </a:lnTo>
                  <a:lnTo>
                    <a:pt x="650996" y="0"/>
                  </a:lnTo>
                  <a:lnTo>
                    <a:pt x="650488" y="1174"/>
                  </a:lnTo>
                  <a:lnTo>
                    <a:pt x="650170" y="2476"/>
                  </a:lnTo>
                  <a:lnTo>
                    <a:pt x="650170" y="9049"/>
                  </a:lnTo>
                  <a:lnTo>
                    <a:pt x="654393" y="13272"/>
                  </a:lnTo>
                  <a:close/>
                </a:path>
                <a:path w="7206615" h="5858509">
                  <a:moveTo>
                    <a:pt x="0" y="5858278"/>
                  </a:moveTo>
                  <a:lnTo>
                    <a:pt x="0" y="90713"/>
                  </a:lnTo>
                  <a:lnTo>
                    <a:pt x="6094" y="60596"/>
                  </a:lnTo>
                  <a:lnTo>
                    <a:pt x="22706" y="35978"/>
                  </a:lnTo>
                  <a:lnTo>
                    <a:pt x="47324" y="19366"/>
                  </a:lnTo>
                  <a:lnTo>
                    <a:pt x="77441" y="13272"/>
                  </a:lnTo>
                  <a:lnTo>
                    <a:pt x="765046" y="13272"/>
                  </a:lnTo>
                  <a:lnTo>
                    <a:pt x="765046" y="5857834"/>
                  </a:lnTo>
                  <a:lnTo>
                    <a:pt x="820166" y="5857834"/>
                  </a:lnTo>
                  <a:lnTo>
                    <a:pt x="0" y="5858278"/>
                  </a:lnTo>
                  <a:close/>
                </a:path>
                <a:path w="7206615" h="5858509">
                  <a:moveTo>
                    <a:pt x="765046" y="5857834"/>
                  </a:moveTo>
                  <a:lnTo>
                    <a:pt x="765046" y="13272"/>
                  </a:lnTo>
                  <a:lnTo>
                    <a:pt x="820166" y="13272"/>
                  </a:lnTo>
                  <a:lnTo>
                    <a:pt x="820166" y="5857833"/>
                  </a:lnTo>
                  <a:lnTo>
                    <a:pt x="765046" y="5857834"/>
                  </a:lnTo>
                  <a:close/>
                </a:path>
                <a:path w="7206615" h="5858509">
                  <a:moveTo>
                    <a:pt x="820166" y="5857833"/>
                  </a:moveTo>
                  <a:lnTo>
                    <a:pt x="820166" y="13272"/>
                  </a:lnTo>
                  <a:lnTo>
                    <a:pt x="7040237" y="13272"/>
                  </a:lnTo>
                  <a:lnTo>
                    <a:pt x="7040269" y="158375"/>
                  </a:lnTo>
                  <a:lnTo>
                    <a:pt x="7040269" y="5857770"/>
                  </a:lnTo>
                  <a:lnTo>
                    <a:pt x="7095326" y="5857770"/>
                  </a:lnTo>
                  <a:lnTo>
                    <a:pt x="820166" y="5857833"/>
                  </a:lnTo>
                  <a:close/>
                </a:path>
                <a:path w="7206615" h="5858509">
                  <a:moveTo>
                    <a:pt x="7040269" y="5857770"/>
                  </a:moveTo>
                  <a:lnTo>
                    <a:pt x="7040269" y="103255"/>
                  </a:lnTo>
                  <a:lnTo>
                    <a:pt x="7040237" y="13272"/>
                  </a:lnTo>
                  <a:lnTo>
                    <a:pt x="7095291" y="13272"/>
                  </a:lnTo>
                  <a:lnTo>
                    <a:pt x="7095326" y="158375"/>
                  </a:lnTo>
                  <a:lnTo>
                    <a:pt x="7095326" y="5857755"/>
                  </a:lnTo>
                  <a:lnTo>
                    <a:pt x="7040269" y="5857770"/>
                  </a:lnTo>
                  <a:close/>
                </a:path>
                <a:path w="7206615" h="5858509">
                  <a:moveTo>
                    <a:pt x="7095326" y="5857755"/>
                  </a:moveTo>
                  <a:lnTo>
                    <a:pt x="7095326" y="103255"/>
                  </a:lnTo>
                  <a:lnTo>
                    <a:pt x="7095291" y="13272"/>
                  </a:lnTo>
                  <a:lnTo>
                    <a:pt x="7128538" y="13272"/>
                  </a:lnTo>
                  <a:lnTo>
                    <a:pt x="7183273" y="35978"/>
                  </a:lnTo>
                  <a:lnTo>
                    <a:pt x="7205979" y="90713"/>
                  </a:lnTo>
                  <a:lnTo>
                    <a:pt x="7206011" y="158375"/>
                  </a:lnTo>
                  <a:lnTo>
                    <a:pt x="7206011" y="5857707"/>
                  </a:lnTo>
                  <a:lnTo>
                    <a:pt x="7095326" y="5857755"/>
                  </a:lnTo>
                  <a:close/>
                </a:path>
                <a:path w="7206615" h="5858509">
                  <a:moveTo>
                    <a:pt x="7040269" y="158375"/>
                  </a:moveTo>
                  <a:lnTo>
                    <a:pt x="7040237" y="103255"/>
                  </a:lnTo>
                  <a:lnTo>
                    <a:pt x="7040269" y="158375"/>
                  </a:lnTo>
                  <a:close/>
                </a:path>
                <a:path w="7206615" h="5858509">
                  <a:moveTo>
                    <a:pt x="7095326" y="158375"/>
                  </a:moveTo>
                  <a:lnTo>
                    <a:pt x="7095291" y="103255"/>
                  </a:lnTo>
                  <a:lnTo>
                    <a:pt x="7095326" y="158375"/>
                  </a:lnTo>
                  <a:close/>
                </a:path>
                <a:path w="7206615" h="5858509">
                  <a:moveTo>
                    <a:pt x="7206011" y="158375"/>
                  </a:moveTo>
                  <a:lnTo>
                    <a:pt x="7205979" y="103255"/>
                  </a:lnTo>
                  <a:lnTo>
                    <a:pt x="7206011" y="158375"/>
                  </a:lnTo>
                  <a:close/>
                </a:path>
                <a:path w="7206615" h="5858509">
                  <a:moveTo>
                    <a:pt x="7095326" y="5857770"/>
                  </a:moveTo>
                  <a:lnTo>
                    <a:pt x="7040269" y="5857770"/>
                  </a:lnTo>
                  <a:lnTo>
                    <a:pt x="7095326" y="5857755"/>
                  </a:lnTo>
                  <a:close/>
                </a:path>
                <a:path w="7206615" h="5858509">
                  <a:moveTo>
                    <a:pt x="820166" y="5857834"/>
                  </a:moveTo>
                  <a:lnTo>
                    <a:pt x="765046" y="5857834"/>
                  </a:lnTo>
                  <a:lnTo>
                    <a:pt x="820166" y="5857833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32924" y="3158992"/>
              <a:ext cx="7244080" cy="5876925"/>
            </a:xfrm>
            <a:custGeom>
              <a:avLst/>
              <a:gdLst/>
              <a:ahLst/>
              <a:cxnLst/>
              <a:rect l="l" t="t" r="r" b="b"/>
              <a:pathLst>
                <a:path w="7244080" h="5876925">
                  <a:moveTo>
                    <a:pt x="783938" y="18860"/>
                  </a:moveTo>
                  <a:lnTo>
                    <a:pt x="673285" y="18860"/>
                  </a:lnTo>
                  <a:lnTo>
                    <a:pt x="669062" y="14637"/>
                  </a:lnTo>
                  <a:lnTo>
                    <a:pt x="669180" y="7582"/>
                  </a:lnTo>
                  <a:lnTo>
                    <a:pt x="669380" y="6763"/>
                  </a:lnTo>
                  <a:lnTo>
                    <a:pt x="671348" y="2317"/>
                  </a:lnTo>
                  <a:lnTo>
                    <a:pt x="674650" y="0"/>
                  </a:lnTo>
                  <a:lnTo>
                    <a:pt x="783938" y="0"/>
                  </a:lnTo>
                  <a:lnTo>
                    <a:pt x="783938" y="18860"/>
                  </a:lnTo>
                  <a:close/>
                </a:path>
                <a:path w="7244080" h="5876925">
                  <a:moveTo>
                    <a:pt x="7114250" y="18892"/>
                  </a:moveTo>
                  <a:lnTo>
                    <a:pt x="783938" y="18892"/>
                  </a:lnTo>
                  <a:lnTo>
                    <a:pt x="783938" y="0"/>
                  </a:lnTo>
                  <a:lnTo>
                    <a:pt x="839058" y="0"/>
                  </a:lnTo>
                  <a:lnTo>
                    <a:pt x="839058" y="18860"/>
                  </a:lnTo>
                  <a:lnTo>
                    <a:pt x="7114250" y="18860"/>
                  </a:lnTo>
                  <a:close/>
                </a:path>
                <a:path w="7244080" h="5876925">
                  <a:moveTo>
                    <a:pt x="7059129" y="18860"/>
                  </a:moveTo>
                  <a:lnTo>
                    <a:pt x="839058" y="18860"/>
                  </a:lnTo>
                  <a:lnTo>
                    <a:pt x="839058" y="0"/>
                  </a:lnTo>
                  <a:lnTo>
                    <a:pt x="7059129" y="0"/>
                  </a:lnTo>
                  <a:lnTo>
                    <a:pt x="7059129" y="18860"/>
                  </a:lnTo>
                  <a:close/>
                </a:path>
                <a:path w="7244080" h="5876925">
                  <a:moveTo>
                    <a:pt x="7114250" y="18860"/>
                  </a:moveTo>
                  <a:lnTo>
                    <a:pt x="7059129" y="18860"/>
                  </a:lnTo>
                  <a:lnTo>
                    <a:pt x="7059129" y="0"/>
                  </a:lnTo>
                  <a:lnTo>
                    <a:pt x="7114250" y="0"/>
                  </a:lnTo>
                  <a:lnTo>
                    <a:pt x="7114250" y="18860"/>
                  </a:lnTo>
                  <a:close/>
                </a:path>
                <a:path w="7244080" h="5876925">
                  <a:moveTo>
                    <a:pt x="7239540" y="5876726"/>
                  </a:moveTo>
                  <a:lnTo>
                    <a:pt x="7229126" y="5876726"/>
                  </a:lnTo>
                  <a:lnTo>
                    <a:pt x="7224903" y="5872503"/>
                  </a:lnTo>
                  <a:lnTo>
                    <a:pt x="7224871" y="96301"/>
                  </a:lnTo>
                  <a:lnTo>
                    <a:pt x="7218776" y="66185"/>
                  </a:lnTo>
                  <a:lnTo>
                    <a:pt x="7202165" y="41566"/>
                  </a:lnTo>
                  <a:lnTo>
                    <a:pt x="7177546" y="24955"/>
                  </a:lnTo>
                  <a:lnTo>
                    <a:pt x="7147430" y="18860"/>
                  </a:lnTo>
                  <a:lnTo>
                    <a:pt x="7114250" y="18860"/>
                  </a:lnTo>
                  <a:lnTo>
                    <a:pt x="7114250" y="0"/>
                  </a:lnTo>
                  <a:lnTo>
                    <a:pt x="7147430" y="0"/>
                  </a:lnTo>
                  <a:lnTo>
                    <a:pt x="7184892" y="7582"/>
                  </a:lnTo>
                  <a:lnTo>
                    <a:pt x="7215516" y="28246"/>
                  </a:lnTo>
                  <a:lnTo>
                    <a:pt x="7236181" y="58871"/>
                  </a:lnTo>
                  <a:lnTo>
                    <a:pt x="7243757" y="96301"/>
                  </a:lnTo>
                  <a:lnTo>
                    <a:pt x="7243763" y="5872503"/>
                  </a:lnTo>
                  <a:lnTo>
                    <a:pt x="7239540" y="5876726"/>
                  </a:lnTo>
                  <a:close/>
                </a:path>
                <a:path w="7244080" h="5876925">
                  <a:moveTo>
                    <a:pt x="7224903" y="5788425"/>
                  </a:moveTo>
                  <a:lnTo>
                    <a:pt x="7224871" y="5733337"/>
                  </a:lnTo>
                  <a:lnTo>
                    <a:pt x="7224903" y="5788425"/>
                  </a:lnTo>
                  <a:close/>
                </a:path>
                <a:path w="7244080" h="5876925">
                  <a:moveTo>
                    <a:pt x="14637" y="5876726"/>
                  </a:moveTo>
                  <a:lnTo>
                    <a:pt x="4222" y="5876726"/>
                  </a:lnTo>
                  <a:lnTo>
                    <a:pt x="0" y="5872503"/>
                  </a:lnTo>
                  <a:lnTo>
                    <a:pt x="0" y="96333"/>
                  </a:lnTo>
                  <a:lnTo>
                    <a:pt x="7582" y="58871"/>
                  </a:lnTo>
                  <a:lnTo>
                    <a:pt x="28246" y="28246"/>
                  </a:lnTo>
                  <a:lnTo>
                    <a:pt x="58871" y="7582"/>
                  </a:lnTo>
                  <a:lnTo>
                    <a:pt x="96333" y="0"/>
                  </a:lnTo>
                  <a:lnTo>
                    <a:pt x="511100" y="0"/>
                  </a:lnTo>
                  <a:lnTo>
                    <a:pt x="516720" y="14669"/>
                  </a:lnTo>
                  <a:lnTo>
                    <a:pt x="512497" y="18892"/>
                  </a:lnTo>
                  <a:lnTo>
                    <a:pt x="96333" y="18892"/>
                  </a:lnTo>
                  <a:lnTo>
                    <a:pt x="66216" y="24986"/>
                  </a:lnTo>
                  <a:lnTo>
                    <a:pt x="41598" y="41598"/>
                  </a:lnTo>
                  <a:lnTo>
                    <a:pt x="24986" y="66216"/>
                  </a:lnTo>
                  <a:lnTo>
                    <a:pt x="18892" y="96333"/>
                  </a:lnTo>
                  <a:lnTo>
                    <a:pt x="18860" y="5733337"/>
                  </a:lnTo>
                  <a:lnTo>
                    <a:pt x="18860" y="5872503"/>
                  </a:lnTo>
                  <a:lnTo>
                    <a:pt x="14637" y="5876726"/>
                  </a:lnTo>
                  <a:close/>
                </a:path>
                <a:path w="7244080" h="5876925">
                  <a:moveTo>
                    <a:pt x="18892" y="5788425"/>
                  </a:moveTo>
                  <a:lnTo>
                    <a:pt x="18860" y="5733337"/>
                  </a:lnTo>
                  <a:lnTo>
                    <a:pt x="18892" y="578842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34967" y="3164612"/>
              <a:ext cx="7206615" cy="5858510"/>
            </a:xfrm>
            <a:custGeom>
              <a:avLst/>
              <a:gdLst/>
              <a:ahLst/>
              <a:cxnLst/>
              <a:rect l="l" t="t" r="r" b="b"/>
              <a:pathLst>
                <a:path w="7206615" h="5858509">
                  <a:moveTo>
                    <a:pt x="654393" y="13272"/>
                  </a:moveTo>
                  <a:lnTo>
                    <a:pt x="493573" y="13272"/>
                  </a:lnTo>
                  <a:lnTo>
                    <a:pt x="497764" y="9049"/>
                  </a:lnTo>
                  <a:lnTo>
                    <a:pt x="497828" y="2476"/>
                  </a:lnTo>
                  <a:lnTo>
                    <a:pt x="497542" y="1174"/>
                  </a:lnTo>
                  <a:lnTo>
                    <a:pt x="497002" y="0"/>
                  </a:lnTo>
                  <a:lnTo>
                    <a:pt x="650996" y="0"/>
                  </a:lnTo>
                  <a:lnTo>
                    <a:pt x="650488" y="1174"/>
                  </a:lnTo>
                  <a:lnTo>
                    <a:pt x="650170" y="2476"/>
                  </a:lnTo>
                  <a:lnTo>
                    <a:pt x="650170" y="9049"/>
                  </a:lnTo>
                  <a:lnTo>
                    <a:pt x="654393" y="13272"/>
                  </a:lnTo>
                  <a:close/>
                </a:path>
                <a:path w="7206615" h="5858509">
                  <a:moveTo>
                    <a:pt x="0" y="5858278"/>
                  </a:moveTo>
                  <a:lnTo>
                    <a:pt x="0" y="90713"/>
                  </a:lnTo>
                  <a:lnTo>
                    <a:pt x="6094" y="60596"/>
                  </a:lnTo>
                  <a:lnTo>
                    <a:pt x="22706" y="35978"/>
                  </a:lnTo>
                  <a:lnTo>
                    <a:pt x="47324" y="19366"/>
                  </a:lnTo>
                  <a:lnTo>
                    <a:pt x="77441" y="13272"/>
                  </a:lnTo>
                  <a:lnTo>
                    <a:pt x="765046" y="13272"/>
                  </a:lnTo>
                  <a:lnTo>
                    <a:pt x="765046" y="5857834"/>
                  </a:lnTo>
                  <a:lnTo>
                    <a:pt x="820166" y="5857834"/>
                  </a:lnTo>
                  <a:lnTo>
                    <a:pt x="0" y="5858278"/>
                  </a:lnTo>
                  <a:close/>
                </a:path>
                <a:path w="7206615" h="5858509">
                  <a:moveTo>
                    <a:pt x="765046" y="5857834"/>
                  </a:moveTo>
                  <a:lnTo>
                    <a:pt x="765046" y="13272"/>
                  </a:lnTo>
                  <a:lnTo>
                    <a:pt x="820166" y="13272"/>
                  </a:lnTo>
                  <a:lnTo>
                    <a:pt x="820166" y="5857833"/>
                  </a:lnTo>
                  <a:lnTo>
                    <a:pt x="765046" y="5857834"/>
                  </a:lnTo>
                  <a:close/>
                </a:path>
                <a:path w="7206615" h="5858509">
                  <a:moveTo>
                    <a:pt x="820166" y="5857833"/>
                  </a:moveTo>
                  <a:lnTo>
                    <a:pt x="820166" y="13272"/>
                  </a:lnTo>
                  <a:lnTo>
                    <a:pt x="7040237" y="13272"/>
                  </a:lnTo>
                  <a:lnTo>
                    <a:pt x="7040269" y="158375"/>
                  </a:lnTo>
                  <a:lnTo>
                    <a:pt x="7040269" y="5857770"/>
                  </a:lnTo>
                  <a:lnTo>
                    <a:pt x="7095326" y="5857770"/>
                  </a:lnTo>
                  <a:lnTo>
                    <a:pt x="820166" y="5857833"/>
                  </a:lnTo>
                  <a:close/>
                </a:path>
                <a:path w="7206615" h="5858509">
                  <a:moveTo>
                    <a:pt x="7040269" y="5857770"/>
                  </a:moveTo>
                  <a:lnTo>
                    <a:pt x="7040269" y="103255"/>
                  </a:lnTo>
                  <a:lnTo>
                    <a:pt x="7040237" y="13272"/>
                  </a:lnTo>
                  <a:lnTo>
                    <a:pt x="7095291" y="13272"/>
                  </a:lnTo>
                  <a:lnTo>
                    <a:pt x="7095326" y="158375"/>
                  </a:lnTo>
                  <a:lnTo>
                    <a:pt x="7095326" y="5857755"/>
                  </a:lnTo>
                  <a:lnTo>
                    <a:pt x="7040269" y="5857770"/>
                  </a:lnTo>
                  <a:close/>
                </a:path>
                <a:path w="7206615" h="5858509">
                  <a:moveTo>
                    <a:pt x="7095326" y="5857755"/>
                  </a:moveTo>
                  <a:lnTo>
                    <a:pt x="7095326" y="103255"/>
                  </a:lnTo>
                  <a:lnTo>
                    <a:pt x="7095291" y="13272"/>
                  </a:lnTo>
                  <a:lnTo>
                    <a:pt x="7128538" y="13272"/>
                  </a:lnTo>
                  <a:lnTo>
                    <a:pt x="7183273" y="35978"/>
                  </a:lnTo>
                  <a:lnTo>
                    <a:pt x="7205979" y="90713"/>
                  </a:lnTo>
                  <a:lnTo>
                    <a:pt x="7206011" y="158375"/>
                  </a:lnTo>
                  <a:lnTo>
                    <a:pt x="7206011" y="5857707"/>
                  </a:lnTo>
                  <a:lnTo>
                    <a:pt x="7095326" y="5857755"/>
                  </a:lnTo>
                  <a:close/>
                </a:path>
                <a:path w="7206615" h="5858509">
                  <a:moveTo>
                    <a:pt x="7040269" y="158375"/>
                  </a:moveTo>
                  <a:lnTo>
                    <a:pt x="7040237" y="103255"/>
                  </a:lnTo>
                  <a:lnTo>
                    <a:pt x="7040269" y="158375"/>
                  </a:lnTo>
                  <a:close/>
                </a:path>
                <a:path w="7206615" h="5858509">
                  <a:moveTo>
                    <a:pt x="7095326" y="158375"/>
                  </a:moveTo>
                  <a:lnTo>
                    <a:pt x="7095291" y="103255"/>
                  </a:lnTo>
                  <a:lnTo>
                    <a:pt x="7095326" y="158375"/>
                  </a:lnTo>
                  <a:close/>
                </a:path>
                <a:path w="7206615" h="5858509">
                  <a:moveTo>
                    <a:pt x="7206011" y="158375"/>
                  </a:moveTo>
                  <a:lnTo>
                    <a:pt x="7205979" y="103255"/>
                  </a:lnTo>
                  <a:lnTo>
                    <a:pt x="7206011" y="158375"/>
                  </a:lnTo>
                  <a:close/>
                </a:path>
                <a:path w="7206615" h="5858509">
                  <a:moveTo>
                    <a:pt x="7095326" y="5857770"/>
                  </a:moveTo>
                  <a:lnTo>
                    <a:pt x="7040269" y="5857770"/>
                  </a:lnTo>
                  <a:lnTo>
                    <a:pt x="7095326" y="5857755"/>
                  </a:lnTo>
                  <a:close/>
                </a:path>
                <a:path w="7206615" h="5858509">
                  <a:moveTo>
                    <a:pt x="820166" y="5857834"/>
                  </a:moveTo>
                  <a:lnTo>
                    <a:pt x="765046" y="5857834"/>
                  </a:lnTo>
                  <a:lnTo>
                    <a:pt x="820166" y="5857833"/>
                  </a:lnTo>
                  <a:close/>
                </a:path>
              </a:pathLst>
            </a:custGeom>
            <a:solidFill>
              <a:srgbClr val="ED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16075" y="3158992"/>
              <a:ext cx="7244080" cy="5876925"/>
            </a:xfrm>
            <a:custGeom>
              <a:avLst/>
              <a:gdLst/>
              <a:ahLst/>
              <a:cxnLst/>
              <a:rect l="l" t="t" r="r" b="b"/>
              <a:pathLst>
                <a:path w="7244080" h="5876925">
                  <a:moveTo>
                    <a:pt x="783938" y="18860"/>
                  </a:moveTo>
                  <a:lnTo>
                    <a:pt x="673285" y="18860"/>
                  </a:lnTo>
                  <a:lnTo>
                    <a:pt x="669062" y="14637"/>
                  </a:lnTo>
                  <a:lnTo>
                    <a:pt x="669180" y="7582"/>
                  </a:lnTo>
                  <a:lnTo>
                    <a:pt x="669380" y="6763"/>
                  </a:lnTo>
                  <a:lnTo>
                    <a:pt x="671348" y="2317"/>
                  </a:lnTo>
                  <a:lnTo>
                    <a:pt x="674650" y="0"/>
                  </a:lnTo>
                  <a:lnTo>
                    <a:pt x="783938" y="0"/>
                  </a:lnTo>
                  <a:lnTo>
                    <a:pt x="783938" y="18860"/>
                  </a:lnTo>
                  <a:close/>
                </a:path>
                <a:path w="7244080" h="5876925">
                  <a:moveTo>
                    <a:pt x="7114250" y="18892"/>
                  </a:moveTo>
                  <a:lnTo>
                    <a:pt x="783938" y="18892"/>
                  </a:lnTo>
                  <a:lnTo>
                    <a:pt x="783938" y="0"/>
                  </a:lnTo>
                  <a:lnTo>
                    <a:pt x="839058" y="0"/>
                  </a:lnTo>
                  <a:lnTo>
                    <a:pt x="839058" y="18860"/>
                  </a:lnTo>
                  <a:lnTo>
                    <a:pt x="7114250" y="18860"/>
                  </a:lnTo>
                  <a:close/>
                </a:path>
                <a:path w="7244080" h="5876925">
                  <a:moveTo>
                    <a:pt x="7059129" y="18860"/>
                  </a:moveTo>
                  <a:lnTo>
                    <a:pt x="839058" y="18860"/>
                  </a:lnTo>
                  <a:lnTo>
                    <a:pt x="839058" y="0"/>
                  </a:lnTo>
                  <a:lnTo>
                    <a:pt x="7059129" y="0"/>
                  </a:lnTo>
                  <a:lnTo>
                    <a:pt x="7059129" y="18860"/>
                  </a:lnTo>
                  <a:close/>
                </a:path>
                <a:path w="7244080" h="5876925">
                  <a:moveTo>
                    <a:pt x="7114250" y="18860"/>
                  </a:moveTo>
                  <a:lnTo>
                    <a:pt x="7059129" y="18860"/>
                  </a:lnTo>
                  <a:lnTo>
                    <a:pt x="7059129" y="0"/>
                  </a:lnTo>
                  <a:lnTo>
                    <a:pt x="7114250" y="0"/>
                  </a:lnTo>
                  <a:lnTo>
                    <a:pt x="7114250" y="18860"/>
                  </a:lnTo>
                  <a:close/>
                </a:path>
                <a:path w="7244080" h="5876925">
                  <a:moveTo>
                    <a:pt x="7239540" y="5876726"/>
                  </a:moveTo>
                  <a:lnTo>
                    <a:pt x="7229126" y="5876726"/>
                  </a:lnTo>
                  <a:lnTo>
                    <a:pt x="7224903" y="5872503"/>
                  </a:lnTo>
                  <a:lnTo>
                    <a:pt x="7224871" y="96301"/>
                  </a:lnTo>
                  <a:lnTo>
                    <a:pt x="7218776" y="66185"/>
                  </a:lnTo>
                  <a:lnTo>
                    <a:pt x="7202165" y="41566"/>
                  </a:lnTo>
                  <a:lnTo>
                    <a:pt x="7177546" y="24955"/>
                  </a:lnTo>
                  <a:lnTo>
                    <a:pt x="7147430" y="18860"/>
                  </a:lnTo>
                  <a:lnTo>
                    <a:pt x="7114250" y="18860"/>
                  </a:lnTo>
                  <a:lnTo>
                    <a:pt x="7114250" y="0"/>
                  </a:lnTo>
                  <a:lnTo>
                    <a:pt x="7147430" y="0"/>
                  </a:lnTo>
                  <a:lnTo>
                    <a:pt x="7184892" y="7582"/>
                  </a:lnTo>
                  <a:lnTo>
                    <a:pt x="7215516" y="28246"/>
                  </a:lnTo>
                  <a:lnTo>
                    <a:pt x="7236181" y="58871"/>
                  </a:lnTo>
                  <a:lnTo>
                    <a:pt x="7243757" y="96301"/>
                  </a:lnTo>
                  <a:lnTo>
                    <a:pt x="7243763" y="5872503"/>
                  </a:lnTo>
                  <a:lnTo>
                    <a:pt x="7239540" y="5876726"/>
                  </a:lnTo>
                  <a:close/>
                </a:path>
                <a:path w="7244080" h="5876925">
                  <a:moveTo>
                    <a:pt x="7224903" y="5788425"/>
                  </a:moveTo>
                  <a:lnTo>
                    <a:pt x="7224871" y="5733337"/>
                  </a:lnTo>
                  <a:lnTo>
                    <a:pt x="7224903" y="5788425"/>
                  </a:lnTo>
                  <a:close/>
                </a:path>
                <a:path w="7244080" h="5876925">
                  <a:moveTo>
                    <a:pt x="14637" y="5876726"/>
                  </a:moveTo>
                  <a:lnTo>
                    <a:pt x="4222" y="5876726"/>
                  </a:lnTo>
                  <a:lnTo>
                    <a:pt x="0" y="5872503"/>
                  </a:lnTo>
                  <a:lnTo>
                    <a:pt x="0" y="96333"/>
                  </a:lnTo>
                  <a:lnTo>
                    <a:pt x="7582" y="58871"/>
                  </a:lnTo>
                  <a:lnTo>
                    <a:pt x="28246" y="28246"/>
                  </a:lnTo>
                  <a:lnTo>
                    <a:pt x="58871" y="7582"/>
                  </a:lnTo>
                  <a:lnTo>
                    <a:pt x="96333" y="0"/>
                  </a:lnTo>
                  <a:lnTo>
                    <a:pt x="511100" y="0"/>
                  </a:lnTo>
                  <a:lnTo>
                    <a:pt x="516720" y="14669"/>
                  </a:lnTo>
                  <a:lnTo>
                    <a:pt x="512497" y="18892"/>
                  </a:lnTo>
                  <a:lnTo>
                    <a:pt x="96333" y="18892"/>
                  </a:lnTo>
                  <a:lnTo>
                    <a:pt x="66216" y="24986"/>
                  </a:lnTo>
                  <a:lnTo>
                    <a:pt x="41598" y="41598"/>
                  </a:lnTo>
                  <a:lnTo>
                    <a:pt x="24986" y="66216"/>
                  </a:lnTo>
                  <a:lnTo>
                    <a:pt x="18892" y="96333"/>
                  </a:lnTo>
                  <a:lnTo>
                    <a:pt x="18860" y="5733337"/>
                  </a:lnTo>
                  <a:lnTo>
                    <a:pt x="18860" y="5872503"/>
                  </a:lnTo>
                  <a:lnTo>
                    <a:pt x="14637" y="5876726"/>
                  </a:lnTo>
                  <a:close/>
                </a:path>
                <a:path w="7244080" h="5876925">
                  <a:moveTo>
                    <a:pt x="18892" y="5788425"/>
                  </a:moveTo>
                  <a:lnTo>
                    <a:pt x="18860" y="5733337"/>
                  </a:lnTo>
                  <a:lnTo>
                    <a:pt x="18892" y="578842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516075" y="9024178"/>
              <a:ext cx="6951345" cy="0"/>
            </a:xfrm>
            <a:custGeom>
              <a:avLst/>
              <a:gdLst/>
              <a:ahLst/>
              <a:cxnLst/>
              <a:rect l="l" t="t" r="r" b="b"/>
              <a:pathLst>
                <a:path w="6951344">
                  <a:moveTo>
                    <a:pt x="0" y="0"/>
                  </a:moveTo>
                  <a:lnTo>
                    <a:pt x="6950733" y="0"/>
                  </a:lnTo>
                </a:path>
              </a:pathLst>
            </a:custGeom>
            <a:ln w="14287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28174" y="9024178"/>
              <a:ext cx="6951345" cy="0"/>
            </a:xfrm>
            <a:custGeom>
              <a:avLst/>
              <a:gdLst/>
              <a:ahLst/>
              <a:cxnLst/>
              <a:rect l="l" t="t" r="r" b="b"/>
              <a:pathLst>
                <a:path w="6951345">
                  <a:moveTo>
                    <a:pt x="0" y="0"/>
                  </a:moveTo>
                  <a:lnTo>
                    <a:pt x="6950733" y="0"/>
                  </a:lnTo>
                </a:path>
              </a:pathLst>
            </a:custGeom>
            <a:ln w="14287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3324" y="5799105"/>
              <a:ext cx="6279354" cy="26725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96476" y="5799105"/>
              <a:ext cx="6279354" cy="267256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547380" y="5497512"/>
              <a:ext cx="1193800" cy="1193800"/>
            </a:xfrm>
            <a:custGeom>
              <a:avLst/>
              <a:gdLst/>
              <a:ahLst/>
              <a:cxnLst/>
              <a:rect l="l" t="t" r="r" b="b"/>
              <a:pathLst>
                <a:path w="1193800" h="1193800">
                  <a:moveTo>
                    <a:pt x="596619" y="1193239"/>
                  </a:moveTo>
                  <a:lnTo>
                    <a:pt x="544161" y="1190930"/>
                  </a:lnTo>
                  <a:lnTo>
                    <a:pt x="492457" y="1184079"/>
                  </a:lnTo>
                  <a:lnTo>
                    <a:pt x="441783" y="1172799"/>
                  </a:lnTo>
                  <a:lnTo>
                    <a:pt x="392413" y="1157204"/>
                  </a:lnTo>
                  <a:lnTo>
                    <a:pt x="344622" y="1137409"/>
                  </a:lnTo>
                  <a:lnTo>
                    <a:pt x="298685" y="1113526"/>
                  </a:lnTo>
                  <a:lnTo>
                    <a:pt x="254877" y="1085670"/>
                  </a:lnTo>
                  <a:lnTo>
                    <a:pt x="213472" y="1053954"/>
                  </a:lnTo>
                  <a:lnTo>
                    <a:pt x="174745" y="1018493"/>
                  </a:lnTo>
                  <a:lnTo>
                    <a:pt x="139284" y="979767"/>
                  </a:lnTo>
                  <a:lnTo>
                    <a:pt x="107569" y="938362"/>
                  </a:lnTo>
                  <a:lnTo>
                    <a:pt x="79713" y="894554"/>
                  </a:lnTo>
                  <a:lnTo>
                    <a:pt x="55830" y="848617"/>
                  </a:lnTo>
                  <a:lnTo>
                    <a:pt x="36035" y="800826"/>
                  </a:lnTo>
                  <a:lnTo>
                    <a:pt x="20440" y="751456"/>
                  </a:lnTo>
                  <a:lnTo>
                    <a:pt x="9160" y="700782"/>
                  </a:lnTo>
                  <a:lnTo>
                    <a:pt x="2309" y="649078"/>
                  </a:lnTo>
                  <a:lnTo>
                    <a:pt x="0" y="596619"/>
                  </a:lnTo>
                  <a:lnTo>
                    <a:pt x="2309" y="544161"/>
                  </a:lnTo>
                  <a:lnTo>
                    <a:pt x="9160" y="492457"/>
                  </a:lnTo>
                  <a:lnTo>
                    <a:pt x="20440" y="441783"/>
                  </a:lnTo>
                  <a:lnTo>
                    <a:pt x="36035" y="392413"/>
                  </a:lnTo>
                  <a:lnTo>
                    <a:pt x="55830" y="344622"/>
                  </a:lnTo>
                  <a:lnTo>
                    <a:pt x="79713" y="298685"/>
                  </a:lnTo>
                  <a:lnTo>
                    <a:pt x="107569" y="254877"/>
                  </a:lnTo>
                  <a:lnTo>
                    <a:pt x="139284" y="213472"/>
                  </a:lnTo>
                  <a:lnTo>
                    <a:pt x="174745" y="174745"/>
                  </a:lnTo>
                  <a:lnTo>
                    <a:pt x="213472" y="139284"/>
                  </a:lnTo>
                  <a:lnTo>
                    <a:pt x="254877" y="107569"/>
                  </a:lnTo>
                  <a:lnTo>
                    <a:pt x="298685" y="79713"/>
                  </a:lnTo>
                  <a:lnTo>
                    <a:pt x="344622" y="55830"/>
                  </a:lnTo>
                  <a:lnTo>
                    <a:pt x="392413" y="36035"/>
                  </a:lnTo>
                  <a:lnTo>
                    <a:pt x="441783" y="20440"/>
                  </a:lnTo>
                  <a:lnTo>
                    <a:pt x="492457" y="9160"/>
                  </a:lnTo>
                  <a:lnTo>
                    <a:pt x="544161" y="2309"/>
                  </a:lnTo>
                  <a:lnTo>
                    <a:pt x="596619" y="0"/>
                  </a:lnTo>
                  <a:lnTo>
                    <a:pt x="649078" y="2309"/>
                  </a:lnTo>
                  <a:lnTo>
                    <a:pt x="700782" y="9160"/>
                  </a:lnTo>
                  <a:lnTo>
                    <a:pt x="751456" y="20440"/>
                  </a:lnTo>
                  <a:lnTo>
                    <a:pt x="800826" y="36035"/>
                  </a:lnTo>
                  <a:lnTo>
                    <a:pt x="848617" y="55830"/>
                  </a:lnTo>
                  <a:lnTo>
                    <a:pt x="894554" y="79713"/>
                  </a:lnTo>
                  <a:lnTo>
                    <a:pt x="938362" y="107569"/>
                  </a:lnTo>
                  <a:lnTo>
                    <a:pt x="979767" y="139284"/>
                  </a:lnTo>
                  <a:lnTo>
                    <a:pt x="1018493" y="174745"/>
                  </a:lnTo>
                  <a:lnTo>
                    <a:pt x="1053954" y="213472"/>
                  </a:lnTo>
                  <a:lnTo>
                    <a:pt x="1085670" y="254877"/>
                  </a:lnTo>
                  <a:lnTo>
                    <a:pt x="1113526" y="298685"/>
                  </a:lnTo>
                  <a:lnTo>
                    <a:pt x="1137408" y="344622"/>
                  </a:lnTo>
                  <a:lnTo>
                    <a:pt x="1157204" y="392413"/>
                  </a:lnTo>
                  <a:lnTo>
                    <a:pt x="1172799" y="441783"/>
                  </a:lnTo>
                  <a:lnTo>
                    <a:pt x="1184079" y="492457"/>
                  </a:lnTo>
                  <a:lnTo>
                    <a:pt x="1190930" y="544161"/>
                  </a:lnTo>
                  <a:lnTo>
                    <a:pt x="1193239" y="596619"/>
                  </a:lnTo>
                  <a:lnTo>
                    <a:pt x="1190930" y="649078"/>
                  </a:lnTo>
                  <a:lnTo>
                    <a:pt x="1184079" y="700782"/>
                  </a:lnTo>
                  <a:lnTo>
                    <a:pt x="1172799" y="751456"/>
                  </a:lnTo>
                  <a:lnTo>
                    <a:pt x="1157204" y="800826"/>
                  </a:lnTo>
                  <a:lnTo>
                    <a:pt x="1137408" y="848617"/>
                  </a:lnTo>
                  <a:lnTo>
                    <a:pt x="1113526" y="894554"/>
                  </a:lnTo>
                  <a:lnTo>
                    <a:pt x="1085670" y="938362"/>
                  </a:lnTo>
                  <a:lnTo>
                    <a:pt x="1053954" y="979767"/>
                  </a:lnTo>
                  <a:lnTo>
                    <a:pt x="1018493" y="1018493"/>
                  </a:lnTo>
                  <a:lnTo>
                    <a:pt x="979767" y="1053954"/>
                  </a:lnTo>
                  <a:lnTo>
                    <a:pt x="938362" y="1085670"/>
                  </a:lnTo>
                  <a:lnTo>
                    <a:pt x="894554" y="1113526"/>
                  </a:lnTo>
                  <a:lnTo>
                    <a:pt x="848617" y="1137409"/>
                  </a:lnTo>
                  <a:lnTo>
                    <a:pt x="800826" y="1157204"/>
                  </a:lnTo>
                  <a:lnTo>
                    <a:pt x="751456" y="1172799"/>
                  </a:lnTo>
                  <a:lnTo>
                    <a:pt x="700782" y="1184079"/>
                  </a:lnTo>
                  <a:lnTo>
                    <a:pt x="649078" y="1190930"/>
                  </a:lnTo>
                  <a:lnTo>
                    <a:pt x="596619" y="1193239"/>
                  </a:lnTo>
                  <a:close/>
                </a:path>
              </a:pathLst>
            </a:custGeom>
            <a:solidFill>
              <a:srgbClr val="ED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47380" y="5497512"/>
              <a:ext cx="1193800" cy="1193800"/>
            </a:xfrm>
            <a:custGeom>
              <a:avLst/>
              <a:gdLst/>
              <a:ahLst/>
              <a:cxnLst/>
              <a:rect l="l" t="t" r="r" b="b"/>
              <a:pathLst>
                <a:path w="1193800" h="1193800">
                  <a:moveTo>
                    <a:pt x="0" y="596619"/>
                  </a:moveTo>
                  <a:lnTo>
                    <a:pt x="2309" y="649078"/>
                  </a:lnTo>
                  <a:lnTo>
                    <a:pt x="9160" y="700782"/>
                  </a:lnTo>
                  <a:lnTo>
                    <a:pt x="20440" y="751456"/>
                  </a:lnTo>
                  <a:lnTo>
                    <a:pt x="36035" y="800826"/>
                  </a:lnTo>
                  <a:lnTo>
                    <a:pt x="55830" y="848617"/>
                  </a:lnTo>
                  <a:lnTo>
                    <a:pt x="79713" y="894554"/>
                  </a:lnTo>
                  <a:lnTo>
                    <a:pt x="107569" y="938362"/>
                  </a:lnTo>
                  <a:lnTo>
                    <a:pt x="139284" y="979767"/>
                  </a:lnTo>
                  <a:lnTo>
                    <a:pt x="174745" y="1018493"/>
                  </a:lnTo>
                  <a:lnTo>
                    <a:pt x="213472" y="1053954"/>
                  </a:lnTo>
                  <a:lnTo>
                    <a:pt x="254877" y="1085670"/>
                  </a:lnTo>
                  <a:lnTo>
                    <a:pt x="298685" y="1113526"/>
                  </a:lnTo>
                  <a:lnTo>
                    <a:pt x="344622" y="1137409"/>
                  </a:lnTo>
                  <a:lnTo>
                    <a:pt x="392413" y="1157204"/>
                  </a:lnTo>
                  <a:lnTo>
                    <a:pt x="441783" y="1172799"/>
                  </a:lnTo>
                  <a:lnTo>
                    <a:pt x="492457" y="1184079"/>
                  </a:lnTo>
                  <a:lnTo>
                    <a:pt x="544161" y="1190930"/>
                  </a:lnTo>
                  <a:lnTo>
                    <a:pt x="596619" y="1193239"/>
                  </a:lnTo>
                  <a:lnTo>
                    <a:pt x="649078" y="1190930"/>
                  </a:lnTo>
                  <a:lnTo>
                    <a:pt x="700782" y="1184079"/>
                  </a:lnTo>
                  <a:lnTo>
                    <a:pt x="751456" y="1172799"/>
                  </a:lnTo>
                  <a:lnTo>
                    <a:pt x="800826" y="1157204"/>
                  </a:lnTo>
                  <a:lnTo>
                    <a:pt x="848617" y="1137409"/>
                  </a:lnTo>
                  <a:lnTo>
                    <a:pt x="894554" y="1113526"/>
                  </a:lnTo>
                  <a:lnTo>
                    <a:pt x="938362" y="1085670"/>
                  </a:lnTo>
                  <a:lnTo>
                    <a:pt x="979767" y="1053954"/>
                  </a:lnTo>
                  <a:lnTo>
                    <a:pt x="1018493" y="1018493"/>
                  </a:lnTo>
                  <a:lnTo>
                    <a:pt x="1053954" y="979767"/>
                  </a:lnTo>
                  <a:lnTo>
                    <a:pt x="1085670" y="938362"/>
                  </a:lnTo>
                  <a:lnTo>
                    <a:pt x="1113526" y="894554"/>
                  </a:lnTo>
                  <a:lnTo>
                    <a:pt x="1137408" y="848617"/>
                  </a:lnTo>
                  <a:lnTo>
                    <a:pt x="1157204" y="800826"/>
                  </a:lnTo>
                  <a:lnTo>
                    <a:pt x="1172799" y="751456"/>
                  </a:lnTo>
                  <a:lnTo>
                    <a:pt x="1184079" y="700782"/>
                  </a:lnTo>
                  <a:lnTo>
                    <a:pt x="1190930" y="649078"/>
                  </a:lnTo>
                  <a:lnTo>
                    <a:pt x="1193239" y="596619"/>
                  </a:lnTo>
                  <a:lnTo>
                    <a:pt x="1190930" y="544161"/>
                  </a:lnTo>
                  <a:lnTo>
                    <a:pt x="1184079" y="492457"/>
                  </a:lnTo>
                  <a:lnTo>
                    <a:pt x="1172799" y="441783"/>
                  </a:lnTo>
                  <a:lnTo>
                    <a:pt x="1157204" y="392413"/>
                  </a:lnTo>
                  <a:lnTo>
                    <a:pt x="1137408" y="344622"/>
                  </a:lnTo>
                  <a:lnTo>
                    <a:pt x="1113526" y="298685"/>
                  </a:lnTo>
                  <a:lnTo>
                    <a:pt x="1085670" y="254877"/>
                  </a:lnTo>
                  <a:lnTo>
                    <a:pt x="1053954" y="213472"/>
                  </a:lnTo>
                  <a:lnTo>
                    <a:pt x="1018493" y="174745"/>
                  </a:lnTo>
                  <a:lnTo>
                    <a:pt x="979767" y="139284"/>
                  </a:lnTo>
                  <a:lnTo>
                    <a:pt x="938362" y="107569"/>
                  </a:lnTo>
                  <a:lnTo>
                    <a:pt x="894554" y="79713"/>
                  </a:lnTo>
                  <a:lnTo>
                    <a:pt x="848617" y="55830"/>
                  </a:lnTo>
                  <a:lnTo>
                    <a:pt x="800826" y="36035"/>
                  </a:lnTo>
                  <a:lnTo>
                    <a:pt x="751456" y="20440"/>
                  </a:lnTo>
                  <a:lnTo>
                    <a:pt x="700782" y="9160"/>
                  </a:lnTo>
                  <a:lnTo>
                    <a:pt x="649078" y="2309"/>
                  </a:lnTo>
                  <a:lnTo>
                    <a:pt x="596619" y="0"/>
                  </a:lnTo>
                  <a:lnTo>
                    <a:pt x="544161" y="2309"/>
                  </a:lnTo>
                  <a:lnTo>
                    <a:pt x="492457" y="9160"/>
                  </a:lnTo>
                  <a:lnTo>
                    <a:pt x="441783" y="20440"/>
                  </a:lnTo>
                  <a:lnTo>
                    <a:pt x="392413" y="36035"/>
                  </a:lnTo>
                  <a:lnTo>
                    <a:pt x="344622" y="55830"/>
                  </a:lnTo>
                  <a:lnTo>
                    <a:pt x="298685" y="79713"/>
                  </a:lnTo>
                  <a:lnTo>
                    <a:pt x="254877" y="107569"/>
                  </a:lnTo>
                  <a:lnTo>
                    <a:pt x="213472" y="139284"/>
                  </a:lnTo>
                  <a:lnTo>
                    <a:pt x="174745" y="174745"/>
                  </a:lnTo>
                  <a:lnTo>
                    <a:pt x="139284" y="213472"/>
                  </a:lnTo>
                  <a:lnTo>
                    <a:pt x="107569" y="254877"/>
                  </a:lnTo>
                  <a:lnTo>
                    <a:pt x="79713" y="298685"/>
                  </a:lnTo>
                  <a:lnTo>
                    <a:pt x="55830" y="344622"/>
                  </a:lnTo>
                  <a:lnTo>
                    <a:pt x="36035" y="392413"/>
                  </a:lnTo>
                  <a:lnTo>
                    <a:pt x="20440" y="441783"/>
                  </a:lnTo>
                  <a:lnTo>
                    <a:pt x="9160" y="492457"/>
                  </a:lnTo>
                  <a:lnTo>
                    <a:pt x="2309" y="544161"/>
                  </a:lnTo>
                  <a:lnTo>
                    <a:pt x="0" y="596619"/>
                  </a:lnTo>
                  <a:close/>
                </a:path>
              </a:pathLst>
            </a:custGeom>
            <a:ln w="38099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458825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81702" y="7805641"/>
              <a:ext cx="126493" cy="18593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427246" y="7961853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24130" y="33020"/>
                  </a:moveTo>
                  <a:lnTo>
                    <a:pt x="15494" y="33020"/>
                  </a:lnTo>
                  <a:lnTo>
                    <a:pt x="7112" y="33020"/>
                  </a:lnTo>
                  <a:lnTo>
                    <a:pt x="0" y="26416"/>
                  </a:lnTo>
                  <a:lnTo>
                    <a:pt x="0" y="6604"/>
                  </a:lnTo>
                  <a:lnTo>
                    <a:pt x="7112" y="0"/>
                  </a:lnTo>
                  <a:lnTo>
                    <a:pt x="24130" y="0"/>
                  </a:lnTo>
                  <a:lnTo>
                    <a:pt x="31242" y="6604"/>
                  </a:lnTo>
                  <a:lnTo>
                    <a:pt x="31242" y="26416"/>
                  </a:lnTo>
                  <a:lnTo>
                    <a:pt x="24130" y="3302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55254" y="7783035"/>
              <a:ext cx="183898" cy="22707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73951" y="7781511"/>
              <a:ext cx="208790" cy="22860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04585" y="7783035"/>
              <a:ext cx="180342" cy="22377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24298" y="7782781"/>
              <a:ext cx="186184" cy="22758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1450866" y="7791551"/>
              <a:ext cx="206375" cy="213360"/>
            </a:xfrm>
            <a:custGeom>
              <a:avLst/>
              <a:gdLst/>
              <a:ahLst/>
              <a:cxnLst/>
              <a:rect l="l" t="t" r="r" b="b"/>
              <a:pathLst>
                <a:path w="206375" h="213359">
                  <a:moveTo>
                    <a:pt x="182118" y="60960"/>
                  </a:moveTo>
                  <a:lnTo>
                    <a:pt x="46736" y="60960"/>
                  </a:lnTo>
                  <a:lnTo>
                    <a:pt x="46736" y="0"/>
                  </a:lnTo>
                  <a:lnTo>
                    <a:pt x="28194" y="0"/>
                  </a:lnTo>
                  <a:lnTo>
                    <a:pt x="28194" y="60960"/>
                  </a:lnTo>
                  <a:lnTo>
                    <a:pt x="28194" y="76200"/>
                  </a:lnTo>
                  <a:lnTo>
                    <a:pt x="182118" y="76200"/>
                  </a:lnTo>
                  <a:lnTo>
                    <a:pt x="182118" y="60960"/>
                  </a:lnTo>
                  <a:close/>
                </a:path>
                <a:path w="206375" h="213359">
                  <a:moveTo>
                    <a:pt x="183642" y="198120"/>
                  </a:moveTo>
                  <a:lnTo>
                    <a:pt x="45466" y="198120"/>
                  </a:lnTo>
                  <a:lnTo>
                    <a:pt x="45466" y="147320"/>
                  </a:lnTo>
                  <a:lnTo>
                    <a:pt x="26924" y="147320"/>
                  </a:lnTo>
                  <a:lnTo>
                    <a:pt x="26924" y="198120"/>
                  </a:lnTo>
                  <a:lnTo>
                    <a:pt x="26924" y="213360"/>
                  </a:lnTo>
                  <a:lnTo>
                    <a:pt x="183642" y="213360"/>
                  </a:lnTo>
                  <a:lnTo>
                    <a:pt x="183642" y="198120"/>
                  </a:lnTo>
                  <a:close/>
                </a:path>
                <a:path w="206375" h="213359">
                  <a:moveTo>
                    <a:pt x="205994" y="107569"/>
                  </a:moveTo>
                  <a:lnTo>
                    <a:pt x="0" y="107569"/>
                  </a:lnTo>
                  <a:lnTo>
                    <a:pt x="0" y="123063"/>
                  </a:lnTo>
                  <a:lnTo>
                    <a:pt x="205994" y="123063"/>
                  </a:lnTo>
                  <a:lnTo>
                    <a:pt x="205994" y="10756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49559" y="7805641"/>
              <a:ext cx="100077" cy="18593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69195" y="7802085"/>
              <a:ext cx="246383" cy="19278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135390" y="7783035"/>
              <a:ext cx="194058" cy="22428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2361951" y="7782661"/>
              <a:ext cx="782955" cy="255904"/>
            </a:xfrm>
            <a:custGeom>
              <a:avLst/>
              <a:gdLst/>
              <a:ahLst/>
              <a:cxnLst/>
              <a:rect l="l" t="t" r="r" b="b"/>
              <a:pathLst>
                <a:path w="782955" h="255904">
                  <a:moveTo>
                    <a:pt x="40386" y="204851"/>
                  </a:moveTo>
                  <a:lnTo>
                    <a:pt x="39103" y="194094"/>
                  </a:lnTo>
                  <a:lnTo>
                    <a:pt x="35407" y="186029"/>
                  </a:lnTo>
                  <a:lnTo>
                    <a:pt x="29565" y="180962"/>
                  </a:lnTo>
                  <a:lnTo>
                    <a:pt x="21844" y="179197"/>
                  </a:lnTo>
                  <a:lnTo>
                    <a:pt x="13462" y="179197"/>
                  </a:lnTo>
                  <a:lnTo>
                    <a:pt x="5842" y="184785"/>
                  </a:lnTo>
                  <a:lnTo>
                    <a:pt x="5842" y="204089"/>
                  </a:lnTo>
                  <a:lnTo>
                    <a:pt x="13208" y="209423"/>
                  </a:lnTo>
                  <a:lnTo>
                    <a:pt x="23622" y="209423"/>
                  </a:lnTo>
                  <a:lnTo>
                    <a:pt x="24638" y="209169"/>
                  </a:lnTo>
                  <a:lnTo>
                    <a:pt x="22796" y="220103"/>
                  </a:lnTo>
                  <a:lnTo>
                    <a:pt x="17843" y="229590"/>
                  </a:lnTo>
                  <a:lnTo>
                    <a:pt x="10134" y="237490"/>
                  </a:lnTo>
                  <a:lnTo>
                    <a:pt x="0" y="243713"/>
                  </a:lnTo>
                  <a:lnTo>
                    <a:pt x="5334" y="255905"/>
                  </a:lnTo>
                  <a:lnTo>
                    <a:pt x="19710" y="247256"/>
                  </a:lnTo>
                  <a:lnTo>
                    <a:pt x="30772" y="235623"/>
                  </a:lnTo>
                  <a:lnTo>
                    <a:pt x="37871" y="221361"/>
                  </a:lnTo>
                  <a:lnTo>
                    <a:pt x="40386" y="204851"/>
                  </a:lnTo>
                  <a:close/>
                </a:path>
                <a:path w="782955" h="255904">
                  <a:moveTo>
                    <a:pt x="238950" y="43180"/>
                  </a:moveTo>
                  <a:lnTo>
                    <a:pt x="152831" y="43180"/>
                  </a:lnTo>
                  <a:lnTo>
                    <a:pt x="152831" y="8890"/>
                  </a:lnTo>
                  <a:lnTo>
                    <a:pt x="134543" y="8890"/>
                  </a:lnTo>
                  <a:lnTo>
                    <a:pt x="134543" y="43180"/>
                  </a:lnTo>
                  <a:lnTo>
                    <a:pt x="134543" y="58420"/>
                  </a:lnTo>
                  <a:lnTo>
                    <a:pt x="134543" y="93980"/>
                  </a:lnTo>
                  <a:lnTo>
                    <a:pt x="134543" y="109220"/>
                  </a:lnTo>
                  <a:lnTo>
                    <a:pt x="238950" y="109220"/>
                  </a:lnTo>
                  <a:lnTo>
                    <a:pt x="238950" y="93980"/>
                  </a:lnTo>
                  <a:lnTo>
                    <a:pt x="152831" y="93980"/>
                  </a:lnTo>
                  <a:lnTo>
                    <a:pt x="152831" y="58420"/>
                  </a:lnTo>
                  <a:lnTo>
                    <a:pt x="220903" y="58420"/>
                  </a:lnTo>
                  <a:lnTo>
                    <a:pt x="220903" y="93345"/>
                  </a:lnTo>
                  <a:lnTo>
                    <a:pt x="238950" y="93345"/>
                  </a:lnTo>
                  <a:lnTo>
                    <a:pt x="238950" y="58420"/>
                  </a:lnTo>
                  <a:lnTo>
                    <a:pt x="238950" y="57785"/>
                  </a:lnTo>
                  <a:lnTo>
                    <a:pt x="238950" y="43180"/>
                  </a:lnTo>
                  <a:close/>
                </a:path>
                <a:path w="782955" h="255904">
                  <a:moveTo>
                    <a:pt x="238950" y="9271"/>
                  </a:moveTo>
                  <a:lnTo>
                    <a:pt x="220903" y="9271"/>
                  </a:lnTo>
                  <a:lnTo>
                    <a:pt x="220903" y="43053"/>
                  </a:lnTo>
                  <a:lnTo>
                    <a:pt x="238950" y="43053"/>
                  </a:lnTo>
                  <a:lnTo>
                    <a:pt x="238950" y="9271"/>
                  </a:lnTo>
                  <a:close/>
                </a:path>
                <a:path w="782955" h="255904">
                  <a:moveTo>
                    <a:pt x="309054" y="209550"/>
                  </a:moveTo>
                  <a:lnTo>
                    <a:pt x="176199" y="209550"/>
                  </a:lnTo>
                  <a:lnTo>
                    <a:pt x="176199" y="182880"/>
                  </a:lnTo>
                  <a:lnTo>
                    <a:pt x="300418" y="182880"/>
                  </a:lnTo>
                  <a:lnTo>
                    <a:pt x="300418" y="168910"/>
                  </a:lnTo>
                  <a:lnTo>
                    <a:pt x="300418" y="143510"/>
                  </a:lnTo>
                  <a:lnTo>
                    <a:pt x="300418" y="129540"/>
                  </a:lnTo>
                  <a:lnTo>
                    <a:pt x="157403" y="129540"/>
                  </a:lnTo>
                  <a:lnTo>
                    <a:pt x="157403" y="143510"/>
                  </a:lnTo>
                  <a:lnTo>
                    <a:pt x="282384" y="143510"/>
                  </a:lnTo>
                  <a:lnTo>
                    <a:pt x="282384" y="168910"/>
                  </a:lnTo>
                  <a:lnTo>
                    <a:pt x="157911" y="168910"/>
                  </a:lnTo>
                  <a:lnTo>
                    <a:pt x="157911" y="182880"/>
                  </a:lnTo>
                  <a:lnTo>
                    <a:pt x="157911" y="209550"/>
                  </a:lnTo>
                  <a:lnTo>
                    <a:pt x="157911" y="224790"/>
                  </a:lnTo>
                  <a:lnTo>
                    <a:pt x="309054" y="224790"/>
                  </a:lnTo>
                  <a:lnTo>
                    <a:pt x="309054" y="209550"/>
                  </a:lnTo>
                  <a:close/>
                </a:path>
                <a:path w="782955" h="255904">
                  <a:moveTo>
                    <a:pt x="334454" y="50800"/>
                  </a:moveTo>
                  <a:lnTo>
                    <a:pt x="300418" y="50800"/>
                  </a:lnTo>
                  <a:lnTo>
                    <a:pt x="300418" y="0"/>
                  </a:lnTo>
                  <a:lnTo>
                    <a:pt x="281876" y="0"/>
                  </a:lnTo>
                  <a:lnTo>
                    <a:pt x="281876" y="50800"/>
                  </a:lnTo>
                  <a:lnTo>
                    <a:pt x="281876" y="66040"/>
                  </a:lnTo>
                  <a:lnTo>
                    <a:pt x="281876" y="118110"/>
                  </a:lnTo>
                  <a:lnTo>
                    <a:pt x="300418" y="118110"/>
                  </a:lnTo>
                  <a:lnTo>
                    <a:pt x="300418" y="66040"/>
                  </a:lnTo>
                  <a:lnTo>
                    <a:pt x="334454" y="66040"/>
                  </a:lnTo>
                  <a:lnTo>
                    <a:pt x="334454" y="50800"/>
                  </a:lnTo>
                  <a:close/>
                </a:path>
                <a:path w="782955" h="255904">
                  <a:moveTo>
                    <a:pt x="556704" y="184023"/>
                  </a:moveTo>
                  <a:lnTo>
                    <a:pt x="497268" y="184023"/>
                  </a:lnTo>
                  <a:lnTo>
                    <a:pt x="497268" y="127889"/>
                  </a:lnTo>
                  <a:lnTo>
                    <a:pt x="536892" y="127889"/>
                  </a:lnTo>
                  <a:lnTo>
                    <a:pt x="536892" y="112649"/>
                  </a:lnTo>
                  <a:lnTo>
                    <a:pt x="500824" y="112649"/>
                  </a:lnTo>
                  <a:lnTo>
                    <a:pt x="500824" y="37211"/>
                  </a:lnTo>
                  <a:lnTo>
                    <a:pt x="536892" y="37211"/>
                  </a:lnTo>
                  <a:lnTo>
                    <a:pt x="536892" y="21717"/>
                  </a:lnTo>
                  <a:lnTo>
                    <a:pt x="482282" y="21717"/>
                  </a:lnTo>
                  <a:lnTo>
                    <a:pt x="482282" y="37211"/>
                  </a:lnTo>
                  <a:lnTo>
                    <a:pt x="482282" y="112649"/>
                  </a:lnTo>
                  <a:lnTo>
                    <a:pt x="478726" y="112649"/>
                  </a:lnTo>
                  <a:lnTo>
                    <a:pt x="478726" y="127889"/>
                  </a:lnTo>
                  <a:lnTo>
                    <a:pt x="478726" y="184023"/>
                  </a:lnTo>
                  <a:lnTo>
                    <a:pt x="427418" y="184023"/>
                  </a:lnTo>
                  <a:lnTo>
                    <a:pt x="427418" y="127889"/>
                  </a:lnTo>
                  <a:lnTo>
                    <a:pt x="478726" y="127889"/>
                  </a:lnTo>
                  <a:lnTo>
                    <a:pt x="478726" y="112649"/>
                  </a:lnTo>
                  <a:lnTo>
                    <a:pt x="423862" y="112649"/>
                  </a:lnTo>
                  <a:lnTo>
                    <a:pt x="423862" y="37211"/>
                  </a:lnTo>
                  <a:lnTo>
                    <a:pt x="482282" y="37211"/>
                  </a:lnTo>
                  <a:lnTo>
                    <a:pt x="482282" y="21717"/>
                  </a:lnTo>
                  <a:lnTo>
                    <a:pt x="369252" y="21717"/>
                  </a:lnTo>
                  <a:lnTo>
                    <a:pt x="369252" y="37211"/>
                  </a:lnTo>
                  <a:lnTo>
                    <a:pt x="405320" y="37211"/>
                  </a:lnTo>
                  <a:lnTo>
                    <a:pt x="405320" y="112649"/>
                  </a:lnTo>
                  <a:lnTo>
                    <a:pt x="369760" y="112649"/>
                  </a:lnTo>
                  <a:lnTo>
                    <a:pt x="369760" y="127889"/>
                  </a:lnTo>
                  <a:lnTo>
                    <a:pt x="409130" y="127889"/>
                  </a:lnTo>
                  <a:lnTo>
                    <a:pt x="409130" y="184023"/>
                  </a:lnTo>
                  <a:lnTo>
                    <a:pt x="350710" y="184023"/>
                  </a:lnTo>
                  <a:lnTo>
                    <a:pt x="350710" y="199517"/>
                  </a:lnTo>
                  <a:lnTo>
                    <a:pt x="556704" y="199517"/>
                  </a:lnTo>
                  <a:lnTo>
                    <a:pt x="556704" y="184023"/>
                  </a:lnTo>
                  <a:close/>
                </a:path>
                <a:path w="782955" h="255904">
                  <a:moveTo>
                    <a:pt x="758634" y="69850"/>
                  </a:moveTo>
                  <a:lnTo>
                    <a:pt x="623252" y="69850"/>
                  </a:lnTo>
                  <a:lnTo>
                    <a:pt x="623252" y="8890"/>
                  </a:lnTo>
                  <a:lnTo>
                    <a:pt x="604710" y="8890"/>
                  </a:lnTo>
                  <a:lnTo>
                    <a:pt x="604710" y="69850"/>
                  </a:lnTo>
                  <a:lnTo>
                    <a:pt x="604710" y="85090"/>
                  </a:lnTo>
                  <a:lnTo>
                    <a:pt x="758634" y="85090"/>
                  </a:lnTo>
                  <a:lnTo>
                    <a:pt x="758634" y="69850"/>
                  </a:lnTo>
                  <a:close/>
                </a:path>
                <a:path w="782955" h="255904">
                  <a:moveTo>
                    <a:pt x="760158" y="207010"/>
                  </a:moveTo>
                  <a:lnTo>
                    <a:pt x="621982" y="207010"/>
                  </a:lnTo>
                  <a:lnTo>
                    <a:pt x="621982" y="156210"/>
                  </a:lnTo>
                  <a:lnTo>
                    <a:pt x="603440" y="156210"/>
                  </a:lnTo>
                  <a:lnTo>
                    <a:pt x="603440" y="207010"/>
                  </a:lnTo>
                  <a:lnTo>
                    <a:pt x="603440" y="222250"/>
                  </a:lnTo>
                  <a:lnTo>
                    <a:pt x="760158" y="222250"/>
                  </a:lnTo>
                  <a:lnTo>
                    <a:pt x="760158" y="207010"/>
                  </a:lnTo>
                  <a:close/>
                </a:path>
                <a:path w="782955" h="255904">
                  <a:moveTo>
                    <a:pt x="782510" y="116459"/>
                  </a:moveTo>
                  <a:lnTo>
                    <a:pt x="576516" y="116459"/>
                  </a:lnTo>
                  <a:lnTo>
                    <a:pt x="576516" y="131953"/>
                  </a:lnTo>
                  <a:lnTo>
                    <a:pt x="782510" y="131953"/>
                  </a:lnTo>
                  <a:lnTo>
                    <a:pt x="782510" y="11645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222159" y="7802085"/>
              <a:ext cx="117349" cy="19278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359321" y="7783035"/>
              <a:ext cx="194058" cy="22428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589194" y="7783035"/>
              <a:ext cx="189486" cy="22707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874485" y="7782781"/>
              <a:ext cx="213362" cy="22733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4111212" y="7782788"/>
              <a:ext cx="177165" cy="227965"/>
            </a:xfrm>
            <a:custGeom>
              <a:avLst/>
              <a:gdLst/>
              <a:ahLst/>
              <a:cxnLst/>
              <a:rect l="l" t="t" r="r" b="b"/>
              <a:pathLst>
                <a:path w="177165" h="227965">
                  <a:moveTo>
                    <a:pt x="177038" y="0"/>
                  </a:moveTo>
                  <a:lnTo>
                    <a:pt x="158496" y="0"/>
                  </a:lnTo>
                  <a:lnTo>
                    <a:pt x="158496" y="54483"/>
                  </a:lnTo>
                  <a:lnTo>
                    <a:pt x="102362" y="54483"/>
                  </a:lnTo>
                  <a:lnTo>
                    <a:pt x="102362" y="37973"/>
                  </a:lnTo>
                  <a:lnTo>
                    <a:pt x="102362" y="22733"/>
                  </a:lnTo>
                  <a:lnTo>
                    <a:pt x="84074" y="22733"/>
                  </a:lnTo>
                  <a:lnTo>
                    <a:pt x="84074" y="154813"/>
                  </a:lnTo>
                  <a:lnTo>
                    <a:pt x="18034" y="154813"/>
                  </a:lnTo>
                  <a:lnTo>
                    <a:pt x="18034" y="37973"/>
                  </a:lnTo>
                  <a:lnTo>
                    <a:pt x="84074" y="37973"/>
                  </a:lnTo>
                  <a:lnTo>
                    <a:pt x="84074" y="22733"/>
                  </a:lnTo>
                  <a:lnTo>
                    <a:pt x="0" y="22733"/>
                  </a:lnTo>
                  <a:lnTo>
                    <a:pt x="0" y="37973"/>
                  </a:lnTo>
                  <a:lnTo>
                    <a:pt x="0" y="154813"/>
                  </a:lnTo>
                  <a:lnTo>
                    <a:pt x="0" y="170053"/>
                  </a:lnTo>
                  <a:lnTo>
                    <a:pt x="102362" y="170053"/>
                  </a:lnTo>
                  <a:lnTo>
                    <a:pt x="102362" y="154813"/>
                  </a:lnTo>
                  <a:lnTo>
                    <a:pt x="102362" y="133223"/>
                  </a:lnTo>
                  <a:lnTo>
                    <a:pt x="158496" y="133223"/>
                  </a:lnTo>
                  <a:lnTo>
                    <a:pt x="158496" y="227584"/>
                  </a:lnTo>
                  <a:lnTo>
                    <a:pt x="177038" y="227584"/>
                  </a:lnTo>
                  <a:lnTo>
                    <a:pt x="177038" y="133223"/>
                  </a:lnTo>
                  <a:lnTo>
                    <a:pt x="177038" y="133096"/>
                  </a:lnTo>
                  <a:lnTo>
                    <a:pt x="177038" y="117983"/>
                  </a:lnTo>
                  <a:lnTo>
                    <a:pt x="102362" y="117983"/>
                  </a:lnTo>
                  <a:lnTo>
                    <a:pt x="102362" y="70993"/>
                  </a:lnTo>
                  <a:lnTo>
                    <a:pt x="158496" y="70993"/>
                  </a:lnTo>
                  <a:lnTo>
                    <a:pt x="158496" y="117856"/>
                  </a:lnTo>
                  <a:lnTo>
                    <a:pt x="177038" y="117856"/>
                  </a:lnTo>
                  <a:lnTo>
                    <a:pt x="177038" y="70993"/>
                  </a:lnTo>
                  <a:lnTo>
                    <a:pt x="177038" y="70358"/>
                  </a:lnTo>
                  <a:lnTo>
                    <a:pt x="177038" y="54864"/>
                  </a:lnTo>
                  <a:lnTo>
                    <a:pt x="177038" y="54483"/>
                  </a:lnTo>
                  <a:lnTo>
                    <a:pt x="177038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382510" y="7783035"/>
              <a:ext cx="334014" cy="22428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752339" y="7783035"/>
              <a:ext cx="189486" cy="22707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44392" y="7783035"/>
              <a:ext cx="180342" cy="22377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265884" y="7781511"/>
              <a:ext cx="434853" cy="22860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726899" y="7782781"/>
              <a:ext cx="252224" cy="22758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579371" y="6946921"/>
              <a:ext cx="117349" cy="1927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0722115" y="6937019"/>
              <a:ext cx="325755" cy="218440"/>
            </a:xfrm>
            <a:custGeom>
              <a:avLst/>
              <a:gdLst/>
              <a:ahLst/>
              <a:cxnLst/>
              <a:rect l="l" t="t" r="r" b="b"/>
              <a:pathLst>
                <a:path w="325754" h="218440">
                  <a:moveTo>
                    <a:pt x="31242" y="176276"/>
                  </a:moveTo>
                  <a:lnTo>
                    <a:pt x="24130" y="169672"/>
                  </a:lnTo>
                  <a:lnTo>
                    <a:pt x="7112" y="169672"/>
                  </a:lnTo>
                  <a:lnTo>
                    <a:pt x="0" y="176276"/>
                  </a:lnTo>
                  <a:lnTo>
                    <a:pt x="0" y="196088"/>
                  </a:lnTo>
                  <a:lnTo>
                    <a:pt x="7112" y="202692"/>
                  </a:lnTo>
                  <a:lnTo>
                    <a:pt x="15494" y="202692"/>
                  </a:lnTo>
                  <a:lnTo>
                    <a:pt x="24130" y="202692"/>
                  </a:lnTo>
                  <a:lnTo>
                    <a:pt x="31242" y="196088"/>
                  </a:lnTo>
                  <a:lnTo>
                    <a:pt x="31242" y="176276"/>
                  </a:lnTo>
                  <a:close/>
                </a:path>
                <a:path w="325754" h="218440">
                  <a:moveTo>
                    <a:pt x="298958" y="32385"/>
                  </a:moveTo>
                  <a:lnTo>
                    <a:pt x="280670" y="32385"/>
                  </a:lnTo>
                  <a:lnTo>
                    <a:pt x="280670" y="47625"/>
                  </a:lnTo>
                  <a:lnTo>
                    <a:pt x="280670" y="81915"/>
                  </a:lnTo>
                  <a:lnTo>
                    <a:pt x="164071" y="81915"/>
                  </a:lnTo>
                  <a:lnTo>
                    <a:pt x="164071" y="47625"/>
                  </a:lnTo>
                  <a:lnTo>
                    <a:pt x="280670" y="47625"/>
                  </a:lnTo>
                  <a:lnTo>
                    <a:pt x="280670" y="32385"/>
                  </a:lnTo>
                  <a:lnTo>
                    <a:pt x="164071" y="32385"/>
                  </a:lnTo>
                  <a:lnTo>
                    <a:pt x="164071" y="635"/>
                  </a:lnTo>
                  <a:lnTo>
                    <a:pt x="145783" y="635"/>
                  </a:lnTo>
                  <a:lnTo>
                    <a:pt x="145783" y="32385"/>
                  </a:lnTo>
                  <a:lnTo>
                    <a:pt x="145783" y="47625"/>
                  </a:lnTo>
                  <a:lnTo>
                    <a:pt x="145783" y="81915"/>
                  </a:lnTo>
                  <a:lnTo>
                    <a:pt x="145783" y="98425"/>
                  </a:lnTo>
                  <a:lnTo>
                    <a:pt x="298958" y="98425"/>
                  </a:lnTo>
                  <a:lnTo>
                    <a:pt x="298958" y="82296"/>
                  </a:lnTo>
                  <a:lnTo>
                    <a:pt x="298958" y="81915"/>
                  </a:lnTo>
                  <a:lnTo>
                    <a:pt x="298958" y="47625"/>
                  </a:lnTo>
                  <a:lnTo>
                    <a:pt x="298958" y="47498"/>
                  </a:lnTo>
                  <a:lnTo>
                    <a:pt x="298958" y="32385"/>
                  </a:lnTo>
                  <a:close/>
                </a:path>
                <a:path w="325754" h="218440">
                  <a:moveTo>
                    <a:pt x="298958" y="0"/>
                  </a:moveTo>
                  <a:lnTo>
                    <a:pt x="280670" y="0"/>
                  </a:lnTo>
                  <a:lnTo>
                    <a:pt x="280670" y="32258"/>
                  </a:lnTo>
                  <a:lnTo>
                    <a:pt x="298958" y="32258"/>
                  </a:lnTo>
                  <a:lnTo>
                    <a:pt x="298958" y="0"/>
                  </a:lnTo>
                  <a:close/>
                </a:path>
                <a:path w="325754" h="218440">
                  <a:moveTo>
                    <a:pt x="325628" y="125730"/>
                  </a:moveTo>
                  <a:lnTo>
                    <a:pt x="119367" y="125730"/>
                  </a:lnTo>
                  <a:lnTo>
                    <a:pt x="119367" y="141224"/>
                  </a:lnTo>
                  <a:lnTo>
                    <a:pt x="212839" y="141224"/>
                  </a:lnTo>
                  <a:lnTo>
                    <a:pt x="212839" y="217932"/>
                  </a:lnTo>
                  <a:lnTo>
                    <a:pt x="231394" y="217932"/>
                  </a:lnTo>
                  <a:lnTo>
                    <a:pt x="231394" y="141224"/>
                  </a:lnTo>
                  <a:lnTo>
                    <a:pt x="325628" y="141224"/>
                  </a:lnTo>
                  <a:lnTo>
                    <a:pt x="325628" y="12573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068064" y="6931172"/>
              <a:ext cx="205996" cy="22377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1357534" y="6935494"/>
              <a:ext cx="523875" cy="246379"/>
            </a:xfrm>
            <a:custGeom>
              <a:avLst/>
              <a:gdLst/>
              <a:ahLst/>
              <a:cxnLst/>
              <a:rect l="l" t="t" r="r" b="b"/>
              <a:pathLst>
                <a:path w="523875" h="246379">
                  <a:moveTo>
                    <a:pt x="193294" y="69596"/>
                  </a:moveTo>
                  <a:lnTo>
                    <a:pt x="139420" y="52298"/>
                  </a:lnTo>
                  <a:lnTo>
                    <a:pt x="114300" y="18034"/>
                  </a:lnTo>
                  <a:lnTo>
                    <a:pt x="186690" y="18034"/>
                  </a:lnTo>
                  <a:lnTo>
                    <a:pt x="186690" y="2794"/>
                  </a:lnTo>
                  <a:lnTo>
                    <a:pt x="18796" y="2794"/>
                  </a:lnTo>
                  <a:lnTo>
                    <a:pt x="18796" y="18034"/>
                  </a:lnTo>
                  <a:lnTo>
                    <a:pt x="90678" y="18034"/>
                  </a:lnTo>
                  <a:lnTo>
                    <a:pt x="83629" y="36842"/>
                  </a:lnTo>
                  <a:lnTo>
                    <a:pt x="65697" y="52298"/>
                  </a:lnTo>
                  <a:lnTo>
                    <a:pt x="40563" y="63512"/>
                  </a:lnTo>
                  <a:lnTo>
                    <a:pt x="11938" y="69596"/>
                  </a:lnTo>
                  <a:lnTo>
                    <a:pt x="18542" y="84328"/>
                  </a:lnTo>
                  <a:lnTo>
                    <a:pt x="45250" y="78562"/>
                  </a:lnTo>
                  <a:lnTo>
                    <a:pt x="69532" y="68643"/>
                  </a:lnTo>
                  <a:lnTo>
                    <a:pt x="89344" y="54825"/>
                  </a:lnTo>
                  <a:lnTo>
                    <a:pt x="102616" y="37338"/>
                  </a:lnTo>
                  <a:lnTo>
                    <a:pt x="115785" y="54825"/>
                  </a:lnTo>
                  <a:lnTo>
                    <a:pt x="135610" y="68643"/>
                  </a:lnTo>
                  <a:lnTo>
                    <a:pt x="159943" y="78562"/>
                  </a:lnTo>
                  <a:lnTo>
                    <a:pt x="186690" y="84328"/>
                  </a:lnTo>
                  <a:lnTo>
                    <a:pt x="193294" y="69596"/>
                  </a:lnTo>
                  <a:close/>
                </a:path>
                <a:path w="523875" h="246379">
                  <a:moveTo>
                    <a:pt x="205232" y="98806"/>
                  </a:moveTo>
                  <a:lnTo>
                    <a:pt x="0" y="98806"/>
                  </a:lnTo>
                  <a:lnTo>
                    <a:pt x="0" y="114300"/>
                  </a:lnTo>
                  <a:lnTo>
                    <a:pt x="93218" y="114300"/>
                  </a:lnTo>
                  <a:lnTo>
                    <a:pt x="93218" y="139700"/>
                  </a:lnTo>
                  <a:lnTo>
                    <a:pt x="64439" y="143281"/>
                  </a:lnTo>
                  <a:lnTo>
                    <a:pt x="42964" y="151231"/>
                  </a:lnTo>
                  <a:lnTo>
                    <a:pt x="29527" y="163309"/>
                  </a:lnTo>
                  <a:lnTo>
                    <a:pt x="24892" y="179324"/>
                  </a:lnTo>
                  <a:lnTo>
                    <a:pt x="30175" y="196126"/>
                  </a:lnTo>
                  <a:lnTo>
                    <a:pt x="45440" y="208572"/>
                  </a:lnTo>
                  <a:lnTo>
                    <a:pt x="69799" y="216293"/>
                  </a:lnTo>
                  <a:lnTo>
                    <a:pt x="102362" y="218948"/>
                  </a:lnTo>
                  <a:lnTo>
                    <a:pt x="135089" y="216293"/>
                  </a:lnTo>
                  <a:lnTo>
                    <a:pt x="159512" y="208572"/>
                  </a:lnTo>
                  <a:lnTo>
                    <a:pt x="164553" y="204470"/>
                  </a:lnTo>
                  <a:lnTo>
                    <a:pt x="174802" y="196126"/>
                  </a:lnTo>
                  <a:lnTo>
                    <a:pt x="180086" y="179324"/>
                  </a:lnTo>
                  <a:lnTo>
                    <a:pt x="175450" y="163309"/>
                  </a:lnTo>
                  <a:lnTo>
                    <a:pt x="165303" y="154178"/>
                  </a:lnTo>
                  <a:lnTo>
                    <a:pt x="162026" y="151231"/>
                  </a:lnTo>
                  <a:lnTo>
                    <a:pt x="161290" y="150964"/>
                  </a:lnTo>
                  <a:lnTo>
                    <a:pt x="161290" y="179324"/>
                  </a:lnTo>
                  <a:lnTo>
                    <a:pt x="157226" y="189903"/>
                  </a:lnTo>
                  <a:lnTo>
                    <a:pt x="145542" y="197802"/>
                  </a:lnTo>
                  <a:lnTo>
                    <a:pt x="127000" y="202755"/>
                  </a:lnTo>
                  <a:lnTo>
                    <a:pt x="102362" y="204470"/>
                  </a:lnTo>
                  <a:lnTo>
                    <a:pt x="77724" y="202755"/>
                  </a:lnTo>
                  <a:lnTo>
                    <a:pt x="59182" y="197802"/>
                  </a:lnTo>
                  <a:lnTo>
                    <a:pt x="47498" y="189903"/>
                  </a:lnTo>
                  <a:lnTo>
                    <a:pt x="43434" y="179324"/>
                  </a:lnTo>
                  <a:lnTo>
                    <a:pt x="47498" y="168643"/>
                  </a:lnTo>
                  <a:lnTo>
                    <a:pt x="59182" y="160756"/>
                  </a:lnTo>
                  <a:lnTo>
                    <a:pt x="77724" y="155854"/>
                  </a:lnTo>
                  <a:lnTo>
                    <a:pt x="102362" y="154178"/>
                  </a:lnTo>
                  <a:lnTo>
                    <a:pt x="127000" y="155854"/>
                  </a:lnTo>
                  <a:lnTo>
                    <a:pt x="145542" y="160756"/>
                  </a:lnTo>
                  <a:lnTo>
                    <a:pt x="157226" y="168643"/>
                  </a:lnTo>
                  <a:lnTo>
                    <a:pt x="161290" y="179324"/>
                  </a:lnTo>
                  <a:lnTo>
                    <a:pt x="161290" y="150964"/>
                  </a:lnTo>
                  <a:lnTo>
                    <a:pt x="140550" y="143281"/>
                  </a:lnTo>
                  <a:lnTo>
                    <a:pt x="111760" y="139700"/>
                  </a:lnTo>
                  <a:lnTo>
                    <a:pt x="111760" y="114300"/>
                  </a:lnTo>
                  <a:lnTo>
                    <a:pt x="205232" y="114300"/>
                  </a:lnTo>
                  <a:lnTo>
                    <a:pt x="205232" y="98806"/>
                  </a:lnTo>
                  <a:close/>
                </a:path>
                <a:path w="523875" h="246379">
                  <a:moveTo>
                    <a:pt x="308610" y="0"/>
                  </a:moveTo>
                  <a:lnTo>
                    <a:pt x="293116" y="0"/>
                  </a:lnTo>
                  <a:lnTo>
                    <a:pt x="214884" y="246126"/>
                  </a:lnTo>
                  <a:lnTo>
                    <a:pt x="230124" y="246126"/>
                  </a:lnTo>
                  <a:lnTo>
                    <a:pt x="308610" y="0"/>
                  </a:lnTo>
                  <a:close/>
                </a:path>
                <a:path w="523875" h="246379">
                  <a:moveTo>
                    <a:pt x="497852" y="15748"/>
                  </a:moveTo>
                  <a:lnTo>
                    <a:pt x="340106" y="15748"/>
                  </a:lnTo>
                  <a:lnTo>
                    <a:pt x="340106" y="31242"/>
                  </a:lnTo>
                  <a:lnTo>
                    <a:pt x="479310" y="31242"/>
                  </a:lnTo>
                  <a:lnTo>
                    <a:pt x="479310" y="38608"/>
                  </a:lnTo>
                  <a:lnTo>
                    <a:pt x="479171" y="59804"/>
                  </a:lnTo>
                  <a:lnTo>
                    <a:pt x="478256" y="83413"/>
                  </a:lnTo>
                  <a:lnTo>
                    <a:pt x="475767" y="110007"/>
                  </a:lnTo>
                  <a:lnTo>
                    <a:pt x="470928" y="140208"/>
                  </a:lnTo>
                  <a:lnTo>
                    <a:pt x="489470" y="142748"/>
                  </a:lnTo>
                  <a:lnTo>
                    <a:pt x="494309" y="111302"/>
                  </a:lnTo>
                  <a:lnTo>
                    <a:pt x="496798" y="84112"/>
                  </a:lnTo>
                  <a:lnTo>
                    <a:pt x="497713" y="60210"/>
                  </a:lnTo>
                  <a:lnTo>
                    <a:pt x="497852" y="38608"/>
                  </a:lnTo>
                  <a:lnTo>
                    <a:pt x="497852" y="15748"/>
                  </a:lnTo>
                  <a:close/>
                </a:path>
                <a:path w="523875" h="246379">
                  <a:moveTo>
                    <a:pt x="523252" y="171196"/>
                  </a:moveTo>
                  <a:lnTo>
                    <a:pt x="417588" y="171196"/>
                  </a:lnTo>
                  <a:lnTo>
                    <a:pt x="417588" y="89408"/>
                  </a:lnTo>
                  <a:lnTo>
                    <a:pt x="399046" y="89408"/>
                  </a:lnTo>
                  <a:lnTo>
                    <a:pt x="399046" y="171196"/>
                  </a:lnTo>
                  <a:lnTo>
                    <a:pt x="318008" y="171196"/>
                  </a:lnTo>
                  <a:lnTo>
                    <a:pt x="318008" y="186690"/>
                  </a:lnTo>
                  <a:lnTo>
                    <a:pt x="523252" y="186690"/>
                  </a:lnTo>
                  <a:lnTo>
                    <a:pt x="523252" y="17119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901362" y="6937269"/>
              <a:ext cx="205488" cy="21717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128441" y="6926346"/>
              <a:ext cx="430281" cy="22860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582599" y="6927870"/>
              <a:ext cx="189486" cy="22707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806122" y="6927617"/>
              <a:ext cx="185930" cy="22758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103782" y="6927870"/>
              <a:ext cx="183898" cy="227078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3322478" y="6926351"/>
              <a:ext cx="636905" cy="228600"/>
            </a:xfrm>
            <a:custGeom>
              <a:avLst/>
              <a:gdLst/>
              <a:ahLst/>
              <a:cxnLst/>
              <a:rect l="l" t="t" r="r" b="b"/>
              <a:pathLst>
                <a:path w="636905" h="228600">
                  <a:moveTo>
                    <a:pt x="120904" y="94996"/>
                  </a:moveTo>
                  <a:lnTo>
                    <a:pt x="117017" y="78066"/>
                  </a:lnTo>
                  <a:lnTo>
                    <a:pt x="108991" y="68580"/>
                  </a:lnTo>
                  <a:lnTo>
                    <a:pt x="106045" y="65087"/>
                  </a:lnTo>
                  <a:lnTo>
                    <a:pt x="103378" y="63792"/>
                  </a:lnTo>
                  <a:lnTo>
                    <a:pt x="103378" y="94742"/>
                  </a:lnTo>
                  <a:lnTo>
                    <a:pt x="100736" y="105473"/>
                  </a:lnTo>
                  <a:lnTo>
                    <a:pt x="93281" y="113728"/>
                  </a:lnTo>
                  <a:lnTo>
                    <a:pt x="81724" y="119037"/>
                  </a:lnTo>
                  <a:lnTo>
                    <a:pt x="66802" y="120904"/>
                  </a:lnTo>
                  <a:lnTo>
                    <a:pt x="51866" y="119037"/>
                  </a:lnTo>
                  <a:lnTo>
                    <a:pt x="40322" y="113766"/>
                  </a:lnTo>
                  <a:lnTo>
                    <a:pt x="32867" y="105587"/>
                  </a:lnTo>
                  <a:lnTo>
                    <a:pt x="30226" y="94996"/>
                  </a:lnTo>
                  <a:lnTo>
                    <a:pt x="32867" y="84010"/>
                  </a:lnTo>
                  <a:lnTo>
                    <a:pt x="40322" y="75692"/>
                  </a:lnTo>
                  <a:lnTo>
                    <a:pt x="51866" y="70421"/>
                  </a:lnTo>
                  <a:lnTo>
                    <a:pt x="66802" y="68580"/>
                  </a:lnTo>
                  <a:lnTo>
                    <a:pt x="81724" y="70421"/>
                  </a:lnTo>
                  <a:lnTo>
                    <a:pt x="93281" y="75666"/>
                  </a:lnTo>
                  <a:lnTo>
                    <a:pt x="100736" y="83908"/>
                  </a:lnTo>
                  <a:lnTo>
                    <a:pt x="103378" y="94742"/>
                  </a:lnTo>
                  <a:lnTo>
                    <a:pt x="103378" y="63792"/>
                  </a:lnTo>
                  <a:lnTo>
                    <a:pt x="88963" y="56781"/>
                  </a:lnTo>
                  <a:lnTo>
                    <a:pt x="66802" y="53848"/>
                  </a:lnTo>
                  <a:lnTo>
                    <a:pt x="44627" y="56769"/>
                  </a:lnTo>
                  <a:lnTo>
                    <a:pt x="27559" y="65062"/>
                  </a:lnTo>
                  <a:lnTo>
                    <a:pt x="16573" y="77965"/>
                  </a:lnTo>
                  <a:lnTo>
                    <a:pt x="12700" y="94742"/>
                  </a:lnTo>
                  <a:lnTo>
                    <a:pt x="16573" y="111531"/>
                  </a:lnTo>
                  <a:lnTo>
                    <a:pt x="27559" y="124434"/>
                  </a:lnTo>
                  <a:lnTo>
                    <a:pt x="44627" y="132715"/>
                  </a:lnTo>
                  <a:lnTo>
                    <a:pt x="66802" y="135636"/>
                  </a:lnTo>
                  <a:lnTo>
                    <a:pt x="88963" y="132715"/>
                  </a:lnTo>
                  <a:lnTo>
                    <a:pt x="106045" y="124460"/>
                  </a:lnTo>
                  <a:lnTo>
                    <a:pt x="109080" y="120904"/>
                  </a:lnTo>
                  <a:lnTo>
                    <a:pt x="117017" y="111633"/>
                  </a:lnTo>
                  <a:lnTo>
                    <a:pt x="120904" y="94996"/>
                  </a:lnTo>
                  <a:close/>
                </a:path>
                <a:path w="636905" h="228600">
                  <a:moveTo>
                    <a:pt x="134112" y="25908"/>
                  </a:moveTo>
                  <a:lnTo>
                    <a:pt x="76200" y="25908"/>
                  </a:lnTo>
                  <a:lnTo>
                    <a:pt x="76200" y="0"/>
                  </a:lnTo>
                  <a:lnTo>
                    <a:pt x="57658" y="0"/>
                  </a:lnTo>
                  <a:lnTo>
                    <a:pt x="57658" y="25908"/>
                  </a:lnTo>
                  <a:lnTo>
                    <a:pt x="0" y="25908"/>
                  </a:lnTo>
                  <a:lnTo>
                    <a:pt x="0" y="41148"/>
                  </a:lnTo>
                  <a:lnTo>
                    <a:pt x="134112" y="41148"/>
                  </a:lnTo>
                  <a:lnTo>
                    <a:pt x="134112" y="25908"/>
                  </a:lnTo>
                  <a:close/>
                </a:path>
                <a:path w="636905" h="228600">
                  <a:moveTo>
                    <a:pt x="174752" y="156210"/>
                  </a:moveTo>
                  <a:lnTo>
                    <a:pt x="27940" y="156210"/>
                  </a:lnTo>
                  <a:lnTo>
                    <a:pt x="27940" y="171450"/>
                  </a:lnTo>
                  <a:lnTo>
                    <a:pt x="156210" y="171450"/>
                  </a:lnTo>
                  <a:lnTo>
                    <a:pt x="156210" y="228600"/>
                  </a:lnTo>
                  <a:lnTo>
                    <a:pt x="174752" y="228600"/>
                  </a:lnTo>
                  <a:lnTo>
                    <a:pt x="174752" y="156210"/>
                  </a:lnTo>
                  <a:close/>
                </a:path>
                <a:path w="636905" h="228600">
                  <a:moveTo>
                    <a:pt x="208788" y="64770"/>
                  </a:moveTo>
                  <a:lnTo>
                    <a:pt x="174752" y="64770"/>
                  </a:lnTo>
                  <a:lnTo>
                    <a:pt x="174752" y="1270"/>
                  </a:lnTo>
                  <a:lnTo>
                    <a:pt x="156210" y="1270"/>
                  </a:lnTo>
                  <a:lnTo>
                    <a:pt x="156210" y="143256"/>
                  </a:lnTo>
                  <a:lnTo>
                    <a:pt x="174752" y="143256"/>
                  </a:lnTo>
                  <a:lnTo>
                    <a:pt x="174752" y="80518"/>
                  </a:lnTo>
                  <a:lnTo>
                    <a:pt x="208788" y="80518"/>
                  </a:lnTo>
                  <a:lnTo>
                    <a:pt x="208788" y="64770"/>
                  </a:lnTo>
                  <a:close/>
                </a:path>
                <a:path w="636905" h="228600">
                  <a:moveTo>
                    <a:pt x="293624" y="26162"/>
                  </a:moveTo>
                  <a:lnTo>
                    <a:pt x="231648" y="26162"/>
                  </a:lnTo>
                  <a:lnTo>
                    <a:pt x="231648" y="41656"/>
                  </a:lnTo>
                  <a:lnTo>
                    <a:pt x="276098" y="41656"/>
                  </a:lnTo>
                  <a:lnTo>
                    <a:pt x="271868" y="75323"/>
                  </a:lnTo>
                  <a:lnTo>
                    <a:pt x="262445" y="107696"/>
                  </a:lnTo>
                  <a:lnTo>
                    <a:pt x="247015" y="138176"/>
                  </a:lnTo>
                  <a:lnTo>
                    <a:pt x="224790" y="166116"/>
                  </a:lnTo>
                  <a:lnTo>
                    <a:pt x="239776" y="176784"/>
                  </a:lnTo>
                  <a:lnTo>
                    <a:pt x="265544" y="142290"/>
                  </a:lnTo>
                  <a:lnTo>
                    <a:pt x="282130" y="105003"/>
                  </a:lnTo>
                  <a:lnTo>
                    <a:pt x="290995" y="65951"/>
                  </a:lnTo>
                  <a:lnTo>
                    <a:pt x="293624" y="26162"/>
                  </a:lnTo>
                  <a:close/>
                </a:path>
                <a:path w="636905" h="228600">
                  <a:moveTo>
                    <a:pt x="355346" y="26162"/>
                  </a:moveTo>
                  <a:lnTo>
                    <a:pt x="300736" y="26162"/>
                  </a:lnTo>
                  <a:lnTo>
                    <a:pt x="300736" y="41656"/>
                  </a:lnTo>
                  <a:lnTo>
                    <a:pt x="338074" y="41656"/>
                  </a:lnTo>
                  <a:lnTo>
                    <a:pt x="334784" y="77787"/>
                  </a:lnTo>
                  <a:lnTo>
                    <a:pt x="326605" y="114236"/>
                  </a:lnTo>
                  <a:lnTo>
                    <a:pt x="312102" y="149453"/>
                  </a:lnTo>
                  <a:lnTo>
                    <a:pt x="289814" y="181864"/>
                  </a:lnTo>
                  <a:lnTo>
                    <a:pt x="304800" y="192024"/>
                  </a:lnTo>
                  <a:lnTo>
                    <a:pt x="330593" y="152641"/>
                  </a:lnTo>
                  <a:lnTo>
                    <a:pt x="345973" y="110337"/>
                  </a:lnTo>
                  <a:lnTo>
                    <a:pt x="353415" y="67398"/>
                  </a:lnTo>
                  <a:lnTo>
                    <a:pt x="355346" y="26162"/>
                  </a:lnTo>
                  <a:close/>
                </a:path>
                <a:path w="636905" h="228600">
                  <a:moveTo>
                    <a:pt x="437896" y="96012"/>
                  </a:moveTo>
                  <a:lnTo>
                    <a:pt x="403098" y="96012"/>
                  </a:lnTo>
                  <a:lnTo>
                    <a:pt x="403098" y="1524"/>
                  </a:lnTo>
                  <a:lnTo>
                    <a:pt x="384556" y="1524"/>
                  </a:lnTo>
                  <a:lnTo>
                    <a:pt x="384556" y="228600"/>
                  </a:lnTo>
                  <a:lnTo>
                    <a:pt x="403098" y="228600"/>
                  </a:lnTo>
                  <a:lnTo>
                    <a:pt x="403098" y="111506"/>
                  </a:lnTo>
                  <a:lnTo>
                    <a:pt x="437896" y="111506"/>
                  </a:lnTo>
                  <a:lnTo>
                    <a:pt x="437896" y="96012"/>
                  </a:lnTo>
                  <a:close/>
                </a:path>
                <a:path w="636905" h="228600">
                  <a:moveTo>
                    <a:pt x="592582" y="164338"/>
                  </a:moveTo>
                  <a:lnTo>
                    <a:pt x="549529" y="127482"/>
                  </a:lnTo>
                  <a:lnTo>
                    <a:pt x="530860" y="72136"/>
                  </a:lnTo>
                  <a:lnTo>
                    <a:pt x="530860" y="40386"/>
                  </a:lnTo>
                  <a:lnTo>
                    <a:pt x="585470" y="40386"/>
                  </a:lnTo>
                  <a:lnTo>
                    <a:pt x="585470" y="24892"/>
                  </a:lnTo>
                  <a:lnTo>
                    <a:pt x="458724" y="24892"/>
                  </a:lnTo>
                  <a:lnTo>
                    <a:pt x="458724" y="40386"/>
                  </a:lnTo>
                  <a:lnTo>
                    <a:pt x="512572" y="40386"/>
                  </a:lnTo>
                  <a:lnTo>
                    <a:pt x="512572" y="72136"/>
                  </a:lnTo>
                  <a:lnTo>
                    <a:pt x="507517" y="101854"/>
                  </a:lnTo>
                  <a:lnTo>
                    <a:pt x="494004" y="129984"/>
                  </a:lnTo>
                  <a:lnTo>
                    <a:pt x="474535" y="153644"/>
                  </a:lnTo>
                  <a:lnTo>
                    <a:pt x="451612" y="169926"/>
                  </a:lnTo>
                  <a:lnTo>
                    <a:pt x="462534" y="184658"/>
                  </a:lnTo>
                  <a:lnTo>
                    <a:pt x="481037" y="171907"/>
                  </a:lnTo>
                  <a:lnTo>
                    <a:pt x="497751" y="154216"/>
                  </a:lnTo>
                  <a:lnTo>
                    <a:pt x="511644" y="132765"/>
                  </a:lnTo>
                  <a:lnTo>
                    <a:pt x="521716" y="108712"/>
                  </a:lnTo>
                  <a:lnTo>
                    <a:pt x="532091" y="131356"/>
                  </a:lnTo>
                  <a:lnTo>
                    <a:pt x="546227" y="151130"/>
                  </a:lnTo>
                  <a:lnTo>
                    <a:pt x="563219" y="167297"/>
                  </a:lnTo>
                  <a:lnTo>
                    <a:pt x="582168" y="179070"/>
                  </a:lnTo>
                  <a:lnTo>
                    <a:pt x="592582" y="164338"/>
                  </a:lnTo>
                  <a:close/>
                </a:path>
                <a:path w="636905" h="228600">
                  <a:moveTo>
                    <a:pt x="636524" y="1524"/>
                  </a:moveTo>
                  <a:lnTo>
                    <a:pt x="617982" y="1524"/>
                  </a:lnTo>
                  <a:lnTo>
                    <a:pt x="617982" y="228346"/>
                  </a:lnTo>
                  <a:lnTo>
                    <a:pt x="636524" y="228346"/>
                  </a:lnTo>
                  <a:lnTo>
                    <a:pt x="636524" y="152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066734" y="6927870"/>
              <a:ext cx="189486" cy="22199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290257" y="6926346"/>
              <a:ext cx="208790" cy="22860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523940" y="6927617"/>
              <a:ext cx="176786" cy="22758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806875" y="6927617"/>
              <a:ext cx="429519" cy="227078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255697" y="6927617"/>
              <a:ext cx="213362" cy="22733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492937" y="6927617"/>
              <a:ext cx="202186" cy="227586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402452" y="6092010"/>
              <a:ext cx="116333" cy="189232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1542662" y="6251524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24130" y="33020"/>
                  </a:moveTo>
                  <a:lnTo>
                    <a:pt x="15494" y="33020"/>
                  </a:lnTo>
                  <a:lnTo>
                    <a:pt x="7112" y="33020"/>
                  </a:lnTo>
                  <a:lnTo>
                    <a:pt x="0" y="26416"/>
                  </a:lnTo>
                  <a:lnTo>
                    <a:pt x="0" y="6604"/>
                  </a:lnTo>
                  <a:lnTo>
                    <a:pt x="7112" y="0"/>
                  </a:lnTo>
                  <a:lnTo>
                    <a:pt x="24130" y="0"/>
                  </a:lnTo>
                  <a:lnTo>
                    <a:pt x="31242" y="6604"/>
                  </a:lnTo>
                  <a:lnTo>
                    <a:pt x="31242" y="26416"/>
                  </a:lnTo>
                  <a:lnTo>
                    <a:pt x="24130" y="3302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659748" y="6072706"/>
              <a:ext cx="214632" cy="227078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899527" y="6072706"/>
              <a:ext cx="174754" cy="22403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22795" y="6072706"/>
              <a:ext cx="183898" cy="227078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342000" y="6072452"/>
              <a:ext cx="182628" cy="227586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2643422" y="6072199"/>
              <a:ext cx="172085" cy="227965"/>
            </a:xfrm>
            <a:custGeom>
              <a:avLst/>
              <a:gdLst/>
              <a:ahLst/>
              <a:cxnLst/>
              <a:rect l="l" t="t" r="r" b="b"/>
              <a:pathLst>
                <a:path w="172084" h="227964">
                  <a:moveTo>
                    <a:pt x="105930" y="95504"/>
                  </a:moveTo>
                  <a:lnTo>
                    <a:pt x="87642" y="95504"/>
                  </a:lnTo>
                  <a:lnTo>
                    <a:pt x="87642" y="157226"/>
                  </a:lnTo>
                  <a:lnTo>
                    <a:pt x="105930" y="157226"/>
                  </a:lnTo>
                  <a:lnTo>
                    <a:pt x="105930" y="95504"/>
                  </a:lnTo>
                  <a:close/>
                </a:path>
                <a:path w="172084" h="227964">
                  <a:moveTo>
                    <a:pt x="105930" y="19558"/>
                  </a:moveTo>
                  <a:lnTo>
                    <a:pt x="87642" y="19558"/>
                  </a:lnTo>
                  <a:lnTo>
                    <a:pt x="87642" y="80137"/>
                  </a:lnTo>
                  <a:lnTo>
                    <a:pt x="18288" y="80137"/>
                  </a:lnTo>
                  <a:lnTo>
                    <a:pt x="18288" y="19177"/>
                  </a:lnTo>
                  <a:lnTo>
                    <a:pt x="0" y="19177"/>
                  </a:lnTo>
                  <a:lnTo>
                    <a:pt x="0" y="80137"/>
                  </a:lnTo>
                  <a:lnTo>
                    <a:pt x="0" y="95377"/>
                  </a:lnTo>
                  <a:lnTo>
                    <a:pt x="0" y="157607"/>
                  </a:lnTo>
                  <a:lnTo>
                    <a:pt x="0" y="172847"/>
                  </a:lnTo>
                  <a:lnTo>
                    <a:pt x="105930" y="172847"/>
                  </a:lnTo>
                  <a:lnTo>
                    <a:pt x="105930" y="157607"/>
                  </a:lnTo>
                  <a:lnTo>
                    <a:pt x="18288" y="157607"/>
                  </a:lnTo>
                  <a:lnTo>
                    <a:pt x="18288" y="95377"/>
                  </a:lnTo>
                  <a:lnTo>
                    <a:pt x="105930" y="95377"/>
                  </a:lnTo>
                  <a:lnTo>
                    <a:pt x="105930" y="80518"/>
                  </a:lnTo>
                  <a:lnTo>
                    <a:pt x="105930" y="80137"/>
                  </a:lnTo>
                  <a:lnTo>
                    <a:pt x="105930" y="19558"/>
                  </a:lnTo>
                  <a:close/>
                </a:path>
                <a:path w="172084" h="227964">
                  <a:moveTo>
                    <a:pt x="171970" y="0"/>
                  </a:moveTo>
                  <a:lnTo>
                    <a:pt x="153428" y="0"/>
                  </a:lnTo>
                  <a:lnTo>
                    <a:pt x="153428" y="227850"/>
                  </a:lnTo>
                  <a:lnTo>
                    <a:pt x="171970" y="227850"/>
                  </a:lnTo>
                  <a:lnTo>
                    <a:pt x="171970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2856287" y="6075246"/>
              <a:ext cx="204980" cy="22174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090732" y="6072452"/>
              <a:ext cx="176786" cy="227586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370355" y="6092010"/>
              <a:ext cx="473208" cy="19253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932015" y="6072452"/>
              <a:ext cx="176786" cy="227586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148935" y="6072706"/>
              <a:ext cx="210314" cy="22657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384141" y="6072452"/>
              <a:ext cx="176786" cy="227586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611475" y="6072452"/>
              <a:ext cx="252225" cy="227586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205274" y="5239893"/>
              <a:ext cx="102109" cy="186184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0342435" y="5393819"/>
              <a:ext cx="33655" cy="35560"/>
            </a:xfrm>
            <a:custGeom>
              <a:avLst/>
              <a:gdLst/>
              <a:ahLst/>
              <a:cxnLst/>
              <a:rect l="l" t="t" r="r" b="b"/>
              <a:pathLst>
                <a:path w="33654" h="35560">
                  <a:moveTo>
                    <a:pt x="25908" y="35560"/>
                  </a:moveTo>
                  <a:lnTo>
                    <a:pt x="16764" y="35560"/>
                  </a:lnTo>
                  <a:lnTo>
                    <a:pt x="7620" y="35560"/>
                  </a:lnTo>
                  <a:lnTo>
                    <a:pt x="0" y="28448"/>
                  </a:lnTo>
                  <a:lnTo>
                    <a:pt x="0" y="7620"/>
                  </a:lnTo>
                  <a:lnTo>
                    <a:pt x="7620" y="0"/>
                  </a:lnTo>
                  <a:lnTo>
                    <a:pt x="25908" y="0"/>
                  </a:lnTo>
                  <a:lnTo>
                    <a:pt x="33528" y="7620"/>
                  </a:lnTo>
                  <a:lnTo>
                    <a:pt x="33528" y="28448"/>
                  </a:lnTo>
                  <a:lnTo>
                    <a:pt x="25908" y="3556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465268" y="5227955"/>
              <a:ext cx="205234" cy="216156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692093" y="5216017"/>
              <a:ext cx="430281" cy="228602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12267" y="5217541"/>
              <a:ext cx="180342" cy="223776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1431979" y="5217287"/>
              <a:ext cx="186184" cy="22758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1660836" y="5217287"/>
              <a:ext cx="209298" cy="227078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1947570" y="5215255"/>
              <a:ext cx="210060" cy="226570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2184291" y="5217159"/>
              <a:ext cx="629285" cy="227965"/>
            </a:xfrm>
            <a:custGeom>
              <a:avLst/>
              <a:gdLst/>
              <a:ahLst/>
              <a:cxnLst/>
              <a:rect l="l" t="t" r="r" b="b"/>
              <a:pathLst>
                <a:path w="629284" h="227964">
                  <a:moveTo>
                    <a:pt x="104394" y="43180"/>
                  </a:moveTo>
                  <a:lnTo>
                    <a:pt x="18288" y="43180"/>
                  </a:lnTo>
                  <a:lnTo>
                    <a:pt x="18288" y="8890"/>
                  </a:lnTo>
                  <a:lnTo>
                    <a:pt x="0" y="8890"/>
                  </a:lnTo>
                  <a:lnTo>
                    <a:pt x="0" y="43180"/>
                  </a:lnTo>
                  <a:lnTo>
                    <a:pt x="0" y="58420"/>
                  </a:lnTo>
                  <a:lnTo>
                    <a:pt x="0" y="93980"/>
                  </a:lnTo>
                  <a:lnTo>
                    <a:pt x="0" y="109220"/>
                  </a:lnTo>
                  <a:lnTo>
                    <a:pt x="104394" y="109220"/>
                  </a:lnTo>
                  <a:lnTo>
                    <a:pt x="104394" y="93980"/>
                  </a:lnTo>
                  <a:lnTo>
                    <a:pt x="18288" y="93980"/>
                  </a:lnTo>
                  <a:lnTo>
                    <a:pt x="18288" y="58420"/>
                  </a:lnTo>
                  <a:lnTo>
                    <a:pt x="86360" y="58420"/>
                  </a:lnTo>
                  <a:lnTo>
                    <a:pt x="86360" y="93357"/>
                  </a:lnTo>
                  <a:lnTo>
                    <a:pt x="104394" y="93357"/>
                  </a:lnTo>
                  <a:lnTo>
                    <a:pt x="104394" y="58420"/>
                  </a:lnTo>
                  <a:lnTo>
                    <a:pt x="104394" y="57797"/>
                  </a:lnTo>
                  <a:lnTo>
                    <a:pt x="104394" y="43180"/>
                  </a:lnTo>
                  <a:close/>
                </a:path>
                <a:path w="629284" h="227964">
                  <a:moveTo>
                    <a:pt x="104394" y="9283"/>
                  </a:moveTo>
                  <a:lnTo>
                    <a:pt x="86360" y="9283"/>
                  </a:lnTo>
                  <a:lnTo>
                    <a:pt x="86360" y="43065"/>
                  </a:lnTo>
                  <a:lnTo>
                    <a:pt x="104394" y="43065"/>
                  </a:lnTo>
                  <a:lnTo>
                    <a:pt x="104394" y="9283"/>
                  </a:lnTo>
                  <a:close/>
                </a:path>
                <a:path w="629284" h="227964">
                  <a:moveTo>
                    <a:pt x="174510" y="209550"/>
                  </a:moveTo>
                  <a:lnTo>
                    <a:pt x="41656" y="209550"/>
                  </a:lnTo>
                  <a:lnTo>
                    <a:pt x="41656" y="182880"/>
                  </a:lnTo>
                  <a:lnTo>
                    <a:pt x="165874" y="182880"/>
                  </a:lnTo>
                  <a:lnTo>
                    <a:pt x="165874" y="168910"/>
                  </a:lnTo>
                  <a:lnTo>
                    <a:pt x="165874" y="143510"/>
                  </a:lnTo>
                  <a:lnTo>
                    <a:pt x="165874" y="129540"/>
                  </a:lnTo>
                  <a:lnTo>
                    <a:pt x="22860" y="129540"/>
                  </a:lnTo>
                  <a:lnTo>
                    <a:pt x="22860" y="143510"/>
                  </a:lnTo>
                  <a:lnTo>
                    <a:pt x="147840" y="143510"/>
                  </a:lnTo>
                  <a:lnTo>
                    <a:pt x="147840" y="168910"/>
                  </a:lnTo>
                  <a:lnTo>
                    <a:pt x="23368" y="168910"/>
                  </a:lnTo>
                  <a:lnTo>
                    <a:pt x="23368" y="182880"/>
                  </a:lnTo>
                  <a:lnTo>
                    <a:pt x="23368" y="209550"/>
                  </a:lnTo>
                  <a:lnTo>
                    <a:pt x="23368" y="224790"/>
                  </a:lnTo>
                  <a:lnTo>
                    <a:pt x="174510" y="224790"/>
                  </a:lnTo>
                  <a:lnTo>
                    <a:pt x="174510" y="209550"/>
                  </a:lnTo>
                  <a:close/>
                </a:path>
                <a:path w="629284" h="227964">
                  <a:moveTo>
                    <a:pt x="199910" y="50800"/>
                  </a:moveTo>
                  <a:lnTo>
                    <a:pt x="165874" y="50800"/>
                  </a:lnTo>
                  <a:lnTo>
                    <a:pt x="165874" y="0"/>
                  </a:lnTo>
                  <a:lnTo>
                    <a:pt x="147332" y="0"/>
                  </a:lnTo>
                  <a:lnTo>
                    <a:pt x="147332" y="50800"/>
                  </a:lnTo>
                  <a:lnTo>
                    <a:pt x="147332" y="66040"/>
                  </a:lnTo>
                  <a:lnTo>
                    <a:pt x="147332" y="118110"/>
                  </a:lnTo>
                  <a:lnTo>
                    <a:pt x="165874" y="118110"/>
                  </a:lnTo>
                  <a:lnTo>
                    <a:pt x="165874" y="66040"/>
                  </a:lnTo>
                  <a:lnTo>
                    <a:pt x="199910" y="66040"/>
                  </a:lnTo>
                  <a:lnTo>
                    <a:pt x="199910" y="50800"/>
                  </a:lnTo>
                  <a:close/>
                </a:path>
                <a:path w="629284" h="227964">
                  <a:moveTo>
                    <a:pt x="338086" y="124091"/>
                  </a:moveTo>
                  <a:lnTo>
                    <a:pt x="334010" y="103136"/>
                  </a:lnTo>
                  <a:lnTo>
                    <a:pt x="323329" y="87769"/>
                  </a:lnTo>
                  <a:lnTo>
                    <a:pt x="322618" y="86753"/>
                  </a:lnTo>
                  <a:lnTo>
                    <a:pt x="320560" y="85496"/>
                  </a:lnTo>
                  <a:lnTo>
                    <a:pt x="320560" y="124091"/>
                  </a:lnTo>
                  <a:lnTo>
                    <a:pt x="317754" y="138658"/>
                  </a:lnTo>
                  <a:lnTo>
                    <a:pt x="309956" y="150152"/>
                  </a:lnTo>
                  <a:lnTo>
                    <a:pt x="298056" y="157695"/>
                  </a:lnTo>
                  <a:lnTo>
                    <a:pt x="282968" y="160413"/>
                  </a:lnTo>
                  <a:lnTo>
                    <a:pt x="268173" y="157695"/>
                  </a:lnTo>
                  <a:lnTo>
                    <a:pt x="256425" y="150152"/>
                  </a:lnTo>
                  <a:lnTo>
                    <a:pt x="248678" y="138658"/>
                  </a:lnTo>
                  <a:lnTo>
                    <a:pt x="245884" y="124091"/>
                  </a:lnTo>
                  <a:lnTo>
                    <a:pt x="248678" y="109512"/>
                  </a:lnTo>
                  <a:lnTo>
                    <a:pt x="256425" y="98018"/>
                  </a:lnTo>
                  <a:lnTo>
                    <a:pt x="268173" y="90474"/>
                  </a:lnTo>
                  <a:lnTo>
                    <a:pt x="282968" y="87769"/>
                  </a:lnTo>
                  <a:lnTo>
                    <a:pt x="298056" y="90474"/>
                  </a:lnTo>
                  <a:lnTo>
                    <a:pt x="309956" y="98018"/>
                  </a:lnTo>
                  <a:lnTo>
                    <a:pt x="317754" y="109512"/>
                  </a:lnTo>
                  <a:lnTo>
                    <a:pt x="320560" y="124091"/>
                  </a:lnTo>
                  <a:lnTo>
                    <a:pt x="320560" y="85496"/>
                  </a:lnTo>
                  <a:lnTo>
                    <a:pt x="305181" y="76085"/>
                  </a:lnTo>
                  <a:lnTo>
                    <a:pt x="282968" y="72275"/>
                  </a:lnTo>
                  <a:lnTo>
                    <a:pt x="261150" y="76085"/>
                  </a:lnTo>
                  <a:lnTo>
                    <a:pt x="243852" y="86753"/>
                  </a:lnTo>
                  <a:lnTo>
                    <a:pt x="232460" y="103136"/>
                  </a:lnTo>
                  <a:lnTo>
                    <a:pt x="228358" y="124091"/>
                  </a:lnTo>
                  <a:lnTo>
                    <a:pt x="232460" y="145148"/>
                  </a:lnTo>
                  <a:lnTo>
                    <a:pt x="243852" y="161518"/>
                  </a:lnTo>
                  <a:lnTo>
                    <a:pt x="261150" y="172135"/>
                  </a:lnTo>
                  <a:lnTo>
                    <a:pt x="282968" y="175907"/>
                  </a:lnTo>
                  <a:lnTo>
                    <a:pt x="305181" y="172135"/>
                  </a:lnTo>
                  <a:lnTo>
                    <a:pt x="322618" y="161518"/>
                  </a:lnTo>
                  <a:lnTo>
                    <a:pt x="323392" y="160413"/>
                  </a:lnTo>
                  <a:lnTo>
                    <a:pt x="334010" y="145148"/>
                  </a:lnTo>
                  <a:lnTo>
                    <a:pt x="338086" y="124091"/>
                  </a:lnTo>
                  <a:close/>
                </a:path>
                <a:path w="629284" h="227964">
                  <a:moveTo>
                    <a:pt x="349262" y="36969"/>
                  </a:moveTo>
                  <a:lnTo>
                    <a:pt x="292112" y="36969"/>
                  </a:lnTo>
                  <a:lnTo>
                    <a:pt x="292112" y="2679"/>
                  </a:lnTo>
                  <a:lnTo>
                    <a:pt x="273570" y="2679"/>
                  </a:lnTo>
                  <a:lnTo>
                    <a:pt x="273570" y="36969"/>
                  </a:lnTo>
                  <a:lnTo>
                    <a:pt x="214896" y="36969"/>
                  </a:lnTo>
                  <a:lnTo>
                    <a:pt x="214896" y="52209"/>
                  </a:lnTo>
                  <a:lnTo>
                    <a:pt x="349262" y="52209"/>
                  </a:lnTo>
                  <a:lnTo>
                    <a:pt x="349262" y="36969"/>
                  </a:lnTo>
                  <a:close/>
                </a:path>
                <a:path w="629284" h="227964">
                  <a:moveTo>
                    <a:pt x="428256" y="94627"/>
                  </a:moveTo>
                  <a:lnTo>
                    <a:pt x="390156" y="94627"/>
                  </a:lnTo>
                  <a:lnTo>
                    <a:pt x="390156" y="139"/>
                  </a:lnTo>
                  <a:lnTo>
                    <a:pt x="371614" y="139"/>
                  </a:lnTo>
                  <a:lnTo>
                    <a:pt x="371614" y="227469"/>
                  </a:lnTo>
                  <a:lnTo>
                    <a:pt x="390156" y="227469"/>
                  </a:lnTo>
                  <a:lnTo>
                    <a:pt x="390156" y="110121"/>
                  </a:lnTo>
                  <a:lnTo>
                    <a:pt x="428256" y="110121"/>
                  </a:lnTo>
                  <a:lnTo>
                    <a:pt x="428256" y="94627"/>
                  </a:lnTo>
                  <a:close/>
                </a:path>
                <a:path w="629284" h="227964">
                  <a:moveTo>
                    <a:pt x="628662" y="139"/>
                  </a:moveTo>
                  <a:lnTo>
                    <a:pt x="610120" y="139"/>
                  </a:lnTo>
                  <a:lnTo>
                    <a:pt x="610120" y="51701"/>
                  </a:lnTo>
                  <a:lnTo>
                    <a:pt x="610120" y="67195"/>
                  </a:lnTo>
                  <a:lnTo>
                    <a:pt x="610120" y="123583"/>
                  </a:lnTo>
                  <a:lnTo>
                    <a:pt x="556018" y="123583"/>
                  </a:lnTo>
                  <a:lnTo>
                    <a:pt x="557199" y="117233"/>
                  </a:lnTo>
                  <a:lnTo>
                    <a:pt x="558076" y="110718"/>
                  </a:lnTo>
                  <a:lnTo>
                    <a:pt x="558622" y="103974"/>
                  </a:lnTo>
                  <a:lnTo>
                    <a:pt x="558812" y="96913"/>
                  </a:lnTo>
                  <a:lnTo>
                    <a:pt x="558584" y="88912"/>
                  </a:lnTo>
                  <a:lnTo>
                    <a:pt x="557923" y="81292"/>
                  </a:lnTo>
                  <a:lnTo>
                    <a:pt x="556882" y="74053"/>
                  </a:lnTo>
                  <a:lnTo>
                    <a:pt x="555510" y="67195"/>
                  </a:lnTo>
                  <a:lnTo>
                    <a:pt x="610120" y="67195"/>
                  </a:lnTo>
                  <a:lnTo>
                    <a:pt x="610120" y="51701"/>
                  </a:lnTo>
                  <a:lnTo>
                    <a:pt x="550176" y="51701"/>
                  </a:lnTo>
                  <a:lnTo>
                    <a:pt x="541642" y="37566"/>
                  </a:lnTo>
                  <a:lnTo>
                    <a:pt x="541286" y="37223"/>
                  </a:lnTo>
                  <a:lnTo>
                    <a:pt x="541286" y="96913"/>
                  </a:lnTo>
                  <a:lnTo>
                    <a:pt x="538429" y="122529"/>
                  </a:lnTo>
                  <a:lnTo>
                    <a:pt x="530453" y="142252"/>
                  </a:lnTo>
                  <a:lnTo>
                    <a:pt x="518248" y="154914"/>
                  </a:lnTo>
                  <a:lnTo>
                    <a:pt x="502678" y="159397"/>
                  </a:lnTo>
                  <a:lnTo>
                    <a:pt x="486956" y="154914"/>
                  </a:lnTo>
                  <a:lnTo>
                    <a:pt x="474675" y="142252"/>
                  </a:lnTo>
                  <a:lnTo>
                    <a:pt x="466674" y="122529"/>
                  </a:lnTo>
                  <a:lnTo>
                    <a:pt x="463816" y="96913"/>
                  </a:lnTo>
                  <a:lnTo>
                    <a:pt x="466674" y="71437"/>
                  </a:lnTo>
                  <a:lnTo>
                    <a:pt x="474675" y="51790"/>
                  </a:lnTo>
                  <a:lnTo>
                    <a:pt x="486956" y="39154"/>
                  </a:lnTo>
                  <a:lnTo>
                    <a:pt x="502678" y="34683"/>
                  </a:lnTo>
                  <a:lnTo>
                    <a:pt x="518248" y="39154"/>
                  </a:lnTo>
                  <a:lnTo>
                    <a:pt x="530453" y="51790"/>
                  </a:lnTo>
                  <a:lnTo>
                    <a:pt x="538429" y="71437"/>
                  </a:lnTo>
                  <a:lnTo>
                    <a:pt x="541286" y="96913"/>
                  </a:lnTo>
                  <a:lnTo>
                    <a:pt x="541286" y="37223"/>
                  </a:lnTo>
                  <a:lnTo>
                    <a:pt x="538657" y="34683"/>
                  </a:lnTo>
                  <a:lnTo>
                    <a:pt x="530707" y="27025"/>
                  </a:lnTo>
                  <a:lnTo>
                    <a:pt x="517639" y="20447"/>
                  </a:lnTo>
                  <a:lnTo>
                    <a:pt x="502678" y="18173"/>
                  </a:lnTo>
                  <a:lnTo>
                    <a:pt x="479971" y="23723"/>
                  </a:lnTo>
                  <a:lnTo>
                    <a:pt x="462229" y="39535"/>
                  </a:lnTo>
                  <a:lnTo>
                    <a:pt x="450672" y="64350"/>
                  </a:lnTo>
                  <a:lnTo>
                    <a:pt x="446544" y="96913"/>
                  </a:lnTo>
                  <a:lnTo>
                    <a:pt x="450672" y="129501"/>
                  </a:lnTo>
                  <a:lnTo>
                    <a:pt x="462229" y="154406"/>
                  </a:lnTo>
                  <a:lnTo>
                    <a:pt x="479971" y="170307"/>
                  </a:lnTo>
                  <a:lnTo>
                    <a:pt x="502678" y="175907"/>
                  </a:lnTo>
                  <a:lnTo>
                    <a:pt x="518299" y="173405"/>
                  </a:lnTo>
                  <a:lnTo>
                    <a:pt x="531825" y="166154"/>
                  </a:lnTo>
                  <a:lnTo>
                    <a:pt x="538340" y="159397"/>
                  </a:lnTo>
                  <a:lnTo>
                    <a:pt x="542963" y="154584"/>
                  </a:lnTo>
                  <a:lnTo>
                    <a:pt x="551446" y="139077"/>
                  </a:lnTo>
                  <a:lnTo>
                    <a:pt x="610120" y="139077"/>
                  </a:lnTo>
                  <a:lnTo>
                    <a:pt x="610120" y="227723"/>
                  </a:lnTo>
                  <a:lnTo>
                    <a:pt x="628662" y="227723"/>
                  </a:lnTo>
                  <a:lnTo>
                    <a:pt x="628662" y="139077"/>
                  </a:lnTo>
                  <a:lnTo>
                    <a:pt x="628662" y="123583"/>
                  </a:lnTo>
                  <a:lnTo>
                    <a:pt x="628662" y="67195"/>
                  </a:lnTo>
                  <a:lnTo>
                    <a:pt x="628662" y="51701"/>
                  </a:lnTo>
                  <a:lnTo>
                    <a:pt x="628662" y="13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2916016" y="5222367"/>
              <a:ext cx="206250" cy="193042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3142078" y="5226939"/>
              <a:ext cx="205488" cy="217172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3369157" y="5216017"/>
              <a:ext cx="430281" cy="228602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13820013" y="5226697"/>
              <a:ext cx="206375" cy="218440"/>
            </a:xfrm>
            <a:custGeom>
              <a:avLst/>
              <a:gdLst/>
              <a:ahLst/>
              <a:cxnLst/>
              <a:rect l="l" t="t" r="r" b="b"/>
              <a:pathLst>
                <a:path w="206375" h="218439">
                  <a:moveTo>
                    <a:pt x="179578" y="32372"/>
                  </a:moveTo>
                  <a:lnTo>
                    <a:pt x="161290" y="32372"/>
                  </a:lnTo>
                  <a:lnTo>
                    <a:pt x="161290" y="47612"/>
                  </a:lnTo>
                  <a:lnTo>
                    <a:pt x="161290" y="81902"/>
                  </a:lnTo>
                  <a:lnTo>
                    <a:pt x="44704" y="81902"/>
                  </a:lnTo>
                  <a:lnTo>
                    <a:pt x="44704" y="47612"/>
                  </a:lnTo>
                  <a:lnTo>
                    <a:pt x="161290" y="47612"/>
                  </a:lnTo>
                  <a:lnTo>
                    <a:pt x="161290" y="32372"/>
                  </a:lnTo>
                  <a:lnTo>
                    <a:pt x="44704" y="32372"/>
                  </a:lnTo>
                  <a:lnTo>
                    <a:pt x="44704" y="622"/>
                  </a:lnTo>
                  <a:lnTo>
                    <a:pt x="26416" y="622"/>
                  </a:lnTo>
                  <a:lnTo>
                    <a:pt x="26416" y="32372"/>
                  </a:lnTo>
                  <a:lnTo>
                    <a:pt x="26416" y="47612"/>
                  </a:lnTo>
                  <a:lnTo>
                    <a:pt x="26416" y="81902"/>
                  </a:lnTo>
                  <a:lnTo>
                    <a:pt x="26416" y="98412"/>
                  </a:lnTo>
                  <a:lnTo>
                    <a:pt x="179578" y="98412"/>
                  </a:lnTo>
                  <a:lnTo>
                    <a:pt x="179578" y="82296"/>
                  </a:lnTo>
                  <a:lnTo>
                    <a:pt x="179578" y="81902"/>
                  </a:lnTo>
                  <a:lnTo>
                    <a:pt x="179578" y="47612"/>
                  </a:lnTo>
                  <a:lnTo>
                    <a:pt x="179578" y="32372"/>
                  </a:lnTo>
                  <a:close/>
                </a:path>
                <a:path w="206375" h="218439">
                  <a:moveTo>
                    <a:pt x="179578" y="0"/>
                  </a:moveTo>
                  <a:lnTo>
                    <a:pt x="161290" y="0"/>
                  </a:lnTo>
                  <a:lnTo>
                    <a:pt x="161290" y="32258"/>
                  </a:lnTo>
                  <a:lnTo>
                    <a:pt x="179578" y="32258"/>
                  </a:lnTo>
                  <a:lnTo>
                    <a:pt x="179578" y="0"/>
                  </a:lnTo>
                  <a:close/>
                </a:path>
                <a:path w="206375" h="218439">
                  <a:moveTo>
                    <a:pt x="206248" y="125730"/>
                  </a:moveTo>
                  <a:lnTo>
                    <a:pt x="0" y="125730"/>
                  </a:lnTo>
                  <a:lnTo>
                    <a:pt x="0" y="141224"/>
                  </a:lnTo>
                  <a:lnTo>
                    <a:pt x="93472" y="141224"/>
                  </a:lnTo>
                  <a:lnTo>
                    <a:pt x="93472" y="217932"/>
                  </a:lnTo>
                  <a:lnTo>
                    <a:pt x="112014" y="217932"/>
                  </a:lnTo>
                  <a:lnTo>
                    <a:pt x="112014" y="141224"/>
                  </a:lnTo>
                  <a:lnTo>
                    <a:pt x="206248" y="141224"/>
                  </a:lnTo>
                  <a:lnTo>
                    <a:pt x="206248" y="12573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4056998" y="5217033"/>
              <a:ext cx="175770" cy="227840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341524" y="5217541"/>
              <a:ext cx="180342" cy="223776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4561237" y="5217287"/>
              <a:ext cx="186184" cy="227586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4851065" y="5228971"/>
              <a:ext cx="206250" cy="210568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15091093" y="5217045"/>
              <a:ext cx="419100" cy="227965"/>
            </a:xfrm>
            <a:custGeom>
              <a:avLst/>
              <a:gdLst/>
              <a:ahLst/>
              <a:cxnLst/>
              <a:rect l="l" t="t" r="r" b="b"/>
              <a:pathLst>
                <a:path w="419100" h="227964">
                  <a:moveTo>
                    <a:pt x="105918" y="95504"/>
                  </a:moveTo>
                  <a:lnTo>
                    <a:pt x="87630" y="95504"/>
                  </a:lnTo>
                  <a:lnTo>
                    <a:pt x="87630" y="157226"/>
                  </a:lnTo>
                  <a:lnTo>
                    <a:pt x="105918" y="157226"/>
                  </a:lnTo>
                  <a:lnTo>
                    <a:pt x="105918" y="95504"/>
                  </a:lnTo>
                  <a:close/>
                </a:path>
                <a:path w="419100" h="227964">
                  <a:moveTo>
                    <a:pt x="105918" y="19558"/>
                  </a:moveTo>
                  <a:lnTo>
                    <a:pt x="87630" y="19558"/>
                  </a:lnTo>
                  <a:lnTo>
                    <a:pt x="87630" y="80124"/>
                  </a:lnTo>
                  <a:lnTo>
                    <a:pt x="18288" y="80124"/>
                  </a:lnTo>
                  <a:lnTo>
                    <a:pt x="18288" y="19164"/>
                  </a:lnTo>
                  <a:lnTo>
                    <a:pt x="0" y="19164"/>
                  </a:lnTo>
                  <a:lnTo>
                    <a:pt x="0" y="80124"/>
                  </a:lnTo>
                  <a:lnTo>
                    <a:pt x="0" y="95364"/>
                  </a:lnTo>
                  <a:lnTo>
                    <a:pt x="0" y="157594"/>
                  </a:lnTo>
                  <a:lnTo>
                    <a:pt x="0" y="172834"/>
                  </a:lnTo>
                  <a:lnTo>
                    <a:pt x="105918" y="172834"/>
                  </a:lnTo>
                  <a:lnTo>
                    <a:pt x="105918" y="157594"/>
                  </a:lnTo>
                  <a:lnTo>
                    <a:pt x="18288" y="157594"/>
                  </a:lnTo>
                  <a:lnTo>
                    <a:pt x="18288" y="95364"/>
                  </a:lnTo>
                  <a:lnTo>
                    <a:pt x="105918" y="95364"/>
                  </a:lnTo>
                  <a:lnTo>
                    <a:pt x="105918" y="80518"/>
                  </a:lnTo>
                  <a:lnTo>
                    <a:pt x="105918" y="80124"/>
                  </a:lnTo>
                  <a:lnTo>
                    <a:pt x="105918" y="19558"/>
                  </a:lnTo>
                  <a:close/>
                </a:path>
                <a:path w="419100" h="227964">
                  <a:moveTo>
                    <a:pt x="171958" y="0"/>
                  </a:moveTo>
                  <a:lnTo>
                    <a:pt x="153416" y="0"/>
                  </a:lnTo>
                  <a:lnTo>
                    <a:pt x="153416" y="227838"/>
                  </a:lnTo>
                  <a:lnTo>
                    <a:pt x="171958" y="227838"/>
                  </a:lnTo>
                  <a:lnTo>
                    <a:pt x="171958" y="0"/>
                  </a:lnTo>
                  <a:close/>
                </a:path>
                <a:path w="419100" h="227964">
                  <a:moveTo>
                    <a:pt x="395986" y="75044"/>
                  </a:moveTo>
                  <a:lnTo>
                    <a:pt x="257556" y="75044"/>
                  </a:lnTo>
                  <a:lnTo>
                    <a:pt x="257556" y="53454"/>
                  </a:lnTo>
                  <a:lnTo>
                    <a:pt x="391922" y="53454"/>
                  </a:lnTo>
                  <a:lnTo>
                    <a:pt x="391922" y="40754"/>
                  </a:lnTo>
                  <a:lnTo>
                    <a:pt x="391922" y="20434"/>
                  </a:lnTo>
                  <a:lnTo>
                    <a:pt x="391922" y="7734"/>
                  </a:lnTo>
                  <a:lnTo>
                    <a:pt x="238760" y="7734"/>
                  </a:lnTo>
                  <a:lnTo>
                    <a:pt x="238760" y="20434"/>
                  </a:lnTo>
                  <a:lnTo>
                    <a:pt x="373634" y="20434"/>
                  </a:lnTo>
                  <a:lnTo>
                    <a:pt x="373634" y="40754"/>
                  </a:lnTo>
                  <a:lnTo>
                    <a:pt x="239268" y="40754"/>
                  </a:lnTo>
                  <a:lnTo>
                    <a:pt x="239268" y="53454"/>
                  </a:lnTo>
                  <a:lnTo>
                    <a:pt x="239268" y="75044"/>
                  </a:lnTo>
                  <a:lnTo>
                    <a:pt x="239268" y="87744"/>
                  </a:lnTo>
                  <a:lnTo>
                    <a:pt x="395986" y="87744"/>
                  </a:lnTo>
                  <a:lnTo>
                    <a:pt x="395986" y="75044"/>
                  </a:lnTo>
                  <a:close/>
                </a:path>
                <a:path w="419100" h="227964">
                  <a:moveTo>
                    <a:pt x="400050" y="210934"/>
                  </a:moveTo>
                  <a:lnTo>
                    <a:pt x="256286" y="210934"/>
                  </a:lnTo>
                  <a:lnTo>
                    <a:pt x="256286" y="188074"/>
                  </a:lnTo>
                  <a:lnTo>
                    <a:pt x="392684" y="188074"/>
                  </a:lnTo>
                  <a:lnTo>
                    <a:pt x="392684" y="175374"/>
                  </a:lnTo>
                  <a:lnTo>
                    <a:pt x="392684" y="153784"/>
                  </a:lnTo>
                  <a:lnTo>
                    <a:pt x="392684" y="141084"/>
                  </a:lnTo>
                  <a:lnTo>
                    <a:pt x="237490" y="141084"/>
                  </a:lnTo>
                  <a:lnTo>
                    <a:pt x="237490" y="153784"/>
                  </a:lnTo>
                  <a:lnTo>
                    <a:pt x="374396" y="153784"/>
                  </a:lnTo>
                  <a:lnTo>
                    <a:pt x="374396" y="175374"/>
                  </a:lnTo>
                  <a:lnTo>
                    <a:pt x="237998" y="175374"/>
                  </a:lnTo>
                  <a:lnTo>
                    <a:pt x="237998" y="188074"/>
                  </a:lnTo>
                  <a:lnTo>
                    <a:pt x="237998" y="210934"/>
                  </a:lnTo>
                  <a:lnTo>
                    <a:pt x="237998" y="224904"/>
                  </a:lnTo>
                  <a:lnTo>
                    <a:pt x="400050" y="224904"/>
                  </a:lnTo>
                  <a:lnTo>
                    <a:pt x="400050" y="210934"/>
                  </a:lnTo>
                  <a:close/>
                </a:path>
                <a:path w="419100" h="227964">
                  <a:moveTo>
                    <a:pt x="418592" y="106426"/>
                  </a:moveTo>
                  <a:lnTo>
                    <a:pt x="212598" y="106426"/>
                  </a:lnTo>
                  <a:lnTo>
                    <a:pt x="212598" y="120904"/>
                  </a:lnTo>
                  <a:lnTo>
                    <a:pt x="418592" y="120904"/>
                  </a:lnTo>
                  <a:lnTo>
                    <a:pt x="418592" y="10642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5594252" y="5217795"/>
              <a:ext cx="208790" cy="221744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829205" y="5217287"/>
              <a:ext cx="252224" cy="227586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2805880" y="3980649"/>
              <a:ext cx="673100" cy="360680"/>
            </a:xfrm>
            <a:custGeom>
              <a:avLst/>
              <a:gdLst/>
              <a:ahLst/>
              <a:cxnLst/>
              <a:rect l="l" t="t" r="r" b="b"/>
              <a:pathLst>
                <a:path w="673100" h="360679">
                  <a:moveTo>
                    <a:pt x="189014" y="100888"/>
                  </a:moveTo>
                  <a:lnTo>
                    <a:pt x="185534" y="62623"/>
                  </a:lnTo>
                  <a:lnTo>
                    <a:pt x="161404" y="25895"/>
                  </a:lnTo>
                  <a:lnTo>
                    <a:pt x="146583" y="14503"/>
                  </a:lnTo>
                  <a:lnTo>
                    <a:pt x="146583" y="78422"/>
                  </a:lnTo>
                  <a:lnTo>
                    <a:pt x="146583" y="99047"/>
                  </a:lnTo>
                  <a:lnTo>
                    <a:pt x="139839" y="118186"/>
                  </a:lnTo>
                  <a:lnTo>
                    <a:pt x="126707" y="132816"/>
                  </a:lnTo>
                  <a:lnTo>
                    <a:pt x="107200" y="141820"/>
                  </a:lnTo>
                  <a:lnTo>
                    <a:pt x="83553" y="141820"/>
                  </a:lnTo>
                  <a:lnTo>
                    <a:pt x="64427" y="134315"/>
                  </a:lnTo>
                  <a:lnTo>
                    <a:pt x="50546" y="120434"/>
                  </a:lnTo>
                  <a:lnTo>
                    <a:pt x="42291" y="100558"/>
                  </a:lnTo>
                  <a:lnTo>
                    <a:pt x="42291" y="79171"/>
                  </a:lnTo>
                  <a:lnTo>
                    <a:pt x="49415" y="61163"/>
                  </a:lnTo>
                  <a:lnTo>
                    <a:pt x="62928" y="46901"/>
                  </a:lnTo>
                  <a:lnTo>
                    <a:pt x="82435" y="38277"/>
                  </a:lnTo>
                  <a:lnTo>
                    <a:pt x="106438" y="38277"/>
                  </a:lnTo>
                  <a:lnTo>
                    <a:pt x="125577" y="46532"/>
                  </a:lnTo>
                  <a:lnTo>
                    <a:pt x="139090" y="60032"/>
                  </a:lnTo>
                  <a:lnTo>
                    <a:pt x="146583" y="78422"/>
                  </a:lnTo>
                  <a:lnTo>
                    <a:pt x="146583" y="14503"/>
                  </a:lnTo>
                  <a:lnTo>
                    <a:pt x="106578" y="2717"/>
                  </a:lnTo>
                  <a:lnTo>
                    <a:pt x="94818" y="2628"/>
                  </a:lnTo>
                  <a:lnTo>
                    <a:pt x="83045" y="2717"/>
                  </a:lnTo>
                  <a:lnTo>
                    <a:pt x="40944" y="15290"/>
                  </a:lnTo>
                  <a:lnTo>
                    <a:pt x="11633" y="43700"/>
                  </a:lnTo>
                  <a:lnTo>
                    <a:pt x="0" y="77177"/>
                  </a:lnTo>
                  <a:lnTo>
                    <a:pt x="12" y="100888"/>
                  </a:lnTo>
                  <a:lnTo>
                    <a:pt x="15925" y="141236"/>
                  </a:lnTo>
                  <a:lnTo>
                    <a:pt x="48234" y="167513"/>
                  </a:lnTo>
                  <a:lnTo>
                    <a:pt x="94818" y="177469"/>
                  </a:lnTo>
                  <a:lnTo>
                    <a:pt x="106578" y="177368"/>
                  </a:lnTo>
                  <a:lnTo>
                    <a:pt x="148678" y="163322"/>
                  </a:lnTo>
                  <a:lnTo>
                    <a:pt x="177914" y="133629"/>
                  </a:lnTo>
                  <a:lnTo>
                    <a:pt x="188417" y="107378"/>
                  </a:lnTo>
                  <a:lnTo>
                    <a:pt x="189014" y="100888"/>
                  </a:lnTo>
                  <a:close/>
                </a:path>
                <a:path w="673100" h="360679">
                  <a:moveTo>
                    <a:pt x="287286" y="0"/>
                  </a:moveTo>
                  <a:lnTo>
                    <a:pt x="245262" y="0"/>
                  </a:lnTo>
                  <a:lnTo>
                    <a:pt x="245262" y="183476"/>
                  </a:lnTo>
                  <a:lnTo>
                    <a:pt x="282778" y="183476"/>
                  </a:lnTo>
                  <a:lnTo>
                    <a:pt x="287286" y="178968"/>
                  </a:lnTo>
                  <a:lnTo>
                    <a:pt x="287286" y="0"/>
                  </a:lnTo>
                  <a:close/>
                </a:path>
                <a:path w="673100" h="360679">
                  <a:moveTo>
                    <a:pt x="291782" y="325666"/>
                  </a:moveTo>
                  <a:lnTo>
                    <a:pt x="90309" y="325666"/>
                  </a:lnTo>
                  <a:lnTo>
                    <a:pt x="90309" y="297154"/>
                  </a:lnTo>
                  <a:lnTo>
                    <a:pt x="270776" y="297154"/>
                  </a:lnTo>
                  <a:lnTo>
                    <a:pt x="283908" y="285153"/>
                  </a:lnTo>
                  <a:lnTo>
                    <a:pt x="283908" y="201853"/>
                  </a:lnTo>
                  <a:lnTo>
                    <a:pt x="46786" y="201853"/>
                  </a:lnTo>
                  <a:lnTo>
                    <a:pt x="46786" y="236372"/>
                  </a:lnTo>
                  <a:lnTo>
                    <a:pt x="241515" y="236372"/>
                  </a:lnTo>
                  <a:lnTo>
                    <a:pt x="241515" y="263766"/>
                  </a:lnTo>
                  <a:lnTo>
                    <a:pt x="46786" y="263766"/>
                  </a:lnTo>
                  <a:lnTo>
                    <a:pt x="46786" y="337680"/>
                  </a:lnTo>
                  <a:lnTo>
                    <a:pt x="47142" y="350685"/>
                  </a:lnTo>
                  <a:lnTo>
                    <a:pt x="49644" y="357378"/>
                  </a:lnTo>
                  <a:lnTo>
                    <a:pt x="56438" y="359829"/>
                  </a:lnTo>
                  <a:lnTo>
                    <a:pt x="69672" y="360184"/>
                  </a:lnTo>
                  <a:lnTo>
                    <a:pt x="287286" y="360184"/>
                  </a:lnTo>
                  <a:lnTo>
                    <a:pt x="291782" y="355688"/>
                  </a:lnTo>
                  <a:lnTo>
                    <a:pt x="291782" y="325666"/>
                  </a:lnTo>
                  <a:close/>
                </a:path>
                <a:path w="673100" h="360679">
                  <a:moveTo>
                    <a:pt x="632460" y="322287"/>
                  </a:moveTo>
                  <a:lnTo>
                    <a:pt x="425729" y="322287"/>
                  </a:lnTo>
                  <a:lnTo>
                    <a:pt x="423481" y="320421"/>
                  </a:lnTo>
                  <a:lnTo>
                    <a:pt x="423481" y="251752"/>
                  </a:lnTo>
                  <a:lnTo>
                    <a:pt x="381088" y="251752"/>
                  </a:lnTo>
                  <a:lnTo>
                    <a:pt x="381088" y="344424"/>
                  </a:lnTo>
                  <a:lnTo>
                    <a:pt x="394970" y="357555"/>
                  </a:lnTo>
                  <a:lnTo>
                    <a:pt x="627964" y="357555"/>
                  </a:lnTo>
                  <a:lnTo>
                    <a:pt x="632460" y="353060"/>
                  </a:lnTo>
                  <a:lnTo>
                    <a:pt x="632460" y="322287"/>
                  </a:lnTo>
                  <a:close/>
                </a:path>
                <a:path w="673100" h="360679">
                  <a:moveTo>
                    <a:pt x="672604" y="193979"/>
                  </a:moveTo>
                  <a:lnTo>
                    <a:pt x="526288" y="193979"/>
                  </a:lnTo>
                  <a:lnTo>
                    <a:pt x="526288" y="158330"/>
                  </a:lnTo>
                  <a:lnTo>
                    <a:pt x="613321" y="158330"/>
                  </a:lnTo>
                  <a:lnTo>
                    <a:pt x="626833" y="145580"/>
                  </a:lnTo>
                  <a:lnTo>
                    <a:pt x="626833" y="124942"/>
                  </a:lnTo>
                  <a:lnTo>
                    <a:pt x="626833" y="81038"/>
                  </a:lnTo>
                  <a:lnTo>
                    <a:pt x="626833" y="46901"/>
                  </a:lnTo>
                  <a:lnTo>
                    <a:pt x="626833" y="1498"/>
                  </a:lnTo>
                  <a:lnTo>
                    <a:pt x="584441" y="1498"/>
                  </a:lnTo>
                  <a:lnTo>
                    <a:pt x="584441" y="46901"/>
                  </a:lnTo>
                  <a:lnTo>
                    <a:pt x="584441" y="81038"/>
                  </a:lnTo>
                  <a:lnTo>
                    <a:pt x="584441" y="124942"/>
                  </a:lnTo>
                  <a:lnTo>
                    <a:pt x="424980" y="124942"/>
                  </a:lnTo>
                  <a:lnTo>
                    <a:pt x="424980" y="81038"/>
                  </a:lnTo>
                  <a:lnTo>
                    <a:pt x="584441" y="81038"/>
                  </a:lnTo>
                  <a:lnTo>
                    <a:pt x="584441" y="46901"/>
                  </a:lnTo>
                  <a:lnTo>
                    <a:pt x="424980" y="46901"/>
                  </a:lnTo>
                  <a:lnTo>
                    <a:pt x="424980" y="1498"/>
                  </a:lnTo>
                  <a:lnTo>
                    <a:pt x="383705" y="1498"/>
                  </a:lnTo>
                  <a:lnTo>
                    <a:pt x="383705" y="145199"/>
                  </a:lnTo>
                  <a:lnTo>
                    <a:pt x="396468" y="158330"/>
                  </a:lnTo>
                  <a:lnTo>
                    <a:pt x="483514" y="158330"/>
                  </a:lnTo>
                  <a:lnTo>
                    <a:pt x="483514" y="193979"/>
                  </a:lnTo>
                  <a:lnTo>
                    <a:pt x="335305" y="193979"/>
                  </a:lnTo>
                  <a:lnTo>
                    <a:pt x="335305" y="229997"/>
                  </a:lnTo>
                  <a:lnTo>
                    <a:pt x="668108" y="229997"/>
                  </a:lnTo>
                  <a:lnTo>
                    <a:pt x="672604" y="225488"/>
                  </a:lnTo>
                  <a:lnTo>
                    <a:pt x="672604" y="1939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795866" y="7805641"/>
              <a:ext cx="126493" cy="185930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1941410" y="7961853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24130" y="33020"/>
                  </a:moveTo>
                  <a:lnTo>
                    <a:pt x="15494" y="33020"/>
                  </a:lnTo>
                  <a:lnTo>
                    <a:pt x="7112" y="33020"/>
                  </a:lnTo>
                  <a:lnTo>
                    <a:pt x="0" y="26416"/>
                  </a:lnTo>
                  <a:lnTo>
                    <a:pt x="0" y="6604"/>
                  </a:lnTo>
                  <a:lnTo>
                    <a:pt x="7112" y="0"/>
                  </a:lnTo>
                  <a:lnTo>
                    <a:pt x="24130" y="0"/>
                  </a:lnTo>
                  <a:lnTo>
                    <a:pt x="31242" y="6604"/>
                  </a:lnTo>
                  <a:lnTo>
                    <a:pt x="31242" y="26416"/>
                  </a:lnTo>
                  <a:lnTo>
                    <a:pt x="24130" y="3302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061299" y="7790909"/>
              <a:ext cx="205234" cy="219204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287362" y="7787607"/>
              <a:ext cx="205234" cy="221490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513171" y="7790655"/>
              <a:ext cx="205234" cy="214378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11590" y="7805641"/>
              <a:ext cx="100077" cy="185930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43418" y="7805641"/>
              <a:ext cx="100077" cy="185930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065593" y="7783035"/>
              <a:ext cx="194058" cy="224284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3292157" y="7782661"/>
              <a:ext cx="782955" cy="255904"/>
            </a:xfrm>
            <a:custGeom>
              <a:avLst/>
              <a:gdLst/>
              <a:ahLst/>
              <a:cxnLst/>
              <a:rect l="l" t="t" r="r" b="b"/>
              <a:pathLst>
                <a:path w="782954" h="255904">
                  <a:moveTo>
                    <a:pt x="40386" y="204851"/>
                  </a:moveTo>
                  <a:lnTo>
                    <a:pt x="39103" y="194094"/>
                  </a:lnTo>
                  <a:lnTo>
                    <a:pt x="35407" y="186029"/>
                  </a:lnTo>
                  <a:lnTo>
                    <a:pt x="29565" y="180962"/>
                  </a:lnTo>
                  <a:lnTo>
                    <a:pt x="21844" y="179197"/>
                  </a:lnTo>
                  <a:lnTo>
                    <a:pt x="13462" y="179197"/>
                  </a:lnTo>
                  <a:lnTo>
                    <a:pt x="5842" y="184785"/>
                  </a:lnTo>
                  <a:lnTo>
                    <a:pt x="5842" y="204089"/>
                  </a:lnTo>
                  <a:lnTo>
                    <a:pt x="13208" y="209423"/>
                  </a:lnTo>
                  <a:lnTo>
                    <a:pt x="23622" y="209423"/>
                  </a:lnTo>
                  <a:lnTo>
                    <a:pt x="24638" y="209169"/>
                  </a:lnTo>
                  <a:lnTo>
                    <a:pt x="22783" y="220103"/>
                  </a:lnTo>
                  <a:lnTo>
                    <a:pt x="17843" y="229590"/>
                  </a:lnTo>
                  <a:lnTo>
                    <a:pt x="10134" y="237490"/>
                  </a:lnTo>
                  <a:lnTo>
                    <a:pt x="0" y="243713"/>
                  </a:lnTo>
                  <a:lnTo>
                    <a:pt x="5334" y="255905"/>
                  </a:lnTo>
                  <a:lnTo>
                    <a:pt x="19710" y="247256"/>
                  </a:lnTo>
                  <a:lnTo>
                    <a:pt x="30772" y="235623"/>
                  </a:lnTo>
                  <a:lnTo>
                    <a:pt x="37871" y="221361"/>
                  </a:lnTo>
                  <a:lnTo>
                    <a:pt x="40386" y="204851"/>
                  </a:lnTo>
                  <a:close/>
                </a:path>
                <a:path w="782954" h="255904">
                  <a:moveTo>
                    <a:pt x="239001" y="43180"/>
                  </a:moveTo>
                  <a:lnTo>
                    <a:pt x="152895" y="43180"/>
                  </a:lnTo>
                  <a:lnTo>
                    <a:pt x="152895" y="8890"/>
                  </a:lnTo>
                  <a:lnTo>
                    <a:pt x="134607" y="8890"/>
                  </a:lnTo>
                  <a:lnTo>
                    <a:pt x="134607" y="43180"/>
                  </a:lnTo>
                  <a:lnTo>
                    <a:pt x="134607" y="58420"/>
                  </a:lnTo>
                  <a:lnTo>
                    <a:pt x="134607" y="93980"/>
                  </a:lnTo>
                  <a:lnTo>
                    <a:pt x="134607" y="109220"/>
                  </a:lnTo>
                  <a:lnTo>
                    <a:pt x="239001" y="109220"/>
                  </a:lnTo>
                  <a:lnTo>
                    <a:pt x="239001" y="93980"/>
                  </a:lnTo>
                  <a:lnTo>
                    <a:pt x="152895" y="93980"/>
                  </a:lnTo>
                  <a:lnTo>
                    <a:pt x="152895" y="58420"/>
                  </a:lnTo>
                  <a:lnTo>
                    <a:pt x="220967" y="58420"/>
                  </a:lnTo>
                  <a:lnTo>
                    <a:pt x="220967" y="93345"/>
                  </a:lnTo>
                  <a:lnTo>
                    <a:pt x="239001" y="93345"/>
                  </a:lnTo>
                  <a:lnTo>
                    <a:pt x="239001" y="58420"/>
                  </a:lnTo>
                  <a:lnTo>
                    <a:pt x="239001" y="57785"/>
                  </a:lnTo>
                  <a:lnTo>
                    <a:pt x="239001" y="43180"/>
                  </a:lnTo>
                  <a:close/>
                </a:path>
                <a:path w="782954" h="255904">
                  <a:moveTo>
                    <a:pt x="239001" y="9271"/>
                  </a:moveTo>
                  <a:lnTo>
                    <a:pt x="220967" y="9271"/>
                  </a:lnTo>
                  <a:lnTo>
                    <a:pt x="220967" y="43053"/>
                  </a:lnTo>
                  <a:lnTo>
                    <a:pt x="239001" y="43053"/>
                  </a:lnTo>
                  <a:lnTo>
                    <a:pt x="239001" y="9271"/>
                  </a:lnTo>
                  <a:close/>
                </a:path>
                <a:path w="782954" h="255904">
                  <a:moveTo>
                    <a:pt x="309105" y="209550"/>
                  </a:moveTo>
                  <a:lnTo>
                    <a:pt x="176263" y="209550"/>
                  </a:lnTo>
                  <a:lnTo>
                    <a:pt x="176263" y="182880"/>
                  </a:lnTo>
                  <a:lnTo>
                    <a:pt x="300469" y="182880"/>
                  </a:lnTo>
                  <a:lnTo>
                    <a:pt x="300469" y="168910"/>
                  </a:lnTo>
                  <a:lnTo>
                    <a:pt x="300469" y="143510"/>
                  </a:lnTo>
                  <a:lnTo>
                    <a:pt x="300469" y="129540"/>
                  </a:lnTo>
                  <a:lnTo>
                    <a:pt x="157467" y="129540"/>
                  </a:lnTo>
                  <a:lnTo>
                    <a:pt x="157467" y="143510"/>
                  </a:lnTo>
                  <a:lnTo>
                    <a:pt x="282435" y="143510"/>
                  </a:lnTo>
                  <a:lnTo>
                    <a:pt x="282435" y="168910"/>
                  </a:lnTo>
                  <a:lnTo>
                    <a:pt x="157975" y="168910"/>
                  </a:lnTo>
                  <a:lnTo>
                    <a:pt x="157975" y="182880"/>
                  </a:lnTo>
                  <a:lnTo>
                    <a:pt x="157975" y="209550"/>
                  </a:lnTo>
                  <a:lnTo>
                    <a:pt x="157975" y="224790"/>
                  </a:lnTo>
                  <a:lnTo>
                    <a:pt x="309105" y="224790"/>
                  </a:lnTo>
                  <a:lnTo>
                    <a:pt x="309105" y="209550"/>
                  </a:lnTo>
                  <a:close/>
                </a:path>
                <a:path w="782954" h="255904">
                  <a:moveTo>
                    <a:pt x="334505" y="50800"/>
                  </a:moveTo>
                  <a:lnTo>
                    <a:pt x="300469" y="50800"/>
                  </a:lnTo>
                  <a:lnTo>
                    <a:pt x="300469" y="0"/>
                  </a:lnTo>
                  <a:lnTo>
                    <a:pt x="281927" y="0"/>
                  </a:lnTo>
                  <a:lnTo>
                    <a:pt x="281927" y="50800"/>
                  </a:lnTo>
                  <a:lnTo>
                    <a:pt x="281927" y="66040"/>
                  </a:lnTo>
                  <a:lnTo>
                    <a:pt x="281927" y="118110"/>
                  </a:lnTo>
                  <a:lnTo>
                    <a:pt x="300469" y="118110"/>
                  </a:lnTo>
                  <a:lnTo>
                    <a:pt x="300469" y="66040"/>
                  </a:lnTo>
                  <a:lnTo>
                    <a:pt x="334505" y="66040"/>
                  </a:lnTo>
                  <a:lnTo>
                    <a:pt x="334505" y="50800"/>
                  </a:lnTo>
                  <a:close/>
                </a:path>
                <a:path w="782954" h="255904">
                  <a:moveTo>
                    <a:pt x="556755" y="184023"/>
                  </a:moveTo>
                  <a:lnTo>
                    <a:pt x="497319" y="184023"/>
                  </a:lnTo>
                  <a:lnTo>
                    <a:pt x="497319" y="127889"/>
                  </a:lnTo>
                  <a:lnTo>
                    <a:pt x="536943" y="127889"/>
                  </a:lnTo>
                  <a:lnTo>
                    <a:pt x="536943" y="112649"/>
                  </a:lnTo>
                  <a:lnTo>
                    <a:pt x="500875" y="112649"/>
                  </a:lnTo>
                  <a:lnTo>
                    <a:pt x="500875" y="37211"/>
                  </a:lnTo>
                  <a:lnTo>
                    <a:pt x="536943" y="37211"/>
                  </a:lnTo>
                  <a:lnTo>
                    <a:pt x="536943" y="21717"/>
                  </a:lnTo>
                  <a:lnTo>
                    <a:pt x="482333" y="21717"/>
                  </a:lnTo>
                  <a:lnTo>
                    <a:pt x="482333" y="37211"/>
                  </a:lnTo>
                  <a:lnTo>
                    <a:pt x="482333" y="112649"/>
                  </a:lnTo>
                  <a:lnTo>
                    <a:pt x="478777" y="112649"/>
                  </a:lnTo>
                  <a:lnTo>
                    <a:pt x="478777" y="127889"/>
                  </a:lnTo>
                  <a:lnTo>
                    <a:pt x="478777" y="184023"/>
                  </a:lnTo>
                  <a:lnTo>
                    <a:pt x="427469" y="184023"/>
                  </a:lnTo>
                  <a:lnTo>
                    <a:pt x="427469" y="127889"/>
                  </a:lnTo>
                  <a:lnTo>
                    <a:pt x="478777" y="127889"/>
                  </a:lnTo>
                  <a:lnTo>
                    <a:pt x="478777" y="112649"/>
                  </a:lnTo>
                  <a:lnTo>
                    <a:pt x="423913" y="112649"/>
                  </a:lnTo>
                  <a:lnTo>
                    <a:pt x="423913" y="37211"/>
                  </a:lnTo>
                  <a:lnTo>
                    <a:pt x="482333" y="37211"/>
                  </a:lnTo>
                  <a:lnTo>
                    <a:pt x="482333" y="21717"/>
                  </a:lnTo>
                  <a:lnTo>
                    <a:pt x="369303" y="21717"/>
                  </a:lnTo>
                  <a:lnTo>
                    <a:pt x="369303" y="37211"/>
                  </a:lnTo>
                  <a:lnTo>
                    <a:pt x="405371" y="37211"/>
                  </a:lnTo>
                  <a:lnTo>
                    <a:pt x="405371" y="112649"/>
                  </a:lnTo>
                  <a:lnTo>
                    <a:pt x="369811" y="112649"/>
                  </a:lnTo>
                  <a:lnTo>
                    <a:pt x="369811" y="127889"/>
                  </a:lnTo>
                  <a:lnTo>
                    <a:pt x="409181" y="127889"/>
                  </a:lnTo>
                  <a:lnTo>
                    <a:pt x="409181" y="184023"/>
                  </a:lnTo>
                  <a:lnTo>
                    <a:pt x="350761" y="184023"/>
                  </a:lnTo>
                  <a:lnTo>
                    <a:pt x="350761" y="199517"/>
                  </a:lnTo>
                  <a:lnTo>
                    <a:pt x="556755" y="199517"/>
                  </a:lnTo>
                  <a:lnTo>
                    <a:pt x="556755" y="184023"/>
                  </a:lnTo>
                  <a:close/>
                </a:path>
                <a:path w="782954" h="255904">
                  <a:moveTo>
                    <a:pt x="758685" y="69850"/>
                  </a:moveTo>
                  <a:lnTo>
                    <a:pt x="623303" y="69850"/>
                  </a:lnTo>
                  <a:lnTo>
                    <a:pt x="623303" y="8890"/>
                  </a:lnTo>
                  <a:lnTo>
                    <a:pt x="604761" y="8890"/>
                  </a:lnTo>
                  <a:lnTo>
                    <a:pt x="604761" y="69850"/>
                  </a:lnTo>
                  <a:lnTo>
                    <a:pt x="604761" y="85090"/>
                  </a:lnTo>
                  <a:lnTo>
                    <a:pt x="758685" y="85090"/>
                  </a:lnTo>
                  <a:lnTo>
                    <a:pt x="758685" y="69850"/>
                  </a:lnTo>
                  <a:close/>
                </a:path>
                <a:path w="782954" h="255904">
                  <a:moveTo>
                    <a:pt x="760209" y="207010"/>
                  </a:moveTo>
                  <a:lnTo>
                    <a:pt x="622033" y="207010"/>
                  </a:lnTo>
                  <a:lnTo>
                    <a:pt x="622033" y="156210"/>
                  </a:lnTo>
                  <a:lnTo>
                    <a:pt x="603491" y="156210"/>
                  </a:lnTo>
                  <a:lnTo>
                    <a:pt x="603491" y="207010"/>
                  </a:lnTo>
                  <a:lnTo>
                    <a:pt x="603491" y="222250"/>
                  </a:lnTo>
                  <a:lnTo>
                    <a:pt x="760209" y="222250"/>
                  </a:lnTo>
                  <a:lnTo>
                    <a:pt x="760209" y="207010"/>
                  </a:lnTo>
                  <a:close/>
                </a:path>
                <a:path w="782954" h="255904">
                  <a:moveTo>
                    <a:pt x="782561" y="116459"/>
                  </a:moveTo>
                  <a:lnTo>
                    <a:pt x="576567" y="116459"/>
                  </a:lnTo>
                  <a:lnTo>
                    <a:pt x="576567" y="131953"/>
                  </a:lnTo>
                  <a:lnTo>
                    <a:pt x="782561" y="131953"/>
                  </a:lnTo>
                  <a:lnTo>
                    <a:pt x="782561" y="11645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67417" y="7805641"/>
              <a:ext cx="100077" cy="185930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286798" y="7802339"/>
              <a:ext cx="250447" cy="189232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62900" y="7805641"/>
              <a:ext cx="100077" cy="185930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685075" y="7783035"/>
              <a:ext cx="194058" cy="224284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914948" y="7783035"/>
              <a:ext cx="189486" cy="227078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201673" y="7782781"/>
              <a:ext cx="185930" cy="227332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429006" y="7782781"/>
              <a:ext cx="182628" cy="227586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5726442" y="7782661"/>
              <a:ext cx="422909" cy="227965"/>
            </a:xfrm>
            <a:custGeom>
              <a:avLst/>
              <a:gdLst/>
              <a:ahLst/>
              <a:cxnLst/>
              <a:rect l="l" t="t" r="r" b="b"/>
              <a:pathLst>
                <a:path w="422910" h="227965">
                  <a:moveTo>
                    <a:pt x="103378" y="22860"/>
                  </a:moveTo>
                  <a:lnTo>
                    <a:pt x="0" y="22860"/>
                  </a:lnTo>
                  <a:lnTo>
                    <a:pt x="0" y="38100"/>
                  </a:lnTo>
                  <a:lnTo>
                    <a:pt x="0" y="153670"/>
                  </a:lnTo>
                  <a:lnTo>
                    <a:pt x="0" y="168910"/>
                  </a:lnTo>
                  <a:lnTo>
                    <a:pt x="103378" y="168910"/>
                  </a:lnTo>
                  <a:lnTo>
                    <a:pt x="103378" y="154051"/>
                  </a:lnTo>
                  <a:lnTo>
                    <a:pt x="103378" y="153670"/>
                  </a:lnTo>
                  <a:lnTo>
                    <a:pt x="103378" y="38481"/>
                  </a:lnTo>
                  <a:lnTo>
                    <a:pt x="85344" y="38481"/>
                  </a:lnTo>
                  <a:lnTo>
                    <a:pt x="85344" y="153670"/>
                  </a:lnTo>
                  <a:lnTo>
                    <a:pt x="18034" y="153670"/>
                  </a:lnTo>
                  <a:lnTo>
                    <a:pt x="18034" y="38100"/>
                  </a:lnTo>
                  <a:lnTo>
                    <a:pt x="103378" y="38100"/>
                  </a:lnTo>
                  <a:lnTo>
                    <a:pt x="103378" y="22860"/>
                  </a:lnTo>
                  <a:close/>
                </a:path>
                <a:path w="422910" h="227965">
                  <a:moveTo>
                    <a:pt x="202704" y="91440"/>
                  </a:moveTo>
                  <a:lnTo>
                    <a:pt x="164592" y="91440"/>
                  </a:lnTo>
                  <a:lnTo>
                    <a:pt x="164592" y="0"/>
                  </a:lnTo>
                  <a:lnTo>
                    <a:pt x="146050" y="0"/>
                  </a:lnTo>
                  <a:lnTo>
                    <a:pt x="146050" y="91440"/>
                  </a:lnTo>
                  <a:lnTo>
                    <a:pt x="146050" y="107950"/>
                  </a:lnTo>
                  <a:lnTo>
                    <a:pt x="146050" y="227330"/>
                  </a:lnTo>
                  <a:lnTo>
                    <a:pt x="164592" y="227330"/>
                  </a:lnTo>
                  <a:lnTo>
                    <a:pt x="164592" y="107950"/>
                  </a:lnTo>
                  <a:lnTo>
                    <a:pt x="202704" y="107950"/>
                  </a:lnTo>
                  <a:lnTo>
                    <a:pt x="202704" y="91440"/>
                  </a:lnTo>
                  <a:close/>
                </a:path>
                <a:path w="422910" h="227965">
                  <a:moveTo>
                    <a:pt x="395744" y="28067"/>
                  </a:moveTo>
                  <a:lnTo>
                    <a:pt x="377710" y="28067"/>
                  </a:lnTo>
                  <a:lnTo>
                    <a:pt x="377710" y="85979"/>
                  </a:lnTo>
                  <a:lnTo>
                    <a:pt x="395744" y="85979"/>
                  </a:lnTo>
                  <a:lnTo>
                    <a:pt x="395744" y="28067"/>
                  </a:lnTo>
                  <a:close/>
                </a:path>
                <a:path w="422910" h="227965">
                  <a:moveTo>
                    <a:pt x="395744" y="12700"/>
                  </a:moveTo>
                  <a:lnTo>
                    <a:pt x="243090" y="12700"/>
                  </a:lnTo>
                  <a:lnTo>
                    <a:pt x="243090" y="27940"/>
                  </a:lnTo>
                  <a:lnTo>
                    <a:pt x="243090" y="86360"/>
                  </a:lnTo>
                  <a:lnTo>
                    <a:pt x="243090" y="101600"/>
                  </a:lnTo>
                  <a:lnTo>
                    <a:pt x="395744" y="101600"/>
                  </a:lnTo>
                  <a:lnTo>
                    <a:pt x="395744" y="86360"/>
                  </a:lnTo>
                  <a:lnTo>
                    <a:pt x="261124" y="86360"/>
                  </a:lnTo>
                  <a:lnTo>
                    <a:pt x="261124" y="27940"/>
                  </a:lnTo>
                  <a:lnTo>
                    <a:pt x="395744" y="27940"/>
                  </a:lnTo>
                  <a:lnTo>
                    <a:pt x="395744" y="12700"/>
                  </a:lnTo>
                  <a:close/>
                </a:path>
                <a:path w="422910" h="227965">
                  <a:moveTo>
                    <a:pt x="422668" y="132969"/>
                  </a:moveTo>
                  <a:lnTo>
                    <a:pt x="216420" y="132969"/>
                  </a:lnTo>
                  <a:lnTo>
                    <a:pt x="216420" y="148463"/>
                  </a:lnTo>
                  <a:lnTo>
                    <a:pt x="309892" y="148463"/>
                  </a:lnTo>
                  <a:lnTo>
                    <a:pt x="309892" y="227457"/>
                  </a:lnTo>
                  <a:lnTo>
                    <a:pt x="328434" y="227457"/>
                  </a:lnTo>
                  <a:lnTo>
                    <a:pt x="328434" y="148463"/>
                  </a:lnTo>
                  <a:lnTo>
                    <a:pt x="422668" y="148463"/>
                  </a:lnTo>
                  <a:lnTo>
                    <a:pt x="422668" y="13296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182134" y="7782526"/>
              <a:ext cx="172976" cy="227586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396767" y="7782781"/>
              <a:ext cx="182628" cy="227586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6630695" y="7782788"/>
              <a:ext cx="177165" cy="227965"/>
            </a:xfrm>
            <a:custGeom>
              <a:avLst/>
              <a:gdLst/>
              <a:ahLst/>
              <a:cxnLst/>
              <a:rect l="l" t="t" r="r" b="b"/>
              <a:pathLst>
                <a:path w="177165" h="227965">
                  <a:moveTo>
                    <a:pt x="177038" y="0"/>
                  </a:moveTo>
                  <a:lnTo>
                    <a:pt x="158496" y="0"/>
                  </a:lnTo>
                  <a:lnTo>
                    <a:pt x="158496" y="54483"/>
                  </a:lnTo>
                  <a:lnTo>
                    <a:pt x="102362" y="54483"/>
                  </a:lnTo>
                  <a:lnTo>
                    <a:pt x="102362" y="37973"/>
                  </a:lnTo>
                  <a:lnTo>
                    <a:pt x="102362" y="22733"/>
                  </a:lnTo>
                  <a:lnTo>
                    <a:pt x="84074" y="22733"/>
                  </a:lnTo>
                  <a:lnTo>
                    <a:pt x="84074" y="154813"/>
                  </a:lnTo>
                  <a:lnTo>
                    <a:pt x="18034" y="154813"/>
                  </a:lnTo>
                  <a:lnTo>
                    <a:pt x="18034" y="37973"/>
                  </a:lnTo>
                  <a:lnTo>
                    <a:pt x="84074" y="37973"/>
                  </a:lnTo>
                  <a:lnTo>
                    <a:pt x="84074" y="22733"/>
                  </a:lnTo>
                  <a:lnTo>
                    <a:pt x="0" y="22733"/>
                  </a:lnTo>
                  <a:lnTo>
                    <a:pt x="0" y="37973"/>
                  </a:lnTo>
                  <a:lnTo>
                    <a:pt x="0" y="154813"/>
                  </a:lnTo>
                  <a:lnTo>
                    <a:pt x="0" y="170053"/>
                  </a:lnTo>
                  <a:lnTo>
                    <a:pt x="102362" y="170053"/>
                  </a:lnTo>
                  <a:lnTo>
                    <a:pt x="102362" y="154813"/>
                  </a:lnTo>
                  <a:lnTo>
                    <a:pt x="102362" y="133223"/>
                  </a:lnTo>
                  <a:lnTo>
                    <a:pt x="158496" y="133223"/>
                  </a:lnTo>
                  <a:lnTo>
                    <a:pt x="158496" y="227584"/>
                  </a:lnTo>
                  <a:lnTo>
                    <a:pt x="177038" y="227584"/>
                  </a:lnTo>
                  <a:lnTo>
                    <a:pt x="177038" y="133223"/>
                  </a:lnTo>
                  <a:lnTo>
                    <a:pt x="177038" y="133096"/>
                  </a:lnTo>
                  <a:lnTo>
                    <a:pt x="177038" y="117983"/>
                  </a:lnTo>
                  <a:lnTo>
                    <a:pt x="102362" y="117983"/>
                  </a:lnTo>
                  <a:lnTo>
                    <a:pt x="102362" y="70993"/>
                  </a:lnTo>
                  <a:lnTo>
                    <a:pt x="158496" y="70993"/>
                  </a:lnTo>
                  <a:lnTo>
                    <a:pt x="158496" y="117856"/>
                  </a:lnTo>
                  <a:lnTo>
                    <a:pt x="177038" y="117856"/>
                  </a:lnTo>
                  <a:lnTo>
                    <a:pt x="177038" y="70993"/>
                  </a:lnTo>
                  <a:lnTo>
                    <a:pt x="177038" y="70358"/>
                  </a:lnTo>
                  <a:lnTo>
                    <a:pt x="177038" y="54864"/>
                  </a:lnTo>
                  <a:lnTo>
                    <a:pt x="177038" y="54483"/>
                  </a:lnTo>
                  <a:lnTo>
                    <a:pt x="177038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904755" y="7802085"/>
              <a:ext cx="117349" cy="192788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041917" y="7783035"/>
              <a:ext cx="194058" cy="224284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271790" y="7783035"/>
              <a:ext cx="189486" cy="227078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563940" y="7783035"/>
              <a:ext cx="180342" cy="223776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785431" y="7781511"/>
              <a:ext cx="434853" cy="228602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246446" y="7782781"/>
              <a:ext cx="252224" cy="227586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64527" y="6946921"/>
              <a:ext cx="117349" cy="192788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2207272" y="6937019"/>
              <a:ext cx="325755" cy="218440"/>
            </a:xfrm>
            <a:custGeom>
              <a:avLst/>
              <a:gdLst/>
              <a:ahLst/>
              <a:cxnLst/>
              <a:rect l="l" t="t" r="r" b="b"/>
              <a:pathLst>
                <a:path w="325755" h="218440">
                  <a:moveTo>
                    <a:pt x="31242" y="176276"/>
                  </a:moveTo>
                  <a:lnTo>
                    <a:pt x="24130" y="169672"/>
                  </a:lnTo>
                  <a:lnTo>
                    <a:pt x="7112" y="169672"/>
                  </a:lnTo>
                  <a:lnTo>
                    <a:pt x="0" y="176276"/>
                  </a:lnTo>
                  <a:lnTo>
                    <a:pt x="0" y="196088"/>
                  </a:lnTo>
                  <a:lnTo>
                    <a:pt x="7112" y="202692"/>
                  </a:lnTo>
                  <a:lnTo>
                    <a:pt x="15494" y="202692"/>
                  </a:lnTo>
                  <a:lnTo>
                    <a:pt x="24130" y="202692"/>
                  </a:lnTo>
                  <a:lnTo>
                    <a:pt x="31242" y="196088"/>
                  </a:lnTo>
                  <a:lnTo>
                    <a:pt x="31242" y="176276"/>
                  </a:lnTo>
                  <a:close/>
                </a:path>
                <a:path w="325755" h="218440">
                  <a:moveTo>
                    <a:pt x="298945" y="32385"/>
                  </a:moveTo>
                  <a:lnTo>
                    <a:pt x="280657" y="32385"/>
                  </a:lnTo>
                  <a:lnTo>
                    <a:pt x="280657" y="47625"/>
                  </a:lnTo>
                  <a:lnTo>
                    <a:pt x="280657" y="81915"/>
                  </a:lnTo>
                  <a:lnTo>
                    <a:pt x="164071" y="81915"/>
                  </a:lnTo>
                  <a:lnTo>
                    <a:pt x="164071" y="47625"/>
                  </a:lnTo>
                  <a:lnTo>
                    <a:pt x="280657" y="47625"/>
                  </a:lnTo>
                  <a:lnTo>
                    <a:pt x="280657" y="32385"/>
                  </a:lnTo>
                  <a:lnTo>
                    <a:pt x="164071" y="32385"/>
                  </a:lnTo>
                  <a:lnTo>
                    <a:pt x="164071" y="635"/>
                  </a:lnTo>
                  <a:lnTo>
                    <a:pt x="145783" y="635"/>
                  </a:lnTo>
                  <a:lnTo>
                    <a:pt x="145783" y="32385"/>
                  </a:lnTo>
                  <a:lnTo>
                    <a:pt x="145783" y="47625"/>
                  </a:lnTo>
                  <a:lnTo>
                    <a:pt x="145783" y="81915"/>
                  </a:lnTo>
                  <a:lnTo>
                    <a:pt x="145783" y="98425"/>
                  </a:lnTo>
                  <a:lnTo>
                    <a:pt x="298945" y="98425"/>
                  </a:lnTo>
                  <a:lnTo>
                    <a:pt x="298945" y="82296"/>
                  </a:lnTo>
                  <a:lnTo>
                    <a:pt x="298945" y="81915"/>
                  </a:lnTo>
                  <a:lnTo>
                    <a:pt x="298945" y="47625"/>
                  </a:lnTo>
                  <a:lnTo>
                    <a:pt x="298945" y="47498"/>
                  </a:lnTo>
                  <a:lnTo>
                    <a:pt x="298945" y="32385"/>
                  </a:lnTo>
                  <a:close/>
                </a:path>
                <a:path w="325755" h="218440">
                  <a:moveTo>
                    <a:pt x="298945" y="0"/>
                  </a:moveTo>
                  <a:lnTo>
                    <a:pt x="280657" y="0"/>
                  </a:lnTo>
                  <a:lnTo>
                    <a:pt x="280657" y="32258"/>
                  </a:lnTo>
                  <a:lnTo>
                    <a:pt x="298945" y="32258"/>
                  </a:lnTo>
                  <a:lnTo>
                    <a:pt x="298945" y="0"/>
                  </a:lnTo>
                  <a:close/>
                </a:path>
                <a:path w="325755" h="218440">
                  <a:moveTo>
                    <a:pt x="325615" y="125730"/>
                  </a:moveTo>
                  <a:lnTo>
                    <a:pt x="119367" y="125730"/>
                  </a:lnTo>
                  <a:lnTo>
                    <a:pt x="119367" y="141224"/>
                  </a:lnTo>
                  <a:lnTo>
                    <a:pt x="212839" y="141224"/>
                  </a:lnTo>
                  <a:lnTo>
                    <a:pt x="212839" y="217932"/>
                  </a:lnTo>
                  <a:lnTo>
                    <a:pt x="231381" y="217932"/>
                  </a:lnTo>
                  <a:lnTo>
                    <a:pt x="231381" y="141224"/>
                  </a:lnTo>
                  <a:lnTo>
                    <a:pt x="325615" y="141224"/>
                  </a:lnTo>
                  <a:lnTo>
                    <a:pt x="325615" y="12573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53220" y="6931172"/>
              <a:ext cx="205996" cy="223776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43460" y="6926346"/>
              <a:ext cx="430281" cy="228602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296601" y="6927617"/>
              <a:ext cx="209298" cy="227078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589791" y="6928124"/>
              <a:ext cx="200916" cy="225554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814584" y="6927617"/>
              <a:ext cx="182120" cy="227586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4036072" y="6946544"/>
              <a:ext cx="207010" cy="179070"/>
            </a:xfrm>
            <a:custGeom>
              <a:avLst/>
              <a:gdLst/>
              <a:ahLst/>
              <a:cxnLst/>
              <a:rect l="l" t="t" r="r" b="b"/>
              <a:pathLst>
                <a:path w="207010" h="179070">
                  <a:moveTo>
                    <a:pt x="206502" y="163830"/>
                  </a:moveTo>
                  <a:lnTo>
                    <a:pt x="112268" y="163830"/>
                  </a:lnTo>
                  <a:lnTo>
                    <a:pt x="112268" y="104140"/>
                  </a:lnTo>
                  <a:lnTo>
                    <a:pt x="182372" y="104140"/>
                  </a:lnTo>
                  <a:lnTo>
                    <a:pt x="182372" y="87630"/>
                  </a:lnTo>
                  <a:lnTo>
                    <a:pt x="45212" y="87630"/>
                  </a:lnTo>
                  <a:lnTo>
                    <a:pt x="45212" y="15240"/>
                  </a:lnTo>
                  <a:lnTo>
                    <a:pt x="179832" y="15240"/>
                  </a:lnTo>
                  <a:lnTo>
                    <a:pt x="179832" y="0"/>
                  </a:lnTo>
                  <a:lnTo>
                    <a:pt x="26670" y="0"/>
                  </a:lnTo>
                  <a:lnTo>
                    <a:pt x="26670" y="15240"/>
                  </a:lnTo>
                  <a:lnTo>
                    <a:pt x="26670" y="87630"/>
                  </a:lnTo>
                  <a:lnTo>
                    <a:pt x="26670" y="104140"/>
                  </a:lnTo>
                  <a:lnTo>
                    <a:pt x="93726" y="104140"/>
                  </a:lnTo>
                  <a:lnTo>
                    <a:pt x="93726" y="163830"/>
                  </a:lnTo>
                  <a:lnTo>
                    <a:pt x="0" y="163830"/>
                  </a:lnTo>
                  <a:lnTo>
                    <a:pt x="0" y="179070"/>
                  </a:lnTo>
                  <a:lnTo>
                    <a:pt x="206502" y="179070"/>
                  </a:lnTo>
                  <a:lnTo>
                    <a:pt x="206502" y="16383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34249" y="6927870"/>
              <a:ext cx="183898" cy="227078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52946" y="6926346"/>
              <a:ext cx="208790" cy="228602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845059" y="6927870"/>
              <a:ext cx="189486" cy="221998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068582" y="6926346"/>
              <a:ext cx="410469" cy="228856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522739" y="6927870"/>
              <a:ext cx="189486" cy="227078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5820867" y="6927620"/>
              <a:ext cx="421005" cy="224790"/>
            </a:xfrm>
            <a:custGeom>
              <a:avLst/>
              <a:gdLst/>
              <a:ahLst/>
              <a:cxnLst/>
              <a:rect l="l" t="t" r="r" b="b"/>
              <a:pathLst>
                <a:path w="421004" h="224790">
                  <a:moveTo>
                    <a:pt x="174498" y="89154"/>
                  </a:moveTo>
                  <a:lnTo>
                    <a:pt x="155956" y="89154"/>
                  </a:lnTo>
                  <a:lnTo>
                    <a:pt x="155956" y="118872"/>
                  </a:lnTo>
                  <a:lnTo>
                    <a:pt x="174498" y="118872"/>
                  </a:lnTo>
                  <a:lnTo>
                    <a:pt x="174498" y="89154"/>
                  </a:lnTo>
                  <a:close/>
                </a:path>
                <a:path w="421004" h="224790">
                  <a:moveTo>
                    <a:pt x="174498" y="0"/>
                  </a:moveTo>
                  <a:lnTo>
                    <a:pt x="155956" y="0"/>
                  </a:lnTo>
                  <a:lnTo>
                    <a:pt x="155956" y="32893"/>
                  </a:lnTo>
                  <a:lnTo>
                    <a:pt x="101346" y="32893"/>
                  </a:lnTo>
                  <a:lnTo>
                    <a:pt x="101346" y="11303"/>
                  </a:lnTo>
                  <a:lnTo>
                    <a:pt x="83312" y="11303"/>
                  </a:lnTo>
                  <a:lnTo>
                    <a:pt x="83312" y="32893"/>
                  </a:lnTo>
                  <a:lnTo>
                    <a:pt x="83312" y="44323"/>
                  </a:lnTo>
                  <a:lnTo>
                    <a:pt x="83312" y="59563"/>
                  </a:lnTo>
                  <a:lnTo>
                    <a:pt x="83312" y="74803"/>
                  </a:lnTo>
                  <a:lnTo>
                    <a:pt x="83312" y="88773"/>
                  </a:lnTo>
                  <a:lnTo>
                    <a:pt x="83312" y="93853"/>
                  </a:lnTo>
                  <a:lnTo>
                    <a:pt x="18288" y="93853"/>
                  </a:lnTo>
                  <a:lnTo>
                    <a:pt x="18288" y="59563"/>
                  </a:lnTo>
                  <a:lnTo>
                    <a:pt x="83312" y="59563"/>
                  </a:lnTo>
                  <a:lnTo>
                    <a:pt x="83312" y="44323"/>
                  </a:lnTo>
                  <a:lnTo>
                    <a:pt x="18288" y="44323"/>
                  </a:lnTo>
                  <a:lnTo>
                    <a:pt x="18288" y="11303"/>
                  </a:lnTo>
                  <a:lnTo>
                    <a:pt x="0" y="11303"/>
                  </a:lnTo>
                  <a:lnTo>
                    <a:pt x="0" y="109093"/>
                  </a:lnTo>
                  <a:lnTo>
                    <a:pt x="101346" y="109093"/>
                  </a:lnTo>
                  <a:lnTo>
                    <a:pt x="101346" y="93853"/>
                  </a:lnTo>
                  <a:lnTo>
                    <a:pt x="101346" y="88773"/>
                  </a:lnTo>
                  <a:lnTo>
                    <a:pt x="174498" y="88773"/>
                  </a:lnTo>
                  <a:lnTo>
                    <a:pt x="174498" y="74803"/>
                  </a:lnTo>
                  <a:lnTo>
                    <a:pt x="101346" y="74803"/>
                  </a:lnTo>
                  <a:lnTo>
                    <a:pt x="101346" y="59563"/>
                  </a:lnTo>
                  <a:lnTo>
                    <a:pt x="101346" y="48133"/>
                  </a:lnTo>
                  <a:lnTo>
                    <a:pt x="155956" y="48133"/>
                  </a:lnTo>
                  <a:lnTo>
                    <a:pt x="155956" y="74168"/>
                  </a:lnTo>
                  <a:lnTo>
                    <a:pt x="174498" y="74168"/>
                  </a:lnTo>
                  <a:lnTo>
                    <a:pt x="174498" y="32893"/>
                  </a:lnTo>
                  <a:lnTo>
                    <a:pt x="174498" y="0"/>
                  </a:lnTo>
                  <a:close/>
                </a:path>
                <a:path w="421004" h="224790">
                  <a:moveTo>
                    <a:pt x="183642" y="209423"/>
                  </a:moveTo>
                  <a:lnTo>
                    <a:pt x="47752" y="209423"/>
                  </a:lnTo>
                  <a:lnTo>
                    <a:pt x="47752" y="182753"/>
                  </a:lnTo>
                  <a:lnTo>
                    <a:pt x="174498" y="182753"/>
                  </a:lnTo>
                  <a:lnTo>
                    <a:pt x="174498" y="168783"/>
                  </a:lnTo>
                  <a:lnTo>
                    <a:pt x="174498" y="145923"/>
                  </a:lnTo>
                  <a:lnTo>
                    <a:pt x="174498" y="130683"/>
                  </a:lnTo>
                  <a:lnTo>
                    <a:pt x="28956" y="130683"/>
                  </a:lnTo>
                  <a:lnTo>
                    <a:pt x="28956" y="145923"/>
                  </a:lnTo>
                  <a:lnTo>
                    <a:pt x="156464" y="145923"/>
                  </a:lnTo>
                  <a:lnTo>
                    <a:pt x="156464" y="168783"/>
                  </a:lnTo>
                  <a:lnTo>
                    <a:pt x="29718" y="168783"/>
                  </a:lnTo>
                  <a:lnTo>
                    <a:pt x="29718" y="182753"/>
                  </a:lnTo>
                  <a:lnTo>
                    <a:pt x="29718" y="209423"/>
                  </a:lnTo>
                  <a:lnTo>
                    <a:pt x="29718" y="224663"/>
                  </a:lnTo>
                  <a:lnTo>
                    <a:pt x="183642" y="224663"/>
                  </a:lnTo>
                  <a:lnTo>
                    <a:pt x="183642" y="209423"/>
                  </a:lnTo>
                  <a:close/>
                </a:path>
                <a:path w="421004" h="224790">
                  <a:moveTo>
                    <a:pt x="420624" y="182753"/>
                  </a:moveTo>
                  <a:lnTo>
                    <a:pt x="326390" y="182753"/>
                  </a:lnTo>
                  <a:lnTo>
                    <a:pt x="326390" y="123063"/>
                  </a:lnTo>
                  <a:lnTo>
                    <a:pt x="396494" y="123063"/>
                  </a:lnTo>
                  <a:lnTo>
                    <a:pt x="396494" y="106553"/>
                  </a:lnTo>
                  <a:lnTo>
                    <a:pt x="259334" y="106553"/>
                  </a:lnTo>
                  <a:lnTo>
                    <a:pt x="259334" y="34163"/>
                  </a:lnTo>
                  <a:lnTo>
                    <a:pt x="393954" y="34163"/>
                  </a:lnTo>
                  <a:lnTo>
                    <a:pt x="393954" y="18923"/>
                  </a:lnTo>
                  <a:lnTo>
                    <a:pt x="240792" y="18923"/>
                  </a:lnTo>
                  <a:lnTo>
                    <a:pt x="240792" y="34163"/>
                  </a:lnTo>
                  <a:lnTo>
                    <a:pt x="240792" y="106553"/>
                  </a:lnTo>
                  <a:lnTo>
                    <a:pt x="240792" y="123063"/>
                  </a:lnTo>
                  <a:lnTo>
                    <a:pt x="307848" y="123063"/>
                  </a:lnTo>
                  <a:lnTo>
                    <a:pt x="307848" y="182753"/>
                  </a:lnTo>
                  <a:lnTo>
                    <a:pt x="214122" y="182753"/>
                  </a:lnTo>
                  <a:lnTo>
                    <a:pt x="214122" y="197993"/>
                  </a:lnTo>
                  <a:lnTo>
                    <a:pt x="420624" y="197993"/>
                  </a:lnTo>
                  <a:lnTo>
                    <a:pt x="420624" y="18275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262835" y="6927617"/>
              <a:ext cx="182628" cy="227586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550088" y="6927617"/>
              <a:ext cx="186184" cy="227586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777421" y="6925330"/>
              <a:ext cx="185930" cy="226316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011612" y="6927617"/>
              <a:ext cx="176786" cy="227586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296568" y="6927870"/>
              <a:ext cx="191010" cy="224284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518314" y="6927617"/>
              <a:ext cx="438409" cy="227332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980599" y="6927617"/>
              <a:ext cx="252224" cy="227586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872203" y="6092010"/>
              <a:ext cx="116333" cy="189232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3012413" y="6251524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24130" y="33020"/>
                  </a:moveTo>
                  <a:lnTo>
                    <a:pt x="15494" y="33020"/>
                  </a:lnTo>
                  <a:lnTo>
                    <a:pt x="7112" y="33020"/>
                  </a:lnTo>
                  <a:lnTo>
                    <a:pt x="0" y="26416"/>
                  </a:lnTo>
                  <a:lnTo>
                    <a:pt x="0" y="6604"/>
                  </a:lnTo>
                  <a:lnTo>
                    <a:pt x="7112" y="0"/>
                  </a:lnTo>
                  <a:lnTo>
                    <a:pt x="24130" y="0"/>
                  </a:lnTo>
                  <a:lnTo>
                    <a:pt x="31242" y="6604"/>
                  </a:lnTo>
                  <a:lnTo>
                    <a:pt x="31242" y="26416"/>
                  </a:lnTo>
                  <a:lnTo>
                    <a:pt x="24130" y="3302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0421" y="6072706"/>
              <a:ext cx="183898" cy="227078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356832" y="6072452"/>
              <a:ext cx="193550" cy="227078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585181" y="6072706"/>
              <a:ext cx="185422" cy="227078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809974" y="6087438"/>
              <a:ext cx="206504" cy="181612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4036288" y="6090106"/>
              <a:ext cx="206375" cy="181610"/>
            </a:xfrm>
            <a:custGeom>
              <a:avLst/>
              <a:gdLst/>
              <a:ahLst/>
              <a:cxnLst/>
              <a:rect l="l" t="t" r="r" b="b"/>
              <a:pathLst>
                <a:path w="206375" h="181610">
                  <a:moveTo>
                    <a:pt x="205994" y="165100"/>
                  </a:moveTo>
                  <a:lnTo>
                    <a:pt x="112014" y="165100"/>
                  </a:lnTo>
                  <a:lnTo>
                    <a:pt x="112014" y="121920"/>
                  </a:lnTo>
                  <a:lnTo>
                    <a:pt x="185166" y="121920"/>
                  </a:lnTo>
                  <a:lnTo>
                    <a:pt x="185166" y="106680"/>
                  </a:lnTo>
                  <a:lnTo>
                    <a:pt x="44450" y="106680"/>
                  </a:lnTo>
                  <a:lnTo>
                    <a:pt x="44450" y="67310"/>
                  </a:lnTo>
                  <a:lnTo>
                    <a:pt x="179832" y="67310"/>
                  </a:lnTo>
                  <a:lnTo>
                    <a:pt x="179832" y="52070"/>
                  </a:lnTo>
                  <a:lnTo>
                    <a:pt x="179832" y="15240"/>
                  </a:lnTo>
                  <a:lnTo>
                    <a:pt x="179832" y="0"/>
                  </a:lnTo>
                  <a:lnTo>
                    <a:pt x="25654" y="0"/>
                  </a:lnTo>
                  <a:lnTo>
                    <a:pt x="25654" y="15240"/>
                  </a:lnTo>
                  <a:lnTo>
                    <a:pt x="161798" y="15240"/>
                  </a:lnTo>
                  <a:lnTo>
                    <a:pt x="161798" y="52070"/>
                  </a:lnTo>
                  <a:lnTo>
                    <a:pt x="26162" y="52070"/>
                  </a:lnTo>
                  <a:lnTo>
                    <a:pt x="26162" y="67310"/>
                  </a:lnTo>
                  <a:lnTo>
                    <a:pt x="26162" y="106680"/>
                  </a:lnTo>
                  <a:lnTo>
                    <a:pt x="26162" y="121920"/>
                  </a:lnTo>
                  <a:lnTo>
                    <a:pt x="93472" y="121920"/>
                  </a:lnTo>
                  <a:lnTo>
                    <a:pt x="93472" y="165100"/>
                  </a:lnTo>
                  <a:lnTo>
                    <a:pt x="0" y="165100"/>
                  </a:lnTo>
                  <a:lnTo>
                    <a:pt x="0" y="181610"/>
                  </a:lnTo>
                  <a:lnTo>
                    <a:pt x="205994" y="181610"/>
                  </a:lnTo>
                  <a:lnTo>
                    <a:pt x="205994" y="16510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325846" y="6083628"/>
              <a:ext cx="205996" cy="216156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552416" y="6084136"/>
              <a:ext cx="204472" cy="215140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789147" y="6072706"/>
              <a:ext cx="174754" cy="224030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05050" y="6071182"/>
              <a:ext cx="430281" cy="228602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5456148" y="6079947"/>
              <a:ext cx="206375" cy="217170"/>
            </a:xfrm>
            <a:custGeom>
              <a:avLst/>
              <a:gdLst/>
              <a:ahLst/>
              <a:cxnLst/>
              <a:rect l="l" t="t" r="r" b="b"/>
              <a:pathLst>
                <a:path w="206375" h="217170">
                  <a:moveTo>
                    <a:pt x="183400" y="67310"/>
                  </a:moveTo>
                  <a:lnTo>
                    <a:pt x="44958" y="67310"/>
                  </a:lnTo>
                  <a:lnTo>
                    <a:pt x="44958" y="45720"/>
                  </a:lnTo>
                  <a:lnTo>
                    <a:pt x="179336" y="45720"/>
                  </a:lnTo>
                  <a:lnTo>
                    <a:pt x="179336" y="33020"/>
                  </a:lnTo>
                  <a:lnTo>
                    <a:pt x="179336" y="12700"/>
                  </a:lnTo>
                  <a:lnTo>
                    <a:pt x="179336" y="0"/>
                  </a:lnTo>
                  <a:lnTo>
                    <a:pt x="26162" y="0"/>
                  </a:lnTo>
                  <a:lnTo>
                    <a:pt x="26162" y="12700"/>
                  </a:lnTo>
                  <a:lnTo>
                    <a:pt x="161048" y="12700"/>
                  </a:lnTo>
                  <a:lnTo>
                    <a:pt x="161048" y="33020"/>
                  </a:lnTo>
                  <a:lnTo>
                    <a:pt x="26670" y="33020"/>
                  </a:lnTo>
                  <a:lnTo>
                    <a:pt x="26670" y="45720"/>
                  </a:lnTo>
                  <a:lnTo>
                    <a:pt x="26670" y="67310"/>
                  </a:lnTo>
                  <a:lnTo>
                    <a:pt x="26670" y="80010"/>
                  </a:lnTo>
                  <a:lnTo>
                    <a:pt x="183400" y="80010"/>
                  </a:lnTo>
                  <a:lnTo>
                    <a:pt x="183400" y="67310"/>
                  </a:lnTo>
                  <a:close/>
                </a:path>
                <a:path w="206375" h="217170">
                  <a:moveTo>
                    <a:pt x="187464" y="203200"/>
                  </a:moveTo>
                  <a:lnTo>
                    <a:pt x="43688" y="203200"/>
                  </a:lnTo>
                  <a:lnTo>
                    <a:pt x="43688" y="180340"/>
                  </a:lnTo>
                  <a:lnTo>
                    <a:pt x="180098" y="180340"/>
                  </a:lnTo>
                  <a:lnTo>
                    <a:pt x="180098" y="167640"/>
                  </a:lnTo>
                  <a:lnTo>
                    <a:pt x="180098" y="146050"/>
                  </a:lnTo>
                  <a:lnTo>
                    <a:pt x="180098" y="133350"/>
                  </a:lnTo>
                  <a:lnTo>
                    <a:pt x="24892" y="133350"/>
                  </a:lnTo>
                  <a:lnTo>
                    <a:pt x="24892" y="146050"/>
                  </a:lnTo>
                  <a:lnTo>
                    <a:pt x="161810" y="146050"/>
                  </a:lnTo>
                  <a:lnTo>
                    <a:pt x="161810" y="167640"/>
                  </a:lnTo>
                  <a:lnTo>
                    <a:pt x="25400" y="167640"/>
                  </a:lnTo>
                  <a:lnTo>
                    <a:pt x="25400" y="180340"/>
                  </a:lnTo>
                  <a:lnTo>
                    <a:pt x="25400" y="203200"/>
                  </a:lnTo>
                  <a:lnTo>
                    <a:pt x="25400" y="217170"/>
                  </a:lnTo>
                  <a:lnTo>
                    <a:pt x="187464" y="217170"/>
                  </a:lnTo>
                  <a:lnTo>
                    <a:pt x="187464" y="203200"/>
                  </a:lnTo>
                  <a:close/>
                </a:path>
                <a:path w="206375" h="217170">
                  <a:moveTo>
                    <a:pt x="206006" y="98679"/>
                  </a:moveTo>
                  <a:lnTo>
                    <a:pt x="0" y="98679"/>
                  </a:lnTo>
                  <a:lnTo>
                    <a:pt x="0" y="113157"/>
                  </a:lnTo>
                  <a:lnTo>
                    <a:pt x="206006" y="113157"/>
                  </a:lnTo>
                  <a:lnTo>
                    <a:pt x="206006" y="986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746169" y="6072960"/>
              <a:ext cx="191518" cy="221744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971724" y="6076262"/>
              <a:ext cx="205996" cy="196344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6197524" y="6091377"/>
              <a:ext cx="207010" cy="179070"/>
            </a:xfrm>
            <a:custGeom>
              <a:avLst/>
              <a:gdLst/>
              <a:ahLst/>
              <a:cxnLst/>
              <a:rect l="l" t="t" r="r" b="b"/>
              <a:pathLst>
                <a:path w="207010" h="179070">
                  <a:moveTo>
                    <a:pt x="206502" y="163830"/>
                  </a:moveTo>
                  <a:lnTo>
                    <a:pt x="112268" y="163830"/>
                  </a:lnTo>
                  <a:lnTo>
                    <a:pt x="112268" y="104140"/>
                  </a:lnTo>
                  <a:lnTo>
                    <a:pt x="182372" y="104140"/>
                  </a:lnTo>
                  <a:lnTo>
                    <a:pt x="182372" y="87630"/>
                  </a:lnTo>
                  <a:lnTo>
                    <a:pt x="45212" y="87630"/>
                  </a:lnTo>
                  <a:lnTo>
                    <a:pt x="45212" y="15240"/>
                  </a:lnTo>
                  <a:lnTo>
                    <a:pt x="179832" y="15240"/>
                  </a:lnTo>
                  <a:lnTo>
                    <a:pt x="179832" y="0"/>
                  </a:lnTo>
                  <a:lnTo>
                    <a:pt x="26670" y="0"/>
                  </a:lnTo>
                  <a:lnTo>
                    <a:pt x="26670" y="15240"/>
                  </a:lnTo>
                  <a:lnTo>
                    <a:pt x="26670" y="87630"/>
                  </a:lnTo>
                  <a:lnTo>
                    <a:pt x="26670" y="104140"/>
                  </a:lnTo>
                  <a:lnTo>
                    <a:pt x="93726" y="104140"/>
                  </a:lnTo>
                  <a:lnTo>
                    <a:pt x="93726" y="163830"/>
                  </a:lnTo>
                  <a:lnTo>
                    <a:pt x="0" y="163830"/>
                  </a:lnTo>
                  <a:lnTo>
                    <a:pt x="0" y="179070"/>
                  </a:lnTo>
                  <a:lnTo>
                    <a:pt x="206502" y="179070"/>
                  </a:lnTo>
                  <a:lnTo>
                    <a:pt x="206502" y="16383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425882" y="6072452"/>
              <a:ext cx="209298" cy="227078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714106" y="6072452"/>
              <a:ext cx="437393" cy="227332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75376" y="6072452"/>
              <a:ext cx="252225" cy="227586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29411" y="5240148"/>
              <a:ext cx="100077" cy="185930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3157174" y="5396359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24130" y="33020"/>
                  </a:moveTo>
                  <a:lnTo>
                    <a:pt x="15494" y="33020"/>
                  </a:lnTo>
                  <a:lnTo>
                    <a:pt x="7112" y="33020"/>
                  </a:lnTo>
                  <a:lnTo>
                    <a:pt x="0" y="26416"/>
                  </a:lnTo>
                  <a:lnTo>
                    <a:pt x="0" y="6604"/>
                  </a:lnTo>
                  <a:lnTo>
                    <a:pt x="7112" y="0"/>
                  </a:lnTo>
                  <a:lnTo>
                    <a:pt x="24130" y="0"/>
                  </a:lnTo>
                  <a:lnTo>
                    <a:pt x="31242" y="6604"/>
                  </a:lnTo>
                  <a:lnTo>
                    <a:pt x="31242" y="26416"/>
                  </a:lnTo>
                  <a:lnTo>
                    <a:pt x="24130" y="3302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213563" y="5240909"/>
              <a:ext cx="205234" cy="170944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39372" y="5226939"/>
              <a:ext cx="205488" cy="217172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66451" y="5216017"/>
              <a:ext cx="430281" cy="228602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4117302" y="5226697"/>
              <a:ext cx="206375" cy="218440"/>
            </a:xfrm>
            <a:custGeom>
              <a:avLst/>
              <a:gdLst/>
              <a:ahLst/>
              <a:cxnLst/>
              <a:rect l="l" t="t" r="r" b="b"/>
              <a:pathLst>
                <a:path w="206375" h="218439">
                  <a:moveTo>
                    <a:pt x="179578" y="32372"/>
                  </a:moveTo>
                  <a:lnTo>
                    <a:pt x="161290" y="32372"/>
                  </a:lnTo>
                  <a:lnTo>
                    <a:pt x="161290" y="47612"/>
                  </a:lnTo>
                  <a:lnTo>
                    <a:pt x="161290" y="81902"/>
                  </a:lnTo>
                  <a:lnTo>
                    <a:pt x="44704" y="81902"/>
                  </a:lnTo>
                  <a:lnTo>
                    <a:pt x="44704" y="47612"/>
                  </a:lnTo>
                  <a:lnTo>
                    <a:pt x="161290" y="47612"/>
                  </a:lnTo>
                  <a:lnTo>
                    <a:pt x="161290" y="32372"/>
                  </a:lnTo>
                  <a:lnTo>
                    <a:pt x="44704" y="32372"/>
                  </a:lnTo>
                  <a:lnTo>
                    <a:pt x="44704" y="622"/>
                  </a:lnTo>
                  <a:lnTo>
                    <a:pt x="26416" y="622"/>
                  </a:lnTo>
                  <a:lnTo>
                    <a:pt x="26416" y="32372"/>
                  </a:lnTo>
                  <a:lnTo>
                    <a:pt x="26416" y="47612"/>
                  </a:lnTo>
                  <a:lnTo>
                    <a:pt x="26416" y="81902"/>
                  </a:lnTo>
                  <a:lnTo>
                    <a:pt x="26416" y="98412"/>
                  </a:lnTo>
                  <a:lnTo>
                    <a:pt x="179578" y="98412"/>
                  </a:lnTo>
                  <a:lnTo>
                    <a:pt x="179578" y="82296"/>
                  </a:lnTo>
                  <a:lnTo>
                    <a:pt x="179578" y="81902"/>
                  </a:lnTo>
                  <a:lnTo>
                    <a:pt x="179578" y="47612"/>
                  </a:lnTo>
                  <a:lnTo>
                    <a:pt x="179578" y="32372"/>
                  </a:lnTo>
                  <a:close/>
                </a:path>
                <a:path w="206375" h="218439">
                  <a:moveTo>
                    <a:pt x="179578" y="0"/>
                  </a:moveTo>
                  <a:lnTo>
                    <a:pt x="161290" y="0"/>
                  </a:lnTo>
                  <a:lnTo>
                    <a:pt x="161290" y="32258"/>
                  </a:lnTo>
                  <a:lnTo>
                    <a:pt x="179578" y="32258"/>
                  </a:lnTo>
                  <a:lnTo>
                    <a:pt x="179578" y="0"/>
                  </a:lnTo>
                  <a:close/>
                </a:path>
                <a:path w="206375" h="218439">
                  <a:moveTo>
                    <a:pt x="206248" y="125730"/>
                  </a:moveTo>
                  <a:lnTo>
                    <a:pt x="0" y="125730"/>
                  </a:lnTo>
                  <a:lnTo>
                    <a:pt x="0" y="141224"/>
                  </a:lnTo>
                  <a:lnTo>
                    <a:pt x="93472" y="141224"/>
                  </a:lnTo>
                  <a:lnTo>
                    <a:pt x="93472" y="217932"/>
                  </a:lnTo>
                  <a:lnTo>
                    <a:pt x="112014" y="217932"/>
                  </a:lnTo>
                  <a:lnTo>
                    <a:pt x="112014" y="141224"/>
                  </a:lnTo>
                  <a:lnTo>
                    <a:pt x="206248" y="141224"/>
                  </a:lnTo>
                  <a:lnTo>
                    <a:pt x="206248" y="12573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354291" y="5217033"/>
              <a:ext cx="175770" cy="227840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4633112" y="5226049"/>
              <a:ext cx="205740" cy="213360"/>
            </a:xfrm>
            <a:custGeom>
              <a:avLst/>
              <a:gdLst/>
              <a:ahLst/>
              <a:cxnLst/>
              <a:rect l="l" t="t" r="r" b="b"/>
              <a:pathLst>
                <a:path w="205739" h="213360">
                  <a:moveTo>
                    <a:pt x="178308" y="393"/>
                  </a:moveTo>
                  <a:lnTo>
                    <a:pt x="160020" y="393"/>
                  </a:lnTo>
                  <a:lnTo>
                    <a:pt x="160020" y="30111"/>
                  </a:lnTo>
                  <a:lnTo>
                    <a:pt x="178308" y="30111"/>
                  </a:lnTo>
                  <a:lnTo>
                    <a:pt x="178308" y="393"/>
                  </a:lnTo>
                  <a:close/>
                </a:path>
                <a:path w="205739" h="213360">
                  <a:moveTo>
                    <a:pt x="182626" y="198120"/>
                  </a:moveTo>
                  <a:lnTo>
                    <a:pt x="45212" y="198120"/>
                  </a:lnTo>
                  <a:lnTo>
                    <a:pt x="45212" y="151130"/>
                  </a:lnTo>
                  <a:lnTo>
                    <a:pt x="26670" y="151130"/>
                  </a:lnTo>
                  <a:lnTo>
                    <a:pt x="26670" y="198120"/>
                  </a:lnTo>
                  <a:lnTo>
                    <a:pt x="26670" y="213360"/>
                  </a:lnTo>
                  <a:lnTo>
                    <a:pt x="182626" y="213360"/>
                  </a:lnTo>
                  <a:lnTo>
                    <a:pt x="182626" y="198120"/>
                  </a:lnTo>
                  <a:close/>
                </a:path>
                <a:path w="205739" h="213360">
                  <a:moveTo>
                    <a:pt x="205498" y="115963"/>
                  </a:moveTo>
                  <a:lnTo>
                    <a:pt x="112014" y="115963"/>
                  </a:lnTo>
                  <a:lnTo>
                    <a:pt x="112014" y="91440"/>
                  </a:lnTo>
                  <a:lnTo>
                    <a:pt x="178308" y="91440"/>
                  </a:lnTo>
                  <a:lnTo>
                    <a:pt x="178308" y="76200"/>
                  </a:lnTo>
                  <a:lnTo>
                    <a:pt x="45720" y="76200"/>
                  </a:lnTo>
                  <a:lnTo>
                    <a:pt x="45720" y="45720"/>
                  </a:lnTo>
                  <a:lnTo>
                    <a:pt x="160020" y="45720"/>
                  </a:lnTo>
                  <a:lnTo>
                    <a:pt x="160020" y="75831"/>
                  </a:lnTo>
                  <a:lnTo>
                    <a:pt x="178308" y="75831"/>
                  </a:lnTo>
                  <a:lnTo>
                    <a:pt x="178308" y="45720"/>
                  </a:lnTo>
                  <a:lnTo>
                    <a:pt x="178308" y="45097"/>
                  </a:lnTo>
                  <a:lnTo>
                    <a:pt x="178308" y="30480"/>
                  </a:lnTo>
                  <a:lnTo>
                    <a:pt x="45720" y="30480"/>
                  </a:lnTo>
                  <a:lnTo>
                    <a:pt x="45720" y="0"/>
                  </a:lnTo>
                  <a:lnTo>
                    <a:pt x="27432" y="0"/>
                  </a:lnTo>
                  <a:lnTo>
                    <a:pt x="27432" y="30480"/>
                  </a:lnTo>
                  <a:lnTo>
                    <a:pt x="27432" y="45720"/>
                  </a:lnTo>
                  <a:lnTo>
                    <a:pt x="27432" y="76200"/>
                  </a:lnTo>
                  <a:lnTo>
                    <a:pt x="27432" y="91440"/>
                  </a:lnTo>
                  <a:lnTo>
                    <a:pt x="93726" y="91440"/>
                  </a:lnTo>
                  <a:lnTo>
                    <a:pt x="93726" y="115963"/>
                  </a:lnTo>
                  <a:lnTo>
                    <a:pt x="0" y="115963"/>
                  </a:lnTo>
                  <a:lnTo>
                    <a:pt x="0" y="131457"/>
                  </a:lnTo>
                  <a:lnTo>
                    <a:pt x="205498" y="131457"/>
                  </a:lnTo>
                  <a:lnTo>
                    <a:pt x="205498" y="11596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4862995" y="5217287"/>
              <a:ext cx="182628" cy="226824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5086264" y="5217541"/>
              <a:ext cx="185422" cy="227078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5316899" y="5217795"/>
              <a:ext cx="187454" cy="221744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606489" y="5217541"/>
              <a:ext cx="180342" cy="223776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26201" y="5217287"/>
              <a:ext cx="186184" cy="227586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6053023" y="5224779"/>
              <a:ext cx="206375" cy="217170"/>
            </a:xfrm>
            <a:custGeom>
              <a:avLst/>
              <a:gdLst/>
              <a:ahLst/>
              <a:cxnLst/>
              <a:rect l="l" t="t" r="r" b="b"/>
              <a:pathLst>
                <a:path w="206375" h="217170">
                  <a:moveTo>
                    <a:pt x="183388" y="67310"/>
                  </a:moveTo>
                  <a:lnTo>
                    <a:pt x="44958" y="67310"/>
                  </a:lnTo>
                  <a:lnTo>
                    <a:pt x="44958" y="45720"/>
                  </a:lnTo>
                  <a:lnTo>
                    <a:pt x="179324" y="45720"/>
                  </a:lnTo>
                  <a:lnTo>
                    <a:pt x="179324" y="33020"/>
                  </a:lnTo>
                  <a:lnTo>
                    <a:pt x="179324" y="12700"/>
                  </a:lnTo>
                  <a:lnTo>
                    <a:pt x="179324" y="0"/>
                  </a:lnTo>
                  <a:lnTo>
                    <a:pt x="26162" y="0"/>
                  </a:lnTo>
                  <a:lnTo>
                    <a:pt x="26162" y="12700"/>
                  </a:lnTo>
                  <a:lnTo>
                    <a:pt x="161036" y="12700"/>
                  </a:lnTo>
                  <a:lnTo>
                    <a:pt x="161036" y="33020"/>
                  </a:lnTo>
                  <a:lnTo>
                    <a:pt x="26670" y="33020"/>
                  </a:lnTo>
                  <a:lnTo>
                    <a:pt x="26670" y="45720"/>
                  </a:lnTo>
                  <a:lnTo>
                    <a:pt x="26670" y="67310"/>
                  </a:lnTo>
                  <a:lnTo>
                    <a:pt x="26670" y="80010"/>
                  </a:lnTo>
                  <a:lnTo>
                    <a:pt x="183388" y="80010"/>
                  </a:lnTo>
                  <a:lnTo>
                    <a:pt x="183388" y="67310"/>
                  </a:lnTo>
                  <a:close/>
                </a:path>
                <a:path w="206375" h="217170">
                  <a:moveTo>
                    <a:pt x="187452" y="203200"/>
                  </a:moveTo>
                  <a:lnTo>
                    <a:pt x="43688" y="203200"/>
                  </a:lnTo>
                  <a:lnTo>
                    <a:pt x="43688" y="180340"/>
                  </a:lnTo>
                  <a:lnTo>
                    <a:pt x="180086" y="180340"/>
                  </a:lnTo>
                  <a:lnTo>
                    <a:pt x="180086" y="167640"/>
                  </a:lnTo>
                  <a:lnTo>
                    <a:pt x="180086" y="146050"/>
                  </a:lnTo>
                  <a:lnTo>
                    <a:pt x="180086" y="133350"/>
                  </a:lnTo>
                  <a:lnTo>
                    <a:pt x="24892" y="133350"/>
                  </a:lnTo>
                  <a:lnTo>
                    <a:pt x="24892" y="146050"/>
                  </a:lnTo>
                  <a:lnTo>
                    <a:pt x="161798" y="146050"/>
                  </a:lnTo>
                  <a:lnTo>
                    <a:pt x="161798" y="167640"/>
                  </a:lnTo>
                  <a:lnTo>
                    <a:pt x="25400" y="167640"/>
                  </a:lnTo>
                  <a:lnTo>
                    <a:pt x="25400" y="180340"/>
                  </a:lnTo>
                  <a:lnTo>
                    <a:pt x="25400" y="203200"/>
                  </a:lnTo>
                  <a:lnTo>
                    <a:pt x="25400" y="217170"/>
                  </a:lnTo>
                  <a:lnTo>
                    <a:pt x="187452" y="217170"/>
                  </a:lnTo>
                  <a:lnTo>
                    <a:pt x="187452" y="203200"/>
                  </a:lnTo>
                  <a:close/>
                </a:path>
                <a:path w="206375" h="217170">
                  <a:moveTo>
                    <a:pt x="205994" y="98691"/>
                  </a:moveTo>
                  <a:lnTo>
                    <a:pt x="0" y="98691"/>
                  </a:lnTo>
                  <a:lnTo>
                    <a:pt x="0" y="113169"/>
                  </a:lnTo>
                  <a:lnTo>
                    <a:pt x="205994" y="113169"/>
                  </a:lnTo>
                  <a:lnTo>
                    <a:pt x="205994" y="9869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1803" y="5217287"/>
              <a:ext cx="186184" cy="227586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6568119" y="5217541"/>
              <a:ext cx="436377" cy="227078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30659" y="5217287"/>
              <a:ext cx="252225" cy="227586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4809858" y="1682241"/>
              <a:ext cx="9220200" cy="2656205"/>
            </a:xfrm>
            <a:custGeom>
              <a:avLst/>
              <a:gdLst/>
              <a:ahLst/>
              <a:cxnLst/>
              <a:rect l="l" t="t" r="r" b="b"/>
              <a:pathLst>
                <a:path w="9220200" h="2656204">
                  <a:moveTo>
                    <a:pt x="187121" y="2440825"/>
                  </a:moveTo>
                  <a:lnTo>
                    <a:pt x="168389" y="2403386"/>
                  </a:lnTo>
                  <a:lnTo>
                    <a:pt x="146329" y="2387574"/>
                  </a:lnTo>
                  <a:lnTo>
                    <a:pt x="146329" y="2441359"/>
                  </a:lnTo>
                  <a:lnTo>
                    <a:pt x="146329" y="2459367"/>
                  </a:lnTo>
                  <a:lnTo>
                    <a:pt x="138455" y="2473629"/>
                  </a:lnTo>
                  <a:lnTo>
                    <a:pt x="125323" y="2483383"/>
                  </a:lnTo>
                  <a:lnTo>
                    <a:pt x="107683" y="2488260"/>
                  </a:lnTo>
                  <a:lnTo>
                    <a:pt x="98298" y="2488260"/>
                  </a:lnTo>
                  <a:lnTo>
                    <a:pt x="57023" y="2473160"/>
                  </a:lnTo>
                  <a:lnTo>
                    <a:pt x="51409" y="2450363"/>
                  </a:lnTo>
                  <a:lnTo>
                    <a:pt x="51612" y="2439149"/>
                  </a:lnTo>
                  <a:lnTo>
                    <a:pt x="86385" y="2412238"/>
                  </a:lnTo>
                  <a:lnTo>
                    <a:pt x="98298" y="2412098"/>
                  </a:lnTo>
                  <a:lnTo>
                    <a:pt x="107683" y="2412098"/>
                  </a:lnTo>
                  <a:lnTo>
                    <a:pt x="125323" y="2417343"/>
                  </a:lnTo>
                  <a:lnTo>
                    <a:pt x="138455" y="2427478"/>
                  </a:lnTo>
                  <a:lnTo>
                    <a:pt x="146329" y="2441359"/>
                  </a:lnTo>
                  <a:lnTo>
                    <a:pt x="146329" y="2387574"/>
                  </a:lnTo>
                  <a:lnTo>
                    <a:pt x="109181" y="2377656"/>
                  </a:lnTo>
                  <a:lnTo>
                    <a:pt x="98298" y="2377579"/>
                  </a:lnTo>
                  <a:lnTo>
                    <a:pt x="87426" y="2377656"/>
                  </a:lnTo>
                  <a:lnTo>
                    <a:pt x="48145" y="2388616"/>
                  </a:lnTo>
                  <a:lnTo>
                    <a:pt x="16319" y="2420721"/>
                  </a:lnTo>
                  <a:lnTo>
                    <a:pt x="9486" y="2440825"/>
                  </a:lnTo>
                  <a:lnTo>
                    <a:pt x="9486" y="2460333"/>
                  </a:lnTo>
                  <a:lnTo>
                    <a:pt x="28295" y="2497709"/>
                  </a:lnTo>
                  <a:lnTo>
                    <a:pt x="63792" y="2518079"/>
                  </a:lnTo>
                  <a:lnTo>
                    <a:pt x="98298" y="2523147"/>
                  </a:lnTo>
                  <a:lnTo>
                    <a:pt x="109181" y="2523071"/>
                  </a:lnTo>
                  <a:lnTo>
                    <a:pt x="148793" y="2512110"/>
                  </a:lnTo>
                  <a:lnTo>
                    <a:pt x="180289" y="2480195"/>
                  </a:lnTo>
                  <a:lnTo>
                    <a:pt x="187083" y="2460333"/>
                  </a:lnTo>
                  <a:lnTo>
                    <a:pt x="187121" y="2440825"/>
                  </a:lnTo>
                  <a:close/>
                </a:path>
                <a:path w="9220200" h="2656204">
                  <a:moveTo>
                    <a:pt x="194729" y="2332926"/>
                  </a:moveTo>
                  <a:lnTo>
                    <a:pt x="118935" y="2332926"/>
                  </a:lnTo>
                  <a:lnTo>
                    <a:pt x="118935" y="2290534"/>
                  </a:lnTo>
                  <a:lnTo>
                    <a:pt x="75412" y="2290534"/>
                  </a:lnTo>
                  <a:lnTo>
                    <a:pt x="75412" y="2332926"/>
                  </a:lnTo>
                  <a:lnTo>
                    <a:pt x="0" y="2332926"/>
                  </a:lnTo>
                  <a:lnTo>
                    <a:pt x="0" y="2366695"/>
                  </a:lnTo>
                  <a:lnTo>
                    <a:pt x="194729" y="2366695"/>
                  </a:lnTo>
                  <a:lnTo>
                    <a:pt x="194729" y="2332926"/>
                  </a:lnTo>
                  <a:close/>
                </a:path>
                <a:path w="9220200" h="2656204">
                  <a:moveTo>
                    <a:pt x="287020" y="2619578"/>
                  </a:moveTo>
                  <a:lnTo>
                    <a:pt x="93052" y="2619578"/>
                  </a:lnTo>
                  <a:lnTo>
                    <a:pt x="90805" y="2617698"/>
                  </a:lnTo>
                  <a:lnTo>
                    <a:pt x="90805" y="2548293"/>
                  </a:lnTo>
                  <a:lnTo>
                    <a:pt x="48031" y="2548293"/>
                  </a:lnTo>
                  <a:lnTo>
                    <a:pt x="48031" y="2642463"/>
                  </a:lnTo>
                  <a:lnTo>
                    <a:pt x="61912" y="2655595"/>
                  </a:lnTo>
                  <a:lnTo>
                    <a:pt x="282524" y="2655595"/>
                  </a:lnTo>
                  <a:lnTo>
                    <a:pt x="287020" y="2651087"/>
                  </a:lnTo>
                  <a:lnTo>
                    <a:pt x="287020" y="2619578"/>
                  </a:lnTo>
                  <a:close/>
                </a:path>
                <a:path w="9220200" h="2656204">
                  <a:moveTo>
                    <a:pt x="330542" y="2407221"/>
                  </a:moveTo>
                  <a:lnTo>
                    <a:pt x="277647" y="2407221"/>
                  </a:lnTo>
                  <a:lnTo>
                    <a:pt x="277647" y="2298408"/>
                  </a:lnTo>
                  <a:lnTo>
                    <a:pt x="235242" y="2298408"/>
                  </a:lnTo>
                  <a:lnTo>
                    <a:pt x="235242" y="2561044"/>
                  </a:lnTo>
                  <a:lnTo>
                    <a:pt x="273138" y="2561044"/>
                  </a:lnTo>
                  <a:lnTo>
                    <a:pt x="277647" y="2556548"/>
                  </a:lnTo>
                  <a:lnTo>
                    <a:pt x="277647" y="2443238"/>
                  </a:lnTo>
                  <a:lnTo>
                    <a:pt x="330542" y="2443238"/>
                  </a:lnTo>
                  <a:lnTo>
                    <a:pt x="330542" y="2407221"/>
                  </a:lnTo>
                  <a:close/>
                </a:path>
                <a:path w="9220200" h="2656204">
                  <a:moveTo>
                    <a:pt x="600760" y="251053"/>
                  </a:moveTo>
                  <a:lnTo>
                    <a:pt x="589584" y="211531"/>
                  </a:lnTo>
                  <a:lnTo>
                    <a:pt x="558800" y="174040"/>
                  </a:lnTo>
                  <a:lnTo>
                    <a:pt x="534314" y="157645"/>
                  </a:lnTo>
                  <a:lnTo>
                    <a:pt x="534314" y="251053"/>
                  </a:lnTo>
                  <a:lnTo>
                    <a:pt x="534314" y="268325"/>
                  </a:lnTo>
                  <a:lnTo>
                    <a:pt x="510946" y="305409"/>
                  </a:lnTo>
                  <a:lnTo>
                    <a:pt x="471512" y="320763"/>
                  </a:lnTo>
                  <a:lnTo>
                    <a:pt x="456387" y="321259"/>
                  </a:lnTo>
                  <a:lnTo>
                    <a:pt x="437019" y="321017"/>
                  </a:lnTo>
                  <a:lnTo>
                    <a:pt x="401828" y="306019"/>
                  </a:lnTo>
                  <a:lnTo>
                    <a:pt x="380187" y="259689"/>
                  </a:lnTo>
                  <a:lnTo>
                    <a:pt x="380517" y="241465"/>
                  </a:lnTo>
                  <a:lnTo>
                    <a:pt x="414845" y="204063"/>
                  </a:lnTo>
                  <a:lnTo>
                    <a:pt x="456387" y="197510"/>
                  </a:lnTo>
                  <a:lnTo>
                    <a:pt x="465416" y="197573"/>
                  </a:lnTo>
                  <a:lnTo>
                    <a:pt x="504558" y="209448"/>
                  </a:lnTo>
                  <a:lnTo>
                    <a:pt x="531710" y="240525"/>
                  </a:lnTo>
                  <a:lnTo>
                    <a:pt x="534314" y="251053"/>
                  </a:lnTo>
                  <a:lnTo>
                    <a:pt x="534314" y="157645"/>
                  </a:lnTo>
                  <a:lnTo>
                    <a:pt x="496976" y="145021"/>
                  </a:lnTo>
                  <a:lnTo>
                    <a:pt x="456387" y="141427"/>
                  </a:lnTo>
                  <a:lnTo>
                    <a:pt x="438708" y="141554"/>
                  </a:lnTo>
                  <a:lnTo>
                    <a:pt x="400304" y="149961"/>
                  </a:lnTo>
                  <a:lnTo>
                    <a:pt x="354279" y="174040"/>
                  </a:lnTo>
                  <a:lnTo>
                    <a:pt x="323189" y="211531"/>
                  </a:lnTo>
                  <a:lnTo>
                    <a:pt x="312000" y="251053"/>
                  </a:lnTo>
                  <a:lnTo>
                    <a:pt x="312089" y="275882"/>
                  </a:lnTo>
                  <a:lnTo>
                    <a:pt x="330022" y="321513"/>
                  </a:lnTo>
                  <a:lnTo>
                    <a:pt x="366141" y="355053"/>
                  </a:lnTo>
                  <a:lnTo>
                    <a:pt x="415925" y="374472"/>
                  </a:lnTo>
                  <a:lnTo>
                    <a:pt x="456387" y="377952"/>
                  </a:lnTo>
                  <a:lnTo>
                    <a:pt x="474065" y="377812"/>
                  </a:lnTo>
                  <a:lnTo>
                    <a:pt x="512775" y="369417"/>
                  </a:lnTo>
                  <a:lnTo>
                    <a:pt x="558800" y="345338"/>
                  </a:lnTo>
                  <a:lnTo>
                    <a:pt x="589584" y="308152"/>
                  </a:lnTo>
                  <a:lnTo>
                    <a:pt x="600646" y="275882"/>
                  </a:lnTo>
                  <a:lnTo>
                    <a:pt x="600760" y="251053"/>
                  </a:lnTo>
                  <a:close/>
                </a:path>
                <a:path w="9220200" h="2656204">
                  <a:moveTo>
                    <a:pt x="613054" y="68884"/>
                  </a:moveTo>
                  <a:lnTo>
                    <a:pt x="489915" y="68884"/>
                  </a:lnTo>
                  <a:lnTo>
                    <a:pt x="489915" y="0"/>
                  </a:lnTo>
                  <a:lnTo>
                    <a:pt x="419201" y="0"/>
                  </a:lnTo>
                  <a:lnTo>
                    <a:pt x="419201" y="68884"/>
                  </a:lnTo>
                  <a:lnTo>
                    <a:pt x="296672" y="68884"/>
                  </a:lnTo>
                  <a:lnTo>
                    <a:pt x="296672" y="123748"/>
                  </a:lnTo>
                  <a:lnTo>
                    <a:pt x="613054" y="123748"/>
                  </a:lnTo>
                  <a:lnTo>
                    <a:pt x="613054" y="68884"/>
                  </a:lnTo>
                  <a:close/>
                </a:path>
                <a:path w="9220200" h="2656204">
                  <a:moveTo>
                    <a:pt x="685469" y="2434602"/>
                  </a:moveTo>
                  <a:lnTo>
                    <a:pt x="623951" y="2434602"/>
                  </a:lnTo>
                  <a:lnTo>
                    <a:pt x="628142" y="2424963"/>
                  </a:lnTo>
                  <a:lnTo>
                    <a:pt x="630745" y="2417927"/>
                  </a:lnTo>
                  <a:lnTo>
                    <a:pt x="639521" y="2377884"/>
                  </a:lnTo>
                  <a:lnTo>
                    <a:pt x="640080" y="2319045"/>
                  </a:lnTo>
                  <a:lnTo>
                    <a:pt x="627697" y="2305164"/>
                  </a:lnTo>
                  <a:lnTo>
                    <a:pt x="392823" y="2305164"/>
                  </a:lnTo>
                  <a:lnTo>
                    <a:pt x="392823" y="2339683"/>
                  </a:lnTo>
                  <a:lnTo>
                    <a:pt x="597687" y="2339683"/>
                  </a:lnTo>
                  <a:lnTo>
                    <a:pt x="597623" y="2371801"/>
                  </a:lnTo>
                  <a:lnTo>
                    <a:pt x="591667" y="2411285"/>
                  </a:lnTo>
                  <a:lnTo>
                    <a:pt x="584555" y="2434602"/>
                  </a:lnTo>
                  <a:lnTo>
                    <a:pt x="347802" y="2434602"/>
                  </a:lnTo>
                  <a:lnTo>
                    <a:pt x="347802" y="2470620"/>
                  </a:lnTo>
                  <a:lnTo>
                    <a:pt x="496379" y="2470620"/>
                  </a:lnTo>
                  <a:lnTo>
                    <a:pt x="496379" y="2519769"/>
                  </a:lnTo>
                  <a:lnTo>
                    <a:pt x="393204" y="2519769"/>
                  </a:lnTo>
                  <a:lnTo>
                    <a:pt x="393204" y="2555036"/>
                  </a:lnTo>
                  <a:lnTo>
                    <a:pt x="596925" y="2555036"/>
                  </a:lnTo>
                  <a:lnTo>
                    <a:pt x="596925" y="2655963"/>
                  </a:lnTo>
                  <a:lnTo>
                    <a:pt x="635203" y="2655963"/>
                  </a:lnTo>
                  <a:lnTo>
                    <a:pt x="639699" y="2651468"/>
                  </a:lnTo>
                  <a:lnTo>
                    <a:pt x="639699" y="2532151"/>
                  </a:lnTo>
                  <a:lnTo>
                    <a:pt x="626198" y="2519769"/>
                  </a:lnTo>
                  <a:lnTo>
                    <a:pt x="538403" y="2519769"/>
                  </a:lnTo>
                  <a:lnTo>
                    <a:pt x="538403" y="2470620"/>
                  </a:lnTo>
                  <a:lnTo>
                    <a:pt x="680974" y="2470620"/>
                  </a:lnTo>
                  <a:lnTo>
                    <a:pt x="685469" y="2466124"/>
                  </a:lnTo>
                  <a:lnTo>
                    <a:pt x="685469" y="2434602"/>
                  </a:lnTo>
                  <a:close/>
                </a:path>
                <a:path w="9220200" h="2656204">
                  <a:moveTo>
                    <a:pt x="763016" y="534619"/>
                  </a:moveTo>
                  <a:lnTo>
                    <a:pt x="447852" y="534619"/>
                  </a:lnTo>
                  <a:lnTo>
                    <a:pt x="444195" y="531571"/>
                  </a:lnTo>
                  <a:lnTo>
                    <a:pt x="444195" y="418795"/>
                  </a:lnTo>
                  <a:lnTo>
                    <a:pt x="374700" y="418795"/>
                  </a:lnTo>
                  <a:lnTo>
                    <a:pt x="374700" y="555955"/>
                  </a:lnTo>
                  <a:lnTo>
                    <a:pt x="374878" y="565277"/>
                  </a:lnTo>
                  <a:lnTo>
                    <a:pt x="403250" y="592975"/>
                  </a:lnTo>
                  <a:lnTo>
                    <a:pt x="411886" y="593140"/>
                  </a:lnTo>
                  <a:lnTo>
                    <a:pt x="755700" y="593140"/>
                  </a:lnTo>
                  <a:lnTo>
                    <a:pt x="763016" y="585825"/>
                  </a:lnTo>
                  <a:lnTo>
                    <a:pt x="763016" y="534619"/>
                  </a:lnTo>
                  <a:close/>
                </a:path>
                <a:path w="9220200" h="2656204">
                  <a:moveTo>
                    <a:pt x="833729" y="189585"/>
                  </a:moveTo>
                  <a:lnTo>
                    <a:pt x="747776" y="189585"/>
                  </a:lnTo>
                  <a:lnTo>
                    <a:pt x="747776" y="12801"/>
                  </a:lnTo>
                  <a:lnTo>
                    <a:pt x="678891" y="12801"/>
                  </a:lnTo>
                  <a:lnTo>
                    <a:pt x="678891" y="439521"/>
                  </a:lnTo>
                  <a:lnTo>
                    <a:pt x="740460" y="439521"/>
                  </a:lnTo>
                  <a:lnTo>
                    <a:pt x="747776" y="432206"/>
                  </a:lnTo>
                  <a:lnTo>
                    <a:pt x="747776" y="248107"/>
                  </a:lnTo>
                  <a:lnTo>
                    <a:pt x="833729" y="248107"/>
                  </a:lnTo>
                  <a:lnTo>
                    <a:pt x="833729" y="189585"/>
                  </a:lnTo>
                  <a:close/>
                </a:path>
                <a:path w="9220200" h="2656204">
                  <a:moveTo>
                    <a:pt x="1410411" y="234086"/>
                  </a:moveTo>
                  <a:lnTo>
                    <a:pt x="1310436" y="234086"/>
                  </a:lnTo>
                  <a:lnTo>
                    <a:pt x="1317244" y="218414"/>
                  </a:lnTo>
                  <a:lnTo>
                    <a:pt x="1321485" y="206997"/>
                  </a:lnTo>
                  <a:lnTo>
                    <a:pt x="1333563" y="154978"/>
                  </a:lnTo>
                  <a:lnTo>
                    <a:pt x="1336649" y="60350"/>
                  </a:lnTo>
                  <a:lnTo>
                    <a:pt x="1336484" y="52070"/>
                  </a:lnTo>
                  <a:lnTo>
                    <a:pt x="1309484" y="23952"/>
                  </a:lnTo>
                  <a:lnTo>
                    <a:pt x="1299464" y="23774"/>
                  </a:lnTo>
                  <a:lnTo>
                    <a:pt x="934923" y="23774"/>
                  </a:lnTo>
                  <a:lnTo>
                    <a:pt x="934923" y="79857"/>
                  </a:lnTo>
                  <a:lnTo>
                    <a:pt x="1267764" y="79857"/>
                  </a:lnTo>
                  <a:lnTo>
                    <a:pt x="1267663" y="132029"/>
                  </a:lnTo>
                  <a:lnTo>
                    <a:pt x="1261668" y="176784"/>
                  </a:lnTo>
                  <a:lnTo>
                    <a:pt x="1251813" y="219468"/>
                  </a:lnTo>
                  <a:lnTo>
                    <a:pt x="1246428" y="234086"/>
                  </a:lnTo>
                  <a:lnTo>
                    <a:pt x="861771" y="234086"/>
                  </a:lnTo>
                  <a:lnTo>
                    <a:pt x="861771" y="292608"/>
                  </a:lnTo>
                  <a:lnTo>
                    <a:pt x="1103172" y="292608"/>
                  </a:lnTo>
                  <a:lnTo>
                    <a:pt x="1103172" y="372465"/>
                  </a:lnTo>
                  <a:lnTo>
                    <a:pt x="935532" y="372465"/>
                  </a:lnTo>
                  <a:lnTo>
                    <a:pt x="935532" y="429768"/>
                  </a:lnTo>
                  <a:lnTo>
                    <a:pt x="1266545" y="429768"/>
                  </a:lnTo>
                  <a:lnTo>
                    <a:pt x="1266545" y="593750"/>
                  </a:lnTo>
                  <a:lnTo>
                    <a:pt x="1328724" y="593750"/>
                  </a:lnTo>
                  <a:lnTo>
                    <a:pt x="1336040" y="586435"/>
                  </a:lnTo>
                  <a:lnTo>
                    <a:pt x="1336040" y="408432"/>
                  </a:lnTo>
                  <a:lnTo>
                    <a:pt x="1313561" y="373722"/>
                  </a:lnTo>
                  <a:lnTo>
                    <a:pt x="1298854" y="372465"/>
                  </a:lnTo>
                  <a:lnTo>
                    <a:pt x="1171448" y="372465"/>
                  </a:lnTo>
                  <a:lnTo>
                    <a:pt x="1171448" y="292608"/>
                  </a:lnTo>
                  <a:lnTo>
                    <a:pt x="1403096" y="292608"/>
                  </a:lnTo>
                  <a:lnTo>
                    <a:pt x="1410411" y="285292"/>
                  </a:lnTo>
                  <a:lnTo>
                    <a:pt x="1410411" y="234086"/>
                  </a:lnTo>
                  <a:close/>
                </a:path>
                <a:path w="9220200" h="2656204">
                  <a:moveTo>
                    <a:pt x="1758594" y="169418"/>
                  </a:moveTo>
                  <a:lnTo>
                    <a:pt x="1756473" y="126987"/>
                  </a:lnTo>
                  <a:lnTo>
                    <a:pt x="1738807" y="85013"/>
                  </a:lnTo>
                  <a:lnTo>
                    <a:pt x="1733562" y="76200"/>
                  </a:lnTo>
                  <a:lnTo>
                    <a:pt x="1733042" y="75323"/>
                  </a:lnTo>
                  <a:lnTo>
                    <a:pt x="1701444" y="45351"/>
                  </a:lnTo>
                  <a:lnTo>
                    <a:pt x="1689506" y="37541"/>
                  </a:lnTo>
                  <a:lnTo>
                    <a:pt x="1689506" y="148132"/>
                  </a:lnTo>
                  <a:lnTo>
                    <a:pt x="1689392" y="169418"/>
                  </a:lnTo>
                  <a:lnTo>
                    <a:pt x="1674215" y="210807"/>
                  </a:lnTo>
                  <a:lnTo>
                    <a:pt x="1641754" y="237134"/>
                  </a:lnTo>
                  <a:lnTo>
                    <a:pt x="1614741" y="244373"/>
                  </a:lnTo>
                  <a:lnTo>
                    <a:pt x="1594662" y="244348"/>
                  </a:lnTo>
                  <a:lnTo>
                    <a:pt x="1556639" y="231609"/>
                  </a:lnTo>
                  <a:lnTo>
                    <a:pt x="1530896" y="203060"/>
                  </a:lnTo>
                  <a:lnTo>
                    <a:pt x="1520228" y="148844"/>
                  </a:lnTo>
                  <a:lnTo>
                    <a:pt x="1520863" y="142722"/>
                  </a:lnTo>
                  <a:lnTo>
                    <a:pt x="1542694" y="101803"/>
                  </a:lnTo>
                  <a:lnTo>
                    <a:pt x="1578991" y="79159"/>
                  </a:lnTo>
                  <a:lnTo>
                    <a:pt x="1605483" y="76200"/>
                  </a:lnTo>
                  <a:lnTo>
                    <a:pt x="1616646" y="76301"/>
                  </a:lnTo>
                  <a:lnTo>
                    <a:pt x="1654898" y="90144"/>
                  </a:lnTo>
                  <a:lnTo>
                    <a:pt x="1683512" y="126492"/>
                  </a:lnTo>
                  <a:lnTo>
                    <a:pt x="1689506" y="148132"/>
                  </a:lnTo>
                  <a:lnTo>
                    <a:pt x="1689506" y="37541"/>
                  </a:lnTo>
                  <a:lnTo>
                    <a:pt x="1648980" y="22402"/>
                  </a:lnTo>
                  <a:lnTo>
                    <a:pt x="1605483" y="18288"/>
                  </a:lnTo>
                  <a:lnTo>
                    <a:pt x="1586369" y="18440"/>
                  </a:lnTo>
                  <a:lnTo>
                    <a:pt x="1545132" y="28041"/>
                  </a:lnTo>
                  <a:lnTo>
                    <a:pt x="1508658" y="45351"/>
                  </a:lnTo>
                  <a:lnTo>
                    <a:pt x="1476171" y="75323"/>
                  </a:lnTo>
                  <a:lnTo>
                    <a:pt x="1456270" y="115760"/>
                  </a:lnTo>
                  <a:lnTo>
                    <a:pt x="1451343" y="148844"/>
                  </a:lnTo>
                  <a:lnTo>
                    <a:pt x="1451444" y="177939"/>
                  </a:lnTo>
                  <a:lnTo>
                    <a:pt x="1463751" y="217932"/>
                  </a:lnTo>
                  <a:lnTo>
                    <a:pt x="1484922" y="252006"/>
                  </a:lnTo>
                  <a:lnTo>
                    <a:pt x="1519186" y="281139"/>
                  </a:lnTo>
                  <a:lnTo>
                    <a:pt x="1563052" y="298119"/>
                  </a:lnTo>
                  <a:lnTo>
                    <a:pt x="1605483" y="302361"/>
                  </a:lnTo>
                  <a:lnTo>
                    <a:pt x="1624596" y="302183"/>
                  </a:lnTo>
                  <a:lnTo>
                    <a:pt x="1665833" y="291388"/>
                  </a:lnTo>
                  <a:lnTo>
                    <a:pt x="1702308" y="272478"/>
                  </a:lnTo>
                  <a:lnTo>
                    <a:pt x="1731822" y="244449"/>
                  </a:lnTo>
                  <a:lnTo>
                    <a:pt x="1734756" y="241096"/>
                  </a:lnTo>
                  <a:lnTo>
                    <a:pt x="1754200" y="199682"/>
                  </a:lnTo>
                  <a:lnTo>
                    <a:pt x="1758530" y="177939"/>
                  </a:lnTo>
                  <a:lnTo>
                    <a:pt x="1758594" y="169418"/>
                  </a:lnTo>
                  <a:close/>
                </a:path>
                <a:path w="9220200" h="2656204">
                  <a:moveTo>
                    <a:pt x="1912112" y="354787"/>
                  </a:moveTo>
                  <a:lnTo>
                    <a:pt x="1843836" y="354787"/>
                  </a:lnTo>
                  <a:lnTo>
                    <a:pt x="1843836" y="415137"/>
                  </a:lnTo>
                  <a:lnTo>
                    <a:pt x="1843836" y="471830"/>
                  </a:lnTo>
                  <a:lnTo>
                    <a:pt x="1843836" y="538276"/>
                  </a:lnTo>
                  <a:lnTo>
                    <a:pt x="1598168" y="538276"/>
                  </a:lnTo>
                  <a:lnTo>
                    <a:pt x="1598168" y="471830"/>
                  </a:lnTo>
                  <a:lnTo>
                    <a:pt x="1843836" y="471830"/>
                  </a:lnTo>
                  <a:lnTo>
                    <a:pt x="1843836" y="415137"/>
                  </a:lnTo>
                  <a:lnTo>
                    <a:pt x="1598168" y="415137"/>
                  </a:lnTo>
                  <a:lnTo>
                    <a:pt x="1598168" y="354787"/>
                  </a:lnTo>
                  <a:lnTo>
                    <a:pt x="1529283" y="354787"/>
                  </a:lnTo>
                  <a:lnTo>
                    <a:pt x="1529283" y="558393"/>
                  </a:lnTo>
                  <a:lnTo>
                    <a:pt x="1529448" y="567715"/>
                  </a:lnTo>
                  <a:lnTo>
                    <a:pt x="1557134" y="594804"/>
                  </a:lnTo>
                  <a:lnTo>
                    <a:pt x="1566468" y="594969"/>
                  </a:lnTo>
                  <a:lnTo>
                    <a:pt x="1874926" y="594969"/>
                  </a:lnTo>
                  <a:lnTo>
                    <a:pt x="1910778" y="573557"/>
                  </a:lnTo>
                  <a:lnTo>
                    <a:pt x="1912112" y="558393"/>
                  </a:lnTo>
                  <a:lnTo>
                    <a:pt x="1912112" y="538276"/>
                  </a:lnTo>
                  <a:lnTo>
                    <a:pt x="1912112" y="471830"/>
                  </a:lnTo>
                  <a:lnTo>
                    <a:pt x="1912112" y="415137"/>
                  </a:lnTo>
                  <a:lnTo>
                    <a:pt x="1912112" y="354787"/>
                  </a:lnTo>
                  <a:close/>
                </a:path>
                <a:path w="9220200" h="2656204">
                  <a:moveTo>
                    <a:pt x="1914550" y="12801"/>
                  </a:moveTo>
                  <a:lnTo>
                    <a:pt x="1846884" y="12801"/>
                  </a:lnTo>
                  <a:lnTo>
                    <a:pt x="1846884" y="325526"/>
                  </a:lnTo>
                  <a:lnTo>
                    <a:pt x="1907235" y="325526"/>
                  </a:lnTo>
                  <a:lnTo>
                    <a:pt x="1914550" y="318211"/>
                  </a:lnTo>
                  <a:lnTo>
                    <a:pt x="1914550" y="12801"/>
                  </a:lnTo>
                  <a:close/>
                </a:path>
                <a:path w="9220200" h="2656204">
                  <a:moveTo>
                    <a:pt x="2371750" y="409651"/>
                  </a:moveTo>
                  <a:lnTo>
                    <a:pt x="2333002" y="387438"/>
                  </a:lnTo>
                  <a:lnTo>
                    <a:pt x="2298357" y="362178"/>
                  </a:lnTo>
                  <a:lnTo>
                    <a:pt x="2262924" y="329793"/>
                  </a:lnTo>
                  <a:lnTo>
                    <a:pt x="2230602" y="292912"/>
                  </a:lnTo>
                  <a:lnTo>
                    <a:pt x="2206739" y="251536"/>
                  </a:lnTo>
                  <a:lnTo>
                    <a:pt x="2204720" y="227990"/>
                  </a:lnTo>
                  <a:lnTo>
                    <a:pt x="2204720" y="38404"/>
                  </a:lnTo>
                  <a:lnTo>
                    <a:pt x="2134006" y="38404"/>
                  </a:lnTo>
                  <a:lnTo>
                    <a:pt x="2133968" y="227990"/>
                  </a:lnTo>
                  <a:lnTo>
                    <a:pt x="2120595" y="278282"/>
                  </a:lnTo>
                  <a:lnTo>
                    <a:pt x="2098001" y="315912"/>
                  </a:lnTo>
                  <a:lnTo>
                    <a:pt x="2071611" y="346659"/>
                  </a:lnTo>
                  <a:lnTo>
                    <a:pt x="2033422" y="381000"/>
                  </a:lnTo>
                  <a:lnTo>
                    <a:pt x="1991245" y="412115"/>
                  </a:lnTo>
                  <a:lnTo>
                    <a:pt x="1972462" y="423062"/>
                  </a:lnTo>
                  <a:lnTo>
                    <a:pt x="2018182" y="467563"/>
                  </a:lnTo>
                  <a:lnTo>
                    <a:pt x="2069134" y="432866"/>
                  </a:lnTo>
                  <a:lnTo>
                    <a:pt x="2112378" y="394525"/>
                  </a:lnTo>
                  <a:lnTo>
                    <a:pt x="2151697" y="354012"/>
                  </a:lnTo>
                  <a:lnTo>
                    <a:pt x="2171801" y="329793"/>
                  </a:lnTo>
                  <a:lnTo>
                    <a:pt x="2178786" y="339242"/>
                  </a:lnTo>
                  <a:lnTo>
                    <a:pt x="2213546" y="375742"/>
                  </a:lnTo>
                  <a:lnTo>
                    <a:pt x="2256167" y="412534"/>
                  </a:lnTo>
                  <a:lnTo>
                    <a:pt x="2300960" y="444690"/>
                  </a:lnTo>
                  <a:lnTo>
                    <a:pt x="2329078" y="460248"/>
                  </a:lnTo>
                  <a:lnTo>
                    <a:pt x="2371750" y="409651"/>
                  </a:lnTo>
                  <a:close/>
                </a:path>
                <a:path w="9220200" h="2656204">
                  <a:moveTo>
                    <a:pt x="2482088" y="12801"/>
                  </a:moveTo>
                  <a:lnTo>
                    <a:pt x="2413812" y="12801"/>
                  </a:lnTo>
                  <a:lnTo>
                    <a:pt x="2413812" y="593140"/>
                  </a:lnTo>
                  <a:lnTo>
                    <a:pt x="2474772" y="593140"/>
                  </a:lnTo>
                  <a:lnTo>
                    <a:pt x="2482088" y="585825"/>
                  </a:lnTo>
                  <a:lnTo>
                    <a:pt x="2482088" y="12801"/>
                  </a:lnTo>
                  <a:close/>
                </a:path>
                <a:path w="9220200" h="2656204">
                  <a:moveTo>
                    <a:pt x="2864307" y="416966"/>
                  </a:moveTo>
                  <a:lnTo>
                    <a:pt x="2823159" y="383438"/>
                  </a:lnTo>
                  <a:lnTo>
                    <a:pt x="2794266" y="354114"/>
                  </a:lnTo>
                  <a:lnTo>
                    <a:pt x="2766314" y="318173"/>
                  </a:lnTo>
                  <a:lnTo>
                    <a:pt x="2746794" y="281825"/>
                  </a:lnTo>
                  <a:lnTo>
                    <a:pt x="2741777" y="99364"/>
                  </a:lnTo>
                  <a:lnTo>
                    <a:pt x="2842971" y="99364"/>
                  </a:lnTo>
                  <a:lnTo>
                    <a:pt x="2842971" y="43891"/>
                  </a:lnTo>
                  <a:lnTo>
                    <a:pt x="2568041" y="43891"/>
                  </a:lnTo>
                  <a:lnTo>
                    <a:pt x="2568041" y="99364"/>
                  </a:lnTo>
                  <a:lnTo>
                    <a:pt x="2671673" y="99364"/>
                  </a:lnTo>
                  <a:lnTo>
                    <a:pt x="2671610" y="252984"/>
                  </a:lnTo>
                  <a:lnTo>
                    <a:pt x="2661005" y="291998"/>
                  </a:lnTo>
                  <a:lnTo>
                    <a:pt x="2642920" y="326796"/>
                  </a:lnTo>
                  <a:lnTo>
                    <a:pt x="2613647" y="367398"/>
                  </a:lnTo>
                  <a:lnTo>
                    <a:pt x="2576436" y="405866"/>
                  </a:lnTo>
                  <a:lnTo>
                    <a:pt x="2540609" y="434035"/>
                  </a:lnTo>
                  <a:lnTo>
                    <a:pt x="2588768" y="477926"/>
                  </a:lnTo>
                  <a:lnTo>
                    <a:pt x="2624734" y="448360"/>
                  </a:lnTo>
                  <a:lnTo>
                    <a:pt x="2658262" y="413308"/>
                  </a:lnTo>
                  <a:lnTo>
                    <a:pt x="2687523" y="376732"/>
                  </a:lnTo>
                  <a:lnTo>
                    <a:pt x="2710078" y="343204"/>
                  </a:lnTo>
                  <a:lnTo>
                    <a:pt x="2714498" y="351561"/>
                  </a:lnTo>
                  <a:lnTo>
                    <a:pt x="2737345" y="382968"/>
                  </a:lnTo>
                  <a:lnTo>
                    <a:pt x="2766707" y="415264"/>
                  </a:lnTo>
                  <a:lnTo>
                    <a:pt x="2800058" y="446557"/>
                  </a:lnTo>
                  <a:lnTo>
                    <a:pt x="2823464" y="464515"/>
                  </a:lnTo>
                  <a:lnTo>
                    <a:pt x="2864307" y="416966"/>
                  </a:lnTo>
                  <a:close/>
                </a:path>
                <a:path w="9220200" h="2656204">
                  <a:moveTo>
                    <a:pt x="2956966" y="12801"/>
                  </a:moveTo>
                  <a:lnTo>
                    <a:pt x="2888081" y="12801"/>
                  </a:lnTo>
                  <a:lnTo>
                    <a:pt x="2888081" y="202387"/>
                  </a:lnTo>
                  <a:lnTo>
                    <a:pt x="2790545" y="202387"/>
                  </a:lnTo>
                  <a:lnTo>
                    <a:pt x="2790545" y="260908"/>
                  </a:lnTo>
                  <a:lnTo>
                    <a:pt x="2888081" y="260908"/>
                  </a:lnTo>
                  <a:lnTo>
                    <a:pt x="2888081" y="579120"/>
                  </a:lnTo>
                  <a:lnTo>
                    <a:pt x="2947212" y="579120"/>
                  </a:lnTo>
                  <a:lnTo>
                    <a:pt x="2956356" y="574852"/>
                  </a:lnTo>
                  <a:lnTo>
                    <a:pt x="2956966" y="566928"/>
                  </a:lnTo>
                  <a:lnTo>
                    <a:pt x="2956966" y="12801"/>
                  </a:lnTo>
                  <a:close/>
                </a:path>
                <a:path w="9220200" h="2656204">
                  <a:moveTo>
                    <a:pt x="3078886" y="12801"/>
                  </a:moveTo>
                  <a:lnTo>
                    <a:pt x="3010001" y="12801"/>
                  </a:lnTo>
                  <a:lnTo>
                    <a:pt x="3010001" y="593140"/>
                  </a:lnTo>
                  <a:lnTo>
                    <a:pt x="3069132" y="593140"/>
                  </a:lnTo>
                  <a:lnTo>
                    <a:pt x="3078276" y="588873"/>
                  </a:lnTo>
                  <a:lnTo>
                    <a:pt x="3078886" y="580948"/>
                  </a:lnTo>
                  <a:lnTo>
                    <a:pt x="3078886" y="12801"/>
                  </a:lnTo>
                  <a:close/>
                </a:path>
                <a:path w="9220200" h="2656204">
                  <a:moveTo>
                    <a:pt x="3678732" y="459028"/>
                  </a:moveTo>
                  <a:lnTo>
                    <a:pt x="3440988" y="459028"/>
                  </a:lnTo>
                  <a:lnTo>
                    <a:pt x="3440988" y="345033"/>
                  </a:lnTo>
                  <a:lnTo>
                    <a:pt x="3611067" y="345033"/>
                  </a:lnTo>
                  <a:lnTo>
                    <a:pt x="3611067" y="285292"/>
                  </a:lnTo>
                  <a:lnTo>
                    <a:pt x="3266033" y="285292"/>
                  </a:lnTo>
                  <a:lnTo>
                    <a:pt x="3266033" y="101803"/>
                  </a:lnTo>
                  <a:lnTo>
                    <a:pt x="3605580" y="101803"/>
                  </a:lnTo>
                  <a:lnTo>
                    <a:pt x="3605580" y="42672"/>
                  </a:lnTo>
                  <a:lnTo>
                    <a:pt x="3234944" y="42672"/>
                  </a:lnTo>
                  <a:lnTo>
                    <a:pt x="3225609" y="42824"/>
                  </a:lnTo>
                  <a:lnTo>
                    <a:pt x="3197923" y="69913"/>
                  </a:lnTo>
                  <a:lnTo>
                    <a:pt x="3197758" y="79248"/>
                  </a:lnTo>
                  <a:lnTo>
                    <a:pt x="3197758" y="308457"/>
                  </a:lnTo>
                  <a:lnTo>
                    <a:pt x="3220732" y="343738"/>
                  </a:lnTo>
                  <a:lnTo>
                    <a:pt x="3234944" y="345033"/>
                  </a:lnTo>
                  <a:lnTo>
                    <a:pt x="3370884" y="345033"/>
                  </a:lnTo>
                  <a:lnTo>
                    <a:pt x="3370884" y="459028"/>
                  </a:lnTo>
                  <a:lnTo>
                    <a:pt x="3130092" y="459028"/>
                  </a:lnTo>
                  <a:lnTo>
                    <a:pt x="3130092" y="516940"/>
                  </a:lnTo>
                  <a:lnTo>
                    <a:pt x="3671417" y="516940"/>
                  </a:lnTo>
                  <a:lnTo>
                    <a:pt x="3678732" y="509625"/>
                  </a:lnTo>
                  <a:lnTo>
                    <a:pt x="3678732" y="459028"/>
                  </a:lnTo>
                  <a:close/>
                </a:path>
                <a:path w="9220200" h="2656204">
                  <a:moveTo>
                    <a:pt x="4078630" y="407822"/>
                  </a:moveTo>
                  <a:lnTo>
                    <a:pt x="4025341" y="416928"/>
                  </a:lnTo>
                  <a:lnTo>
                    <a:pt x="3979532" y="421563"/>
                  </a:lnTo>
                  <a:lnTo>
                    <a:pt x="3924173" y="424815"/>
                  </a:lnTo>
                  <a:lnTo>
                    <a:pt x="3903675" y="425500"/>
                  </a:lnTo>
                  <a:lnTo>
                    <a:pt x="3903675" y="323088"/>
                  </a:lnTo>
                  <a:lnTo>
                    <a:pt x="3919893" y="319722"/>
                  </a:lnTo>
                  <a:lnTo>
                    <a:pt x="3930573" y="316725"/>
                  </a:lnTo>
                  <a:lnTo>
                    <a:pt x="3967924" y="297586"/>
                  </a:lnTo>
                  <a:lnTo>
                    <a:pt x="3999166" y="268833"/>
                  </a:lnTo>
                  <a:lnTo>
                    <a:pt x="4004526" y="262877"/>
                  </a:lnTo>
                  <a:lnTo>
                    <a:pt x="4026966" y="215988"/>
                  </a:lnTo>
                  <a:lnTo>
                    <a:pt x="4030954" y="164376"/>
                  </a:lnTo>
                  <a:lnTo>
                    <a:pt x="4030878" y="155638"/>
                  </a:lnTo>
                  <a:lnTo>
                    <a:pt x="4017975" y="113385"/>
                  </a:lnTo>
                  <a:lnTo>
                    <a:pt x="4000462" y="82905"/>
                  </a:lnTo>
                  <a:lnTo>
                    <a:pt x="3995559" y="77546"/>
                  </a:lnTo>
                  <a:lnTo>
                    <a:pt x="3982313" y="65836"/>
                  </a:lnTo>
                  <a:lnTo>
                    <a:pt x="3968800" y="54394"/>
                  </a:lnTo>
                  <a:lnTo>
                    <a:pt x="3962679" y="50165"/>
                  </a:lnTo>
                  <a:lnTo>
                    <a:pt x="3962679" y="163664"/>
                  </a:lnTo>
                  <a:lnTo>
                    <a:pt x="3962679" y="187464"/>
                  </a:lnTo>
                  <a:lnTo>
                    <a:pt x="3946842" y="229781"/>
                  </a:lnTo>
                  <a:lnTo>
                    <a:pt x="3913492" y="257581"/>
                  </a:lnTo>
                  <a:lnTo>
                    <a:pt x="3875379" y="268744"/>
                  </a:lnTo>
                  <a:lnTo>
                    <a:pt x="3853002" y="268719"/>
                  </a:lnTo>
                  <a:lnTo>
                    <a:pt x="3815956" y="257086"/>
                  </a:lnTo>
                  <a:lnTo>
                    <a:pt x="3782441" y="228104"/>
                  </a:lnTo>
                  <a:lnTo>
                    <a:pt x="3766070" y="187464"/>
                  </a:lnTo>
                  <a:lnTo>
                    <a:pt x="3766032" y="164376"/>
                  </a:lnTo>
                  <a:lnTo>
                    <a:pt x="3766896" y="156933"/>
                  </a:lnTo>
                  <a:lnTo>
                    <a:pt x="3787292" y="117995"/>
                  </a:lnTo>
                  <a:lnTo>
                    <a:pt x="3826560" y="90220"/>
                  </a:lnTo>
                  <a:lnTo>
                    <a:pt x="3865270" y="82905"/>
                  </a:lnTo>
                  <a:lnTo>
                    <a:pt x="3877170" y="83007"/>
                  </a:lnTo>
                  <a:lnTo>
                    <a:pt x="3920210" y="97574"/>
                  </a:lnTo>
                  <a:lnTo>
                    <a:pt x="3950563" y="128320"/>
                  </a:lnTo>
                  <a:lnTo>
                    <a:pt x="3962679" y="163664"/>
                  </a:lnTo>
                  <a:lnTo>
                    <a:pt x="3962679" y="50165"/>
                  </a:lnTo>
                  <a:lnTo>
                    <a:pt x="3911600" y="29972"/>
                  </a:lnTo>
                  <a:lnTo>
                    <a:pt x="3865270" y="25603"/>
                  </a:lnTo>
                  <a:lnTo>
                    <a:pt x="3845052" y="25768"/>
                  </a:lnTo>
                  <a:lnTo>
                    <a:pt x="3800652" y="36576"/>
                  </a:lnTo>
                  <a:lnTo>
                    <a:pt x="3761003" y="55727"/>
                  </a:lnTo>
                  <a:lnTo>
                    <a:pt x="3725634" y="88163"/>
                  </a:lnTo>
                  <a:lnTo>
                    <a:pt x="3703282" y="131470"/>
                  </a:lnTo>
                  <a:lnTo>
                    <a:pt x="3697757" y="164376"/>
                  </a:lnTo>
                  <a:lnTo>
                    <a:pt x="3697795" y="193840"/>
                  </a:lnTo>
                  <a:lnTo>
                    <a:pt x="3708298" y="231343"/>
                  </a:lnTo>
                  <a:lnTo>
                    <a:pt x="3737254" y="275844"/>
                  </a:lnTo>
                  <a:lnTo>
                    <a:pt x="3780840" y="307543"/>
                  </a:lnTo>
                  <a:lnTo>
                    <a:pt x="3818090" y="321640"/>
                  </a:lnTo>
                  <a:lnTo>
                    <a:pt x="3835400" y="324307"/>
                  </a:lnTo>
                  <a:lnTo>
                    <a:pt x="3835400" y="426110"/>
                  </a:lnTo>
                  <a:lnTo>
                    <a:pt x="3687267" y="426110"/>
                  </a:lnTo>
                  <a:lnTo>
                    <a:pt x="3687267" y="484632"/>
                  </a:lnTo>
                  <a:lnTo>
                    <a:pt x="3853078" y="484632"/>
                  </a:lnTo>
                  <a:lnTo>
                    <a:pt x="3891318" y="484581"/>
                  </a:lnTo>
                  <a:lnTo>
                    <a:pt x="3940606" y="483209"/>
                  </a:lnTo>
                  <a:lnTo>
                    <a:pt x="4007777" y="479171"/>
                  </a:lnTo>
                  <a:lnTo>
                    <a:pt x="4046651" y="473341"/>
                  </a:lnTo>
                  <a:lnTo>
                    <a:pt x="4078630" y="463905"/>
                  </a:lnTo>
                  <a:lnTo>
                    <a:pt x="4078630" y="425500"/>
                  </a:lnTo>
                  <a:lnTo>
                    <a:pt x="4078630" y="407822"/>
                  </a:lnTo>
                  <a:close/>
                </a:path>
                <a:path w="9220200" h="2656204">
                  <a:moveTo>
                    <a:pt x="4251147" y="229819"/>
                  </a:moveTo>
                  <a:lnTo>
                    <a:pt x="4173118" y="229819"/>
                  </a:lnTo>
                  <a:lnTo>
                    <a:pt x="4173118" y="12801"/>
                  </a:lnTo>
                  <a:lnTo>
                    <a:pt x="4102404" y="12801"/>
                  </a:lnTo>
                  <a:lnTo>
                    <a:pt x="4102404" y="593140"/>
                  </a:lnTo>
                  <a:lnTo>
                    <a:pt x="4165803" y="593140"/>
                  </a:lnTo>
                  <a:lnTo>
                    <a:pt x="4173118" y="585825"/>
                  </a:lnTo>
                  <a:lnTo>
                    <a:pt x="4173118" y="287731"/>
                  </a:lnTo>
                  <a:lnTo>
                    <a:pt x="4251147" y="287731"/>
                  </a:lnTo>
                  <a:lnTo>
                    <a:pt x="4251147" y="229819"/>
                  </a:lnTo>
                  <a:close/>
                </a:path>
                <a:path w="9220200" h="2656204">
                  <a:moveTo>
                    <a:pt x="4757801" y="168198"/>
                  </a:moveTo>
                  <a:lnTo>
                    <a:pt x="4755680" y="125768"/>
                  </a:lnTo>
                  <a:lnTo>
                    <a:pt x="4738001" y="83794"/>
                  </a:lnTo>
                  <a:lnTo>
                    <a:pt x="4712894" y="54864"/>
                  </a:lnTo>
                  <a:lnTo>
                    <a:pt x="4688713" y="36322"/>
                  </a:lnTo>
                  <a:lnTo>
                    <a:pt x="4688713" y="146913"/>
                  </a:lnTo>
                  <a:lnTo>
                    <a:pt x="4688598" y="168198"/>
                  </a:lnTo>
                  <a:lnTo>
                    <a:pt x="4673422" y="209588"/>
                  </a:lnTo>
                  <a:lnTo>
                    <a:pt x="4640656" y="235915"/>
                  </a:lnTo>
                  <a:lnTo>
                    <a:pt x="4613707" y="243154"/>
                  </a:lnTo>
                  <a:lnTo>
                    <a:pt x="4593869" y="243128"/>
                  </a:lnTo>
                  <a:lnTo>
                    <a:pt x="4555845" y="230390"/>
                  </a:lnTo>
                  <a:lnTo>
                    <a:pt x="4530102" y="201841"/>
                  </a:lnTo>
                  <a:lnTo>
                    <a:pt x="4519434" y="147624"/>
                  </a:lnTo>
                  <a:lnTo>
                    <a:pt x="4520069" y="141503"/>
                  </a:lnTo>
                  <a:lnTo>
                    <a:pt x="4541901" y="100584"/>
                  </a:lnTo>
                  <a:lnTo>
                    <a:pt x="4578197" y="77939"/>
                  </a:lnTo>
                  <a:lnTo>
                    <a:pt x="4604690" y="74980"/>
                  </a:lnTo>
                  <a:lnTo>
                    <a:pt x="4615853" y="75082"/>
                  </a:lnTo>
                  <a:lnTo>
                    <a:pt x="4654105" y="88925"/>
                  </a:lnTo>
                  <a:lnTo>
                    <a:pt x="4682718" y="125272"/>
                  </a:lnTo>
                  <a:lnTo>
                    <a:pt x="4688713" y="146913"/>
                  </a:lnTo>
                  <a:lnTo>
                    <a:pt x="4688713" y="36322"/>
                  </a:lnTo>
                  <a:lnTo>
                    <a:pt x="4648187" y="21183"/>
                  </a:lnTo>
                  <a:lnTo>
                    <a:pt x="4604690" y="17068"/>
                  </a:lnTo>
                  <a:lnTo>
                    <a:pt x="4585563" y="17221"/>
                  </a:lnTo>
                  <a:lnTo>
                    <a:pt x="4544339" y="26822"/>
                  </a:lnTo>
                  <a:lnTo>
                    <a:pt x="4507852" y="44132"/>
                  </a:lnTo>
                  <a:lnTo>
                    <a:pt x="4475378" y="74104"/>
                  </a:lnTo>
                  <a:lnTo>
                    <a:pt x="4455465" y="114541"/>
                  </a:lnTo>
                  <a:lnTo>
                    <a:pt x="4450550" y="147624"/>
                  </a:lnTo>
                  <a:lnTo>
                    <a:pt x="4450651" y="176720"/>
                  </a:lnTo>
                  <a:lnTo>
                    <a:pt x="4462958" y="216712"/>
                  </a:lnTo>
                  <a:lnTo>
                    <a:pt x="4484128" y="250786"/>
                  </a:lnTo>
                  <a:lnTo>
                    <a:pt x="4518393" y="279920"/>
                  </a:lnTo>
                  <a:lnTo>
                    <a:pt x="4562246" y="296900"/>
                  </a:lnTo>
                  <a:lnTo>
                    <a:pt x="4604690" y="301142"/>
                  </a:lnTo>
                  <a:lnTo>
                    <a:pt x="4623803" y="300964"/>
                  </a:lnTo>
                  <a:lnTo>
                    <a:pt x="4665040" y="290169"/>
                  </a:lnTo>
                  <a:lnTo>
                    <a:pt x="4701514" y="271259"/>
                  </a:lnTo>
                  <a:lnTo>
                    <a:pt x="4731029" y="243230"/>
                  </a:lnTo>
                  <a:lnTo>
                    <a:pt x="4733963" y="239877"/>
                  </a:lnTo>
                  <a:lnTo>
                    <a:pt x="4753407" y="198462"/>
                  </a:lnTo>
                  <a:lnTo>
                    <a:pt x="4757737" y="176720"/>
                  </a:lnTo>
                  <a:lnTo>
                    <a:pt x="4757801" y="168198"/>
                  </a:lnTo>
                  <a:close/>
                </a:path>
                <a:path w="9220200" h="2656204">
                  <a:moveTo>
                    <a:pt x="4917414" y="12801"/>
                  </a:moveTo>
                  <a:lnTo>
                    <a:pt x="4849139" y="12801"/>
                  </a:lnTo>
                  <a:lnTo>
                    <a:pt x="4849139" y="310896"/>
                  </a:lnTo>
                  <a:lnTo>
                    <a:pt x="4910099" y="310896"/>
                  </a:lnTo>
                  <a:lnTo>
                    <a:pt x="4917414" y="303580"/>
                  </a:lnTo>
                  <a:lnTo>
                    <a:pt x="4917414" y="12801"/>
                  </a:lnTo>
                  <a:close/>
                </a:path>
                <a:path w="9220200" h="2656204">
                  <a:moveTo>
                    <a:pt x="4924730" y="541934"/>
                  </a:moveTo>
                  <a:lnTo>
                    <a:pt x="4597374" y="541934"/>
                  </a:lnTo>
                  <a:lnTo>
                    <a:pt x="4597374" y="495604"/>
                  </a:lnTo>
                  <a:lnTo>
                    <a:pt x="4874742" y="495604"/>
                  </a:lnTo>
                  <a:lnTo>
                    <a:pt x="4884064" y="495452"/>
                  </a:lnTo>
                  <a:lnTo>
                    <a:pt x="4911750" y="469049"/>
                  </a:lnTo>
                  <a:lnTo>
                    <a:pt x="4911928" y="459028"/>
                  </a:lnTo>
                  <a:lnTo>
                    <a:pt x="4911928" y="340766"/>
                  </a:lnTo>
                  <a:lnTo>
                    <a:pt x="4526661" y="340766"/>
                  </a:lnTo>
                  <a:lnTo>
                    <a:pt x="4526661" y="396849"/>
                  </a:lnTo>
                  <a:lnTo>
                    <a:pt x="4843043" y="396849"/>
                  </a:lnTo>
                  <a:lnTo>
                    <a:pt x="4843043" y="441350"/>
                  </a:lnTo>
                  <a:lnTo>
                    <a:pt x="4526661" y="441350"/>
                  </a:lnTo>
                  <a:lnTo>
                    <a:pt x="4526661" y="561441"/>
                  </a:lnTo>
                  <a:lnTo>
                    <a:pt x="4527232" y="582587"/>
                  </a:lnTo>
                  <a:lnTo>
                    <a:pt x="4531309" y="593445"/>
                  </a:lnTo>
                  <a:lnTo>
                    <a:pt x="4542345" y="597446"/>
                  </a:lnTo>
                  <a:lnTo>
                    <a:pt x="4563846" y="598017"/>
                  </a:lnTo>
                  <a:lnTo>
                    <a:pt x="4917414" y="598017"/>
                  </a:lnTo>
                  <a:lnTo>
                    <a:pt x="4924730" y="590702"/>
                  </a:lnTo>
                  <a:lnTo>
                    <a:pt x="4924730" y="541934"/>
                  </a:lnTo>
                  <a:close/>
                </a:path>
                <a:path w="9220200" h="2656204">
                  <a:moveTo>
                    <a:pt x="5478246" y="536448"/>
                  </a:moveTo>
                  <a:lnTo>
                    <a:pt x="5142357" y="536448"/>
                  </a:lnTo>
                  <a:lnTo>
                    <a:pt x="5138699" y="533400"/>
                  </a:lnTo>
                  <a:lnTo>
                    <a:pt x="5138699" y="421843"/>
                  </a:lnTo>
                  <a:lnTo>
                    <a:pt x="5069814" y="421843"/>
                  </a:lnTo>
                  <a:lnTo>
                    <a:pt x="5069814" y="556564"/>
                  </a:lnTo>
                  <a:lnTo>
                    <a:pt x="5069979" y="565886"/>
                  </a:lnTo>
                  <a:lnTo>
                    <a:pt x="5098364" y="593585"/>
                  </a:lnTo>
                  <a:lnTo>
                    <a:pt x="5107000" y="593750"/>
                  </a:lnTo>
                  <a:lnTo>
                    <a:pt x="5470931" y="593750"/>
                  </a:lnTo>
                  <a:lnTo>
                    <a:pt x="5478246" y="586435"/>
                  </a:lnTo>
                  <a:lnTo>
                    <a:pt x="5478246" y="536448"/>
                  </a:lnTo>
                  <a:close/>
                </a:path>
                <a:path w="9220200" h="2656204">
                  <a:moveTo>
                    <a:pt x="5543474" y="327964"/>
                  </a:moveTo>
                  <a:lnTo>
                    <a:pt x="5305730" y="327964"/>
                  </a:lnTo>
                  <a:lnTo>
                    <a:pt x="5305730" y="270052"/>
                  </a:lnTo>
                  <a:lnTo>
                    <a:pt x="5431917" y="270052"/>
                  </a:lnTo>
                  <a:lnTo>
                    <a:pt x="5440896" y="269887"/>
                  </a:lnTo>
                  <a:lnTo>
                    <a:pt x="5468925" y="242798"/>
                  </a:lnTo>
                  <a:lnTo>
                    <a:pt x="5469102" y="233476"/>
                  </a:lnTo>
                  <a:lnTo>
                    <a:pt x="5469102" y="215798"/>
                  </a:lnTo>
                  <a:lnTo>
                    <a:pt x="5469102" y="144475"/>
                  </a:lnTo>
                  <a:lnTo>
                    <a:pt x="5469102" y="89001"/>
                  </a:lnTo>
                  <a:lnTo>
                    <a:pt x="5469102" y="15240"/>
                  </a:lnTo>
                  <a:lnTo>
                    <a:pt x="5400218" y="15240"/>
                  </a:lnTo>
                  <a:lnTo>
                    <a:pt x="5400218" y="89001"/>
                  </a:lnTo>
                  <a:lnTo>
                    <a:pt x="5400218" y="144475"/>
                  </a:lnTo>
                  <a:lnTo>
                    <a:pt x="5400218" y="215798"/>
                  </a:lnTo>
                  <a:lnTo>
                    <a:pt x="5141138" y="215798"/>
                  </a:lnTo>
                  <a:lnTo>
                    <a:pt x="5141138" y="144475"/>
                  </a:lnTo>
                  <a:lnTo>
                    <a:pt x="5400218" y="144475"/>
                  </a:lnTo>
                  <a:lnTo>
                    <a:pt x="5400218" y="89001"/>
                  </a:lnTo>
                  <a:lnTo>
                    <a:pt x="5141138" y="89001"/>
                  </a:lnTo>
                  <a:lnTo>
                    <a:pt x="5141138" y="15240"/>
                  </a:lnTo>
                  <a:lnTo>
                    <a:pt x="5074082" y="15240"/>
                  </a:lnTo>
                  <a:lnTo>
                    <a:pt x="5074082" y="233476"/>
                  </a:lnTo>
                  <a:lnTo>
                    <a:pt x="5074234" y="242455"/>
                  </a:lnTo>
                  <a:lnTo>
                    <a:pt x="5101590" y="269887"/>
                  </a:lnTo>
                  <a:lnTo>
                    <a:pt x="5111267" y="270052"/>
                  </a:lnTo>
                  <a:lnTo>
                    <a:pt x="5236235" y="270052"/>
                  </a:lnTo>
                  <a:lnTo>
                    <a:pt x="5236235" y="327964"/>
                  </a:lnTo>
                  <a:lnTo>
                    <a:pt x="4995443" y="327964"/>
                  </a:lnTo>
                  <a:lnTo>
                    <a:pt x="4995443" y="386486"/>
                  </a:lnTo>
                  <a:lnTo>
                    <a:pt x="5536158" y="386486"/>
                  </a:lnTo>
                  <a:lnTo>
                    <a:pt x="5543474" y="379171"/>
                  </a:lnTo>
                  <a:lnTo>
                    <a:pt x="5543474" y="327964"/>
                  </a:lnTo>
                  <a:close/>
                </a:path>
                <a:path w="9220200" h="2656204">
                  <a:moveTo>
                    <a:pt x="6028131" y="416966"/>
                  </a:moveTo>
                  <a:lnTo>
                    <a:pt x="5986983" y="383438"/>
                  </a:lnTo>
                  <a:lnTo>
                    <a:pt x="5958090" y="354114"/>
                  </a:lnTo>
                  <a:lnTo>
                    <a:pt x="5930138" y="318173"/>
                  </a:lnTo>
                  <a:lnTo>
                    <a:pt x="5910618" y="281825"/>
                  </a:lnTo>
                  <a:lnTo>
                    <a:pt x="5905601" y="99364"/>
                  </a:lnTo>
                  <a:lnTo>
                    <a:pt x="6006795" y="99364"/>
                  </a:lnTo>
                  <a:lnTo>
                    <a:pt x="6006795" y="43891"/>
                  </a:lnTo>
                  <a:lnTo>
                    <a:pt x="5731865" y="43891"/>
                  </a:lnTo>
                  <a:lnTo>
                    <a:pt x="5731865" y="99364"/>
                  </a:lnTo>
                  <a:lnTo>
                    <a:pt x="5835497" y="99364"/>
                  </a:lnTo>
                  <a:lnTo>
                    <a:pt x="5835434" y="252984"/>
                  </a:lnTo>
                  <a:lnTo>
                    <a:pt x="5824829" y="291998"/>
                  </a:lnTo>
                  <a:lnTo>
                    <a:pt x="5806745" y="326796"/>
                  </a:lnTo>
                  <a:lnTo>
                    <a:pt x="5777471" y="367398"/>
                  </a:lnTo>
                  <a:lnTo>
                    <a:pt x="5740260" y="405866"/>
                  </a:lnTo>
                  <a:lnTo>
                    <a:pt x="5704433" y="434035"/>
                  </a:lnTo>
                  <a:lnTo>
                    <a:pt x="5752592" y="477926"/>
                  </a:lnTo>
                  <a:lnTo>
                    <a:pt x="5788558" y="448360"/>
                  </a:lnTo>
                  <a:lnTo>
                    <a:pt x="5822086" y="413308"/>
                  </a:lnTo>
                  <a:lnTo>
                    <a:pt x="5851347" y="376732"/>
                  </a:lnTo>
                  <a:lnTo>
                    <a:pt x="5873902" y="343204"/>
                  </a:lnTo>
                  <a:lnTo>
                    <a:pt x="5878322" y="351561"/>
                  </a:lnTo>
                  <a:lnTo>
                    <a:pt x="5901169" y="382968"/>
                  </a:lnTo>
                  <a:lnTo>
                    <a:pt x="5930531" y="415264"/>
                  </a:lnTo>
                  <a:lnTo>
                    <a:pt x="5963882" y="446557"/>
                  </a:lnTo>
                  <a:lnTo>
                    <a:pt x="5987288" y="464515"/>
                  </a:lnTo>
                  <a:lnTo>
                    <a:pt x="6028131" y="416966"/>
                  </a:lnTo>
                  <a:close/>
                </a:path>
                <a:path w="9220200" h="2656204">
                  <a:moveTo>
                    <a:pt x="6120790" y="12801"/>
                  </a:moveTo>
                  <a:lnTo>
                    <a:pt x="6051905" y="12801"/>
                  </a:lnTo>
                  <a:lnTo>
                    <a:pt x="6051905" y="202387"/>
                  </a:lnTo>
                  <a:lnTo>
                    <a:pt x="5954369" y="202387"/>
                  </a:lnTo>
                  <a:lnTo>
                    <a:pt x="5954369" y="260908"/>
                  </a:lnTo>
                  <a:lnTo>
                    <a:pt x="6051905" y="260908"/>
                  </a:lnTo>
                  <a:lnTo>
                    <a:pt x="6051905" y="579120"/>
                  </a:lnTo>
                  <a:lnTo>
                    <a:pt x="6111037" y="579120"/>
                  </a:lnTo>
                  <a:lnTo>
                    <a:pt x="6120181" y="574852"/>
                  </a:lnTo>
                  <a:lnTo>
                    <a:pt x="6120790" y="566928"/>
                  </a:lnTo>
                  <a:lnTo>
                    <a:pt x="6120790" y="12801"/>
                  </a:lnTo>
                  <a:close/>
                </a:path>
                <a:path w="9220200" h="2656204">
                  <a:moveTo>
                    <a:pt x="6242710" y="12801"/>
                  </a:moveTo>
                  <a:lnTo>
                    <a:pt x="6173825" y="12801"/>
                  </a:lnTo>
                  <a:lnTo>
                    <a:pt x="6173825" y="593140"/>
                  </a:lnTo>
                  <a:lnTo>
                    <a:pt x="6232957" y="593140"/>
                  </a:lnTo>
                  <a:lnTo>
                    <a:pt x="6242101" y="588873"/>
                  </a:lnTo>
                  <a:lnTo>
                    <a:pt x="6242710" y="580948"/>
                  </a:lnTo>
                  <a:lnTo>
                    <a:pt x="6242710" y="12801"/>
                  </a:lnTo>
                  <a:close/>
                </a:path>
                <a:path w="9220200" h="2656204">
                  <a:moveTo>
                    <a:pt x="6842557" y="459028"/>
                  </a:moveTo>
                  <a:lnTo>
                    <a:pt x="6604813" y="459028"/>
                  </a:lnTo>
                  <a:lnTo>
                    <a:pt x="6604813" y="345033"/>
                  </a:lnTo>
                  <a:lnTo>
                    <a:pt x="6774891" y="345033"/>
                  </a:lnTo>
                  <a:lnTo>
                    <a:pt x="6774891" y="285292"/>
                  </a:lnTo>
                  <a:lnTo>
                    <a:pt x="6429857" y="285292"/>
                  </a:lnTo>
                  <a:lnTo>
                    <a:pt x="6429857" y="101803"/>
                  </a:lnTo>
                  <a:lnTo>
                    <a:pt x="6769405" y="101803"/>
                  </a:lnTo>
                  <a:lnTo>
                    <a:pt x="6769405" y="42672"/>
                  </a:lnTo>
                  <a:lnTo>
                    <a:pt x="6398768" y="42672"/>
                  </a:lnTo>
                  <a:lnTo>
                    <a:pt x="6389433" y="42824"/>
                  </a:lnTo>
                  <a:lnTo>
                    <a:pt x="6361747" y="69913"/>
                  </a:lnTo>
                  <a:lnTo>
                    <a:pt x="6361582" y="79248"/>
                  </a:lnTo>
                  <a:lnTo>
                    <a:pt x="6361582" y="308457"/>
                  </a:lnTo>
                  <a:lnTo>
                    <a:pt x="6384557" y="343738"/>
                  </a:lnTo>
                  <a:lnTo>
                    <a:pt x="6398768" y="345033"/>
                  </a:lnTo>
                  <a:lnTo>
                    <a:pt x="6534709" y="345033"/>
                  </a:lnTo>
                  <a:lnTo>
                    <a:pt x="6534709" y="459028"/>
                  </a:lnTo>
                  <a:lnTo>
                    <a:pt x="6293917" y="459028"/>
                  </a:lnTo>
                  <a:lnTo>
                    <a:pt x="6293917" y="516940"/>
                  </a:lnTo>
                  <a:lnTo>
                    <a:pt x="6835241" y="516940"/>
                  </a:lnTo>
                  <a:lnTo>
                    <a:pt x="6842557" y="509625"/>
                  </a:lnTo>
                  <a:lnTo>
                    <a:pt x="6842557" y="459028"/>
                  </a:lnTo>
                  <a:close/>
                </a:path>
                <a:path w="9220200" h="2656204">
                  <a:moveTo>
                    <a:pt x="7221004" y="168884"/>
                  </a:moveTo>
                  <a:lnTo>
                    <a:pt x="7208317" y="115824"/>
                  </a:lnTo>
                  <a:lnTo>
                    <a:pt x="7186460" y="79260"/>
                  </a:lnTo>
                  <a:lnTo>
                    <a:pt x="7156983" y="53289"/>
                  </a:lnTo>
                  <a:lnTo>
                    <a:pt x="7156983" y="168173"/>
                  </a:lnTo>
                  <a:lnTo>
                    <a:pt x="7156971" y="195529"/>
                  </a:lnTo>
                  <a:lnTo>
                    <a:pt x="7143420" y="235572"/>
                  </a:lnTo>
                  <a:lnTo>
                    <a:pt x="7111505" y="266242"/>
                  </a:lnTo>
                  <a:lnTo>
                    <a:pt x="7068655" y="278485"/>
                  </a:lnTo>
                  <a:lnTo>
                    <a:pt x="7067067" y="278511"/>
                  </a:lnTo>
                  <a:lnTo>
                    <a:pt x="7045833" y="278485"/>
                  </a:lnTo>
                  <a:lnTo>
                    <a:pt x="7002158" y="265595"/>
                  </a:lnTo>
                  <a:lnTo>
                    <a:pt x="6970369" y="233883"/>
                  </a:lnTo>
                  <a:lnTo>
                    <a:pt x="6957352" y="195529"/>
                  </a:lnTo>
                  <a:lnTo>
                    <a:pt x="6957276" y="168884"/>
                  </a:lnTo>
                  <a:lnTo>
                    <a:pt x="6958114" y="161201"/>
                  </a:lnTo>
                  <a:lnTo>
                    <a:pt x="6978066" y="121056"/>
                  </a:lnTo>
                  <a:lnTo>
                    <a:pt x="7018121" y="92964"/>
                  </a:lnTo>
                  <a:lnTo>
                    <a:pt x="7057745" y="85344"/>
                  </a:lnTo>
                  <a:lnTo>
                    <a:pt x="7070014" y="85445"/>
                  </a:lnTo>
                  <a:lnTo>
                    <a:pt x="7107542" y="96596"/>
                  </a:lnTo>
                  <a:lnTo>
                    <a:pt x="7141146" y="125006"/>
                  </a:lnTo>
                  <a:lnTo>
                    <a:pt x="7156158" y="160096"/>
                  </a:lnTo>
                  <a:lnTo>
                    <a:pt x="7156983" y="168173"/>
                  </a:lnTo>
                  <a:lnTo>
                    <a:pt x="7156983" y="53289"/>
                  </a:lnTo>
                  <a:lnTo>
                    <a:pt x="7121753" y="37185"/>
                  </a:lnTo>
                  <a:lnTo>
                    <a:pt x="7078053" y="26987"/>
                  </a:lnTo>
                  <a:lnTo>
                    <a:pt x="7057745" y="26822"/>
                  </a:lnTo>
                  <a:lnTo>
                    <a:pt x="7037540" y="26987"/>
                  </a:lnTo>
                  <a:lnTo>
                    <a:pt x="6993433" y="37795"/>
                  </a:lnTo>
                  <a:lnTo>
                    <a:pt x="6954215" y="57073"/>
                  </a:lnTo>
                  <a:lnTo>
                    <a:pt x="6919366" y="90068"/>
                  </a:lnTo>
                  <a:lnTo>
                    <a:pt x="6897941" y="134759"/>
                  </a:lnTo>
                  <a:lnTo>
                    <a:pt x="6892658" y="168884"/>
                  </a:lnTo>
                  <a:lnTo>
                    <a:pt x="6892747" y="203352"/>
                  </a:lnTo>
                  <a:lnTo>
                    <a:pt x="6905955" y="247802"/>
                  </a:lnTo>
                  <a:lnTo>
                    <a:pt x="6928802" y="284530"/>
                  </a:lnTo>
                  <a:lnTo>
                    <a:pt x="6965963" y="314629"/>
                  </a:lnTo>
                  <a:lnTo>
                    <a:pt x="7012737" y="332117"/>
                  </a:lnTo>
                  <a:lnTo>
                    <a:pt x="7057745" y="336499"/>
                  </a:lnTo>
                  <a:lnTo>
                    <a:pt x="7077596" y="336346"/>
                  </a:lnTo>
                  <a:lnTo>
                    <a:pt x="7121144" y="326745"/>
                  </a:lnTo>
                  <a:lnTo>
                    <a:pt x="7159930" y="308914"/>
                  </a:lnTo>
                  <a:lnTo>
                    <a:pt x="7192708" y="278587"/>
                  </a:lnTo>
                  <a:lnTo>
                    <a:pt x="7215721" y="231190"/>
                  </a:lnTo>
                  <a:lnTo>
                    <a:pt x="7220877" y="204063"/>
                  </a:lnTo>
                  <a:lnTo>
                    <a:pt x="7221004" y="168884"/>
                  </a:lnTo>
                  <a:close/>
                </a:path>
                <a:path w="9220200" h="2656204">
                  <a:moveTo>
                    <a:pt x="7272934" y="393801"/>
                  </a:moveTo>
                  <a:lnTo>
                    <a:pt x="7219124" y="403885"/>
                  </a:lnTo>
                  <a:lnTo>
                    <a:pt x="7165289" y="409727"/>
                  </a:lnTo>
                  <a:lnTo>
                    <a:pt x="7105497" y="413270"/>
                  </a:lnTo>
                  <a:lnTo>
                    <a:pt x="6874865" y="413918"/>
                  </a:lnTo>
                  <a:lnTo>
                    <a:pt x="6874865" y="471830"/>
                  </a:lnTo>
                  <a:lnTo>
                    <a:pt x="7044334" y="471830"/>
                  </a:lnTo>
                  <a:lnTo>
                    <a:pt x="7073328" y="471754"/>
                  </a:lnTo>
                  <a:lnTo>
                    <a:pt x="7122998" y="470827"/>
                  </a:lnTo>
                  <a:lnTo>
                    <a:pt x="7183310" y="467182"/>
                  </a:lnTo>
                  <a:lnTo>
                    <a:pt x="7236193" y="460959"/>
                  </a:lnTo>
                  <a:lnTo>
                    <a:pt x="7272934" y="451104"/>
                  </a:lnTo>
                  <a:lnTo>
                    <a:pt x="7272934" y="393801"/>
                  </a:lnTo>
                  <a:close/>
                </a:path>
                <a:path w="9220200" h="2656204">
                  <a:moveTo>
                    <a:pt x="7368032" y="12801"/>
                  </a:moveTo>
                  <a:lnTo>
                    <a:pt x="7298537" y="12801"/>
                  </a:lnTo>
                  <a:lnTo>
                    <a:pt x="7298537" y="593140"/>
                  </a:lnTo>
                  <a:lnTo>
                    <a:pt x="7360717" y="593140"/>
                  </a:lnTo>
                  <a:lnTo>
                    <a:pt x="7368032" y="585825"/>
                  </a:lnTo>
                  <a:lnTo>
                    <a:pt x="7368032" y="12801"/>
                  </a:lnTo>
                  <a:close/>
                </a:path>
                <a:path w="9220200" h="2656204">
                  <a:moveTo>
                    <a:pt x="7953794" y="407822"/>
                  </a:moveTo>
                  <a:lnTo>
                    <a:pt x="7917396" y="383298"/>
                  </a:lnTo>
                  <a:lnTo>
                    <a:pt x="7885989" y="356577"/>
                  </a:lnTo>
                  <a:lnTo>
                    <a:pt x="7853210" y="321868"/>
                  </a:lnTo>
                  <a:lnTo>
                    <a:pt x="7845450" y="312724"/>
                  </a:lnTo>
                  <a:lnTo>
                    <a:pt x="7840294" y="306654"/>
                  </a:lnTo>
                  <a:lnTo>
                    <a:pt x="7817244" y="269748"/>
                  </a:lnTo>
                  <a:lnTo>
                    <a:pt x="7803439" y="233870"/>
                  </a:lnTo>
                  <a:lnTo>
                    <a:pt x="7803223" y="134112"/>
                  </a:lnTo>
                  <a:lnTo>
                    <a:pt x="7937335" y="134721"/>
                  </a:lnTo>
                  <a:lnTo>
                    <a:pt x="7937335" y="76809"/>
                  </a:lnTo>
                  <a:lnTo>
                    <a:pt x="7803223" y="76809"/>
                  </a:lnTo>
                  <a:lnTo>
                    <a:pt x="7803223" y="4876"/>
                  </a:lnTo>
                  <a:lnTo>
                    <a:pt x="7731900" y="4876"/>
                  </a:lnTo>
                  <a:lnTo>
                    <a:pt x="7731900" y="76809"/>
                  </a:lnTo>
                  <a:lnTo>
                    <a:pt x="7597788" y="76809"/>
                  </a:lnTo>
                  <a:lnTo>
                    <a:pt x="7597788" y="134112"/>
                  </a:lnTo>
                  <a:lnTo>
                    <a:pt x="7731900" y="134112"/>
                  </a:lnTo>
                  <a:lnTo>
                    <a:pt x="7731900" y="221284"/>
                  </a:lnTo>
                  <a:lnTo>
                    <a:pt x="7718184" y="268528"/>
                  </a:lnTo>
                  <a:lnTo>
                    <a:pt x="7695412" y="307060"/>
                  </a:lnTo>
                  <a:lnTo>
                    <a:pt x="7669390" y="340309"/>
                  </a:lnTo>
                  <a:lnTo>
                    <a:pt x="7632535" y="377342"/>
                  </a:lnTo>
                  <a:lnTo>
                    <a:pt x="7592581" y="409740"/>
                  </a:lnTo>
                  <a:lnTo>
                    <a:pt x="7575232" y="420014"/>
                  </a:lnTo>
                  <a:lnTo>
                    <a:pt x="7624000" y="465734"/>
                  </a:lnTo>
                  <a:lnTo>
                    <a:pt x="7664539" y="437388"/>
                  </a:lnTo>
                  <a:lnTo>
                    <a:pt x="7694193" y="409829"/>
                  </a:lnTo>
                  <a:lnTo>
                    <a:pt x="7725423" y="374865"/>
                  </a:lnTo>
                  <a:lnTo>
                    <a:pt x="7752397" y="339509"/>
                  </a:lnTo>
                  <a:lnTo>
                    <a:pt x="7768476" y="312724"/>
                  </a:lnTo>
                  <a:lnTo>
                    <a:pt x="7773289" y="321475"/>
                  </a:lnTo>
                  <a:lnTo>
                    <a:pt x="7800264" y="357962"/>
                  </a:lnTo>
                  <a:lnTo>
                    <a:pt x="7836903" y="397306"/>
                  </a:lnTo>
                  <a:lnTo>
                    <a:pt x="7879156" y="434454"/>
                  </a:lnTo>
                  <a:lnTo>
                    <a:pt x="7909293" y="455371"/>
                  </a:lnTo>
                  <a:lnTo>
                    <a:pt x="7953794" y="407822"/>
                  </a:lnTo>
                  <a:close/>
                </a:path>
                <a:path w="9220200" h="2656204">
                  <a:moveTo>
                    <a:pt x="8137893" y="215798"/>
                  </a:moveTo>
                  <a:lnTo>
                    <a:pt x="8059864" y="215798"/>
                  </a:lnTo>
                  <a:lnTo>
                    <a:pt x="8059864" y="12801"/>
                  </a:lnTo>
                  <a:lnTo>
                    <a:pt x="7989760" y="12801"/>
                  </a:lnTo>
                  <a:lnTo>
                    <a:pt x="7989760" y="593140"/>
                  </a:lnTo>
                  <a:lnTo>
                    <a:pt x="8052549" y="593140"/>
                  </a:lnTo>
                  <a:lnTo>
                    <a:pt x="8059864" y="585825"/>
                  </a:lnTo>
                  <a:lnTo>
                    <a:pt x="8059864" y="273710"/>
                  </a:lnTo>
                  <a:lnTo>
                    <a:pt x="8137893" y="273710"/>
                  </a:lnTo>
                  <a:lnTo>
                    <a:pt x="8137893" y="215798"/>
                  </a:lnTo>
                  <a:close/>
                </a:path>
                <a:path w="9220200" h="2656204">
                  <a:moveTo>
                    <a:pt x="8509038" y="232714"/>
                  </a:moveTo>
                  <a:lnTo>
                    <a:pt x="8505279" y="193230"/>
                  </a:lnTo>
                  <a:lnTo>
                    <a:pt x="8494408" y="147027"/>
                  </a:lnTo>
                  <a:lnTo>
                    <a:pt x="8471649" y="99364"/>
                  </a:lnTo>
                  <a:lnTo>
                    <a:pt x="8465210" y="89001"/>
                  </a:lnTo>
                  <a:lnTo>
                    <a:pt x="8460067" y="80721"/>
                  </a:lnTo>
                  <a:lnTo>
                    <a:pt x="8451075" y="69151"/>
                  </a:lnTo>
                  <a:lnTo>
                    <a:pt x="8440014" y="59804"/>
                  </a:lnTo>
                  <a:lnTo>
                    <a:pt x="8438959" y="59105"/>
                  </a:lnTo>
                  <a:lnTo>
                    <a:pt x="8438959" y="232714"/>
                  </a:lnTo>
                  <a:lnTo>
                    <a:pt x="8438947" y="266369"/>
                  </a:lnTo>
                  <a:lnTo>
                    <a:pt x="8433549" y="309067"/>
                  </a:lnTo>
                  <a:lnTo>
                    <a:pt x="8423516" y="347256"/>
                  </a:lnTo>
                  <a:lnTo>
                    <a:pt x="8405355" y="381685"/>
                  </a:lnTo>
                  <a:lnTo>
                    <a:pt x="8371294" y="407403"/>
                  </a:lnTo>
                  <a:lnTo>
                    <a:pt x="8349424" y="409041"/>
                  </a:lnTo>
                  <a:lnTo>
                    <a:pt x="8335759" y="408838"/>
                  </a:lnTo>
                  <a:lnTo>
                    <a:pt x="8299628" y="388010"/>
                  </a:lnTo>
                  <a:lnTo>
                    <a:pt x="8275333" y="347256"/>
                  </a:lnTo>
                  <a:lnTo>
                    <a:pt x="8265604" y="309067"/>
                  </a:lnTo>
                  <a:lnTo>
                    <a:pt x="8260499" y="266369"/>
                  </a:lnTo>
                  <a:lnTo>
                    <a:pt x="8260499" y="232714"/>
                  </a:lnTo>
                  <a:lnTo>
                    <a:pt x="8268284" y="179451"/>
                  </a:lnTo>
                  <a:lnTo>
                    <a:pt x="8287271" y="130479"/>
                  </a:lnTo>
                  <a:lnTo>
                    <a:pt x="8318817" y="95681"/>
                  </a:lnTo>
                  <a:lnTo>
                    <a:pt x="8349424" y="89001"/>
                  </a:lnTo>
                  <a:lnTo>
                    <a:pt x="8363432" y="89242"/>
                  </a:lnTo>
                  <a:lnTo>
                    <a:pt x="8400301" y="114376"/>
                  </a:lnTo>
                  <a:lnTo>
                    <a:pt x="8424723" y="158648"/>
                  </a:lnTo>
                  <a:lnTo>
                    <a:pt x="8434159" y="195681"/>
                  </a:lnTo>
                  <a:lnTo>
                    <a:pt x="8438959" y="232714"/>
                  </a:lnTo>
                  <a:lnTo>
                    <a:pt x="8438959" y="59105"/>
                  </a:lnTo>
                  <a:lnTo>
                    <a:pt x="8404149" y="36398"/>
                  </a:lnTo>
                  <a:lnTo>
                    <a:pt x="8349424" y="28041"/>
                  </a:lnTo>
                  <a:lnTo>
                    <a:pt x="8324634" y="28346"/>
                  </a:lnTo>
                  <a:lnTo>
                    <a:pt x="8277187" y="47853"/>
                  </a:lnTo>
                  <a:lnTo>
                    <a:pt x="8239379" y="80721"/>
                  </a:lnTo>
                  <a:lnTo>
                    <a:pt x="8216557" y="118300"/>
                  </a:lnTo>
                  <a:lnTo>
                    <a:pt x="8199463" y="170078"/>
                  </a:lnTo>
                  <a:lnTo>
                    <a:pt x="8191462" y="209016"/>
                  </a:lnTo>
                  <a:lnTo>
                    <a:pt x="8190408" y="232714"/>
                  </a:lnTo>
                  <a:lnTo>
                    <a:pt x="8190458" y="273850"/>
                  </a:lnTo>
                  <a:lnTo>
                    <a:pt x="8199463" y="332232"/>
                  </a:lnTo>
                  <a:lnTo>
                    <a:pt x="8209902" y="371284"/>
                  </a:lnTo>
                  <a:lnTo>
                    <a:pt x="8239849" y="421322"/>
                  </a:lnTo>
                  <a:lnTo>
                    <a:pt x="8277492" y="452018"/>
                  </a:lnTo>
                  <a:lnTo>
                    <a:pt x="8324634" y="469722"/>
                  </a:lnTo>
                  <a:lnTo>
                    <a:pt x="8349424" y="470001"/>
                  </a:lnTo>
                  <a:lnTo>
                    <a:pt x="8374202" y="469722"/>
                  </a:lnTo>
                  <a:lnTo>
                    <a:pt x="8421662" y="452018"/>
                  </a:lnTo>
                  <a:lnTo>
                    <a:pt x="8459584" y="421322"/>
                  </a:lnTo>
                  <a:lnTo>
                    <a:pt x="8467573" y="409041"/>
                  </a:lnTo>
                  <a:lnTo>
                    <a:pt x="8471344" y="403250"/>
                  </a:lnTo>
                  <a:lnTo>
                    <a:pt x="8494395" y="355968"/>
                  </a:lnTo>
                  <a:lnTo>
                    <a:pt x="8505279" y="308267"/>
                  </a:lnTo>
                  <a:lnTo>
                    <a:pt x="8508987" y="273850"/>
                  </a:lnTo>
                  <a:lnTo>
                    <a:pt x="8509038" y="232714"/>
                  </a:lnTo>
                  <a:close/>
                </a:path>
                <a:path w="9220200" h="2656204">
                  <a:moveTo>
                    <a:pt x="8654224" y="12192"/>
                  </a:moveTo>
                  <a:lnTo>
                    <a:pt x="8584730" y="12192"/>
                  </a:lnTo>
                  <a:lnTo>
                    <a:pt x="8584730" y="593140"/>
                  </a:lnTo>
                  <a:lnTo>
                    <a:pt x="8646909" y="593140"/>
                  </a:lnTo>
                  <a:lnTo>
                    <a:pt x="8654224" y="585825"/>
                  </a:lnTo>
                  <a:lnTo>
                    <a:pt x="8654224" y="12192"/>
                  </a:lnTo>
                  <a:close/>
                </a:path>
                <a:path w="9220200" h="2656204">
                  <a:moveTo>
                    <a:pt x="9086431" y="279196"/>
                  </a:moveTo>
                  <a:lnTo>
                    <a:pt x="9025306" y="248132"/>
                  </a:lnTo>
                  <a:lnTo>
                    <a:pt x="8993467" y="224942"/>
                  </a:lnTo>
                  <a:lnTo>
                    <a:pt x="8965984" y="198539"/>
                  </a:lnTo>
                  <a:lnTo>
                    <a:pt x="8944394" y="164287"/>
                  </a:lnTo>
                  <a:lnTo>
                    <a:pt x="8942565" y="140817"/>
                  </a:lnTo>
                  <a:lnTo>
                    <a:pt x="8942565" y="86563"/>
                  </a:lnTo>
                  <a:lnTo>
                    <a:pt x="9058389" y="86563"/>
                  </a:lnTo>
                  <a:lnTo>
                    <a:pt x="9058389" y="30480"/>
                  </a:lnTo>
                  <a:lnTo>
                    <a:pt x="8757856" y="30480"/>
                  </a:lnTo>
                  <a:lnTo>
                    <a:pt x="8757856" y="86563"/>
                  </a:lnTo>
                  <a:lnTo>
                    <a:pt x="8871242" y="86563"/>
                  </a:lnTo>
                  <a:lnTo>
                    <a:pt x="8871242" y="140817"/>
                  </a:lnTo>
                  <a:lnTo>
                    <a:pt x="8859964" y="182270"/>
                  </a:lnTo>
                  <a:lnTo>
                    <a:pt x="8828265" y="224028"/>
                  </a:lnTo>
                  <a:lnTo>
                    <a:pt x="8796452" y="251841"/>
                  </a:lnTo>
                  <a:lnTo>
                    <a:pt x="8763546" y="273519"/>
                  </a:lnTo>
                  <a:lnTo>
                    <a:pt x="8719452" y="295046"/>
                  </a:lnTo>
                  <a:lnTo>
                    <a:pt x="8762733" y="339547"/>
                  </a:lnTo>
                  <a:lnTo>
                    <a:pt x="8813546" y="312750"/>
                  </a:lnTo>
                  <a:lnTo>
                    <a:pt x="8852916" y="283540"/>
                  </a:lnTo>
                  <a:lnTo>
                    <a:pt x="8888489" y="251142"/>
                  </a:lnTo>
                  <a:lnTo>
                    <a:pt x="8908428" y="228600"/>
                  </a:lnTo>
                  <a:lnTo>
                    <a:pt x="8915362" y="236918"/>
                  </a:lnTo>
                  <a:lnTo>
                    <a:pt x="8945296" y="264947"/>
                  </a:lnTo>
                  <a:lnTo>
                    <a:pt x="8980373" y="291033"/>
                  </a:lnTo>
                  <a:lnTo>
                    <a:pt x="9017775" y="313207"/>
                  </a:lnTo>
                  <a:lnTo>
                    <a:pt x="9043149" y="324916"/>
                  </a:lnTo>
                  <a:lnTo>
                    <a:pt x="9086431" y="279196"/>
                  </a:lnTo>
                  <a:close/>
                </a:path>
                <a:path w="9220200" h="2656204">
                  <a:moveTo>
                    <a:pt x="9215056" y="377342"/>
                  </a:moveTo>
                  <a:lnTo>
                    <a:pt x="9148000" y="377342"/>
                  </a:lnTo>
                  <a:lnTo>
                    <a:pt x="9148000" y="433425"/>
                  </a:lnTo>
                  <a:lnTo>
                    <a:pt x="9148000" y="538886"/>
                  </a:lnTo>
                  <a:lnTo>
                    <a:pt x="8890749" y="538886"/>
                  </a:lnTo>
                  <a:lnTo>
                    <a:pt x="8890749" y="433425"/>
                  </a:lnTo>
                  <a:lnTo>
                    <a:pt x="9148000" y="433425"/>
                  </a:lnTo>
                  <a:lnTo>
                    <a:pt x="9148000" y="377342"/>
                  </a:lnTo>
                  <a:lnTo>
                    <a:pt x="8823693" y="377342"/>
                  </a:lnTo>
                  <a:lnTo>
                    <a:pt x="8823693" y="558393"/>
                  </a:lnTo>
                  <a:lnTo>
                    <a:pt x="8845677" y="593674"/>
                  </a:lnTo>
                  <a:lnTo>
                    <a:pt x="8860879" y="594969"/>
                  </a:lnTo>
                  <a:lnTo>
                    <a:pt x="9177871" y="594969"/>
                  </a:lnTo>
                  <a:lnTo>
                    <a:pt x="9213685" y="574052"/>
                  </a:lnTo>
                  <a:lnTo>
                    <a:pt x="9215056" y="558393"/>
                  </a:lnTo>
                  <a:lnTo>
                    <a:pt x="9215056" y="538886"/>
                  </a:lnTo>
                  <a:lnTo>
                    <a:pt x="9215056" y="433425"/>
                  </a:lnTo>
                  <a:lnTo>
                    <a:pt x="9215056" y="377342"/>
                  </a:lnTo>
                  <a:close/>
                </a:path>
                <a:path w="9220200" h="2656204">
                  <a:moveTo>
                    <a:pt x="9219933" y="12801"/>
                  </a:moveTo>
                  <a:lnTo>
                    <a:pt x="9151658" y="12801"/>
                  </a:lnTo>
                  <a:lnTo>
                    <a:pt x="9151658" y="131064"/>
                  </a:lnTo>
                  <a:lnTo>
                    <a:pt x="9026690" y="131064"/>
                  </a:lnTo>
                  <a:lnTo>
                    <a:pt x="9026690" y="190804"/>
                  </a:lnTo>
                  <a:lnTo>
                    <a:pt x="9151658" y="190804"/>
                  </a:lnTo>
                  <a:lnTo>
                    <a:pt x="9151658" y="343204"/>
                  </a:lnTo>
                  <a:lnTo>
                    <a:pt x="9210180" y="343204"/>
                  </a:lnTo>
                  <a:lnTo>
                    <a:pt x="9219324" y="338937"/>
                  </a:lnTo>
                  <a:lnTo>
                    <a:pt x="9219882" y="331622"/>
                  </a:lnTo>
                  <a:lnTo>
                    <a:pt x="9219933" y="1280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D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95541" y="232443"/>
            <a:ext cx="16901795" cy="9559290"/>
            <a:chOff x="695541" y="232443"/>
            <a:chExt cx="16901795" cy="9559290"/>
          </a:xfrm>
        </p:grpSpPr>
        <p:sp>
          <p:nvSpPr>
            <p:cNvPr id="4" name="object 4"/>
            <p:cNvSpPr/>
            <p:nvPr/>
          </p:nvSpPr>
          <p:spPr>
            <a:xfrm>
              <a:off x="708955" y="1313516"/>
              <a:ext cx="16888460" cy="8465185"/>
            </a:xfrm>
            <a:custGeom>
              <a:avLst/>
              <a:gdLst/>
              <a:ahLst/>
              <a:cxnLst/>
              <a:rect l="l" t="t" r="r" b="b"/>
              <a:pathLst>
                <a:path w="16888460" h="8465185">
                  <a:moveTo>
                    <a:pt x="910493" y="465017"/>
                  </a:moveTo>
                  <a:lnTo>
                    <a:pt x="13413" y="465017"/>
                  </a:lnTo>
                  <a:lnTo>
                    <a:pt x="13413" y="0"/>
                  </a:lnTo>
                  <a:lnTo>
                    <a:pt x="147909" y="0"/>
                  </a:lnTo>
                  <a:lnTo>
                    <a:pt x="147909" y="1224"/>
                  </a:lnTo>
                  <a:lnTo>
                    <a:pt x="148093" y="2397"/>
                  </a:lnTo>
                  <a:lnTo>
                    <a:pt x="156411" y="11752"/>
                  </a:lnTo>
                  <a:lnTo>
                    <a:pt x="910493" y="11752"/>
                  </a:lnTo>
                  <a:lnTo>
                    <a:pt x="910493" y="465017"/>
                  </a:lnTo>
                  <a:close/>
                </a:path>
                <a:path w="16888460" h="8465185">
                  <a:moveTo>
                    <a:pt x="16685532" y="8464734"/>
                  </a:moveTo>
                  <a:lnTo>
                    <a:pt x="16026795" y="8464734"/>
                  </a:lnTo>
                  <a:lnTo>
                    <a:pt x="16026792" y="11752"/>
                  </a:lnTo>
                  <a:lnTo>
                    <a:pt x="16687358" y="11752"/>
                  </a:lnTo>
                  <a:lnTo>
                    <a:pt x="16692600" y="6494"/>
                  </a:lnTo>
                  <a:lnTo>
                    <a:pt x="16692600" y="0"/>
                  </a:lnTo>
                  <a:lnTo>
                    <a:pt x="16860639" y="0"/>
                  </a:lnTo>
                  <a:lnTo>
                    <a:pt x="16860639" y="465017"/>
                  </a:lnTo>
                  <a:lnTo>
                    <a:pt x="16888262" y="465017"/>
                  </a:lnTo>
                  <a:lnTo>
                    <a:pt x="16888261" y="7777459"/>
                  </a:lnTo>
                  <a:lnTo>
                    <a:pt x="16888261" y="8261998"/>
                  </a:lnTo>
                  <a:lnTo>
                    <a:pt x="16882907" y="8308484"/>
                  </a:lnTo>
                  <a:lnTo>
                    <a:pt x="16867655" y="8351156"/>
                  </a:lnTo>
                  <a:lnTo>
                    <a:pt x="16843723" y="8388799"/>
                  </a:lnTo>
                  <a:lnTo>
                    <a:pt x="16812327" y="8420196"/>
                  </a:lnTo>
                  <a:lnTo>
                    <a:pt x="16774684" y="8444128"/>
                  </a:lnTo>
                  <a:lnTo>
                    <a:pt x="16732011" y="8459380"/>
                  </a:lnTo>
                  <a:lnTo>
                    <a:pt x="16685532" y="8464734"/>
                  </a:lnTo>
                  <a:close/>
                </a:path>
                <a:path w="16888460" h="8465185">
                  <a:moveTo>
                    <a:pt x="16888261" y="465017"/>
                  </a:moveTo>
                  <a:lnTo>
                    <a:pt x="16887500" y="465017"/>
                  </a:lnTo>
                  <a:lnTo>
                    <a:pt x="16887500" y="0"/>
                  </a:lnTo>
                  <a:lnTo>
                    <a:pt x="16888261" y="0"/>
                  </a:lnTo>
                  <a:lnTo>
                    <a:pt x="16888261" y="465017"/>
                  </a:lnTo>
                  <a:close/>
                </a:path>
                <a:path w="16888460" h="8465185">
                  <a:moveTo>
                    <a:pt x="944035" y="8464734"/>
                  </a:moveTo>
                  <a:lnTo>
                    <a:pt x="910493" y="8464734"/>
                  </a:lnTo>
                  <a:lnTo>
                    <a:pt x="910493" y="11752"/>
                  </a:lnTo>
                  <a:lnTo>
                    <a:pt x="944035" y="11752"/>
                  </a:lnTo>
                  <a:lnTo>
                    <a:pt x="944035" y="8464734"/>
                  </a:lnTo>
                  <a:close/>
                </a:path>
                <a:path w="16888460" h="8465185">
                  <a:moveTo>
                    <a:pt x="15993250" y="7811000"/>
                  </a:moveTo>
                  <a:lnTo>
                    <a:pt x="944036" y="7811000"/>
                  </a:lnTo>
                  <a:lnTo>
                    <a:pt x="944035" y="11752"/>
                  </a:lnTo>
                  <a:lnTo>
                    <a:pt x="15993249" y="11752"/>
                  </a:lnTo>
                  <a:lnTo>
                    <a:pt x="15993250" y="465017"/>
                  </a:lnTo>
                  <a:lnTo>
                    <a:pt x="15993250" y="7811000"/>
                  </a:lnTo>
                  <a:close/>
                </a:path>
                <a:path w="16888460" h="8465185">
                  <a:moveTo>
                    <a:pt x="16685525" y="8464734"/>
                  </a:moveTo>
                  <a:lnTo>
                    <a:pt x="15993250" y="8464734"/>
                  </a:lnTo>
                  <a:lnTo>
                    <a:pt x="15993249" y="11752"/>
                  </a:lnTo>
                  <a:lnTo>
                    <a:pt x="16026792" y="11752"/>
                  </a:lnTo>
                  <a:lnTo>
                    <a:pt x="16026795" y="465017"/>
                  </a:lnTo>
                  <a:lnTo>
                    <a:pt x="16026795" y="8464734"/>
                  </a:lnTo>
                  <a:lnTo>
                    <a:pt x="16685532" y="8464734"/>
                  </a:lnTo>
                  <a:close/>
                </a:path>
                <a:path w="16888460" h="8465185">
                  <a:moveTo>
                    <a:pt x="910493" y="8464734"/>
                  </a:moveTo>
                  <a:lnTo>
                    <a:pt x="202736" y="8464734"/>
                  </a:lnTo>
                  <a:lnTo>
                    <a:pt x="156250" y="8459379"/>
                  </a:lnTo>
                  <a:lnTo>
                    <a:pt x="113577" y="8444127"/>
                  </a:lnTo>
                  <a:lnTo>
                    <a:pt x="75934" y="8420195"/>
                  </a:lnTo>
                  <a:lnTo>
                    <a:pt x="44538" y="8388799"/>
                  </a:lnTo>
                  <a:lnTo>
                    <a:pt x="20606" y="8351156"/>
                  </a:lnTo>
                  <a:lnTo>
                    <a:pt x="5354" y="8308483"/>
                  </a:lnTo>
                  <a:lnTo>
                    <a:pt x="0" y="8261998"/>
                  </a:lnTo>
                  <a:lnTo>
                    <a:pt x="0" y="431475"/>
                  </a:lnTo>
                  <a:lnTo>
                    <a:pt x="13413" y="431475"/>
                  </a:lnTo>
                  <a:lnTo>
                    <a:pt x="13413" y="458310"/>
                  </a:lnTo>
                  <a:lnTo>
                    <a:pt x="6706" y="458310"/>
                  </a:lnTo>
                  <a:lnTo>
                    <a:pt x="6706" y="471724"/>
                  </a:lnTo>
                  <a:lnTo>
                    <a:pt x="910493" y="471724"/>
                  </a:lnTo>
                  <a:lnTo>
                    <a:pt x="910493" y="8464734"/>
                  </a:lnTo>
                  <a:close/>
                </a:path>
                <a:path w="16888460" h="8465185">
                  <a:moveTo>
                    <a:pt x="944036" y="465017"/>
                  </a:moveTo>
                  <a:lnTo>
                    <a:pt x="944035" y="431475"/>
                  </a:lnTo>
                  <a:lnTo>
                    <a:pt x="944036" y="465017"/>
                  </a:lnTo>
                  <a:close/>
                </a:path>
                <a:path w="16888460" h="8465185">
                  <a:moveTo>
                    <a:pt x="15993250" y="465017"/>
                  </a:moveTo>
                  <a:lnTo>
                    <a:pt x="15993249" y="431475"/>
                  </a:lnTo>
                  <a:lnTo>
                    <a:pt x="15993250" y="465017"/>
                  </a:lnTo>
                  <a:close/>
                </a:path>
                <a:path w="16888460" h="8465185">
                  <a:moveTo>
                    <a:pt x="16026795" y="465017"/>
                  </a:moveTo>
                  <a:lnTo>
                    <a:pt x="16026792" y="431475"/>
                  </a:lnTo>
                  <a:lnTo>
                    <a:pt x="16026795" y="465017"/>
                  </a:lnTo>
                  <a:close/>
                </a:path>
                <a:path w="16888460" h="8465185">
                  <a:moveTo>
                    <a:pt x="16887500" y="465017"/>
                  </a:moveTo>
                  <a:lnTo>
                    <a:pt x="16860639" y="465017"/>
                  </a:lnTo>
                  <a:lnTo>
                    <a:pt x="16860639" y="431475"/>
                  </a:lnTo>
                  <a:lnTo>
                    <a:pt x="16887500" y="431475"/>
                  </a:lnTo>
                  <a:lnTo>
                    <a:pt x="16887500" y="465017"/>
                  </a:lnTo>
                  <a:close/>
                </a:path>
                <a:path w="16888460" h="8465185">
                  <a:moveTo>
                    <a:pt x="16888262" y="465017"/>
                  </a:moveTo>
                  <a:lnTo>
                    <a:pt x="16888261" y="431475"/>
                  </a:lnTo>
                  <a:lnTo>
                    <a:pt x="16888262" y="465017"/>
                  </a:lnTo>
                  <a:close/>
                </a:path>
                <a:path w="16888460" h="8465185">
                  <a:moveTo>
                    <a:pt x="910493" y="471724"/>
                  </a:moveTo>
                  <a:lnTo>
                    <a:pt x="6706" y="471724"/>
                  </a:lnTo>
                  <a:lnTo>
                    <a:pt x="6706" y="458310"/>
                  </a:lnTo>
                  <a:lnTo>
                    <a:pt x="13413" y="458310"/>
                  </a:lnTo>
                  <a:lnTo>
                    <a:pt x="13413" y="465017"/>
                  </a:lnTo>
                  <a:lnTo>
                    <a:pt x="910493" y="465017"/>
                  </a:lnTo>
                  <a:lnTo>
                    <a:pt x="910493" y="471724"/>
                  </a:lnTo>
                  <a:close/>
                </a:path>
                <a:path w="16888460" h="8465185">
                  <a:moveTo>
                    <a:pt x="15993250" y="8464734"/>
                  </a:moveTo>
                  <a:lnTo>
                    <a:pt x="944035" y="8464734"/>
                  </a:lnTo>
                  <a:lnTo>
                    <a:pt x="944035" y="7777457"/>
                  </a:lnTo>
                  <a:lnTo>
                    <a:pt x="944036" y="7811000"/>
                  </a:lnTo>
                  <a:lnTo>
                    <a:pt x="15993250" y="7811000"/>
                  </a:lnTo>
                  <a:lnTo>
                    <a:pt x="15993250" y="8464734"/>
                  </a:lnTo>
                  <a:close/>
                </a:path>
                <a:path w="16888460" h="8465185">
                  <a:moveTo>
                    <a:pt x="16888262" y="7811000"/>
                  </a:moveTo>
                  <a:lnTo>
                    <a:pt x="16888261" y="7777459"/>
                  </a:lnTo>
                  <a:lnTo>
                    <a:pt x="16888262" y="7811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5541" y="497681"/>
              <a:ext cx="16901160" cy="9294495"/>
            </a:xfrm>
            <a:custGeom>
              <a:avLst/>
              <a:gdLst/>
              <a:ahLst/>
              <a:cxnLst/>
              <a:rect l="l" t="t" r="r" b="b"/>
              <a:pathLst>
                <a:path w="16901160" h="9294495">
                  <a:moveTo>
                    <a:pt x="407209" y="9294016"/>
                  </a:moveTo>
                  <a:lnTo>
                    <a:pt x="216159" y="9294016"/>
                  </a:lnTo>
                  <a:lnTo>
                    <a:pt x="166652" y="9288296"/>
                  </a:lnTo>
                  <a:lnTo>
                    <a:pt x="121176" y="9272007"/>
                  </a:lnTo>
                  <a:lnTo>
                    <a:pt x="81038" y="9246458"/>
                  </a:lnTo>
                  <a:lnTo>
                    <a:pt x="47544" y="9212958"/>
                  </a:lnTo>
                  <a:lnTo>
                    <a:pt x="22002" y="9172813"/>
                  </a:lnTo>
                  <a:lnTo>
                    <a:pt x="5718" y="9127333"/>
                  </a:lnTo>
                  <a:lnTo>
                    <a:pt x="0" y="9077825"/>
                  </a:lnTo>
                  <a:lnTo>
                    <a:pt x="0" y="216142"/>
                  </a:lnTo>
                  <a:lnTo>
                    <a:pt x="5718" y="166641"/>
                  </a:lnTo>
                  <a:lnTo>
                    <a:pt x="22002" y="121170"/>
                  </a:lnTo>
                  <a:lnTo>
                    <a:pt x="47544" y="81035"/>
                  </a:lnTo>
                  <a:lnTo>
                    <a:pt x="81038" y="47543"/>
                  </a:lnTo>
                  <a:lnTo>
                    <a:pt x="121176" y="22001"/>
                  </a:lnTo>
                  <a:lnTo>
                    <a:pt x="166652" y="5718"/>
                  </a:lnTo>
                  <a:lnTo>
                    <a:pt x="216159" y="0"/>
                  </a:lnTo>
                  <a:lnTo>
                    <a:pt x="923907" y="0"/>
                  </a:lnTo>
                  <a:lnTo>
                    <a:pt x="923907" y="26827"/>
                  </a:lnTo>
                  <a:lnTo>
                    <a:pt x="216153" y="26828"/>
                  </a:lnTo>
                  <a:lnTo>
                    <a:pt x="165885" y="33601"/>
                  </a:lnTo>
                  <a:lnTo>
                    <a:pt x="120674" y="52711"/>
                  </a:lnTo>
                  <a:lnTo>
                    <a:pt x="82345" y="82337"/>
                  </a:lnTo>
                  <a:lnTo>
                    <a:pt x="52714" y="120663"/>
                  </a:lnTo>
                  <a:lnTo>
                    <a:pt x="33603" y="165870"/>
                  </a:lnTo>
                  <a:lnTo>
                    <a:pt x="26828" y="216142"/>
                  </a:lnTo>
                  <a:lnTo>
                    <a:pt x="26827" y="9077825"/>
                  </a:lnTo>
                  <a:lnTo>
                    <a:pt x="33602" y="9128097"/>
                  </a:lnTo>
                  <a:lnTo>
                    <a:pt x="52714" y="9173308"/>
                  </a:lnTo>
                  <a:lnTo>
                    <a:pt x="82345" y="9211638"/>
                  </a:lnTo>
                  <a:lnTo>
                    <a:pt x="120675" y="9241268"/>
                  </a:lnTo>
                  <a:lnTo>
                    <a:pt x="165886" y="9260381"/>
                  </a:lnTo>
                  <a:lnTo>
                    <a:pt x="216159" y="9267155"/>
                  </a:lnTo>
                  <a:lnTo>
                    <a:pt x="407209" y="9267155"/>
                  </a:lnTo>
                  <a:lnTo>
                    <a:pt x="413221" y="9273183"/>
                  </a:lnTo>
                  <a:lnTo>
                    <a:pt x="413221" y="9287989"/>
                  </a:lnTo>
                  <a:lnTo>
                    <a:pt x="407209" y="9294016"/>
                  </a:lnTo>
                  <a:close/>
                </a:path>
                <a:path w="16901160" h="9294495">
                  <a:moveTo>
                    <a:pt x="957451" y="26827"/>
                  </a:moveTo>
                  <a:lnTo>
                    <a:pt x="923907" y="26827"/>
                  </a:lnTo>
                  <a:lnTo>
                    <a:pt x="923907" y="0"/>
                  </a:lnTo>
                  <a:lnTo>
                    <a:pt x="957451" y="0"/>
                  </a:lnTo>
                  <a:lnTo>
                    <a:pt x="957451" y="26827"/>
                  </a:lnTo>
                  <a:close/>
                </a:path>
                <a:path w="16901160" h="9294495">
                  <a:moveTo>
                    <a:pt x="16006663" y="26827"/>
                  </a:moveTo>
                  <a:lnTo>
                    <a:pt x="957451" y="26827"/>
                  </a:lnTo>
                  <a:lnTo>
                    <a:pt x="957451" y="0"/>
                  </a:lnTo>
                  <a:lnTo>
                    <a:pt x="16006663" y="0"/>
                  </a:lnTo>
                  <a:lnTo>
                    <a:pt x="16006663" y="26827"/>
                  </a:lnTo>
                  <a:close/>
                </a:path>
                <a:path w="16901160" h="9294495">
                  <a:moveTo>
                    <a:pt x="16040206" y="26827"/>
                  </a:moveTo>
                  <a:lnTo>
                    <a:pt x="16006663" y="26827"/>
                  </a:lnTo>
                  <a:lnTo>
                    <a:pt x="16006663" y="0"/>
                  </a:lnTo>
                  <a:lnTo>
                    <a:pt x="16040206" y="0"/>
                  </a:lnTo>
                  <a:lnTo>
                    <a:pt x="16040206" y="26827"/>
                  </a:lnTo>
                  <a:close/>
                </a:path>
                <a:path w="16901160" h="9294495">
                  <a:moveTo>
                    <a:pt x="16233439" y="26827"/>
                  </a:moveTo>
                  <a:lnTo>
                    <a:pt x="16040206" y="26827"/>
                  </a:lnTo>
                  <a:lnTo>
                    <a:pt x="16040206" y="0"/>
                  </a:lnTo>
                  <a:lnTo>
                    <a:pt x="16233436" y="0"/>
                  </a:lnTo>
                  <a:lnTo>
                    <a:pt x="16239461" y="6006"/>
                  </a:lnTo>
                  <a:lnTo>
                    <a:pt x="16239466" y="20816"/>
                  </a:lnTo>
                  <a:lnTo>
                    <a:pt x="16233439" y="26827"/>
                  </a:lnTo>
                  <a:close/>
                </a:path>
                <a:path w="16901160" h="9294495">
                  <a:moveTo>
                    <a:pt x="16900915" y="1280852"/>
                  </a:moveTo>
                  <a:lnTo>
                    <a:pt x="16874055" y="1280852"/>
                  </a:lnTo>
                  <a:lnTo>
                    <a:pt x="16874055" y="216142"/>
                  </a:lnTo>
                  <a:lnTo>
                    <a:pt x="16867282" y="165870"/>
                  </a:lnTo>
                  <a:lnTo>
                    <a:pt x="16848176" y="120663"/>
                  </a:lnTo>
                  <a:lnTo>
                    <a:pt x="16818553" y="82336"/>
                  </a:lnTo>
                  <a:lnTo>
                    <a:pt x="16780229" y="52710"/>
                  </a:lnTo>
                  <a:lnTo>
                    <a:pt x="16735020" y="33600"/>
                  </a:lnTo>
                  <a:lnTo>
                    <a:pt x="16684757" y="26828"/>
                  </a:lnTo>
                  <a:lnTo>
                    <a:pt x="16493689" y="26827"/>
                  </a:lnTo>
                  <a:lnTo>
                    <a:pt x="16487662" y="20816"/>
                  </a:lnTo>
                  <a:lnTo>
                    <a:pt x="16487667" y="6006"/>
                  </a:lnTo>
                  <a:lnTo>
                    <a:pt x="16493691" y="0"/>
                  </a:lnTo>
                  <a:lnTo>
                    <a:pt x="16684756" y="0"/>
                  </a:lnTo>
                  <a:lnTo>
                    <a:pt x="16730892" y="4956"/>
                  </a:lnTo>
                  <a:lnTo>
                    <a:pt x="16773628" y="19125"/>
                  </a:lnTo>
                  <a:lnTo>
                    <a:pt x="16811914" y="41457"/>
                  </a:lnTo>
                  <a:lnTo>
                    <a:pt x="16844696" y="70899"/>
                  </a:lnTo>
                  <a:lnTo>
                    <a:pt x="16870923" y="106402"/>
                  </a:lnTo>
                  <a:lnTo>
                    <a:pt x="16889544" y="146915"/>
                  </a:lnTo>
                  <a:lnTo>
                    <a:pt x="16900175" y="198173"/>
                  </a:lnTo>
                  <a:lnTo>
                    <a:pt x="16900916" y="216142"/>
                  </a:lnTo>
                  <a:lnTo>
                    <a:pt x="16900915" y="1247310"/>
                  </a:lnTo>
                  <a:lnTo>
                    <a:pt x="16900915" y="1280852"/>
                  </a:lnTo>
                  <a:close/>
                </a:path>
                <a:path w="16901160" h="9294495">
                  <a:moveTo>
                    <a:pt x="957450" y="827588"/>
                  </a:moveTo>
                  <a:lnTo>
                    <a:pt x="169821" y="827586"/>
                  </a:lnTo>
                  <a:lnTo>
                    <a:pt x="161324" y="817060"/>
                  </a:lnTo>
                  <a:lnTo>
                    <a:pt x="161345" y="815035"/>
                  </a:lnTo>
                  <a:lnTo>
                    <a:pt x="161505" y="813459"/>
                  </a:lnTo>
                  <a:lnTo>
                    <a:pt x="161801" y="812326"/>
                  </a:lnTo>
                  <a:lnTo>
                    <a:pt x="164030" y="807058"/>
                  </a:lnTo>
                  <a:lnTo>
                    <a:pt x="168203" y="804101"/>
                  </a:lnTo>
                  <a:lnTo>
                    <a:pt x="923907" y="804102"/>
                  </a:lnTo>
                  <a:lnTo>
                    <a:pt x="923907" y="827587"/>
                  </a:lnTo>
                  <a:lnTo>
                    <a:pt x="957450" y="827587"/>
                  </a:lnTo>
                  <a:close/>
                </a:path>
                <a:path w="16901160" h="9294495">
                  <a:moveTo>
                    <a:pt x="16040206" y="827587"/>
                  </a:moveTo>
                  <a:lnTo>
                    <a:pt x="957450" y="827587"/>
                  </a:lnTo>
                  <a:lnTo>
                    <a:pt x="957450" y="804102"/>
                  </a:lnTo>
                  <a:lnTo>
                    <a:pt x="923907" y="804102"/>
                  </a:lnTo>
                  <a:lnTo>
                    <a:pt x="16006663" y="804101"/>
                  </a:lnTo>
                  <a:lnTo>
                    <a:pt x="16006663" y="827586"/>
                  </a:lnTo>
                  <a:lnTo>
                    <a:pt x="16040206" y="827586"/>
                  </a:lnTo>
                  <a:close/>
                </a:path>
                <a:path w="16901160" h="9294495">
                  <a:moveTo>
                    <a:pt x="16040206" y="827586"/>
                  </a:moveTo>
                  <a:lnTo>
                    <a:pt x="16006663" y="827586"/>
                  </a:lnTo>
                  <a:lnTo>
                    <a:pt x="16006663" y="804101"/>
                  </a:lnTo>
                  <a:lnTo>
                    <a:pt x="16040206" y="804101"/>
                  </a:lnTo>
                  <a:lnTo>
                    <a:pt x="16040206" y="827586"/>
                  </a:lnTo>
                  <a:close/>
                </a:path>
                <a:path w="16901160" h="9294495">
                  <a:moveTo>
                    <a:pt x="16700772" y="827586"/>
                  </a:moveTo>
                  <a:lnTo>
                    <a:pt x="16040206" y="827586"/>
                  </a:lnTo>
                  <a:lnTo>
                    <a:pt x="16040206" y="804101"/>
                  </a:lnTo>
                  <a:lnTo>
                    <a:pt x="16700772" y="804102"/>
                  </a:lnTo>
                  <a:lnTo>
                    <a:pt x="16706009" y="809354"/>
                  </a:lnTo>
                  <a:lnTo>
                    <a:pt x="16706014" y="822329"/>
                  </a:lnTo>
                  <a:lnTo>
                    <a:pt x="16700772" y="827586"/>
                  </a:lnTo>
                  <a:close/>
                </a:path>
                <a:path w="16901160" h="9294495">
                  <a:moveTo>
                    <a:pt x="957450" y="827587"/>
                  </a:moveTo>
                  <a:lnTo>
                    <a:pt x="923907" y="827587"/>
                  </a:lnTo>
                  <a:lnTo>
                    <a:pt x="923907" y="804102"/>
                  </a:lnTo>
                  <a:lnTo>
                    <a:pt x="957450" y="804102"/>
                  </a:lnTo>
                  <a:lnTo>
                    <a:pt x="957450" y="827587"/>
                  </a:lnTo>
                  <a:close/>
                </a:path>
                <a:path w="16901160" h="9294495">
                  <a:moveTo>
                    <a:pt x="26828" y="1280852"/>
                  </a:moveTo>
                  <a:lnTo>
                    <a:pt x="26827" y="1247310"/>
                  </a:lnTo>
                  <a:lnTo>
                    <a:pt x="26828" y="1280852"/>
                  </a:lnTo>
                  <a:close/>
                </a:path>
                <a:path w="16901160" h="9294495">
                  <a:moveTo>
                    <a:pt x="16684756" y="9294016"/>
                  </a:moveTo>
                  <a:lnTo>
                    <a:pt x="16040209" y="9294016"/>
                  </a:lnTo>
                  <a:lnTo>
                    <a:pt x="16040209" y="9267155"/>
                  </a:lnTo>
                  <a:lnTo>
                    <a:pt x="16684756" y="9267155"/>
                  </a:lnTo>
                  <a:lnTo>
                    <a:pt x="16735026" y="9260381"/>
                  </a:lnTo>
                  <a:lnTo>
                    <a:pt x="16780231" y="9241268"/>
                  </a:lnTo>
                  <a:lnTo>
                    <a:pt x="16818553" y="9211637"/>
                  </a:lnTo>
                  <a:lnTo>
                    <a:pt x="16848176" y="9173307"/>
                  </a:lnTo>
                  <a:lnTo>
                    <a:pt x="16867282" y="9128097"/>
                  </a:lnTo>
                  <a:lnTo>
                    <a:pt x="16874054" y="9077825"/>
                  </a:lnTo>
                  <a:lnTo>
                    <a:pt x="16874054" y="1247310"/>
                  </a:lnTo>
                  <a:lnTo>
                    <a:pt x="16874055" y="1280852"/>
                  </a:lnTo>
                  <a:lnTo>
                    <a:pt x="16900915" y="1280852"/>
                  </a:lnTo>
                  <a:lnTo>
                    <a:pt x="16900915" y="9077825"/>
                  </a:lnTo>
                  <a:lnTo>
                    <a:pt x="16895195" y="9127333"/>
                  </a:lnTo>
                  <a:lnTo>
                    <a:pt x="16878907" y="9172813"/>
                  </a:lnTo>
                  <a:lnTo>
                    <a:pt x="16853360" y="9212958"/>
                  </a:lnTo>
                  <a:lnTo>
                    <a:pt x="16819862" y="9246458"/>
                  </a:lnTo>
                  <a:lnTo>
                    <a:pt x="16779724" y="9272007"/>
                  </a:lnTo>
                  <a:lnTo>
                    <a:pt x="16734252" y="9288296"/>
                  </a:lnTo>
                  <a:lnTo>
                    <a:pt x="16684756" y="9294016"/>
                  </a:lnTo>
                  <a:close/>
                </a:path>
                <a:path w="16901160" h="9294495">
                  <a:moveTo>
                    <a:pt x="16900916" y="1280852"/>
                  </a:moveTo>
                  <a:lnTo>
                    <a:pt x="16900915" y="1247310"/>
                  </a:lnTo>
                  <a:lnTo>
                    <a:pt x="16900916" y="1280852"/>
                  </a:lnTo>
                  <a:close/>
                </a:path>
                <a:path w="16901160" h="9294495">
                  <a:moveTo>
                    <a:pt x="923907" y="9294016"/>
                  </a:moveTo>
                  <a:lnTo>
                    <a:pt x="663003" y="9294016"/>
                  </a:lnTo>
                  <a:lnTo>
                    <a:pt x="656992" y="9287989"/>
                  </a:lnTo>
                  <a:lnTo>
                    <a:pt x="656992" y="9273183"/>
                  </a:lnTo>
                  <a:lnTo>
                    <a:pt x="663003" y="9267155"/>
                  </a:lnTo>
                  <a:lnTo>
                    <a:pt x="923907" y="9267155"/>
                  </a:lnTo>
                  <a:lnTo>
                    <a:pt x="923907" y="9294016"/>
                  </a:lnTo>
                  <a:close/>
                </a:path>
                <a:path w="16901160" h="9294495">
                  <a:moveTo>
                    <a:pt x="957449" y="9294016"/>
                  </a:moveTo>
                  <a:lnTo>
                    <a:pt x="923907" y="9294016"/>
                  </a:lnTo>
                  <a:lnTo>
                    <a:pt x="923907" y="9267155"/>
                  </a:lnTo>
                  <a:lnTo>
                    <a:pt x="957449" y="9267155"/>
                  </a:lnTo>
                  <a:lnTo>
                    <a:pt x="957449" y="9294016"/>
                  </a:lnTo>
                  <a:close/>
                </a:path>
                <a:path w="16901160" h="9294495">
                  <a:moveTo>
                    <a:pt x="16006664" y="9294016"/>
                  </a:moveTo>
                  <a:lnTo>
                    <a:pt x="957449" y="9294016"/>
                  </a:lnTo>
                  <a:lnTo>
                    <a:pt x="957449" y="9267155"/>
                  </a:lnTo>
                  <a:lnTo>
                    <a:pt x="16006664" y="9267155"/>
                  </a:lnTo>
                  <a:lnTo>
                    <a:pt x="16006664" y="9294016"/>
                  </a:lnTo>
                  <a:close/>
                </a:path>
                <a:path w="16901160" h="9294495">
                  <a:moveTo>
                    <a:pt x="16040209" y="9294016"/>
                  </a:moveTo>
                  <a:lnTo>
                    <a:pt x="16006664" y="9294016"/>
                  </a:lnTo>
                  <a:lnTo>
                    <a:pt x="16006664" y="9267155"/>
                  </a:lnTo>
                  <a:lnTo>
                    <a:pt x="16040209" y="9267155"/>
                  </a:lnTo>
                  <a:lnTo>
                    <a:pt x="16040209" y="929401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2368" y="511085"/>
              <a:ext cx="16875125" cy="802640"/>
            </a:xfrm>
            <a:custGeom>
              <a:avLst/>
              <a:gdLst/>
              <a:ahLst/>
              <a:cxnLst/>
              <a:rect l="l" t="t" r="r" b="b"/>
              <a:pathLst>
                <a:path w="16875125" h="802640">
                  <a:moveTo>
                    <a:pt x="16874849" y="802431"/>
                  </a:moveTo>
                  <a:lnTo>
                    <a:pt x="16874087" y="802431"/>
                  </a:lnTo>
                  <a:lnTo>
                    <a:pt x="16874087" y="202737"/>
                  </a:lnTo>
                  <a:lnTo>
                    <a:pt x="16873339" y="184701"/>
                  </a:lnTo>
                  <a:lnTo>
                    <a:pt x="16871146" y="167107"/>
                  </a:lnTo>
                  <a:lnTo>
                    <a:pt x="16867581" y="150021"/>
                  </a:lnTo>
                  <a:lnTo>
                    <a:pt x="16862716" y="133510"/>
                  </a:lnTo>
                  <a:lnTo>
                    <a:pt x="16867939" y="150096"/>
                  </a:lnTo>
                  <a:lnTo>
                    <a:pt x="16871738" y="167201"/>
                  </a:lnTo>
                  <a:lnTo>
                    <a:pt x="16874059" y="184768"/>
                  </a:lnTo>
                  <a:lnTo>
                    <a:pt x="16874849" y="202737"/>
                  </a:lnTo>
                  <a:lnTo>
                    <a:pt x="16874849" y="802431"/>
                  </a:lnTo>
                  <a:close/>
                </a:path>
                <a:path w="16875125" h="802640">
                  <a:moveTo>
                    <a:pt x="16466861" y="13422"/>
                  </a:moveTo>
                  <a:lnTo>
                    <a:pt x="16206612" y="13422"/>
                  </a:lnTo>
                  <a:lnTo>
                    <a:pt x="16212639" y="7411"/>
                  </a:lnTo>
                  <a:lnTo>
                    <a:pt x="16212639" y="0"/>
                  </a:lnTo>
                  <a:lnTo>
                    <a:pt x="16460833" y="0"/>
                  </a:lnTo>
                  <a:lnTo>
                    <a:pt x="16460833" y="7411"/>
                  </a:lnTo>
                  <a:lnTo>
                    <a:pt x="16466861" y="13422"/>
                  </a:lnTo>
                  <a:close/>
                </a:path>
                <a:path w="16875125" h="802640">
                  <a:moveTo>
                    <a:pt x="134497" y="802431"/>
                  </a:moveTo>
                  <a:lnTo>
                    <a:pt x="0" y="802431"/>
                  </a:lnTo>
                  <a:lnTo>
                    <a:pt x="0" y="202737"/>
                  </a:lnTo>
                  <a:lnTo>
                    <a:pt x="6774" y="152466"/>
                  </a:lnTo>
                  <a:lnTo>
                    <a:pt x="25887" y="107258"/>
                  </a:lnTo>
                  <a:lnTo>
                    <a:pt x="55518" y="68932"/>
                  </a:lnTo>
                  <a:lnTo>
                    <a:pt x="93848" y="39305"/>
                  </a:lnTo>
                  <a:lnTo>
                    <a:pt x="139059" y="20196"/>
                  </a:lnTo>
                  <a:lnTo>
                    <a:pt x="189331" y="13422"/>
                  </a:lnTo>
                  <a:lnTo>
                    <a:pt x="897080" y="13422"/>
                  </a:lnTo>
                  <a:lnTo>
                    <a:pt x="897080" y="790696"/>
                  </a:lnTo>
                  <a:lnTo>
                    <a:pt x="141376" y="790696"/>
                  </a:lnTo>
                  <a:lnTo>
                    <a:pt x="137202" y="793653"/>
                  </a:lnTo>
                  <a:lnTo>
                    <a:pt x="134974" y="798921"/>
                  </a:lnTo>
                  <a:lnTo>
                    <a:pt x="134678" y="800054"/>
                  </a:lnTo>
                  <a:lnTo>
                    <a:pt x="134557" y="801238"/>
                  </a:lnTo>
                  <a:lnTo>
                    <a:pt x="134497" y="802431"/>
                  </a:lnTo>
                  <a:close/>
                </a:path>
                <a:path w="16875125" h="802640">
                  <a:moveTo>
                    <a:pt x="930623" y="790696"/>
                  </a:moveTo>
                  <a:lnTo>
                    <a:pt x="897080" y="790696"/>
                  </a:lnTo>
                  <a:lnTo>
                    <a:pt x="897080" y="13422"/>
                  </a:lnTo>
                  <a:lnTo>
                    <a:pt x="930623" y="13422"/>
                  </a:lnTo>
                  <a:lnTo>
                    <a:pt x="930623" y="790696"/>
                  </a:lnTo>
                  <a:close/>
                </a:path>
                <a:path w="16875125" h="802640">
                  <a:moveTo>
                    <a:pt x="15979836" y="790696"/>
                  </a:moveTo>
                  <a:lnTo>
                    <a:pt x="930623" y="790696"/>
                  </a:lnTo>
                  <a:lnTo>
                    <a:pt x="930623" y="13422"/>
                  </a:lnTo>
                  <a:lnTo>
                    <a:pt x="15979836" y="13422"/>
                  </a:lnTo>
                  <a:lnTo>
                    <a:pt x="15979836" y="790696"/>
                  </a:lnTo>
                  <a:close/>
                </a:path>
                <a:path w="16875125" h="802640">
                  <a:moveTo>
                    <a:pt x="16013379" y="790696"/>
                  </a:moveTo>
                  <a:lnTo>
                    <a:pt x="15979836" y="790696"/>
                  </a:lnTo>
                  <a:lnTo>
                    <a:pt x="15979836" y="13422"/>
                  </a:lnTo>
                  <a:lnTo>
                    <a:pt x="16013379" y="13422"/>
                  </a:lnTo>
                  <a:lnTo>
                    <a:pt x="16013379" y="790696"/>
                  </a:lnTo>
                  <a:close/>
                </a:path>
                <a:path w="16875125" h="802640">
                  <a:moveTo>
                    <a:pt x="16847226" y="802431"/>
                  </a:moveTo>
                  <a:lnTo>
                    <a:pt x="16679186" y="802431"/>
                  </a:lnTo>
                  <a:lnTo>
                    <a:pt x="16679182" y="795949"/>
                  </a:lnTo>
                  <a:lnTo>
                    <a:pt x="16673944" y="790696"/>
                  </a:lnTo>
                  <a:lnTo>
                    <a:pt x="16013379" y="790696"/>
                  </a:lnTo>
                  <a:lnTo>
                    <a:pt x="16013379" y="13422"/>
                  </a:lnTo>
                  <a:lnTo>
                    <a:pt x="16657928" y="13422"/>
                  </a:lnTo>
                  <a:lnTo>
                    <a:pt x="16708198" y="20196"/>
                  </a:lnTo>
                  <a:lnTo>
                    <a:pt x="16753402" y="39305"/>
                  </a:lnTo>
                  <a:lnTo>
                    <a:pt x="16791725" y="68932"/>
                  </a:lnTo>
                  <a:lnTo>
                    <a:pt x="16821348" y="107258"/>
                  </a:lnTo>
                  <a:lnTo>
                    <a:pt x="16840454" y="152466"/>
                  </a:lnTo>
                  <a:lnTo>
                    <a:pt x="16847226" y="202737"/>
                  </a:lnTo>
                  <a:lnTo>
                    <a:pt x="16847226" y="802431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16190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935755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684978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48345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45882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11802" y="1450273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99299" y="1437283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74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09"/>
                  </a:lnTo>
                  <a:lnTo>
                    <a:pt x="1332611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74"/>
                  </a:lnTo>
                  <a:lnTo>
                    <a:pt x="1673631" y="1040574"/>
                  </a:lnTo>
                  <a:close/>
                </a:path>
                <a:path w="1673860" h="1040764">
                  <a:moveTo>
                    <a:pt x="1673631" y="27990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55" y="7213"/>
                  </a:lnTo>
                  <a:lnTo>
                    <a:pt x="54864" y="27305"/>
                  </a:lnTo>
                  <a:lnTo>
                    <a:pt x="25857" y="57886"/>
                  </a:lnTo>
                  <a:lnTo>
                    <a:pt x="6832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74"/>
                  </a:lnTo>
                  <a:lnTo>
                    <a:pt x="20497" y="1040574"/>
                  </a:lnTo>
                  <a:lnTo>
                    <a:pt x="26504" y="1034084"/>
                  </a:lnTo>
                  <a:lnTo>
                    <a:pt x="26504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7990"/>
                  </a:lnTo>
                  <a:lnTo>
                    <a:pt x="1673631" y="2799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7942" y="1437272"/>
              <a:ext cx="13881875" cy="104058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550854" y="7115492"/>
              <a:ext cx="7056120" cy="664845"/>
            </a:xfrm>
            <a:custGeom>
              <a:avLst/>
              <a:gdLst/>
              <a:ahLst/>
              <a:cxnLst/>
              <a:rect l="l" t="t" r="r" b="b"/>
              <a:pathLst>
                <a:path w="7056120" h="664845">
                  <a:moveTo>
                    <a:pt x="80264" y="542886"/>
                  </a:moveTo>
                  <a:lnTo>
                    <a:pt x="0" y="542886"/>
                  </a:lnTo>
                  <a:lnTo>
                    <a:pt x="0" y="563194"/>
                  </a:lnTo>
                  <a:lnTo>
                    <a:pt x="80264" y="563194"/>
                  </a:lnTo>
                  <a:lnTo>
                    <a:pt x="80264" y="542886"/>
                  </a:lnTo>
                  <a:close/>
                </a:path>
                <a:path w="7056120" h="664845">
                  <a:moveTo>
                    <a:pt x="246202" y="584771"/>
                  </a:moveTo>
                  <a:lnTo>
                    <a:pt x="244983" y="574294"/>
                  </a:lnTo>
                  <a:lnTo>
                    <a:pt x="243979" y="565734"/>
                  </a:lnTo>
                  <a:lnTo>
                    <a:pt x="220929" y="569874"/>
                  </a:lnTo>
                  <a:lnTo>
                    <a:pt x="197777" y="572516"/>
                  </a:lnTo>
                  <a:lnTo>
                    <a:pt x="172910" y="573887"/>
                  </a:lnTo>
                  <a:lnTo>
                    <a:pt x="144678" y="574294"/>
                  </a:lnTo>
                  <a:lnTo>
                    <a:pt x="144678" y="435013"/>
                  </a:lnTo>
                  <a:lnTo>
                    <a:pt x="227799" y="435013"/>
                  </a:lnTo>
                  <a:lnTo>
                    <a:pt x="227799" y="415658"/>
                  </a:lnTo>
                  <a:lnTo>
                    <a:pt x="121831" y="415658"/>
                  </a:lnTo>
                  <a:lnTo>
                    <a:pt x="121831" y="593648"/>
                  </a:lnTo>
                  <a:lnTo>
                    <a:pt x="140233" y="593648"/>
                  </a:lnTo>
                  <a:lnTo>
                    <a:pt x="170535" y="593293"/>
                  </a:lnTo>
                  <a:lnTo>
                    <a:pt x="197027" y="591947"/>
                  </a:lnTo>
                  <a:lnTo>
                    <a:pt x="221615" y="589229"/>
                  </a:lnTo>
                  <a:lnTo>
                    <a:pt x="246202" y="584771"/>
                  </a:lnTo>
                  <a:close/>
                </a:path>
                <a:path w="7056120" h="664845">
                  <a:moveTo>
                    <a:pt x="351536" y="381076"/>
                  </a:moveTo>
                  <a:lnTo>
                    <a:pt x="329323" y="381076"/>
                  </a:lnTo>
                  <a:lnTo>
                    <a:pt x="329323" y="495287"/>
                  </a:lnTo>
                  <a:lnTo>
                    <a:pt x="286816" y="495287"/>
                  </a:lnTo>
                  <a:lnTo>
                    <a:pt x="286816" y="387413"/>
                  </a:lnTo>
                  <a:lnTo>
                    <a:pt x="264922" y="387413"/>
                  </a:lnTo>
                  <a:lnTo>
                    <a:pt x="264922" y="650125"/>
                  </a:lnTo>
                  <a:lnTo>
                    <a:pt x="286816" y="650125"/>
                  </a:lnTo>
                  <a:lnTo>
                    <a:pt x="286816" y="514642"/>
                  </a:lnTo>
                  <a:lnTo>
                    <a:pt x="329323" y="514642"/>
                  </a:lnTo>
                  <a:lnTo>
                    <a:pt x="329323" y="664718"/>
                  </a:lnTo>
                  <a:lnTo>
                    <a:pt x="351536" y="664718"/>
                  </a:lnTo>
                  <a:lnTo>
                    <a:pt x="351536" y="514642"/>
                  </a:lnTo>
                  <a:lnTo>
                    <a:pt x="351536" y="495287"/>
                  </a:lnTo>
                  <a:lnTo>
                    <a:pt x="351536" y="381076"/>
                  </a:lnTo>
                  <a:close/>
                </a:path>
                <a:path w="7056120" h="664845">
                  <a:moveTo>
                    <a:pt x="627253" y="432904"/>
                  </a:moveTo>
                  <a:lnTo>
                    <a:pt x="604405" y="432904"/>
                  </a:lnTo>
                  <a:lnTo>
                    <a:pt x="604405" y="451954"/>
                  </a:lnTo>
                  <a:lnTo>
                    <a:pt x="604405" y="495134"/>
                  </a:lnTo>
                  <a:lnTo>
                    <a:pt x="458774" y="495134"/>
                  </a:lnTo>
                  <a:lnTo>
                    <a:pt x="458774" y="451954"/>
                  </a:lnTo>
                  <a:lnTo>
                    <a:pt x="604405" y="451954"/>
                  </a:lnTo>
                  <a:lnTo>
                    <a:pt x="604405" y="432904"/>
                  </a:lnTo>
                  <a:lnTo>
                    <a:pt x="458774" y="432904"/>
                  </a:lnTo>
                  <a:lnTo>
                    <a:pt x="458774" y="392264"/>
                  </a:lnTo>
                  <a:lnTo>
                    <a:pt x="435940" y="392264"/>
                  </a:lnTo>
                  <a:lnTo>
                    <a:pt x="435940" y="432904"/>
                  </a:lnTo>
                  <a:lnTo>
                    <a:pt x="435940" y="451954"/>
                  </a:lnTo>
                  <a:lnTo>
                    <a:pt x="435940" y="495134"/>
                  </a:lnTo>
                  <a:lnTo>
                    <a:pt x="435940" y="514184"/>
                  </a:lnTo>
                  <a:lnTo>
                    <a:pt x="627253" y="514184"/>
                  </a:lnTo>
                  <a:lnTo>
                    <a:pt x="627253" y="495287"/>
                  </a:lnTo>
                  <a:lnTo>
                    <a:pt x="627253" y="495134"/>
                  </a:lnTo>
                  <a:lnTo>
                    <a:pt x="627253" y="451954"/>
                  </a:lnTo>
                  <a:lnTo>
                    <a:pt x="627253" y="451827"/>
                  </a:lnTo>
                  <a:lnTo>
                    <a:pt x="627253" y="432904"/>
                  </a:lnTo>
                  <a:close/>
                </a:path>
                <a:path w="7056120" h="664845">
                  <a:moveTo>
                    <a:pt x="627253" y="392493"/>
                  </a:moveTo>
                  <a:lnTo>
                    <a:pt x="604405" y="392493"/>
                  </a:lnTo>
                  <a:lnTo>
                    <a:pt x="604405" y="432790"/>
                  </a:lnTo>
                  <a:lnTo>
                    <a:pt x="627253" y="432790"/>
                  </a:lnTo>
                  <a:lnTo>
                    <a:pt x="627253" y="392493"/>
                  </a:lnTo>
                  <a:close/>
                </a:path>
                <a:path w="7056120" h="664845">
                  <a:moveTo>
                    <a:pt x="660565" y="549541"/>
                  </a:moveTo>
                  <a:lnTo>
                    <a:pt x="402932" y="549541"/>
                  </a:lnTo>
                  <a:lnTo>
                    <a:pt x="402932" y="568896"/>
                  </a:lnTo>
                  <a:lnTo>
                    <a:pt x="519696" y="568896"/>
                  </a:lnTo>
                  <a:lnTo>
                    <a:pt x="519696" y="664718"/>
                  </a:lnTo>
                  <a:lnTo>
                    <a:pt x="542861" y="664718"/>
                  </a:lnTo>
                  <a:lnTo>
                    <a:pt x="542861" y="568896"/>
                  </a:lnTo>
                  <a:lnTo>
                    <a:pt x="660565" y="568896"/>
                  </a:lnTo>
                  <a:lnTo>
                    <a:pt x="660565" y="549541"/>
                  </a:lnTo>
                  <a:close/>
                </a:path>
                <a:path w="7056120" h="664845">
                  <a:moveTo>
                    <a:pt x="917879" y="389636"/>
                  </a:moveTo>
                  <a:lnTo>
                    <a:pt x="895032" y="389636"/>
                  </a:lnTo>
                  <a:lnTo>
                    <a:pt x="895032" y="426554"/>
                  </a:lnTo>
                  <a:lnTo>
                    <a:pt x="895032" y="445604"/>
                  </a:lnTo>
                  <a:lnTo>
                    <a:pt x="895032" y="483704"/>
                  </a:lnTo>
                  <a:lnTo>
                    <a:pt x="752259" y="483704"/>
                  </a:lnTo>
                  <a:lnTo>
                    <a:pt x="752259" y="445604"/>
                  </a:lnTo>
                  <a:lnTo>
                    <a:pt x="895032" y="445604"/>
                  </a:lnTo>
                  <a:lnTo>
                    <a:pt x="895032" y="426554"/>
                  </a:lnTo>
                  <a:lnTo>
                    <a:pt x="752259" y="426554"/>
                  </a:lnTo>
                  <a:lnTo>
                    <a:pt x="752259" y="389724"/>
                  </a:lnTo>
                  <a:lnTo>
                    <a:pt x="729411" y="389724"/>
                  </a:lnTo>
                  <a:lnTo>
                    <a:pt x="729411" y="426554"/>
                  </a:lnTo>
                  <a:lnTo>
                    <a:pt x="729411" y="445604"/>
                  </a:lnTo>
                  <a:lnTo>
                    <a:pt x="729411" y="483704"/>
                  </a:lnTo>
                  <a:lnTo>
                    <a:pt x="729411" y="502754"/>
                  </a:lnTo>
                  <a:lnTo>
                    <a:pt x="917879" y="502754"/>
                  </a:lnTo>
                  <a:lnTo>
                    <a:pt x="917879" y="426554"/>
                  </a:lnTo>
                  <a:lnTo>
                    <a:pt x="917879" y="389636"/>
                  </a:lnTo>
                  <a:close/>
                </a:path>
                <a:path w="7056120" h="664845">
                  <a:moveTo>
                    <a:pt x="923594" y="638644"/>
                  </a:moveTo>
                  <a:lnTo>
                    <a:pt x="750989" y="638644"/>
                  </a:lnTo>
                  <a:lnTo>
                    <a:pt x="750989" y="581494"/>
                  </a:lnTo>
                  <a:lnTo>
                    <a:pt x="727824" y="581494"/>
                  </a:lnTo>
                  <a:lnTo>
                    <a:pt x="727824" y="638644"/>
                  </a:lnTo>
                  <a:lnTo>
                    <a:pt x="727824" y="658964"/>
                  </a:lnTo>
                  <a:lnTo>
                    <a:pt x="923594" y="658964"/>
                  </a:lnTo>
                  <a:lnTo>
                    <a:pt x="923594" y="638644"/>
                  </a:lnTo>
                  <a:close/>
                </a:path>
                <a:path w="7056120" h="664845">
                  <a:moveTo>
                    <a:pt x="952461" y="531774"/>
                  </a:moveTo>
                  <a:lnTo>
                    <a:pt x="694512" y="531774"/>
                  </a:lnTo>
                  <a:lnTo>
                    <a:pt x="694512" y="550811"/>
                  </a:lnTo>
                  <a:lnTo>
                    <a:pt x="813498" y="550811"/>
                  </a:lnTo>
                  <a:lnTo>
                    <a:pt x="813498" y="607288"/>
                  </a:lnTo>
                  <a:lnTo>
                    <a:pt x="836650" y="607288"/>
                  </a:lnTo>
                  <a:lnTo>
                    <a:pt x="836650" y="550811"/>
                  </a:lnTo>
                  <a:lnTo>
                    <a:pt x="952461" y="550811"/>
                  </a:lnTo>
                  <a:lnTo>
                    <a:pt x="952461" y="531774"/>
                  </a:lnTo>
                  <a:close/>
                </a:path>
                <a:path w="7056120" h="664845">
                  <a:moveTo>
                    <a:pt x="1317777" y="477520"/>
                  </a:moveTo>
                  <a:lnTo>
                    <a:pt x="1250467" y="455904"/>
                  </a:lnTo>
                  <a:lnTo>
                    <a:pt x="1219098" y="413118"/>
                  </a:lnTo>
                  <a:lnTo>
                    <a:pt x="1309522" y="413118"/>
                  </a:lnTo>
                  <a:lnTo>
                    <a:pt x="1309522" y="394081"/>
                  </a:lnTo>
                  <a:lnTo>
                    <a:pt x="1099807" y="394081"/>
                  </a:lnTo>
                  <a:lnTo>
                    <a:pt x="1099807" y="413118"/>
                  </a:lnTo>
                  <a:lnTo>
                    <a:pt x="1189596" y="413118"/>
                  </a:lnTo>
                  <a:lnTo>
                    <a:pt x="1180782" y="436613"/>
                  </a:lnTo>
                  <a:lnTo>
                    <a:pt x="1158379" y="455904"/>
                  </a:lnTo>
                  <a:lnTo>
                    <a:pt x="1126998" y="469912"/>
                  </a:lnTo>
                  <a:lnTo>
                    <a:pt x="1091234" y="477520"/>
                  </a:lnTo>
                  <a:lnTo>
                    <a:pt x="1099489" y="495922"/>
                  </a:lnTo>
                  <a:lnTo>
                    <a:pt x="1132852" y="488721"/>
                  </a:lnTo>
                  <a:lnTo>
                    <a:pt x="1163180" y="476338"/>
                  </a:lnTo>
                  <a:lnTo>
                    <a:pt x="1187919" y="459079"/>
                  </a:lnTo>
                  <a:lnTo>
                    <a:pt x="1204506" y="437235"/>
                  </a:lnTo>
                  <a:lnTo>
                    <a:pt x="1220965" y="459079"/>
                  </a:lnTo>
                  <a:lnTo>
                    <a:pt x="1245717" y="476338"/>
                  </a:lnTo>
                  <a:lnTo>
                    <a:pt x="1276121" y="488721"/>
                  </a:lnTo>
                  <a:lnTo>
                    <a:pt x="1309522" y="495922"/>
                  </a:lnTo>
                  <a:lnTo>
                    <a:pt x="1317777" y="477520"/>
                  </a:lnTo>
                  <a:close/>
                </a:path>
                <a:path w="7056120" h="664845">
                  <a:moveTo>
                    <a:pt x="1332687" y="514007"/>
                  </a:moveTo>
                  <a:lnTo>
                    <a:pt x="1076325" y="514007"/>
                  </a:lnTo>
                  <a:lnTo>
                    <a:pt x="1076325" y="533361"/>
                  </a:lnTo>
                  <a:lnTo>
                    <a:pt x="1192771" y="533361"/>
                  </a:lnTo>
                  <a:lnTo>
                    <a:pt x="1192771" y="565099"/>
                  </a:lnTo>
                  <a:lnTo>
                    <a:pt x="1156817" y="569569"/>
                  </a:lnTo>
                  <a:lnTo>
                    <a:pt x="1129982" y="579488"/>
                  </a:lnTo>
                  <a:lnTo>
                    <a:pt x="1113218" y="594588"/>
                  </a:lnTo>
                  <a:lnTo>
                    <a:pt x="1107414" y="614591"/>
                  </a:lnTo>
                  <a:lnTo>
                    <a:pt x="1114018" y="635571"/>
                  </a:lnTo>
                  <a:lnTo>
                    <a:pt x="1133081" y="651116"/>
                  </a:lnTo>
                  <a:lnTo>
                    <a:pt x="1163510" y="660768"/>
                  </a:lnTo>
                  <a:lnTo>
                    <a:pt x="1204188" y="664083"/>
                  </a:lnTo>
                  <a:lnTo>
                    <a:pt x="1245057" y="660768"/>
                  </a:lnTo>
                  <a:lnTo>
                    <a:pt x="1275575" y="651116"/>
                  </a:lnTo>
                  <a:lnTo>
                    <a:pt x="1281861" y="645998"/>
                  </a:lnTo>
                  <a:lnTo>
                    <a:pt x="1294676" y="635571"/>
                  </a:lnTo>
                  <a:lnTo>
                    <a:pt x="1301280" y="614591"/>
                  </a:lnTo>
                  <a:lnTo>
                    <a:pt x="1295476" y="594588"/>
                  </a:lnTo>
                  <a:lnTo>
                    <a:pt x="1282814" y="583184"/>
                  </a:lnTo>
                  <a:lnTo>
                    <a:pt x="1278712" y="579488"/>
                  </a:lnTo>
                  <a:lnTo>
                    <a:pt x="1277797" y="579158"/>
                  </a:lnTo>
                  <a:lnTo>
                    <a:pt x="1277797" y="614591"/>
                  </a:lnTo>
                  <a:lnTo>
                    <a:pt x="1272717" y="627799"/>
                  </a:lnTo>
                  <a:lnTo>
                    <a:pt x="1258125" y="637667"/>
                  </a:lnTo>
                  <a:lnTo>
                    <a:pt x="1234960" y="643851"/>
                  </a:lnTo>
                  <a:lnTo>
                    <a:pt x="1204188" y="645998"/>
                  </a:lnTo>
                  <a:lnTo>
                    <a:pt x="1173416" y="643851"/>
                  </a:lnTo>
                  <a:lnTo>
                    <a:pt x="1150251" y="637667"/>
                  </a:lnTo>
                  <a:lnTo>
                    <a:pt x="1135659" y="627799"/>
                  </a:lnTo>
                  <a:lnTo>
                    <a:pt x="1130579" y="614591"/>
                  </a:lnTo>
                  <a:lnTo>
                    <a:pt x="1135659" y="601243"/>
                  </a:lnTo>
                  <a:lnTo>
                    <a:pt x="1150251" y="591388"/>
                  </a:lnTo>
                  <a:lnTo>
                    <a:pt x="1173416" y="585279"/>
                  </a:lnTo>
                  <a:lnTo>
                    <a:pt x="1204188" y="583184"/>
                  </a:lnTo>
                  <a:lnTo>
                    <a:pt x="1234960" y="585279"/>
                  </a:lnTo>
                  <a:lnTo>
                    <a:pt x="1258125" y="591388"/>
                  </a:lnTo>
                  <a:lnTo>
                    <a:pt x="1272717" y="601243"/>
                  </a:lnTo>
                  <a:lnTo>
                    <a:pt x="1277797" y="614591"/>
                  </a:lnTo>
                  <a:lnTo>
                    <a:pt x="1277797" y="579158"/>
                  </a:lnTo>
                  <a:lnTo>
                    <a:pt x="1251889" y="569569"/>
                  </a:lnTo>
                  <a:lnTo>
                    <a:pt x="1215936" y="565099"/>
                  </a:lnTo>
                  <a:lnTo>
                    <a:pt x="1215936" y="533361"/>
                  </a:lnTo>
                  <a:lnTo>
                    <a:pt x="1332687" y="533361"/>
                  </a:lnTo>
                  <a:lnTo>
                    <a:pt x="1332687" y="514007"/>
                  </a:lnTo>
                  <a:close/>
                </a:path>
                <a:path w="7056120" h="664845">
                  <a:moveTo>
                    <a:pt x="1681594" y="410260"/>
                  </a:moveTo>
                  <a:lnTo>
                    <a:pt x="1484566" y="410260"/>
                  </a:lnTo>
                  <a:lnTo>
                    <a:pt x="1484566" y="429615"/>
                  </a:lnTo>
                  <a:lnTo>
                    <a:pt x="1658442" y="429615"/>
                  </a:lnTo>
                  <a:lnTo>
                    <a:pt x="1658442" y="438823"/>
                  </a:lnTo>
                  <a:lnTo>
                    <a:pt x="1658277" y="465289"/>
                  </a:lnTo>
                  <a:lnTo>
                    <a:pt x="1657134" y="494779"/>
                  </a:lnTo>
                  <a:lnTo>
                    <a:pt x="1654022" y="528002"/>
                  </a:lnTo>
                  <a:lnTo>
                    <a:pt x="1647964" y="565734"/>
                  </a:lnTo>
                  <a:lnTo>
                    <a:pt x="1671129" y="568896"/>
                  </a:lnTo>
                  <a:lnTo>
                    <a:pt x="1677187" y="529615"/>
                  </a:lnTo>
                  <a:lnTo>
                    <a:pt x="1680286" y="495655"/>
                  </a:lnTo>
                  <a:lnTo>
                    <a:pt x="1681429" y="465785"/>
                  </a:lnTo>
                  <a:lnTo>
                    <a:pt x="1681594" y="438823"/>
                  </a:lnTo>
                  <a:lnTo>
                    <a:pt x="1681594" y="410260"/>
                  </a:lnTo>
                  <a:close/>
                </a:path>
                <a:path w="7056120" h="664845">
                  <a:moveTo>
                    <a:pt x="1713331" y="604431"/>
                  </a:moveTo>
                  <a:lnTo>
                    <a:pt x="1581340" y="604431"/>
                  </a:lnTo>
                  <a:lnTo>
                    <a:pt x="1581340" y="502272"/>
                  </a:lnTo>
                  <a:lnTo>
                    <a:pt x="1558175" y="502272"/>
                  </a:lnTo>
                  <a:lnTo>
                    <a:pt x="1558175" y="604431"/>
                  </a:lnTo>
                  <a:lnTo>
                    <a:pt x="1456969" y="604431"/>
                  </a:lnTo>
                  <a:lnTo>
                    <a:pt x="1456969" y="623785"/>
                  </a:lnTo>
                  <a:lnTo>
                    <a:pt x="1713331" y="623785"/>
                  </a:lnTo>
                  <a:lnTo>
                    <a:pt x="1713331" y="604431"/>
                  </a:lnTo>
                  <a:close/>
                </a:path>
                <a:path w="7056120" h="664845">
                  <a:moveTo>
                    <a:pt x="1973808" y="613003"/>
                  </a:moveTo>
                  <a:lnTo>
                    <a:pt x="1967166" y="591362"/>
                  </a:lnTo>
                  <a:lnTo>
                    <a:pt x="1954339" y="580644"/>
                  </a:lnTo>
                  <a:lnTo>
                    <a:pt x="1950326" y="577291"/>
                  </a:lnTo>
                  <a:lnTo>
                    <a:pt x="1950326" y="613003"/>
                  </a:lnTo>
                  <a:lnTo>
                    <a:pt x="1945259" y="626948"/>
                  </a:lnTo>
                  <a:lnTo>
                    <a:pt x="1930666" y="637197"/>
                  </a:lnTo>
                  <a:lnTo>
                    <a:pt x="1907501" y="643521"/>
                  </a:lnTo>
                  <a:lnTo>
                    <a:pt x="1876729" y="645680"/>
                  </a:lnTo>
                  <a:lnTo>
                    <a:pt x="1845945" y="643521"/>
                  </a:lnTo>
                  <a:lnTo>
                    <a:pt x="1822792" y="637197"/>
                  </a:lnTo>
                  <a:lnTo>
                    <a:pt x="1808187" y="626948"/>
                  </a:lnTo>
                  <a:lnTo>
                    <a:pt x="1803120" y="613003"/>
                  </a:lnTo>
                  <a:lnTo>
                    <a:pt x="1808187" y="599249"/>
                  </a:lnTo>
                  <a:lnTo>
                    <a:pt x="1822792" y="589089"/>
                  </a:lnTo>
                  <a:lnTo>
                    <a:pt x="1845945" y="582803"/>
                  </a:lnTo>
                  <a:lnTo>
                    <a:pt x="1876729" y="580644"/>
                  </a:lnTo>
                  <a:lnTo>
                    <a:pt x="1907628" y="582803"/>
                  </a:lnTo>
                  <a:lnTo>
                    <a:pt x="1930781" y="589089"/>
                  </a:lnTo>
                  <a:lnTo>
                    <a:pt x="1945297" y="599249"/>
                  </a:lnTo>
                  <a:lnTo>
                    <a:pt x="1950326" y="613003"/>
                  </a:lnTo>
                  <a:lnTo>
                    <a:pt x="1950326" y="577291"/>
                  </a:lnTo>
                  <a:lnTo>
                    <a:pt x="1947989" y="575322"/>
                  </a:lnTo>
                  <a:lnTo>
                    <a:pt x="1917458" y="565353"/>
                  </a:lnTo>
                  <a:lnTo>
                    <a:pt x="1876729" y="561924"/>
                  </a:lnTo>
                  <a:lnTo>
                    <a:pt x="1836039" y="565353"/>
                  </a:lnTo>
                  <a:lnTo>
                    <a:pt x="1805609" y="575322"/>
                  </a:lnTo>
                  <a:lnTo>
                    <a:pt x="1786547" y="591362"/>
                  </a:lnTo>
                  <a:lnTo>
                    <a:pt x="1779955" y="613003"/>
                  </a:lnTo>
                  <a:lnTo>
                    <a:pt x="1786547" y="634771"/>
                  </a:lnTo>
                  <a:lnTo>
                    <a:pt x="1805609" y="650798"/>
                  </a:lnTo>
                  <a:lnTo>
                    <a:pt x="1836039" y="660704"/>
                  </a:lnTo>
                  <a:lnTo>
                    <a:pt x="1876729" y="664083"/>
                  </a:lnTo>
                  <a:lnTo>
                    <a:pt x="1917458" y="660704"/>
                  </a:lnTo>
                  <a:lnTo>
                    <a:pt x="1947989" y="650798"/>
                  </a:lnTo>
                  <a:lnTo>
                    <a:pt x="1954110" y="645680"/>
                  </a:lnTo>
                  <a:lnTo>
                    <a:pt x="1967166" y="634771"/>
                  </a:lnTo>
                  <a:lnTo>
                    <a:pt x="1973808" y="613003"/>
                  </a:lnTo>
                  <a:close/>
                </a:path>
                <a:path w="7056120" h="664845">
                  <a:moveTo>
                    <a:pt x="1975078" y="469595"/>
                  </a:moveTo>
                  <a:lnTo>
                    <a:pt x="1804073" y="469595"/>
                  </a:lnTo>
                  <a:lnTo>
                    <a:pt x="1804073" y="412165"/>
                  </a:lnTo>
                  <a:lnTo>
                    <a:pt x="1973173" y="412165"/>
                  </a:lnTo>
                  <a:lnTo>
                    <a:pt x="1973173" y="392811"/>
                  </a:lnTo>
                  <a:lnTo>
                    <a:pt x="1781225" y="392811"/>
                  </a:lnTo>
                  <a:lnTo>
                    <a:pt x="1781225" y="488632"/>
                  </a:lnTo>
                  <a:lnTo>
                    <a:pt x="1975078" y="488632"/>
                  </a:lnTo>
                  <a:lnTo>
                    <a:pt x="1975078" y="469595"/>
                  </a:lnTo>
                  <a:close/>
                </a:path>
                <a:path w="7056120" h="664845">
                  <a:moveTo>
                    <a:pt x="2005215" y="516864"/>
                  </a:moveTo>
                  <a:lnTo>
                    <a:pt x="1748548" y="516864"/>
                  </a:lnTo>
                  <a:lnTo>
                    <a:pt x="1748548" y="536219"/>
                  </a:lnTo>
                  <a:lnTo>
                    <a:pt x="2005215" y="536219"/>
                  </a:lnTo>
                  <a:lnTo>
                    <a:pt x="2005215" y="516864"/>
                  </a:lnTo>
                  <a:close/>
                </a:path>
                <a:path w="7056120" h="664845">
                  <a:moveTo>
                    <a:pt x="2192731" y="497827"/>
                  </a:moveTo>
                  <a:lnTo>
                    <a:pt x="2187879" y="476681"/>
                  </a:lnTo>
                  <a:lnTo>
                    <a:pt x="2177859" y="464832"/>
                  </a:lnTo>
                  <a:lnTo>
                    <a:pt x="2174176" y="460476"/>
                  </a:lnTo>
                  <a:lnTo>
                    <a:pt x="2170836" y="458851"/>
                  </a:lnTo>
                  <a:lnTo>
                    <a:pt x="2170836" y="497509"/>
                  </a:lnTo>
                  <a:lnTo>
                    <a:pt x="2167534" y="510921"/>
                  </a:lnTo>
                  <a:lnTo>
                    <a:pt x="2158225" y="521233"/>
                  </a:lnTo>
                  <a:lnTo>
                    <a:pt x="2143798" y="527850"/>
                  </a:lnTo>
                  <a:lnTo>
                    <a:pt x="2125154" y="530199"/>
                  </a:lnTo>
                  <a:lnTo>
                    <a:pt x="2106498" y="527862"/>
                  </a:lnTo>
                  <a:lnTo>
                    <a:pt x="2092071" y="521271"/>
                  </a:lnTo>
                  <a:lnTo>
                    <a:pt x="2082761" y="511048"/>
                  </a:lnTo>
                  <a:lnTo>
                    <a:pt x="2079459" y="497827"/>
                  </a:lnTo>
                  <a:lnTo>
                    <a:pt x="2082761" y="484111"/>
                  </a:lnTo>
                  <a:lnTo>
                    <a:pt x="2092071" y="473722"/>
                  </a:lnTo>
                  <a:lnTo>
                    <a:pt x="2106498" y="467131"/>
                  </a:lnTo>
                  <a:lnTo>
                    <a:pt x="2125154" y="464832"/>
                  </a:lnTo>
                  <a:lnTo>
                    <a:pt x="2143798" y="467131"/>
                  </a:lnTo>
                  <a:lnTo>
                    <a:pt x="2158225" y="473684"/>
                  </a:lnTo>
                  <a:lnTo>
                    <a:pt x="2167534" y="483971"/>
                  </a:lnTo>
                  <a:lnTo>
                    <a:pt x="2170836" y="497509"/>
                  </a:lnTo>
                  <a:lnTo>
                    <a:pt x="2170836" y="458851"/>
                  </a:lnTo>
                  <a:lnTo>
                    <a:pt x="2152840" y="450088"/>
                  </a:lnTo>
                  <a:lnTo>
                    <a:pt x="2125154" y="446430"/>
                  </a:lnTo>
                  <a:lnTo>
                    <a:pt x="2097455" y="450088"/>
                  </a:lnTo>
                  <a:lnTo>
                    <a:pt x="2076132" y="460425"/>
                  </a:lnTo>
                  <a:lnTo>
                    <a:pt x="2062416" y="476554"/>
                  </a:lnTo>
                  <a:lnTo>
                    <a:pt x="2057577" y="497509"/>
                  </a:lnTo>
                  <a:lnTo>
                    <a:pt x="2062416" y="518477"/>
                  </a:lnTo>
                  <a:lnTo>
                    <a:pt x="2076132" y="534593"/>
                  </a:lnTo>
                  <a:lnTo>
                    <a:pt x="2097455" y="544944"/>
                  </a:lnTo>
                  <a:lnTo>
                    <a:pt x="2125154" y="548601"/>
                  </a:lnTo>
                  <a:lnTo>
                    <a:pt x="2152840" y="544944"/>
                  </a:lnTo>
                  <a:lnTo>
                    <a:pt x="2174176" y="534631"/>
                  </a:lnTo>
                  <a:lnTo>
                    <a:pt x="2177973" y="530199"/>
                  </a:lnTo>
                  <a:lnTo>
                    <a:pt x="2187879" y="518617"/>
                  </a:lnTo>
                  <a:lnTo>
                    <a:pt x="2192731" y="497827"/>
                  </a:lnTo>
                  <a:close/>
                </a:path>
                <a:path w="7056120" h="664845">
                  <a:moveTo>
                    <a:pt x="2209228" y="411530"/>
                  </a:moveTo>
                  <a:lnTo>
                    <a:pt x="2136889" y="411530"/>
                  </a:lnTo>
                  <a:lnTo>
                    <a:pt x="2136889" y="379171"/>
                  </a:lnTo>
                  <a:lnTo>
                    <a:pt x="2113724" y="379171"/>
                  </a:lnTo>
                  <a:lnTo>
                    <a:pt x="2113724" y="411530"/>
                  </a:lnTo>
                  <a:lnTo>
                    <a:pt x="2041702" y="411530"/>
                  </a:lnTo>
                  <a:lnTo>
                    <a:pt x="2041702" y="430568"/>
                  </a:lnTo>
                  <a:lnTo>
                    <a:pt x="2209228" y="430568"/>
                  </a:lnTo>
                  <a:lnTo>
                    <a:pt x="2209228" y="411530"/>
                  </a:lnTo>
                  <a:close/>
                </a:path>
                <a:path w="7056120" h="664845">
                  <a:moveTo>
                    <a:pt x="2259990" y="574294"/>
                  </a:moveTo>
                  <a:lnTo>
                    <a:pt x="2076615" y="574294"/>
                  </a:lnTo>
                  <a:lnTo>
                    <a:pt x="2076615" y="593331"/>
                  </a:lnTo>
                  <a:lnTo>
                    <a:pt x="2236838" y="593331"/>
                  </a:lnTo>
                  <a:lnTo>
                    <a:pt x="2236838" y="664718"/>
                  </a:lnTo>
                  <a:lnTo>
                    <a:pt x="2259990" y="664718"/>
                  </a:lnTo>
                  <a:lnTo>
                    <a:pt x="2259990" y="574294"/>
                  </a:lnTo>
                  <a:close/>
                </a:path>
                <a:path w="7056120" h="664845">
                  <a:moveTo>
                    <a:pt x="2302510" y="460070"/>
                  </a:moveTo>
                  <a:lnTo>
                    <a:pt x="2259990" y="460070"/>
                  </a:lnTo>
                  <a:lnTo>
                    <a:pt x="2259990" y="380758"/>
                  </a:lnTo>
                  <a:lnTo>
                    <a:pt x="2236838" y="380758"/>
                  </a:lnTo>
                  <a:lnTo>
                    <a:pt x="2236838" y="558114"/>
                  </a:lnTo>
                  <a:lnTo>
                    <a:pt x="2259990" y="558114"/>
                  </a:lnTo>
                  <a:lnTo>
                    <a:pt x="2259990" y="479742"/>
                  </a:lnTo>
                  <a:lnTo>
                    <a:pt x="2302510" y="479742"/>
                  </a:lnTo>
                  <a:lnTo>
                    <a:pt x="2302510" y="460070"/>
                  </a:lnTo>
                  <a:close/>
                </a:path>
                <a:path w="7056120" h="664845">
                  <a:moveTo>
                    <a:pt x="2590520" y="29819"/>
                  </a:moveTo>
                  <a:lnTo>
                    <a:pt x="2397620" y="29819"/>
                  </a:lnTo>
                  <a:lnTo>
                    <a:pt x="2397620" y="49174"/>
                  </a:lnTo>
                  <a:lnTo>
                    <a:pt x="2567990" y="49174"/>
                  </a:lnTo>
                  <a:lnTo>
                    <a:pt x="2567914" y="86842"/>
                  </a:lnTo>
                  <a:lnTo>
                    <a:pt x="2567724" y="97739"/>
                  </a:lnTo>
                  <a:lnTo>
                    <a:pt x="2567355" y="108826"/>
                  </a:lnTo>
                  <a:lnTo>
                    <a:pt x="2390317" y="116433"/>
                  </a:lnTo>
                  <a:lnTo>
                    <a:pt x="2393810" y="136105"/>
                  </a:lnTo>
                  <a:lnTo>
                    <a:pt x="2566403" y="126276"/>
                  </a:lnTo>
                  <a:lnTo>
                    <a:pt x="2565133" y="143497"/>
                  </a:lnTo>
                  <a:lnTo>
                    <a:pt x="2563076" y="161493"/>
                  </a:lnTo>
                  <a:lnTo>
                    <a:pt x="2560078" y="180441"/>
                  </a:lnTo>
                  <a:lnTo>
                    <a:pt x="2555938" y="200507"/>
                  </a:lnTo>
                  <a:lnTo>
                    <a:pt x="2579103" y="202730"/>
                  </a:lnTo>
                  <a:lnTo>
                    <a:pt x="2585707" y="162890"/>
                  </a:lnTo>
                  <a:lnTo>
                    <a:pt x="2589098" y="128092"/>
                  </a:lnTo>
                  <a:lnTo>
                    <a:pt x="2589161" y="126276"/>
                  </a:lnTo>
                  <a:lnTo>
                    <a:pt x="2590292" y="97739"/>
                  </a:lnTo>
                  <a:lnTo>
                    <a:pt x="2590393" y="86842"/>
                  </a:lnTo>
                  <a:lnTo>
                    <a:pt x="2590520" y="29819"/>
                  </a:lnTo>
                  <a:close/>
                </a:path>
                <a:path w="7056120" h="664845">
                  <a:moveTo>
                    <a:pt x="2623197" y="223989"/>
                  </a:moveTo>
                  <a:lnTo>
                    <a:pt x="2366835" y="223989"/>
                  </a:lnTo>
                  <a:lnTo>
                    <a:pt x="2366835" y="243344"/>
                  </a:lnTo>
                  <a:lnTo>
                    <a:pt x="2623197" y="243344"/>
                  </a:lnTo>
                  <a:lnTo>
                    <a:pt x="2623197" y="223989"/>
                  </a:lnTo>
                  <a:close/>
                </a:path>
                <a:path w="7056120" h="664845">
                  <a:moveTo>
                    <a:pt x="2839897" y="7924"/>
                  </a:moveTo>
                  <a:lnTo>
                    <a:pt x="2818015" y="7924"/>
                  </a:lnTo>
                  <a:lnTo>
                    <a:pt x="2818015" y="117068"/>
                  </a:lnTo>
                  <a:lnTo>
                    <a:pt x="2765336" y="117068"/>
                  </a:lnTo>
                  <a:lnTo>
                    <a:pt x="2771902" y="97739"/>
                  </a:lnTo>
                  <a:lnTo>
                    <a:pt x="2776448" y="77851"/>
                  </a:lnTo>
                  <a:lnTo>
                    <a:pt x="2779090" y="57416"/>
                  </a:lnTo>
                  <a:lnTo>
                    <a:pt x="2779941" y="36474"/>
                  </a:lnTo>
                  <a:lnTo>
                    <a:pt x="2670797" y="36474"/>
                  </a:lnTo>
                  <a:lnTo>
                    <a:pt x="2670797" y="55829"/>
                  </a:lnTo>
                  <a:lnTo>
                    <a:pt x="2757093" y="55829"/>
                  </a:lnTo>
                  <a:lnTo>
                    <a:pt x="2748648" y="99174"/>
                  </a:lnTo>
                  <a:lnTo>
                    <a:pt x="2729763" y="139153"/>
                  </a:lnTo>
                  <a:lnTo>
                    <a:pt x="2700121" y="174917"/>
                  </a:lnTo>
                  <a:lnTo>
                    <a:pt x="2659367" y="205587"/>
                  </a:lnTo>
                  <a:lnTo>
                    <a:pt x="2673019" y="222402"/>
                  </a:lnTo>
                  <a:lnTo>
                    <a:pt x="2700248" y="203708"/>
                  </a:lnTo>
                  <a:lnTo>
                    <a:pt x="2723108" y="182981"/>
                  </a:lnTo>
                  <a:lnTo>
                    <a:pt x="2741853" y="160477"/>
                  </a:lnTo>
                  <a:lnTo>
                    <a:pt x="2756776" y="136423"/>
                  </a:lnTo>
                  <a:lnTo>
                    <a:pt x="2818015" y="136423"/>
                  </a:lnTo>
                  <a:lnTo>
                    <a:pt x="2818015" y="269367"/>
                  </a:lnTo>
                  <a:lnTo>
                    <a:pt x="2839897" y="269367"/>
                  </a:lnTo>
                  <a:lnTo>
                    <a:pt x="2839897" y="136423"/>
                  </a:lnTo>
                  <a:lnTo>
                    <a:pt x="2839897" y="117068"/>
                  </a:lnTo>
                  <a:lnTo>
                    <a:pt x="2839897" y="7924"/>
                  </a:lnTo>
                  <a:close/>
                </a:path>
                <a:path w="7056120" h="664845">
                  <a:moveTo>
                    <a:pt x="2898914" y="304"/>
                  </a:moveTo>
                  <a:lnTo>
                    <a:pt x="2876702" y="304"/>
                  </a:lnTo>
                  <a:lnTo>
                    <a:pt x="2876702" y="283959"/>
                  </a:lnTo>
                  <a:lnTo>
                    <a:pt x="2898914" y="283959"/>
                  </a:lnTo>
                  <a:lnTo>
                    <a:pt x="2898914" y="304"/>
                  </a:lnTo>
                  <a:close/>
                </a:path>
                <a:path w="7056120" h="664845">
                  <a:moveTo>
                    <a:pt x="3177489" y="87464"/>
                  </a:moveTo>
                  <a:lnTo>
                    <a:pt x="3008376" y="87464"/>
                  </a:lnTo>
                  <a:lnTo>
                    <a:pt x="3008376" y="9994"/>
                  </a:lnTo>
                  <a:lnTo>
                    <a:pt x="2985211" y="9994"/>
                  </a:lnTo>
                  <a:lnTo>
                    <a:pt x="2985211" y="87464"/>
                  </a:lnTo>
                  <a:lnTo>
                    <a:pt x="2985211" y="106514"/>
                  </a:lnTo>
                  <a:lnTo>
                    <a:pt x="3177489" y="106514"/>
                  </a:lnTo>
                  <a:lnTo>
                    <a:pt x="3177489" y="87464"/>
                  </a:lnTo>
                  <a:close/>
                </a:path>
                <a:path w="7056120" h="664845">
                  <a:moveTo>
                    <a:pt x="3179394" y="257644"/>
                  </a:moveTo>
                  <a:lnTo>
                    <a:pt x="3006788" y="257644"/>
                  </a:lnTo>
                  <a:lnTo>
                    <a:pt x="3006788" y="194144"/>
                  </a:lnTo>
                  <a:lnTo>
                    <a:pt x="2983623" y="194144"/>
                  </a:lnTo>
                  <a:lnTo>
                    <a:pt x="2983623" y="257644"/>
                  </a:lnTo>
                  <a:lnTo>
                    <a:pt x="2983623" y="276694"/>
                  </a:lnTo>
                  <a:lnTo>
                    <a:pt x="3179394" y="276694"/>
                  </a:lnTo>
                  <a:lnTo>
                    <a:pt x="3179394" y="257644"/>
                  </a:lnTo>
                  <a:close/>
                </a:path>
                <a:path w="7056120" h="664845">
                  <a:moveTo>
                    <a:pt x="3207308" y="145300"/>
                  </a:moveTo>
                  <a:lnTo>
                    <a:pt x="2949994" y="145300"/>
                  </a:lnTo>
                  <a:lnTo>
                    <a:pt x="2949994" y="164655"/>
                  </a:lnTo>
                  <a:lnTo>
                    <a:pt x="3207308" y="164655"/>
                  </a:lnTo>
                  <a:lnTo>
                    <a:pt x="3207308" y="145300"/>
                  </a:lnTo>
                  <a:close/>
                </a:path>
                <a:path w="7056120" h="664845">
                  <a:moveTo>
                    <a:pt x="3557663" y="64084"/>
                  </a:moveTo>
                  <a:lnTo>
                    <a:pt x="3550640" y="40614"/>
                  </a:lnTo>
                  <a:lnTo>
                    <a:pt x="3534714" y="26327"/>
                  </a:lnTo>
                  <a:lnTo>
                    <a:pt x="3533241" y="25006"/>
                  </a:lnTo>
                  <a:lnTo>
                    <a:pt x="3533241" y="64084"/>
                  </a:lnTo>
                  <a:lnTo>
                    <a:pt x="3527882" y="79705"/>
                  </a:lnTo>
                  <a:lnTo>
                    <a:pt x="3512769" y="91490"/>
                  </a:lnTo>
                  <a:lnTo>
                    <a:pt x="3489337" y="98933"/>
                  </a:lnTo>
                  <a:lnTo>
                    <a:pt x="3458997" y="101523"/>
                  </a:lnTo>
                  <a:lnTo>
                    <a:pt x="3428657" y="98933"/>
                  </a:lnTo>
                  <a:lnTo>
                    <a:pt x="3405213" y="91490"/>
                  </a:lnTo>
                  <a:lnTo>
                    <a:pt x="3390112" y="79705"/>
                  </a:lnTo>
                  <a:lnTo>
                    <a:pt x="3384753" y="64084"/>
                  </a:lnTo>
                  <a:lnTo>
                    <a:pt x="3390112" y="48412"/>
                  </a:lnTo>
                  <a:lnTo>
                    <a:pt x="3405213" y="36525"/>
                  </a:lnTo>
                  <a:lnTo>
                    <a:pt x="3428657" y="28968"/>
                  </a:lnTo>
                  <a:lnTo>
                    <a:pt x="3458997" y="26327"/>
                  </a:lnTo>
                  <a:lnTo>
                    <a:pt x="3489337" y="28968"/>
                  </a:lnTo>
                  <a:lnTo>
                    <a:pt x="3512769" y="36525"/>
                  </a:lnTo>
                  <a:lnTo>
                    <a:pt x="3527882" y="48412"/>
                  </a:lnTo>
                  <a:lnTo>
                    <a:pt x="3533241" y="64084"/>
                  </a:lnTo>
                  <a:lnTo>
                    <a:pt x="3533241" y="25006"/>
                  </a:lnTo>
                  <a:lnTo>
                    <a:pt x="3530701" y="22720"/>
                  </a:lnTo>
                  <a:lnTo>
                    <a:pt x="3499574" y="11303"/>
                  </a:lnTo>
                  <a:lnTo>
                    <a:pt x="3458997" y="7289"/>
                  </a:lnTo>
                  <a:lnTo>
                    <a:pt x="3418370" y="11303"/>
                  </a:lnTo>
                  <a:lnTo>
                    <a:pt x="3387128" y="22720"/>
                  </a:lnTo>
                  <a:lnTo>
                    <a:pt x="3367087" y="40614"/>
                  </a:lnTo>
                  <a:lnTo>
                    <a:pt x="3360001" y="64084"/>
                  </a:lnTo>
                  <a:lnTo>
                    <a:pt x="3367087" y="87680"/>
                  </a:lnTo>
                  <a:lnTo>
                    <a:pt x="3387128" y="105562"/>
                  </a:lnTo>
                  <a:lnTo>
                    <a:pt x="3418370" y="116916"/>
                  </a:lnTo>
                  <a:lnTo>
                    <a:pt x="3458997" y="120878"/>
                  </a:lnTo>
                  <a:lnTo>
                    <a:pt x="3499574" y="116916"/>
                  </a:lnTo>
                  <a:lnTo>
                    <a:pt x="3530701" y="105562"/>
                  </a:lnTo>
                  <a:lnTo>
                    <a:pt x="3535210" y="101523"/>
                  </a:lnTo>
                  <a:lnTo>
                    <a:pt x="3550640" y="87680"/>
                  </a:lnTo>
                  <a:lnTo>
                    <a:pt x="3557663" y="64084"/>
                  </a:lnTo>
                  <a:close/>
                </a:path>
                <a:path w="7056120" h="664845">
                  <a:moveTo>
                    <a:pt x="3559568" y="257937"/>
                  </a:moveTo>
                  <a:lnTo>
                    <a:pt x="3386975" y="257937"/>
                  </a:lnTo>
                  <a:lnTo>
                    <a:pt x="3386975" y="195122"/>
                  </a:lnTo>
                  <a:lnTo>
                    <a:pt x="3363811" y="195122"/>
                  </a:lnTo>
                  <a:lnTo>
                    <a:pt x="3363811" y="277291"/>
                  </a:lnTo>
                  <a:lnTo>
                    <a:pt x="3559568" y="277291"/>
                  </a:lnTo>
                  <a:lnTo>
                    <a:pt x="3559568" y="257937"/>
                  </a:lnTo>
                  <a:close/>
                </a:path>
                <a:path w="7056120" h="664845">
                  <a:moveTo>
                    <a:pt x="3587813" y="145300"/>
                  </a:moveTo>
                  <a:lnTo>
                    <a:pt x="3330498" y="145300"/>
                  </a:lnTo>
                  <a:lnTo>
                    <a:pt x="3330498" y="164655"/>
                  </a:lnTo>
                  <a:lnTo>
                    <a:pt x="3449790" y="164655"/>
                  </a:lnTo>
                  <a:lnTo>
                    <a:pt x="3449790" y="223672"/>
                  </a:lnTo>
                  <a:lnTo>
                    <a:pt x="3472954" y="223672"/>
                  </a:lnTo>
                  <a:lnTo>
                    <a:pt x="3472954" y="164655"/>
                  </a:lnTo>
                  <a:lnTo>
                    <a:pt x="3587813" y="164655"/>
                  </a:lnTo>
                  <a:lnTo>
                    <a:pt x="3587813" y="145300"/>
                  </a:lnTo>
                  <a:close/>
                </a:path>
                <a:path w="7056120" h="664845">
                  <a:moveTo>
                    <a:pt x="3847973" y="232562"/>
                  </a:moveTo>
                  <a:lnTo>
                    <a:pt x="3841331" y="210921"/>
                  </a:lnTo>
                  <a:lnTo>
                    <a:pt x="3828516" y="200190"/>
                  </a:lnTo>
                  <a:lnTo>
                    <a:pt x="3824503" y="196837"/>
                  </a:lnTo>
                  <a:lnTo>
                    <a:pt x="3824503" y="232562"/>
                  </a:lnTo>
                  <a:lnTo>
                    <a:pt x="3819474" y="246494"/>
                  </a:lnTo>
                  <a:lnTo>
                    <a:pt x="3804945" y="256755"/>
                  </a:lnTo>
                  <a:lnTo>
                    <a:pt x="3781806" y="263080"/>
                  </a:lnTo>
                  <a:lnTo>
                    <a:pt x="3750894" y="265239"/>
                  </a:lnTo>
                  <a:lnTo>
                    <a:pt x="3720122" y="263080"/>
                  </a:lnTo>
                  <a:lnTo>
                    <a:pt x="3696957" y="256755"/>
                  </a:lnTo>
                  <a:lnTo>
                    <a:pt x="3682365" y="246494"/>
                  </a:lnTo>
                  <a:lnTo>
                    <a:pt x="3677285" y="232562"/>
                  </a:lnTo>
                  <a:lnTo>
                    <a:pt x="3682365" y="218795"/>
                  </a:lnTo>
                  <a:lnTo>
                    <a:pt x="3696957" y="208648"/>
                  </a:lnTo>
                  <a:lnTo>
                    <a:pt x="3720122" y="202349"/>
                  </a:lnTo>
                  <a:lnTo>
                    <a:pt x="3750894" y="200190"/>
                  </a:lnTo>
                  <a:lnTo>
                    <a:pt x="3781806" y="202349"/>
                  </a:lnTo>
                  <a:lnTo>
                    <a:pt x="3804945" y="208648"/>
                  </a:lnTo>
                  <a:lnTo>
                    <a:pt x="3819474" y="218795"/>
                  </a:lnTo>
                  <a:lnTo>
                    <a:pt x="3824503" y="232562"/>
                  </a:lnTo>
                  <a:lnTo>
                    <a:pt x="3824503" y="196837"/>
                  </a:lnTo>
                  <a:lnTo>
                    <a:pt x="3822166" y="194881"/>
                  </a:lnTo>
                  <a:lnTo>
                    <a:pt x="3791623" y="184912"/>
                  </a:lnTo>
                  <a:lnTo>
                    <a:pt x="3750894" y="181470"/>
                  </a:lnTo>
                  <a:lnTo>
                    <a:pt x="3710203" y="184912"/>
                  </a:lnTo>
                  <a:lnTo>
                    <a:pt x="3679787" y="194881"/>
                  </a:lnTo>
                  <a:lnTo>
                    <a:pt x="3660724" y="210921"/>
                  </a:lnTo>
                  <a:lnTo>
                    <a:pt x="3654120" y="232562"/>
                  </a:lnTo>
                  <a:lnTo>
                    <a:pt x="3660724" y="254330"/>
                  </a:lnTo>
                  <a:lnTo>
                    <a:pt x="3679787" y="270357"/>
                  </a:lnTo>
                  <a:lnTo>
                    <a:pt x="3710203" y="280250"/>
                  </a:lnTo>
                  <a:lnTo>
                    <a:pt x="3750894" y="283641"/>
                  </a:lnTo>
                  <a:lnTo>
                    <a:pt x="3791623" y="280250"/>
                  </a:lnTo>
                  <a:lnTo>
                    <a:pt x="3822166" y="270357"/>
                  </a:lnTo>
                  <a:lnTo>
                    <a:pt x="3828275" y="265239"/>
                  </a:lnTo>
                  <a:lnTo>
                    <a:pt x="3841331" y="254330"/>
                  </a:lnTo>
                  <a:lnTo>
                    <a:pt x="3847973" y="232562"/>
                  </a:lnTo>
                  <a:close/>
                </a:path>
                <a:path w="7056120" h="664845">
                  <a:moveTo>
                    <a:pt x="3879392" y="140868"/>
                  </a:moveTo>
                  <a:lnTo>
                    <a:pt x="3762629" y="140868"/>
                  </a:lnTo>
                  <a:lnTo>
                    <a:pt x="3762629" y="106921"/>
                  </a:lnTo>
                  <a:lnTo>
                    <a:pt x="3849243" y="106921"/>
                  </a:lnTo>
                  <a:lnTo>
                    <a:pt x="3849243" y="87884"/>
                  </a:lnTo>
                  <a:lnTo>
                    <a:pt x="3678237" y="87884"/>
                  </a:lnTo>
                  <a:lnTo>
                    <a:pt x="3678237" y="32359"/>
                  </a:lnTo>
                  <a:lnTo>
                    <a:pt x="3847338" y="32359"/>
                  </a:lnTo>
                  <a:lnTo>
                    <a:pt x="3847338" y="13004"/>
                  </a:lnTo>
                  <a:lnTo>
                    <a:pt x="3655390" y="13004"/>
                  </a:lnTo>
                  <a:lnTo>
                    <a:pt x="3655390" y="106921"/>
                  </a:lnTo>
                  <a:lnTo>
                    <a:pt x="3739464" y="106921"/>
                  </a:lnTo>
                  <a:lnTo>
                    <a:pt x="3739464" y="140868"/>
                  </a:lnTo>
                  <a:lnTo>
                    <a:pt x="3622713" y="140868"/>
                  </a:lnTo>
                  <a:lnTo>
                    <a:pt x="3622713" y="160223"/>
                  </a:lnTo>
                  <a:lnTo>
                    <a:pt x="3879392" y="160223"/>
                  </a:lnTo>
                  <a:lnTo>
                    <a:pt x="3879392" y="140868"/>
                  </a:lnTo>
                  <a:close/>
                </a:path>
                <a:path w="7056120" h="664845">
                  <a:moveTo>
                    <a:pt x="4138599" y="11734"/>
                  </a:moveTo>
                  <a:lnTo>
                    <a:pt x="4115765" y="11734"/>
                  </a:lnTo>
                  <a:lnTo>
                    <a:pt x="4115765" y="51904"/>
                  </a:lnTo>
                  <a:lnTo>
                    <a:pt x="3970134" y="51904"/>
                  </a:lnTo>
                  <a:lnTo>
                    <a:pt x="3970134" y="11264"/>
                  </a:lnTo>
                  <a:lnTo>
                    <a:pt x="3947287" y="11264"/>
                  </a:lnTo>
                  <a:lnTo>
                    <a:pt x="3947287" y="51904"/>
                  </a:lnTo>
                  <a:lnTo>
                    <a:pt x="3947287" y="70954"/>
                  </a:lnTo>
                  <a:lnTo>
                    <a:pt x="3947287" y="114134"/>
                  </a:lnTo>
                  <a:lnTo>
                    <a:pt x="3947287" y="134454"/>
                  </a:lnTo>
                  <a:lnTo>
                    <a:pt x="4138599" y="134454"/>
                  </a:lnTo>
                  <a:lnTo>
                    <a:pt x="4138599" y="114528"/>
                  </a:lnTo>
                  <a:lnTo>
                    <a:pt x="4138599" y="114134"/>
                  </a:lnTo>
                  <a:lnTo>
                    <a:pt x="4138599" y="71069"/>
                  </a:lnTo>
                  <a:lnTo>
                    <a:pt x="4115765" y="71069"/>
                  </a:lnTo>
                  <a:lnTo>
                    <a:pt x="4115765" y="114134"/>
                  </a:lnTo>
                  <a:lnTo>
                    <a:pt x="3970134" y="114134"/>
                  </a:lnTo>
                  <a:lnTo>
                    <a:pt x="3970134" y="70954"/>
                  </a:lnTo>
                  <a:lnTo>
                    <a:pt x="4138599" y="70954"/>
                  </a:lnTo>
                  <a:lnTo>
                    <a:pt x="4138599" y="52031"/>
                  </a:lnTo>
                  <a:lnTo>
                    <a:pt x="4138599" y="51904"/>
                  </a:lnTo>
                  <a:lnTo>
                    <a:pt x="4138599" y="11734"/>
                  </a:lnTo>
                  <a:close/>
                </a:path>
                <a:path w="7056120" h="664845">
                  <a:moveTo>
                    <a:pt x="4171924" y="168783"/>
                  </a:moveTo>
                  <a:lnTo>
                    <a:pt x="3914292" y="168783"/>
                  </a:lnTo>
                  <a:lnTo>
                    <a:pt x="3914292" y="188137"/>
                  </a:lnTo>
                  <a:lnTo>
                    <a:pt x="4031043" y="188137"/>
                  </a:lnTo>
                  <a:lnTo>
                    <a:pt x="4031043" y="283959"/>
                  </a:lnTo>
                  <a:lnTo>
                    <a:pt x="4054208" y="283959"/>
                  </a:lnTo>
                  <a:lnTo>
                    <a:pt x="4054208" y="188137"/>
                  </a:lnTo>
                  <a:lnTo>
                    <a:pt x="4171924" y="188137"/>
                  </a:lnTo>
                  <a:lnTo>
                    <a:pt x="4171924" y="168783"/>
                  </a:lnTo>
                  <a:close/>
                </a:path>
                <a:path w="7056120" h="664845">
                  <a:moveTo>
                    <a:pt x="4383862" y="210985"/>
                  </a:moveTo>
                  <a:lnTo>
                    <a:pt x="4382668" y="200190"/>
                  </a:lnTo>
                  <a:lnTo>
                    <a:pt x="4381957" y="193852"/>
                  </a:lnTo>
                  <a:lnTo>
                    <a:pt x="4362831" y="196138"/>
                  </a:lnTo>
                  <a:lnTo>
                    <a:pt x="4343171" y="197853"/>
                  </a:lnTo>
                  <a:lnTo>
                    <a:pt x="4323156" y="199161"/>
                  </a:lnTo>
                  <a:lnTo>
                    <a:pt x="4302950" y="200190"/>
                  </a:lnTo>
                  <a:lnTo>
                    <a:pt x="4302950" y="150380"/>
                  </a:lnTo>
                  <a:lnTo>
                    <a:pt x="4328617" y="143243"/>
                  </a:lnTo>
                  <a:lnTo>
                    <a:pt x="4345965" y="131025"/>
                  </a:lnTo>
                  <a:lnTo>
                    <a:pt x="4348569" y="129209"/>
                  </a:lnTo>
                  <a:lnTo>
                    <a:pt x="4361497" y="109334"/>
                  </a:lnTo>
                  <a:lnTo>
                    <a:pt x="4366095" y="84709"/>
                  </a:lnTo>
                  <a:lnTo>
                    <a:pt x="4360557" y="57797"/>
                  </a:lnTo>
                  <a:lnTo>
                    <a:pt x="4346168" y="38379"/>
                  </a:lnTo>
                  <a:lnTo>
                    <a:pt x="4345114" y="36957"/>
                  </a:lnTo>
                  <a:lnTo>
                    <a:pt x="4343565" y="36080"/>
                  </a:lnTo>
                  <a:lnTo>
                    <a:pt x="4343565" y="84709"/>
                  </a:lnTo>
                  <a:lnTo>
                    <a:pt x="4339679" y="103454"/>
                  </a:lnTo>
                  <a:lnTo>
                    <a:pt x="4328858" y="118097"/>
                  </a:lnTo>
                  <a:lnTo>
                    <a:pt x="4312374" y="127635"/>
                  </a:lnTo>
                  <a:lnTo>
                    <a:pt x="4291533" y="131025"/>
                  </a:lnTo>
                  <a:lnTo>
                    <a:pt x="4270502" y="127635"/>
                  </a:lnTo>
                  <a:lnTo>
                    <a:pt x="4253941" y="118097"/>
                  </a:lnTo>
                  <a:lnTo>
                    <a:pt x="4243082" y="103454"/>
                  </a:lnTo>
                  <a:lnTo>
                    <a:pt x="4239184" y="84709"/>
                  </a:lnTo>
                  <a:lnTo>
                    <a:pt x="4243082" y="66090"/>
                  </a:lnTo>
                  <a:lnTo>
                    <a:pt x="4253941" y="51435"/>
                  </a:lnTo>
                  <a:lnTo>
                    <a:pt x="4270502" y="41833"/>
                  </a:lnTo>
                  <a:lnTo>
                    <a:pt x="4291533" y="38379"/>
                  </a:lnTo>
                  <a:lnTo>
                    <a:pt x="4312374" y="41833"/>
                  </a:lnTo>
                  <a:lnTo>
                    <a:pt x="4328858" y="51435"/>
                  </a:lnTo>
                  <a:lnTo>
                    <a:pt x="4339679" y="66090"/>
                  </a:lnTo>
                  <a:lnTo>
                    <a:pt x="4343565" y="84709"/>
                  </a:lnTo>
                  <a:lnTo>
                    <a:pt x="4343565" y="36080"/>
                  </a:lnTo>
                  <a:lnTo>
                    <a:pt x="4321518" y="23495"/>
                  </a:lnTo>
                  <a:lnTo>
                    <a:pt x="4291533" y="18707"/>
                  </a:lnTo>
                  <a:lnTo>
                    <a:pt x="4261358" y="23495"/>
                  </a:lnTo>
                  <a:lnTo>
                    <a:pt x="4237672" y="36957"/>
                  </a:lnTo>
                  <a:lnTo>
                    <a:pt x="4222204" y="57797"/>
                  </a:lnTo>
                  <a:lnTo>
                    <a:pt x="4216654" y="84709"/>
                  </a:lnTo>
                  <a:lnTo>
                    <a:pt x="4221302" y="109474"/>
                  </a:lnTo>
                  <a:lnTo>
                    <a:pt x="4234345" y="129324"/>
                  </a:lnTo>
                  <a:lnTo>
                    <a:pt x="4254398" y="143294"/>
                  </a:lnTo>
                  <a:lnTo>
                    <a:pt x="4280116" y="150380"/>
                  </a:lnTo>
                  <a:lnTo>
                    <a:pt x="4280116" y="201142"/>
                  </a:lnTo>
                  <a:lnTo>
                    <a:pt x="4259681" y="201701"/>
                  </a:lnTo>
                  <a:lnTo>
                    <a:pt x="4203331" y="202095"/>
                  </a:lnTo>
                  <a:lnTo>
                    <a:pt x="4206824" y="221767"/>
                  </a:lnTo>
                  <a:lnTo>
                    <a:pt x="4247159" y="221462"/>
                  </a:lnTo>
                  <a:lnTo>
                    <a:pt x="4291533" y="220065"/>
                  </a:lnTo>
                  <a:lnTo>
                    <a:pt x="4337812" y="216814"/>
                  </a:lnTo>
                  <a:lnTo>
                    <a:pt x="4383862" y="210985"/>
                  </a:lnTo>
                  <a:close/>
                </a:path>
                <a:path w="7056120" h="664845">
                  <a:moveTo>
                    <a:pt x="4469841" y="118338"/>
                  </a:moveTo>
                  <a:lnTo>
                    <a:pt x="4423524" y="118338"/>
                  </a:lnTo>
                  <a:lnTo>
                    <a:pt x="4423524" y="0"/>
                  </a:lnTo>
                  <a:lnTo>
                    <a:pt x="4400359" y="0"/>
                  </a:lnTo>
                  <a:lnTo>
                    <a:pt x="4400359" y="283959"/>
                  </a:lnTo>
                  <a:lnTo>
                    <a:pt x="4423524" y="283959"/>
                  </a:lnTo>
                  <a:lnTo>
                    <a:pt x="4423524" y="137693"/>
                  </a:lnTo>
                  <a:lnTo>
                    <a:pt x="4469841" y="137693"/>
                  </a:lnTo>
                  <a:lnTo>
                    <a:pt x="4469841" y="118338"/>
                  </a:lnTo>
                  <a:close/>
                </a:path>
                <a:path w="7056120" h="664845">
                  <a:moveTo>
                    <a:pt x="4810404" y="13804"/>
                  </a:moveTo>
                  <a:lnTo>
                    <a:pt x="4620031" y="13804"/>
                  </a:lnTo>
                  <a:lnTo>
                    <a:pt x="4620031" y="32854"/>
                  </a:lnTo>
                  <a:lnTo>
                    <a:pt x="4620031" y="93814"/>
                  </a:lnTo>
                  <a:lnTo>
                    <a:pt x="4620031" y="112864"/>
                  </a:lnTo>
                  <a:lnTo>
                    <a:pt x="4810404" y="112864"/>
                  </a:lnTo>
                  <a:lnTo>
                    <a:pt x="4810404" y="93814"/>
                  </a:lnTo>
                  <a:lnTo>
                    <a:pt x="4642878" y="93814"/>
                  </a:lnTo>
                  <a:lnTo>
                    <a:pt x="4642878" y="32854"/>
                  </a:lnTo>
                  <a:lnTo>
                    <a:pt x="4787874" y="32854"/>
                  </a:lnTo>
                  <a:lnTo>
                    <a:pt x="4787874" y="93268"/>
                  </a:lnTo>
                  <a:lnTo>
                    <a:pt x="4810404" y="93268"/>
                  </a:lnTo>
                  <a:lnTo>
                    <a:pt x="4810404" y="32854"/>
                  </a:lnTo>
                  <a:lnTo>
                    <a:pt x="4810404" y="32677"/>
                  </a:lnTo>
                  <a:lnTo>
                    <a:pt x="4810404" y="13804"/>
                  </a:lnTo>
                  <a:close/>
                </a:path>
                <a:path w="7056120" h="664845">
                  <a:moveTo>
                    <a:pt x="4815484" y="257644"/>
                  </a:moveTo>
                  <a:lnTo>
                    <a:pt x="4642878" y="257644"/>
                  </a:lnTo>
                  <a:lnTo>
                    <a:pt x="4642878" y="196684"/>
                  </a:lnTo>
                  <a:lnTo>
                    <a:pt x="4619714" y="196684"/>
                  </a:lnTo>
                  <a:lnTo>
                    <a:pt x="4619714" y="257644"/>
                  </a:lnTo>
                  <a:lnTo>
                    <a:pt x="4619714" y="277964"/>
                  </a:lnTo>
                  <a:lnTo>
                    <a:pt x="4815484" y="277964"/>
                  </a:lnTo>
                  <a:lnTo>
                    <a:pt x="4815484" y="257644"/>
                  </a:lnTo>
                  <a:close/>
                </a:path>
                <a:path w="7056120" h="664845">
                  <a:moveTo>
                    <a:pt x="4844351" y="145935"/>
                  </a:moveTo>
                  <a:lnTo>
                    <a:pt x="4586402" y="145935"/>
                  </a:lnTo>
                  <a:lnTo>
                    <a:pt x="4586402" y="164973"/>
                  </a:lnTo>
                  <a:lnTo>
                    <a:pt x="4705388" y="164973"/>
                  </a:lnTo>
                  <a:lnTo>
                    <a:pt x="4705388" y="224307"/>
                  </a:lnTo>
                  <a:lnTo>
                    <a:pt x="4728540" y="224307"/>
                  </a:lnTo>
                  <a:lnTo>
                    <a:pt x="4728540" y="164973"/>
                  </a:lnTo>
                  <a:lnTo>
                    <a:pt x="4844351" y="164973"/>
                  </a:lnTo>
                  <a:lnTo>
                    <a:pt x="4844351" y="145935"/>
                  </a:lnTo>
                  <a:close/>
                </a:path>
                <a:path w="7056120" h="664845">
                  <a:moveTo>
                    <a:pt x="5050587" y="35217"/>
                  </a:moveTo>
                  <a:lnTo>
                    <a:pt x="4977295" y="35217"/>
                  </a:lnTo>
                  <a:lnTo>
                    <a:pt x="4977295" y="304"/>
                  </a:lnTo>
                  <a:lnTo>
                    <a:pt x="4954130" y="304"/>
                  </a:lnTo>
                  <a:lnTo>
                    <a:pt x="4954130" y="35217"/>
                  </a:lnTo>
                  <a:lnTo>
                    <a:pt x="4880521" y="35217"/>
                  </a:lnTo>
                  <a:lnTo>
                    <a:pt x="4880521" y="54254"/>
                  </a:lnTo>
                  <a:lnTo>
                    <a:pt x="5050587" y="54254"/>
                  </a:lnTo>
                  <a:lnTo>
                    <a:pt x="5050587" y="35217"/>
                  </a:lnTo>
                  <a:close/>
                </a:path>
                <a:path w="7056120" h="664845">
                  <a:moveTo>
                    <a:pt x="5057241" y="217335"/>
                  </a:moveTo>
                  <a:lnTo>
                    <a:pt x="5056302" y="207175"/>
                  </a:lnTo>
                  <a:lnTo>
                    <a:pt x="5055654" y="200190"/>
                  </a:lnTo>
                  <a:lnTo>
                    <a:pt x="5036591" y="202717"/>
                  </a:lnTo>
                  <a:lnTo>
                    <a:pt x="5017071" y="204635"/>
                  </a:lnTo>
                  <a:lnTo>
                    <a:pt x="4997259" y="206082"/>
                  </a:lnTo>
                  <a:lnTo>
                    <a:pt x="4977295" y="207175"/>
                  </a:lnTo>
                  <a:lnTo>
                    <a:pt x="4977295" y="175768"/>
                  </a:lnTo>
                  <a:lnTo>
                    <a:pt x="4999926" y="170091"/>
                  </a:lnTo>
                  <a:lnTo>
                    <a:pt x="5017224" y="159181"/>
                  </a:lnTo>
                  <a:lnTo>
                    <a:pt x="5018075" y="158000"/>
                  </a:lnTo>
                  <a:lnTo>
                    <a:pt x="5028285" y="143637"/>
                  </a:lnTo>
                  <a:lnTo>
                    <a:pt x="5032184" y="124053"/>
                  </a:lnTo>
                  <a:lnTo>
                    <a:pt x="5027396" y="102438"/>
                  </a:lnTo>
                  <a:lnTo>
                    <a:pt x="5017084" y="89789"/>
                  </a:lnTo>
                  <a:lnTo>
                    <a:pt x="5013858" y="85813"/>
                  </a:lnTo>
                  <a:lnTo>
                    <a:pt x="5010289" y="84010"/>
                  </a:lnTo>
                  <a:lnTo>
                    <a:pt x="5010289" y="124053"/>
                  </a:lnTo>
                  <a:lnTo>
                    <a:pt x="5007089" y="137922"/>
                  </a:lnTo>
                  <a:lnTo>
                    <a:pt x="4998034" y="148640"/>
                  </a:lnTo>
                  <a:lnTo>
                    <a:pt x="4983924" y="155549"/>
                  </a:lnTo>
                  <a:lnTo>
                    <a:pt x="4965547" y="158000"/>
                  </a:lnTo>
                  <a:lnTo>
                    <a:pt x="4947501" y="155549"/>
                  </a:lnTo>
                  <a:lnTo>
                    <a:pt x="4933467" y="148640"/>
                  </a:lnTo>
                  <a:lnTo>
                    <a:pt x="4924374" y="137922"/>
                  </a:lnTo>
                  <a:lnTo>
                    <a:pt x="4921135" y="124053"/>
                  </a:lnTo>
                  <a:lnTo>
                    <a:pt x="4924374" y="109994"/>
                  </a:lnTo>
                  <a:lnTo>
                    <a:pt x="4933467" y="99187"/>
                  </a:lnTo>
                  <a:lnTo>
                    <a:pt x="4947501" y="92240"/>
                  </a:lnTo>
                  <a:lnTo>
                    <a:pt x="4965547" y="89789"/>
                  </a:lnTo>
                  <a:lnTo>
                    <a:pt x="4983924" y="92240"/>
                  </a:lnTo>
                  <a:lnTo>
                    <a:pt x="4998034" y="99187"/>
                  </a:lnTo>
                  <a:lnTo>
                    <a:pt x="5007089" y="109994"/>
                  </a:lnTo>
                  <a:lnTo>
                    <a:pt x="5010289" y="124053"/>
                  </a:lnTo>
                  <a:lnTo>
                    <a:pt x="5010289" y="84010"/>
                  </a:lnTo>
                  <a:lnTo>
                    <a:pt x="4992827" y="75145"/>
                  </a:lnTo>
                  <a:lnTo>
                    <a:pt x="4965547" y="71386"/>
                  </a:lnTo>
                  <a:lnTo>
                    <a:pt x="4938598" y="75145"/>
                  </a:lnTo>
                  <a:lnTo>
                    <a:pt x="4917643" y="85813"/>
                  </a:lnTo>
                  <a:lnTo>
                    <a:pt x="4904067" y="102438"/>
                  </a:lnTo>
                  <a:lnTo>
                    <a:pt x="4899241" y="124053"/>
                  </a:lnTo>
                  <a:lnTo>
                    <a:pt x="4903178" y="143510"/>
                  </a:lnTo>
                  <a:lnTo>
                    <a:pt x="4914316" y="159067"/>
                  </a:lnTo>
                  <a:lnTo>
                    <a:pt x="4931638" y="170053"/>
                  </a:lnTo>
                  <a:lnTo>
                    <a:pt x="4954130" y="175768"/>
                  </a:lnTo>
                  <a:lnTo>
                    <a:pt x="4954130" y="208127"/>
                  </a:lnTo>
                  <a:lnTo>
                    <a:pt x="4933226" y="208673"/>
                  </a:lnTo>
                  <a:lnTo>
                    <a:pt x="4875758" y="209080"/>
                  </a:lnTo>
                  <a:lnTo>
                    <a:pt x="4879568" y="228752"/>
                  </a:lnTo>
                  <a:lnTo>
                    <a:pt x="4919650" y="228485"/>
                  </a:lnTo>
                  <a:lnTo>
                    <a:pt x="4964125" y="227088"/>
                  </a:lnTo>
                  <a:lnTo>
                    <a:pt x="5010747" y="223659"/>
                  </a:lnTo>
                  <a:lnTo>
                    <a:pt x="5057241" y="217335"/>
                  </a:lnTo>
                  <a:close/>
                </a:path>
                <a:path w="7056120" h="664845">
                  <a:moveTo>
                    <a:pt x="5141963" y="121831"/>
                  </a:moveTo>
                  <a:lnTo>
                    <a:pt x="5096268" y="121831"/>
                  </a:lnTo>
                  <a:lnTo>
                    <a:pt x="5096268" y="304"/>
                  </a:lnTo>
                  <a:lnTo>
                    <a:pt x="5073104" y="304"/>
                  </a:lnTo>
                  <a:lnTo>
                    <a:pt x="5073104" y="283959"/>
                  </a:lnTo>
                  <a:lnTo>
                    <a:pt x="5096268" y="283959"/>
                  </a:lnTo>
                  <a:lnTo>
                    <a:pt x="5096268" y="141185"/>
                  </a:lnTo>
                  <a:lnTo>
                    <a:pt x="5141963" y="141185"/>
                  </a:lnTo>
                  <a:lnTo>
                    <a:pt x="5141963" y="121831"/>
                  </a:lnTo>
                  <a:close/>
                </a:path>
                <a:path w="7056120" h="664845">
                  <a:moveTo>
                    <a:pt x="5394833" y="11734"/>
                  </a:moveTo>
                  <a:lnTo>
                    <a:pt x="5371985" y="11734"/>
                  </a:lnTo>
                  <a:lnTo>
                    <a:pt x="5371985" y="51904"/>
                  </a:lnTo>
                  <a:lnTo>
                    <a:pt x="5226355" y="51904"/>
                  </a:lnTo>
                  <a:lnTo>
                    <a:pt x="5226355" y="11264"/>
                  </a:lnTo>
                  <a:lnTo>
                    <a:pt x="5203507" y="11264"/>
                  </a:lnTo>
                  <a:lnTo>
                    <a:pt x="5203507" y="51904"/>
                  </a:lnTo>
                  <a:lnTo>
                    <a:pt x="5203507" y="70954"/>
                  </a:lnTo>
                  <a:lnTo>
                    <a:pt x="5203507" y="114134"/>
                  </a:lnTo>
                  <a:lnTo>
                    <a:pt x="5203507" y="134454"/>
                  </a:lnTo>
                  <a:lnTo>
                    <a:pt x="5394833" y="134454"/>
                  </a:lnTo>
                  <a:lnTo>
                    <a:pt x="5394833" y="114528"/>
                  </a:lnTo>
                  <a:lnTo>
                    <a:pt x="5394833" y="114134"/>
                  </a:lnTo>
                  <a:lnTo>
                    <a:pt x="5394833" y="71069"/>
                  </a:lnTo>
                  <a:lnTo>
                    <a:pt x="5371985" y="71069"/>
                  </a:lnTo>
                  <a:lnTo>
                    <a:pt x="5371985" y="114134"/>
                  </a:lnTo>
                  <a:lnTo>
                    <a:pt x="5226355" y="114134"/>
                  </a:lnTo>
                  <a:lnTo>
                    <a:pt x="5226355" y="70954"/>
                  </a:lnTo>
                  <a:lnTo>
                    <a:pt x="5394833" y="70954"/>
                  </a:lnTo>
                  <a:lnTo>
                    <a:pt x="5394833" y="52031"/>
                  </a:lnTo>
                  <a:lnTo>
                    <a:pt x="5394833" y="51904"/>
                  </a:lnTo>
                  <a:lnTo>
                    <a:pt x="5394833" y="11734"/>
                  </a:lnTo>
                  <a:close/>
                </a:path>
                <a:path w="7056120" h="664845">
                  <a:moveTo>
                    <a:pt x="5428145" y="168783"/>
                  </a:moveTo>
                  <a:lnTo>
                    <a:pt x="5170513" y="168783"/>
                  </a:lnTo>
                  <a:lnTo>
                    <a:pt x="5170513" y="188137"/>
                  </a:lnTo>
                  <a:lnTo>
                    <a:pt x="5287276" y="188137"/>
                  </a:lnTo>
                  <a:lnTo>
                    <a:pt x="5287276" y="283959"/>
                  </a:lnTo>
                  <a:lnTo>
                    <a:pt x="5310429" y="283959"/>
                  </a:lnTo>
                  <a:lnTo>
                    <a:pt x="5310429" y="188137"/>
                  </a:lnTo>
                  <a:lnTo>
                    <a:pt x="5428145" y="188137"/>
                  </a:lnTo>
                  <a:lnTo>
                    <a:pt x="5428145" y="168783"/>
                  </a:lnTo>
                  <a:close/>
                </a:path>
                <a:path w="7056120" h="664845">
                  <a:moveTo>
                    <a:pt x="5720042" y="228434"/>
                  </a:moveTo>
                  <a:lnTo>
                    <a:pt x="5602643" y="228434"/>
                  </a:lnTo>
                  <a:lnTo>
                    <a:pt x="5602643" y="173824"/>
                  </a:lnTo>
                  <a:lnTo>
                    <a:pt x="5694019" y="173824"/>
                  </a:lnTo>
                  <a:lnTo>
                    <a:pt x="5694019" y="154774"/>
                  </a:lnTo>
                  <a:lnTo>
                    <a:pt x="5518251" y="154774"/>
                  </a:lnTo>
                  <a:lnTo>
                    <a:pt x="5518251" y="106514"/>
                  </a:lnTo>
                  <a:lnTo>
                    <a:pt x="5687365" y="106514"/>
                  </a:lnTo>
                  <a:lnTo>
                    <a:pt x="5687365" y="87464"/>
                  </a:lnTo>
                  <a:lnTo>
                    <a:pt x="5687365" y="40474"/>
                  </a:lnTo>
                  <a:lnTo>
                    <a:pt x="5687365" y="21424"/>
                  </a:lnTo>
                  <a:lnTo>
                    <a:pt x="5494769" y="21424"/>
                  </a:lnTo>
                  <a:lnTo>
                    <a:pt x="5494769" y="40474"/>
                  </a:lnTo>
                  <a:lnTo>
                    <a:pt x="5664835" y="40474"/>
                  </a:lnTo>
                  <a:lnTo>
                    <a:pt x="5664835" y="87464"/>
                  </a:lnTo>
                  <a:lnTo>
                    <a:pt x="5495404" y="87464"/>
                  </a:lnTo>
                  <a:lnTo>
                    <a:pt x="5495404" y="106514"/>
                  </a:lnTo>
                  <a:lnTo>
                    <a:pt x="5495404" y="154774"/>
                  </a:lnTo>
                  <a:lnTo>
                    <a:pt x="5495404" y="173824"/>
                  </a:lnTo>
                  <a:lnTo>
                    <a:pt x="5579478" y="173824"/>
                  </a:lnTo>
                  <a:lnTo>
                    <a:pt x="5579478" y="228434"/>
                  </a:lnTo>
                  <a:lnTo>
                    <a:pt x="5462727" y="228434"/>
                  </a:lnTo>
                  <a:lnTo>
                    <a:pt x="5462727" y="247484"/>
                  </a:lnTo>
                  <a:lnTo>
                    <a:pt x="5720042" y="247484"/>
                  </a:lnTo>
                  <a:lnTo>
                    <a:pt x="5720042" y="228434"/>
                  </a:lnTo>
                  <a:close/>
                </a:path>
                <a:path w="7056120" h="664845">
                  <a:moveTo>
                    <a:pt x="6011938" y="198615"/>
                  </a:moveTo>
                  <a:lnTo>
                    <a:pt x="6011062" y="191947"/>
                  </a:lnTo>
                  <a:lnTo>
                    <a:pt x="6009398" y="179260"/>
                  </a:lnTo>
                  <a:lnTo>
                    <a:pt x="5974918" y="185254"/>
                  </a:lnTo>
                  <a:lnTo>
                    <a:pt x="5941707" y="189166"/>
                  </a:lnTo>
                  <a:lnTo>
                    <a:pt x="5909500" y="191300"/>
                  </a:lnTo>
                  <a:lnTo>
                    <a:pt x="5878055" y="191947"/>
                  </a:lnTo>
                  <a:lnTo>
                    <a:pt x="5878055" y="27914"/>
                  </a:lnTo>
                  <a:lnTo>
                    <a:pt x="5854890" y="27914"/>
                  </a:lnTo>
                  <a:lnTo>
                    <a:pt x="5854890" y="211620"/>
                  </a:lnTo>
                  <a:lnTo>
                    <a:pt x="5877103" y="211620"/>
                  </a:lnTo>
                  <a:lnTo>
                    <a:pt x="5909589" y="210972"/>
                  </a:lnTo>
                  <a:lnTo>
                    <a:pt x="5942622" y="208800"/>
                  </a:lnTo>
                  <a:lnTo>
                    <a:pt x="5976594" y="204787"/>
                  </a:lnTo>
                  <a:lnTo>
                    <a:pt x="6011938" y="198615"/>
                  </a:lnTo>
                  <a:close/>
                </a:path>
                <a:path w="7056120" h="664845">
                  <a:moveTo>
                    <a:pt x="6107125" y="114211"/>
                  </a:moveTo>
                  <a:lnTo>
                    <a:pt x="6060491" y="114211"/>
                  </a:lnTo>
                  <a:lnTo>
                    <a:pt x="6060491" y="0"/>
                  </a:lnTo>
                  <a:lnTo>
                    <a:pt x="6037326" y="0"/>
                  </a:lnTo>
                  <a:lnTo>
                    <a:pt x="6037326" y="283641"/>
                  </a:lnTo>
                  <a:lnTo>
                    <a:pt x="6060491" y="283641"/>
                  </a:lnTo>
                  <a:lnTo>
                    <a:pt x="6060491" y="133883"/>
                  </a:lnTo>
                  <a:lnTo>
                    <a:pt x="6107125" y="133883"/>
                  </a:lnTo>
                  <a:lnTo>
                    <a:pt x="6107125" y="114211"/>
                  </a:lnTo>
                  <a:close/>
                </a:path>
                <a:path w="7056120" h="664845">
                  <a:moveTo>
                    <a:pt x="6299073" y="90424"/>
                  </a:moveTo>
                  <a:lnTo>
                    <a:pt x="6182957" y="90424"/>
                  </a:lnTo>
                  <a:lnTo>
                    <a:pt x="6182957" y="15544"/>
                  </a:lnTo>
                  <a:lnTo>
                    <a:pt x="6159792" y="15544"/>
                  </a:lnTo>
                  <a:lnTo>
                    <a:pt x="6159792" y="109448"/>
                  </a:lnTo>
                  <a:lnTo>
                    <a:pt x="6299073" y="109448"/>
                  </a:lnTo>
                  <a:lnTo>
                    <a:pt x="6299073" y="90424"/>
                  </a:lnTo>
                  <a:close/>
                </a:path>
                <a:path w="7056120" h="664845">
                  <a:moveTo>
                    <a:pt x="6320968" y="157683"/>
                  </a:moveTo>
                  <a:lnTo>
                    <a:pt x="6319698" y="140233"/>
                  </a:lnTo>
                  <a:lnTo>
                    <a:pt x="6272606" y="143814"/>
                  </a:lnTo>
                  <a:lnTo>
                    <a:pt x="6224473" y="145821"/>
                  </a:lnTo>
                  <a:lnTo>
                    <a:pt x="6177242" y="146697"/>
                  </a:lnTo>
                  <a:lnTo>
                    <a:pt x="6132830" y="146888"/>
                  </a:lnTo>
                  <a:lnTo>
                    <a:pt x="6135992" y="166878"/>
                  </a:lnTo>
                  <a:lnTo>
                    <a:pt x="6173673" y="166598"/>
                  </a:lnTo>
                  <a:lnTo>
                    <a:pt x="6213729" y="165608"/>
                  </a:lnTo>
                  <a:lnTo>
                    <a:pt x="6213729" y="275069"/>
                  </a:lnTo>
                  <a:lnTo>
                    <a:pt x="6236894" y="275069"/>
                  </a:lnTo>
                  <a:lnTo>
                    <a:pt x="6236894" y="165608"/>
                  </a:lnTo>
                  <a:lnTo>
                    <a:pt x="6236894" y="164655"/>
                  </a:lnTo>
                  <a:lnTo>
                    <a:pt x="6258064" y="163487"/>
                  </a:lnTo>
                  <a:lnTo>
                    <a:pt x="6279172" y="161886"/>
                  </a:lnTo>
                  <a:lnTo>
                    <a:pt x="6300152" y="159931"/>
                  </a:lnTo>
                  <a:lnTo>
                    <a:pt x="6320968" y="157683"/>
                  </a:lnTo>
                  <a:close/>
                </a:path>
                <a:path w="7056120" h="664845">
                  <a:moveTo>
                    <a:pt x="6366027" y="304"/>
                  </a:moveTo>
                  <a:lnTo>
                    <a:pt x="6342862" y="304"/>
                  </a:lnTo>
                  <a:lnTo>
                    <a:pt x="6342862" y="191947"/>
                  </a:lnTo>
                  <a:lnTo>
                    <a:pt x="6276873" y="191947"/>
                  </a:lnTo>
                  <a:lnTo>
                    <a:pt x="6276873" y="210667"/>
                  </a:lnTo>
                  <a:lnTo>
                    <a:pt x="6342862" y="210667"/>
                  </a:lnTo>
                  <a:lnTo>
                    <a:pt x="6342862" y="283641"/>
                  </a:lnTo>
                  <a:lnTo>
                    <a:pt x="6366027" y="283641"/>
                  </a:lnTo>
                  <a:lnTo>
                    <a:pt x="6366027" y="304"/>
                  </a:lnTo>
                  <a:close/>
                </a:path>
                <a:path w="7056120" h="664845">
                  <a:moveTo>
                    <a:pt x="6600177" y="148475"/>
                  </a:moveTo>
                  <a:lnTo>
                    <a:pt x="6548374" y="114376"/>
                  </a:lnTo>
                  <a:lnTo>
                    <a:pt x="6527520" y="61226"/>
                  </a:lnTo>
                  <a:lnTo>
                    <a:pt x="6527520" y="43141"/>
                  </a:lnTo>
                  <a:lnTo>
                    <a:pt x="6593510" y="43141"/>
                  </a:lnTo>
                  <a:lnTo>
                    <a:pt x="6593510" y="24104"/>
                  </a:lnTo>
                  <a:lnTo>
                    <a:pt x="6437414" y="24104"/>
                  </a:lnTo>
                  <a:lnTo>
                    <a:pt x="6437414" y="43141"/>
                  </a:lnTo>
                  <a:lnTo>
                    <a:pt x="6504038" y="43141"/>
                  </a:lnTo>
                  <a:lnTo>
                    <a:pt x="6504038" y="61226"/>
                  </a:lnTo>
                  <a:lnTo>
                    <a:pt x="6498577" y="90919"/>
                  </a:lnTo>
                  <a:lnTo>
                    <a:pt x="6483413" y="117462"/>
                  </a:lnTo>
                  <a:lnTo>
                    <a:pt x="6460401" y="139128"/>
                  </a:lnTo>
                  <a:lnTo>
                    <a:pt x="6431381" y="154190"/>
                  </a:lnTo>
                  <a:lnTo>
                    <a:pt x="6443434" y="172275"/>
                  </a:lnTo>
                  <a:lnTo>
                    <a:pt x="6467284" y="160540"/>
                  </a:lnTo>
                  <a:lnTo>
                    <a:pt x="6487858" y="144310"/>
                  </a:lnTo>
                  <a:lnTo>
                    <a:pt x="6504381" y="124218"/>
                  </a:lnTo>
                  <a:lnTo>
                    <a:pt x="6516090" y="100888"/>
                  </a:lnTo>
                  <a:lnTo>
                    <a:pt x="6528117" y="122440"/>
                  </a:lnTo>
                  <a:lnTo>
                    <a:pt x="6544653" y="141020"/>
                  </a:lnTo>
                  <a:lnTo>
                    <a:pt x="6564998" y="156032"/>
                  </a:lnTo>
                  <a:lnTo>
                    <a:pt x="6588430" y="166878"/>
                  </a:lnTo>
                  <a:lnTo>
                    <a:pt x="6600177" y="148475"/>
                  </a:lnTo>
                  <a:close/>
                </a:path>
                <a:path w="7056120" h="664845">
                  <a:moveTo>
                    <a:pt x="6659181" y="304"/>
                  </a:moveTo>
                  <a:lnTo>
                    <a:pt x="6636029" y="304"/>
                  </a:lnTo>
                  <a:lnTo>
                    <a:pt x="6636029" y="208445"/>
                  </a:lnTo>
                  <a:lnTo>
                    <a:pt x="6659181" y="208445"/>
                  </a:lnTo>
                  <a:lnTo>
                    <a:pt x="6659181" y="304"/>
                  </a:lnTo>
                  <a:close/>
                </a:path>
                <a:path w="7056120" h="664845">
                  <a:moveTo>
                    <a:pt x="6668071" y="258254"/>
                  </a:moveTo>
                  <a:lnTo>
                    <a:pt x="6500863" y="258254"/>
                  </a:lnTo>
                  <a:lnTo>
                    <a:pt x="6500863" y="188772"/>
                  </a:lnTo>
                  <a:lnTo>
                    <a:pt x="6478016" y="188772"/>
                  </a:lnTo>
                  <a:lnTo>
                    <a:pt x="6478016" y="277609"/>
                  </a:lnTo>
                  <a:lnTo>
                    <a:pt x="6668071" y="277609"/>
                  </a:lnTo>
                  <a:lnTo>
                    <a:pt x="6668071" y="258254"/>
                  </a:lnTo>
                  <a:close/>
                </a:path>
                <a:path w="7056120" h="664845">
                  <a:moveTo>
                    <a:pt x="6887946" y="203365"/>
                  </a:moveTo>
                  <a:lnTo>
                    <a:pt x="6886651" y="193217"/>
                  </a:lnTo>
                  <a:lnTo>
                    <a:pt x="6885406" y="183375"/>
                  </a:lnTo>
                  <a:lnTo>
                    <a:pt x="6854533" y="188264"/>
                  </a:lnTo>
                  <a:lnTo>
                    <a:pt x="6823811" y="191274"/>
                  </a:lnTo>
                  <a:lnTo>
                    <a:pt x="6791134" y="192798"/>
                  </a:lnTo>
                  <a:lnTo>
                    <a:pt x="6754368" y="193217"/>
                  </a:lnTo>
                  <a:lnTo>
                    <a:pt x="6754368" y="46951"/>
                  </a:lnTo>
                  <a:lnTo>
                    <a:pt x="6862877" y="46951"/>
                  </a:lnTo>
                  <a:lnTo>
                    <a:pt x="6862877" y="27597"/>
                  </a:lnTo>
                  <a:lnTo>
                    <a:pt x="6731216" y="27597"/>
                  </a:lnTo>
                  <a:lnTo>
                    <a:pt x="6731216" y="213207"/>
                  </a:lnTo>
                  <a:lnTo>
                    <a:pt x="6753098" y="213207"/>
                  </a:lnTo>
                  <a:lnTo>
                    <a:pt x="6790906" y="212788"/>
                  </a:lnTo>
                  <a:lnTo>
                    <a:pt x="6824446" y="211264"/>
                  </a:lnTo>
                  <a:lnTo>
                    <a:pt x="6856031" y="208254"/>
                  </a:lnTo>
                  <a:lnTo>
                    <a:pt x="6887946" y="203365"/>
                  </a:lnTo>
                  <a:close/>
                </a:path>
                <a:path w="7056120" h="664845">
                  <a:moveTo>
                    <a:pt x="6983768" y="113258"/>
                  </a:moveTo>
                  <a:lnTo>
                    <a:pt x="6936168" y="113258"/>
                  </a:lnTo>
                  <a:lnTo>
                    <a:pt x="6936168" y="0"/>
                  </a:lnTo>
                  <a:lnTo>
                    <a:pt x="6913004" y="0"/>
                  </a:lnTo>
                  <a:lnTo>
                    <a:pt x="6913004" y="284276"/>
                  </a:lnTo>
                  <a:lnTo>
                    <a:pt x="6936168" y="284276"/>
                  </a:lnTo>
                  <a:lnTo>
                    <a:pt x="6936168" y="132613"/>
                  </a:lnTo>
                  <a:lnTo>
                    <a:pt x="6983768" y="132613"/>
                  </a:lnTo>
                  <a:lnTo>
                    <a:pt x="6983768" y="113258"/>
                  </a:lnTo>
                  <a:close/>
                </a:path>
                <a:path w="7056120" h="664845">
                  <a:moveTo>
                    <a:pt x="7055790" y="244614"/>
                  </a:moveTo>
                  <a:lnTo>
                    <a:pt x="7054228" y="235991"/>
                  </a:lnTo>
                  <a:lnTo>
                    <a:pt x="7049998" y="229387"/>
                  </a:lnTo>
                  <a:lnTo>
                    <a:pt x="7043737" y="225158"/>
                  </a:lnTo>
                  <a:lnTo>
                    <a:pt x="7036117" y="223672"/>
                  </a:lnTo>
                  <a:lnTo>
                    <a:pt x="7028675" y="225158"/>
                  </a:lnTo>
                  <a:lnTo>
                    <a:pt x="7022516" y="229387"/>
                  </a:lnTo>
                  <a:lnTo>
                    <a:pt x="7018312" y="235991"/>
                  </a:lnTo>
                  <a:lnTo>
                    <a:pt x="7016763" y="244614"/>
                  </a:lnTo>
                  <a:lnTo>
                    <a:pt x="7018312" y="252869"/>
                  </a:lnTo>
                  <a:lnTo>
                    <a:pt x="7022516" y="259283"/>
                  </a:lnTo>
                  <a:lnTo>
                    <a:pt x="7028675" y="263448"/>
                  </a:lnTo>
                  <a:lnTo>
                    <a:pt x="7036117" y="264922"/>
                  </a:lnTo>
                  <a:lnTo>
                    <a:pt x="7043737" y="263448"/>
                  </a:lnTo>
                  <a:lnTo>
                    <a:pt x="7049998" y="259283"/>
                  </a:lnTo>
                  <a:lnTo>
                    <a:pt x="7054228" y="252869"/>
                  </a:lnTo>
                  <a:lnTo>
                    <a:pt x="7055790" y="24461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52934" y="4237888"/>
              <a:ext cx="8018145" cy="3923665"/>
            </a:xfrm>
            <a:custGeom>
              <a:avLst/>
              <a:gdLst/>
              <a:ahLst/>
              <a:cxnLst/>
              <a:rect l="l" t="t" r="r" b="b"/>
              <a:pathLst>
                <a:path w="8018144" h="3923665">
                  <a:moveTo>
                    <a:pt x="80276" y="3801249"/>
                  </a:moveTo>
                  <a:lnTo>
                    <a:pt x="0" y="3801249"/>
                  </a:lnTo>
                  <a:lnTo>
                    <a:pt x="0" y="3821557"/>
                  </a:lnTo>
                  <a:lnTo>
                    <a:pt x="80276" y="3821557"/>
                  </a:lnTo>
                  <a:lnTo>
                    <a:pt x="80276" y="3801249"/>
                  </a:lnTo>
                  <a:close/>
                </a:path>
                <a:path w="8018144" h="3923665">
                  <a:moveTo>
                    <a:pt x="284607" y="3787610"/>
                  </a:moveTo>
                  <a:lnTo>
                    <a:pt x="232803" y="3753497"/>
                  </a:lnTo>
                  <a:lnTo>
                    <a:pt x="211950" y="3700361"/>
                  </a:lnTo>
                  <a:lnTo>
                    <a:pt x="211950" y="3682276"/>
                  </a:lnTo>
                  <a:lnTo>
                    <a:pt x="277939" y="3682276"/>
                  </a:lnTo>
                  <a:lnTo>
                    <a:pt x="277939" y="3663238"/>
                  </a:lnTo>
                  <a:lnTo>
                    <a:pt x="121843" y="3663238"/>
                  </a:lnTo>
                  <a:lnTo>
                    <a:pt x="121843" y="3682276"/>
                  </a:lnTo>
                  <a:lnTo>
                    <a:pt x="188468" y="3682276"/>
                  </a:lnTo>
                  <a:lnTo>
                    <a:pt x="188468" y="3700361"/>
                  </a:lnTo>
                  <a:lnTo>
                    <a:pt x="183007" y="3730053"/>
                  </a:lnTo>
                  <a:lnTo>
                    <a:pt x="167843" y="3756596"/>
                  </a:lnTo>
                  <a:lnTo>
                    <a:pt x="144830" y="3778262"/>
                  </a:lnTo>
                  <a:lnTo>
                    <a:pt x="115811" y="3793325"/>
                  </a:lnTo>
                  <a:lnTo>
                    <a:pt x="127863" y="3811409"/>
                  </a:lnTo>
                  <a:lnTo>
                    <a:pt x="151714" y="3799675"/>
                  </a:lnTo>
                  <a:lnTo>
                    <a:pt x="172288" y="3783444"/>
                  </a:lnTo>
                  <a:lnTo>
                    <a:pt x="188810" y="3763353"/>
                  </a:lnTo>
                  <a:lnTo>
                    <a:pt x="200520" y="3740010"/>
                  </a:lnTo>
                  <a:lnTo>
                    <a:pt x="212547" y="3761575"/>
                  </a:lnTo>
                  <a:lnTo>
                    <a:pt x="229082" y="3780155"/>
                  </a:lnTo>
                  <a:lnTo>
                    <a:pt x="249428" y="3795166"/>
                  </a:lnTo>
                  <a:lnTo>
                    <a:pt x="272859" y="3806012"/>
                  </a:lnTo>
                  <a:lnTo>
                    <a:pt x="284607" y="3787610"/>
                  </a:lnTo>
                  <a:close/>
                </a:path>
                <a:path w="8018144" h="3923665">
                  <a:moveTo>
                    <a:pt x="343611" y="3639439"/>
                  </a:moveTo>
                  <a:lnTo>
                    <a:pt x="320459" y="3639439"/>
                  </a:lnTo>
                  <a:lnTo>
                    <a:pt x="320459" y="3847579"/>
                  </a:lnTo>
                  <a:lnTo>
                    <a:pt x="343611" y="3847579"/>
                  </a:lnTo>
                  <a:lnTo>
                    <a:pt x="343611" y="3639439"/>
                  </a:lnTo>
                  <a:close/>
                </a:path>
                <a:path w="8018144" h="3923665">
                  <a:moveTo>
                    <a:pt x="352501" y="3897388"/>
                  </a:moveTo>
                  <a:lnTo>
                    <a:pt x="185293" y="3897388"/>
                  </a:lnTo>
                  <a:lnTo>
                    <a:pt x="185293" y="3827907"/>
                  </a:lnTo>
                  <a:lnTo>
                    <a:pt x="162445" y="3827907"/>
                  </a:lnTo>
                  <a:lnTo>
                    <a:pt x="162445" y="3916743"/>
                  </a:lnTo>
                  <a:lnTo>
                    <a:pt x="352501" y="3916743"/>
                  </a:lnTo>
                  <a:lnTo>
                    <a:pt x="352501" y="3897388"/>
                  </a:lnTo>
                  <a:close/>
                </a:path>
                <a:path w="8018144" h="3923665">
                  <a:moveTo>
                    <a:pt x="555561" y="3756202"/>
                  </a:moveTo>
                  <a:lnTo>
                    <a:pt x="550710" y="3735044"/>
                  </a:lnTo>
                  <a:lnTo>
                    <a:pt x="540689" y="3723195"/>
                  </a:lnTo>
                  <a:lnTo>
                    <a:pt x="536994" y="3718839"/>
                  </a:lnTo>
                  <a:lnTo>
                    <a:pt x="533666" y="3717226"/>
                  </a:lnTo>
                  <a:lnTo>
                    <a:pt x="533666" y="3755885"/>
                  </a:lnTo>
                  <a:lnTo>
                    <a:pt x="530364" y="3769283"/>
                  </a:lnTo>
                  <a:lnTo>
                    <a:pt x="521055" y="3779596"/>
                  </a:lnTo>
                  <a:lnTo>
                    <a:pt x="506628" y="3786225"/>
                  </a:lnTo>
                  <a:lnTo>
                    <a:pt x="487972" y="3788562"/>
                  </a:lnTo>
                  <a:lnTo>
                    <a:pt x="469328" y="3786225"/>
                  </a:lnTo>
                  <a:lnTo>
                    <a:pt x="454901" y="3779634"/>
                  </a:lnTo>
                  <a:lnTo>
                    <a:pt x="445592" y="3769423"/>
                  </a:lnTo>
                  <a:lnTo>
                    <a:pt x="442290" y="3756202"/>
                  </a:lnTo>
                  <a:lnTo>
                    <a:pt x="445592" y="3742474"/>
                  </a:lnTo>
                  <a:lnTo>
                    <a:pt x="454901" y="3732085"/>
                  </a:lnTo>
                  <a:lnTo>
                    <a:pt x="469328" y="3725494"/>
                  </a:lnTo>
                  <a:lnTo>
                    <a:pt x="487972" y="3723195"/>
                  </a:lnTo>
                  <a:lnTo>
                    <a:pt x="506628" y="3725494"/>
                  </a:lnTo>
                  <a:lnTo>
                    <a:pt x="521055" y="3732047"/>
                  </a:lnTo>
                  <a:lnTo>
                    <a:pt x="530364" y="3742347"/>
                  </a:lnTo>
                  <a:lnTo>
                    <a:pt x="533666" y="3755885"/>
                  </a:lnTo>
                  <a:lnTo>
                    <a:pt x="533666" y="3717226"/>
                  </a:lnTo>
                  <a:lnTo>
                    <a:pt x="515670" y="3708450"/>
                  </a:lnTo>
                  <a:lnTo>
                    <a:pt x="487972" y="3704793"/>
                  </a:lnTo>
                  <a:lnTo>
                    <a:pt x="460286" y="3708450"/>
                  </a:lnTo>
                  <a:lnTo>
                    <a:pt x="438962" y="3718801"/>
                  </a:lnTo>
                  <a:lnTo>
                    <a:pt x="425246" y="3734917"/>
                  </a:lnTo>
                  <a:lnTo>
                    <a:pt x="420395" y="3755885"/>
                  </a:lnTo>
                  <a:lnTo>
                    <a:pt x="425246" y="3776840"/>
                  </a:lnTo>
                  <a:lnTo>
                    <a:pt x="438962" y="3792956"/>
                  </a:lnTo>
                  <a:lnTo>
                    <a:pt x="460286" y="3803307"/>
                  </a:lnTo>
                  <a:lnTo>
                    <a:pt x="487972" y="3806964"/>
                  </a:lnTo>
                  <a:lnTo>
                    <a:pt x="515670" y="3803307"/>
                  </a:lnTo>
                  <a:lnTo>
                    <a:pt x="536994" y="3793007"/>
                  </a:lnTo>
                  <a:lnTo>
                    <a:pt x="540804" y="3788562"/>
                  </a:lnTo>
                  <a:lnTo>
                    <a:pt x="550710" y="3776980"/>
                  </a:lnTo>
                  <a:lnTo>
                    <a:pt x="555561" y="3756202"/>
                  </a:lnTo>
                  <a:close/>
                </a:path>
                <a:path w="8018144" h="3923665">
                  <a:moveTo>
                    <a:pt x="572058" y="3669893"/>
                  </a:moveTo>
                  <a:lnTo>
                    <a:pt x="499719" y="3669893"/>
                  </a:lnTo>
                  <a:lnTo>
                    <a:pt x="499719" y="3637534"/>
                  </a:lnTo>
                  <a:lnTo>
                    <a:pt x="476554" y="3637534"/>
                  </a:lnTo>
                  <a:lnTo>
                    <a:pt x="476554" y="3669893"/>
                  </a:lnTo>
                  <a:lnTo>
                    <a:pt x="404533" y="3669893"/>
                  </a:lnTo>
                  <a:lnTo>
                    <a:pt x="404533" y="3688931"/>
                  </a:lnTo>
                  <a:lnTo>
                    <a:pt x="572058" y="3688931"/>
                  </a:lnTo>
                  <a:lnTo>
                    <a:pt x="572058" y="3669893"/>
                  </a:lnTo>
                  <a:close/>
                </a:path>
                <a:path w="8018144" h="3923665">
                  <a:moveTo>
                    <a:pt x="622820" y="3832656"/>
                  </a:moveTo>
                  <a:lnTo>
                    <a:pt x="439432" y="3832656"/>
                  </a:lnTo>
                  <a:lnTo>
                    <a:pt x="439432" y="3851694"/>
                  </a:lnTo>
                  <a:lnTo>
                    <a:pt x="599655" y="3851694"/>
                  </a:lnTo>
                  <a:lnTo>
                    <a:pt x="599655" y="3923080"/>
                  </a:lnTo>
                  <a:lnTo>
                    <a:pt x="622820" y="3923080"/>
                  </a:lnTo>
                  <a:lnTo>
                    <a:pt x="622820" y="3832656"/>
                  </a:lnTo>
                  <a:close/>
                </a:path>
                <a:path w="8018144" h="3923665">
                  <a:moveTo>
                    <a:pt x="665340" y="3718445"/>
                  </a:moveTo>
                  <a:lnTo>
                    <a:pt x="622820" y="3718445"/>
                  </a:lnTo>
                  <a:lnTo>
                    <a:pt x="622820" y="3639121"/>
                  </a:lnTo>
                  <a:lnTo>
                    <a:pt x="599655" y="3639121"/>
                  </a:lnTo>
                  <a:lnTo>
                    <a:pt x="599655" y="3816477"/>
                  </a:lnTo>
                  <a:lnTo>
                    <a:pt x="622820" y="3816477"/>
                  </a:lnTo>
                  <a:lnTo>
                    <a:pt x="622820" y="3738118"/>
                  </a:lnTo>
                  <a:lnTo>
                    <a:pt x="665340" y="3738118"/>
                  </a:lnTo>
                  <a:lnTo>
                    <a:pt x="665340" y="3718445"/>
                  </a:lnTo>
                  <a:close/>
                </a:path>
                <a:path w="8018144" h="3923665">
                  <a:moveTo>
                    <a:pt x="790651" y="3375431"/>
                  </a:moveTo>
                  <a:lnTo>
                    <a:pt x="785799" y="3354286"/>
                  </a:lnTo>
                  <a:lnTo>
                    <a:pt x="775779" y="3342436"/>
                  </a:lnTo>
                  <a:lnTo>
                    <a:pt x="772096" y="3338080"/>
                  </a:lnTo>
                  <a:lnTo>
                    <a:pt x="768756" y="3336455"/>
                  </a:lnTo>
                  <a:lnTo>
                    <a:pt x="768756" y="3375114"/>
                  </a:lnTo>
                  <a:lnTo>
                    <a:pt x="765454" y="3388525"/>
                  </a:lnTo>
                  <a:lnTo>
                    <a:pt x="756145" y="3398837"/>
                  </a:lnTo>
                  <a:lnTo>
                    <a:pt x="741718" y="3405454"/>
                  </a:lnTo>
                  <a:lnTo>
                    <a:pt x="723074" y="3407803"/>
                  </a:lnTo>
                  <a:lnTo>
                    <a:pt x="704418" y="3405467"/>
                  </a:lnTo>
                  <a:lnTo>
                    <a:pt x="689991" y="3398875"/>
                  </a:lnTo>
                  <a:lnTo>
                    <a:pt x="680681" y="3388652"/>
                  </a:lnTo>
                  <a:lnTo>
                    <a:pt x="677379" y="3375431"/>
                  </a:lnTo>
                  <a:lnTo>
                    <a:pt x="680681" y="3361715"/>
                  </a:lnTo>
                  <a:lnTo>
                    <a:pt x="689991" y="3351326"/>
                  </a:lnTo>
                  <a:lnTo>
                    <a:pt x="704418" y="3344735"/>
                  </a:lnTo>
                  <a:lnTo>
                    <a:pt x="723074" y="3342436"/>
                  </a:lnTo>
                  <a:lnTo>
                    <a:pt x="741718" y="3344735"/>
                  </a:lnTo>
                  <a:lnTo>
                    <a:pt x="756145" y="3351288"/>
                  </a:lnTo>
                  <a:lnTo>
                    <a:pt x="765454" y="3361575"/>
                  </a:lnTo>
                  <a:lnTo>
                    <a:pt x="768756" y="3375114"/>
                  </a:lnTo>
                  <a:lnTo>
                    <a:pt x="768756" y="3336455"/>
                  </a:lnTo>
                  <a:lnTo>
                    <a:pt x="750760" y="3327692"/>
                  </a:lnTo>
                  <a:lnTo>
                    <a:pt x="723074" y="3324034"/>
                  </a:lnTo>
                  <a:lnTo>
                    <a:pt x="695375" y="3327692"/>
                  </a:lnTo>
                  <a:lnTo>
                    <a:pt x="674052" y="3338030"/>
                  </a:lnTo>
                  <a:lnTo>
                    <a:pt x="660336" y="3354159"/>
                  </a:lnTo>
                  <a:lnTo>
                    <a:pt x="655497" y="3375114"/>
                  </a:lnTo>
                  <a:lnTo>
                    <a:pt x="660336" y="3396081"/>
                  </a:lnTo>
                  <a:lnTo>
                    <a:pt x="674052" y="3412198"/>
                  </a:lnTo>
                  <a:lnTo>
                    <a:pt x="695375" y="3422548"/>
                  </a:lnTo>
                  <a:lnTo>
                    <a:pt x="723074" y="3426206"/>
                  </a:lnTo>
                  <a:lnTo>
                    <a:pt x="750760" y="3422548"/>
                  </a:lnTo>
                  <a:lnTo>
                    <a:pt x="772096" y="3412236"/>
                  </a:lnTo>
                  <a:lnTo>
                    <a:pt x="775893" y="3407803"/>
                  </a:lnTo>
                  <a:lnTo>
                    <a:pt x="785799" y="3396221"/>
                  </a:lnTo>
                  <a:lnTo>
                    <a:pt x="790651" y="3375431"/>
                  </a:lnTo>
                  <a:close/>
                </a:path>
                <a:path w="8018144" h="3923665">
                  <a:moveTo>
                    <a:pt x="807148" y="3289135"/>
                  </a:moveTo>
                  <a:lnTo>
                    <a:pt x="734809" y="3289135"/>
                  </a:lnTo>
                  <a:lnTo>
                    <a:pt x="734809" y="3256775"/>
                  </a:lnTo>
                  <a:lnTo>
                    <a:pt x="711644" y="3256775"/>
                  </a:lnTo>
                  <a:lnTo>
                    <a:pt x="711644" y="3289135"/>
                  </a:lnTo>
                  <a:lnTo>
                    <a:pt x="639622" y="3289135"/>
                  </a:lnTo>
                  <a:lnTo>
                    <a:pt x="639622" y="3308172"/>
                  </a:lnTo>
                  <a:lnTo>
                    <a:pt x="807148" y="3308172"/>
                  </a:lnTo>
                  <a:lnTo>
                    <a:pt x="807148" y="3289135"/>
                  </a:lnTo>
                  <a:close/>
                </a:path>
                <a:path w="8018144" h="3923665">
                  <a:moveTo>
                    <a:pt x="857910" y="3451898"/>
                  </a:moveTo>
                  <a:lnTo>
                    <a:pt x="674535" y="3451898"/>
                  </a:lnTo>
                  <a:lnTo>
                    <a:pt x="674535" y="3470935"/>
                  </a:lnTo>
                  <a:lnTo>
                    <a:pt x="834758" y="3470935"/>
                  </a:lnTo>
                  <a:lnTo>
                    <a:pt x="834758" y="3542322"/>
                  </a:lnTo>
                  <a:lnTo>
                    <a:pt x="857910" y="3542322"/>
                  </a:lnTo>
                  <a:lnTo>
                    <a:pt x="857910" y="3451898"/>
                  </a:lnTo>
                  <a:close/>
                </a:path>
                <a:path w="8018144" h="3923665">
                  <a:moveTo>
                    <a:pt x="900430" y="3337674"/>
                  </a:moveTo>
                  <a:lnTo>
                    <a:pt x="857910" y="3337674"/>
                  </a:lnTo>
                  <a:lnTo>
                    <a:pt x="857910" y="3258362"/>
                  </a:lnTo>
                  <a:lnTo>
                    <a:pt x="834758" y="3258362"/>
                  </a:lnTo>
                  <a:lnTo>
                    <a:pt x="834758" y="3435718"/>
                  </a:lnTo>
                  <a:lnTo>
                    <a:pt x="857910" y="3435718"/>
                  </a:lnTo>
                  <a:lnTo>
                    <a:pt x="857910" y="3357346"/>
                  </a:lnTo>
                  <a:lnTo>
                    <a:pt x="900430" y="3357346"/>
                  </a:lnTo>
                  <a:lnTo>
                    <a:pt x="900430" y="3337674"/>
                  </a:lnTo>
                  <a:close/>
                </a:path>
                <a:path w="8018144" h="3923665">
                  <a:moveTo>
                    <a:pt x="922324" y="3693693"/>
                  </a:moveTo>
                  <a:lnTo>
                    <a:pt x="915606" y="3672573"/>
                  </a:lnTo>
                  <a:lnTo>
                    <a:pt x="902322" y="3661968"/>
                  </a:lnTo>
                  <a:lnTo>
                    <a:pt x="898855" y="3659213"/>
                  </a:lnTo>
                  <a:lnTo>
                    <a:pt x="898855" y="3693693"/>
                  </a:lnTo>
                  <a:lnTo>
                    <a:pt x="893699" y="3707028"/>
                  </a:lnTo>
                  <a:lnTo>
                    <a:pt x="878827" y="3716896"/>
                  </a:lnTo>
                  <a:lnTo>
                    <a:pt x="855078" y="3723005"/>
                  </a:lnTo>
                  <a:lnTo>
                    <a:pt x="823341" y="3725100"/>
                  </a:lnTo>
                  <a:lnTo>
                    <a:pt x="791464" y="3723005"/>
                  </a:lnTo>
                  <a:lnTo>
                    <a:pt x="767740" y="3716896"/>
                  </a:lnTo>
                  <a:lnTo>
                    <a:pt x="752932" y="3707028"/>
                  </a:lnTo>
                  <a:lnTo>
                    <a:pt x="747826" y="3693693"/>
                  </a:lnTo>
                  <a:lnTo>
                    <a:pt x="752932" y="3680307"/>
                  </a:lnTo>
                  <a:lnTo>
                    <a:pt x="767740" y="3670338"/>
                  </a:lnTo>
                  <a:lnTo>
                    <a:pt x="791464" y="3664115"/>
                  </a:lnTo>
                  <a:lnTo>
                    <a:pt x="823341" y="3661968"/>
                  </a:lnTo>
                  <a:lnTo>
                    <a:pt x="855078" y="3664115"/>
                  </a:lnTo>
                  <a:lnTo>
                    <a:pt x="878827" y="3670338"/>
                  </a:lnTo>
                  <a:lnTo>
                    <a:pt x="893699" y="3680307"/>
                  </a:lnTo>
                  <a:lnTo>
                    <a:pt x="898855" y="3693693"/>
                  </a:lnTo>
                  <a:lnTo>
                    <a:pt x="898855" y="3659213"/>
                  </a:lnTo>
                  <a:lnTo>
                    <a:pt x="896150" y="3657054"/>
                  </a:lnTo>
                  <a:lnTo>
                    <a:pt x="865047" y="3647465"/>
                  </a:lnTo>
                  <a:lnTo>
                    <a:pt x="823341" y="3644201"/>
                  </a:lnTo>
                  <a:lnTo>
                    <a:pt x="781583" y="3647465"/>
                  </a:lnTo>
                  <a:lnTo>
                    <a:pt x="750366" y="3657054"/>
                  </a:lnTo>
                  <a:lnTo>
                    <a:pt x="730808" y="3672573"/>
                  </a:lnTo>
                  <a:lnTo>
                    <a:pt x="724027" y="3693693"/>
                  </a:lnTo>
                  <a:lnTo>
                    <a:pt x="730808" y="3714623"/>
                  </a:lnTo>
                  <a:lnTo>
                    <a:pt x="750366" y="3730066"/>
                  </a:lnTo>
                  <a:lnTo>
                    <a:pt x="781583" y="3739604"/>
                  </a:lnTo>
                  <a:lnTo>
                    <a:pt x="823341" y="3742867"/>
                  </a:lnTo>
                  <a:lnTo>
                    <a:pt x="865047" y="3739604"/>
                  </a:lnTo>
                  <a:lnTo>
                    <a:pt x="896150" y="3730066"/>
                  </a:lnTo>
                  <a:lnTo>
                    <a:pt x="902398" y="3725100"/>
                  </a:lnTo>
                  <a:lnTo>
                    <a:pt x="915606" y="3714623"/>
                  </a:lnTo>
                  <a:lnTo>
                    <a:pt x="922324" y="3693693"/>
                  </a:lnTo>
                  <a:close/>
                </a:path>
                <a:path w="8018144" h="3923665">
                  <a:moveTo>
                    <a:pt x="927087" y="3900881"/>
                  </a:moveTo>
                  <a:lnTo>
                    <a:pt x="750049" y="3900881"/>
                  </a:lnTo>
                  <a:lnTo>
                    <a:pt x="750049" y="3870096"/>
                  </a:lnTo>
                  <a:lnTo>
                    <a:pt x="918527" y="3870096"/>
                  </a:lnTo>
                  <a:lnTo>
                    <a:pt x="918527" y="3807917"/>
                  </a:lnTo>
                  <a:lnTo>
                    <a:pt x="726567" y="3807917"/>
                  </a:lnTo>
                  <a:lnTo>
                    <a:pt x="726567" y="3825684"/>
                  </a:lnTo>
                  <a:lnTo>
                    <a:pt x="895680" y="3825684"/>
                  </a:lnTo>
                  <a:lnTo>
                    <a:pt x="895680" y="3852964"/>
                  </a:lnTo>
                  <a:lnTo>
                    <a:pt x="727519" y="3852964"/>
                  </a:lnTo>
                  <a:lnTo>
                    <a:pt x="727519" y="3919601"/>
                  </a:lnTo>
                  <a:lnTo>
                    <a:pt x="927087" y="3919601"/>
                  </a:lnTo>
                  <a:lnTo>
                    <a:pt x="927087" y="3900881"/>
                  </a:lnTo>
                  <a:close/>
                </a:path>
                <a:path w="8018144" h="3923665">
                  <a:moveTo>
                    <a:pt x="951839" y="3762857"/>
                  </a:moveTo>
                  <a:lnTo>
                    <a:pt x="695477" y="3762857"/>
                  </a:lnTo>
                  <a:lnTo>
                    <a:pt x="695477" y="3781895"/>
                  </a:lnTo>
                  <a:lnTo>
                    <a:pt x="951839" y="3781895"/>
                  </a:lnTo>
                  <a:lnTo>
                    <a:pt x="951839" y="3762857"/>
                  </a:lnTo>
                  <a:close/>
                </a:path>
                <a:path w="8018144" h="3923665">
                  <a:moveTo>
                    <a:pt x="1069276" y="155816"/>
                  </a:moveTo>
                  <a:lnTo>
                    <a:pt x="1064247" y="108673"/>
                  </a:lnTo>
                  <a:lnTo>
                    <a:pt x="1047280" y="73914"/>
                  </a:lnTo>
                  <a:lnTo>
                    <a:pt x="1046822" y="73139"/>
                  </a:lnTo>
                  <a:lnTo>
                    <a:pt x="1019060" y="46812"/>
                  </a:lnTo>
                  <a:lnTo>
                    <a:pt x="1008570" y="39941"/>
                  </a:lnTo>
                  <a:lnTo>
                    <a:pt x="1008570" y="137121"/>
                  </a:lnTo>
                  <a:lnTo>
                    <a:pt x="1008468" y="155816"/>
                  </a:lnTo>
                  <a:lnTo>
                    <a:pt x="995146" y="192189"/>
                  </a:lnTo>
                  <a:lnTo>
                    <a:pt x="958024" y="219024"/>
                  </a:lnTo>
                  <a:lnTo>
                    <a:pt x="942416" y="221665"/>
                  </a:lnTo>
                  <a:lnTo>
                    <a:pt x="925245" y="221653"/>
                  </a:lnTo>
                  <a:lnTo>
                    <a:pt x="887399" y="206921"/>
                  </a:lnTo>
                  <a:lnTo>
                    <a:pt x="862253" y="168541"/>
                  </a:lnTo>
                  <a:lnTo>
                    <a:pt x="859840" y="137744"/>
                  </a:lnTo>
                  <a:lnTo>
                    <a:pt x="860399" y="132359"/>
                  </a:lnTo>
                  <a:lnTo>
                    <a:pt x="879576" y="96405"/>
                  </a:lnTo>
                  <a:lnTo>
                    <a:pt x="917536" y="74676"/>
                  </a:lnTo>
                  <a:lnTo>
                    <a:pt x="934745" y="73914"/>
                  </a:lnTo>
                  <a:lnTo>
                    <a:pt x="944562" y="74002"/>
                  </a:lnTo>
                  <a:lnTo>
                    <a:pt x="982522" y="89674"/>
                  </a:lnTo>
                  <a:lnTo>
                    <a:pt x="1006398" y="125907"/>
                  </a:lnTo>
                  <a:lnTo>
                    <a:pt x="1008570" y="137121"/>
                  </a:lnTo>
                  <a:lnTo>
                    <a:pt x="1008570" y="39941"/>
                  </a:lnTo>
                  <a:lnTo>
                    <a:pt x="962634" y="24104"/>
                  </a:lnTo>
                  <a:lnTo>
                    <a:pt x="934745" y="23025"/>
                  </a:lnTo>
                  <a:lnTo>
                    <a:pt x="917956" y="23164"/>
                  </a:lnTo>
                  <a:lnTo>
                    <a:pt x="867194" y="36804"/>
                  </a:lnTo>
                  <a:lnTo>
                    <a:pt x="827760" y="65887"/>
                  </a:lnTo>
                  <a:lnTo>
                    <a:pt x="803656" y="108673"/>
                  </a:lnTo>
                  <a:lnTo>
                    <a:pt x="799325" y="137744"/>
                  </a:lnTo>
                  <a:lnTo>
                    <a:pt x="799414" y="163296"/>
                  </a:lnTo>
                  <a:lnTo>
                    <a:pt x="816864" y="212166"/>
                  </a:lnTo>
                  <a:lnTo>
                    <a:pt x="850747" y="248069"/>
                  </a:lnTo>
                  <a:lnTo>
                    <a:pt x="897470" y="268884"/>
                  </a:lnTo>
                  <a:lnTo>
                    <a:pt x="934745" y="272618"/>
                  </a:lnTo>
                  <a:lnTo>
                    <a:pt x="951547" y="272465"/>
                  </a:lnTo>
                  <a:lnTo>
                    <a:pt x="1002309" y="257136"/>
                  </a:lnTo>
                  <a:lnTo>
                    <a:pt x="1041730" y="226352"/>
                  </a:lnTo>
                  <a:lnTo>
                    <a:pt x="1045756" y="221729"/>
                  </a:lnTo>
                  <a:lnTo>
                    <a:pt x="1048321" y="218795"/>
                  </a:lnTo>
                  <a:lnTo>
                    <a:pt x="1065415" y="182410"/>
                  </a:lnTo>
                  <a:lnTo>
                    <a:pt x="1069225" y="163296"/>
                  </a:lnTo>
                  <a:lnTo>
                    <a:pt x="1069276" y="155816"/>
                  </a:lnTo>
                  <a:close/>
                </a:path>
                <a:path w="8018144" h="3923665">
                  <a:moveTo>
                    <a:pt x="1155204" y="3287865"/>
                  </a:moveTo>
                  <a:lnTo>
                    <a:pt x="957224" y="3287865"/>
                  </a:lnTo>
                  <a:lnTo>
                    <a:pt x="957224" y="3307219"/>
                  </a:lnTo>
                  <a:lnTo>
                    <a:pt x="1132357" y="3307219"/>
                  </a:lnTo>
                  <a:lnTo>
                    <a:pt x="1132357" y="3319589"/>
                  </a:lnTo>
                  <a:lnTo>
                    <a:pt x="1132205" y="3346856"/>
                  </a:lnTo>
                  <a:lnTo>
                    <a:pt x="1131087" y="3375596"/>
                  </a:lnTo>
                  <a:lnTo>
                    <a:pt x="1128077" y="3406952"/>
                  </a:lnTo>
                  <a:lnTo>
                    <a:pt x="1122210" y="3442068"/>
                  </a:lnTo>
                  <a:lnTo>
                    <a:pt x="1145374" y="3444595"/>
                  </a:lnTo>
                  <a:lnTo>
                    <a:pt x="1151051" y="3408426"/>
                  </a:lnTo>
                  <a:lnTo>
                    <a:pt x="1153972" y="3376511"/>
                  </a:lnTo>
                  <a:lnTo>
                    <a:pt x="1155052" y="3347377"/>
                  </a:lnTo>
                  <a:lnTo>
                    <a:pt x="1155204" y="3319589"/>
                  </a:lnTo>
                  <a:lnTo>
                    <a:pt x="1155204" y="3287865"/>
                  </a:lnTo>
                  <a:close/>
                </a:path>
                <a:path w="8018144" h="3923665">
                  <a:moveTo>
                    <a:pt x="1186611" y="3482035"/>
                  </a:moveTo>
                  <a:lnTo>
                    <a:pt x="1087945" y="3482035"/>
                  </a:lnTo>
                  <a:lnTo>
                    <a:pt x="1087945" y="3387496"/>
                  </a:lnTo>
                  <a:lnTo>
                    <a:pt x="1065098" y="3387496"/>
                  </a:lnTo>
                  <a:lnTo>
                    <a:pt x="1065098" y="3482035"/>
                  </a:lnTo>
                  <a:lnTo>
                    <a:pt x="1017828" y="3482035"/>
                  </a:lnTo>
                  <a:lnTo>
                    <a:pt x="1017828" y="3387496"/>
                  </a:lnTo>
                  <a:lnTo>
                    <a:pt x="994981" y="3387496"/>
                  </a:lnTo>
                  <a:lnTo>
                    <a:pt x="994981" y="3482035"/>
                  </a:lnTo>
                  <a:lnTo>
                    <a:pt x="930249" y="3482035"/>
                  </a:lnTo>
                  <a:lnTo>
                    <a:pt x="930249" y="3501390"/>
                  </a:lnTo>
                  <a:lnTo>
                    <a:pt x="1186611" y="3501390"/>
                  </a:lnTo>
                  <a:lnTo>
                    <a:pt x="1186611" y="3482035"/>
                  </a:lnTo>
                  <a:close/>
                </a:path>
                <a:path w="8018144" h="3923665">
                  <a:moveTo>
                    <a:pt x="1209509" y="19278"/>
                  </a:moveTo>
                  <a:lnTo>
                    <a:pt x="1149515" y="19278"/>
                  </a:lnTo>
                  <a:lnTo>
                    <a:pt x="1149515" y="281190"/>
                  </a:lnTo>
                  <a:lnTo>
                    <a:pt x="1203083" y="281190"/>
                  </a:lnTo>
                  <a:lnTo>
                    <a:pt x="1209509" y="274764"/>
                  </a:lnTo>
                  <a:lnTo>
                    <a:pt x="1209509" y="19278"/>
                  </a:lnTo>
                  <a:close/>
                </a:path>
                <a:path w="8018144" h="3923665">
                  <a:moveTo>
                    <a:pt x="1215936" y="484174"/>
                  </a:moveTo>
                  <a:lnTo>
                    <a:pt x="928319" y="484174"/>
                  </a:lnTo>
                  <a:lnTo>
                    <a:pt x="928319" y="443471"/>
                  </a:lnTo>
                  <a:lnTo>
                    <a:pt x="1185938" y="443471"/>
                  </a:lnTo>
                  <a:lnTo>
                    <a:pt x="1204683" y="426326"/>
                  </a:lnTo>
                  <a:lnTo>
                    <a:pt x="1204683" y="307428"/>
                  </a:lnTo>
                  <a:lnTo>
                    <a:pt x="866190" y="307428"/>
                  </a:lnTo>
                  <a:lnTo>
                    <a:pt x="866190" y="356704"/>
                  </a:lnTo>
                  <a:lnTo>
                    <a:pt x="1144168" y="356704"/>
                  </a:lnTo>
                  <a:lnTo>
                    <a:pt x="1144168" y="395808"/>
                  </a:lnTo>
                  <a:lnTo>
                    <a:pt x="866190" y="395808"/>
                  </a:lnTo>
                  <a:lnTo>
                    <a:pt x="866190" y="501319"/>
                  </a:lnTo>
                  <a:lnTo>
                    <a:pt x="866698" y="519887"/>
                  </a:lnTo>
                  <a:lnTo>
                    <a:pt x="870280" y="529437"/>
                  </a:lnTo>
                  <a:lnTo>
                    <a:pt x="879970" y="532942"/>
                  </a:lnTo>
                  <a:lnTo>
                    <a:pt x="898867" y="533450"/>
                  </a:lnTo>
                  <a:lnTo>
                    <a:pt x="1209509" y="533450"/>
                  </a:lnTo>
                  <a:lnTo>
                    <a:pt x="1215936" y="527024"/>
                  </a:lnTo>
                  <a:lnTo>
                    <a:pt x="1215936" y="484174"/>
                  </a:lnTo>
                  <a:close/>
                </a:path>
                <a:path w="8018144" h="3923665">
                  <a:moveTo>
                    <a:pt x="1296708" y="3461740"/>
                  </a:moveTo>
                  <a:lnTo>
                    <a:pt x="1294879" y="3447770"/>
                  </a:lnTo>
                  <a:lnTo>
                    <a:pt x="1294168" y="3442385"/>
                  </a:lnTo>
                  <a:lnTo>
                    <a:pt x="1282547" y="3444786"/>
                  </a:lnTo>
                  <a:lnTo>
                    <a:pt x="1271600" y="3446386"/>
                  </a:lnTo>
                  <a:lnTo>
                    <a:pt x="1261554" y="3447338"/>
                  </a:lnTo>
                  <a:lnTo>
                    <a:pt x="1252613" y="3447770"/>
                  </a:lnTo>
                  <a:lnTo>
                    <a:pt x="1252613" y="3313887"/>
                  </a:lnTo>
                  <a:lnTo>
                    <a:pt x="1292263" y="3313887"/>
                  </a:lnTo>
                  <a:lnTo>
                    <a:pt x="1292263" y="3294532"/>
                  </a:lnTo>
                  <a:lnTo>
                    <a:pt x="1231353" y="3294532"/>
                  </a:lnTo>
                  <a:lnTo>
                    <a:pt x="1231353" y="3467443"/>
                  </a:lnTo>
                  <a:lnTo>
                    <a:pt x="1242136" y="3467443"/>
                  </a:lnTo>
                  <a:lnTo>
                    <a:pt x="1252232" y="3467316"/>
                  </a:lnTo>
                  <a:lnTo>
                    <a:pt x="1264780" y="3466617"/>
                  </a:lnTo>
                  <a:lnTo>
                    <a:pt x="1279664" y="3464903"/>
                  </a:lnTo>
                  <a:lnTo>
                    <a:pt x="1296708" y="3461740"/>
                  </a:lnTo>
                  <a:close/>
                </a:path>
                <a:path w="8018144" h="3923665">
                  <a:moveTo>
                    <a:pt x="1317777" y="3735895"/>
                  </a:moveTo>
                  <a:lnTo>
                    <a:pt x="1250467" y="3714280"/>
                  </a:lnTo>
                  <a:lnTo>
                    <a:pt x="1219098" y="3671481"/>
                  </a:lnTo>
                  <a:lnTo>
                    <a:pt x="1309522" y="3671481"/>
                  </a:lnTo>
                  <a:lnTo>
                    <a:pt x="1309522" y="3652443"/>
                  </a:lnTo>
                  <a:lnTo>
                    <a:pt x="1099807" y="3652443"/>
                  </a:lnTo>
                  <a:lnTo>
                    <a:pt x="1099807" y="3671481"/>
                  </a:lnTo>
                  <a:lnTo>
                    <a:pt x="1189596" y="3671481"/>
                  </a:lnTo>
                  <a:lnTo>
                    <a:pt x="1180782" y="3694976"/>
                  </a:lnTo>
                  <a:lnTo>
                    <a:pt x="1158379" y="3714280"/>
                  </a:lnTo>
                  <a:lnTo>
                    <a:pt x="1126998" y="3728275"/>
                  </a:lnTo>
                  <a:lnTo>
                    <a:pt x="1091234" y="3735895"/>
                  </a:lnTo>
                  <a:lnTo>
                    <a:pt x="1099489" y="3754297"/>
                  </a:lnTo>
                  <a:lnTo>
                    <a:pt x="1132852" y="3747084"/>
                  </a:lnTo>
                  <a:lnTo>
                    <a:pt x="1163180" y="3734701"/>
                  </a:lnTo>
                  <a:lnTo>
                    <a:pt x="1187919" y="3717442"/>
                  </a:lnTo>
                  <a:lnTo>
                    <a:pt x="1204506" y="3695598"/>
                  </a:lnTo>
                  <a:lnTo>
                    <a:pt x="1220965" y="3717442"/>
                  </a:lnTo>
                  <a:lnTo>
                    <a:pt x="1245717" y="3734701"/>
                  </a:lnTo>
                  <a:lnTo>
                    <a:pt x="1276121" y="3747084"/>
                  </a:lnTo>
                  <a:lnTo>
                    <a:pt x="1309522" y="3754297"/>
                  </a:lnTo>
                  <a:lnTo>
                    <a:pt x="1317777" y="3735895"/>
                  </a:lnTo>
                  <a:close/>
                </a:path>
                <a:path w="8018144" h="3923665">
                  <a:moveTo>
                    <a:pt x="1332687" y="3772382"/>
                  </a:moveTo>
                  <a:lnTo>
                    <a:pt x="1076325" y="3772382"/>
                  </a:lnTo>
                  <a:lnTo>
                    <a:pt x="1076325" y="3791737"/>
                  </a:lnTo>
                  <a:lnTo>
                    <a:pt x="1192771" y="3791737"/>
                  </a:lnTo>
                  <a:lnTo>
                    <a:pt x="1192771" y="3823462"/>
                  </a:lnTo>
                  <a:lnTo>
                    <a:pt x="1156817" y="3827932"/>
                  </a:lnTo>
                  <a:lnTo>
                    <a:pt x="1129982" y="3837851"/>
                  </a:lnTo>
                  <a:lnTo>
                    <a:pt x="1113218" y="3852951"/>
                  </a:lnTo>
                  <a:lnTo>
                    <a:pt x="1107414" y="3872954"/>
                  </a:lnTo>
                  <a:lnTo>
                    <a:pt x="1114018" y="3893934"/>
                  </a:lnTo>
                  <a:lnTo>
                    <a:pt x="1133081" y="3909479"/>
                  </a:lnTo>
                  <a:lnTo>
                    <a:pt x="1163510" y="3919131"/>
                  </a:lnTo>
                  <a:lnTo>
                    <a:pt x="1204188" y="3922445"/>
                  </a:lnTo>
                  <a:lnTo>
                    <a:pt x="1245057" y="3919131"/>
                  </a:lnTo>
                  <a:lnTo>
                    <a:pt x="1275575" y="3909479"/>
                  </a:lnTo>
                  <a:lnTo>
                    <a:pt x="1281861" y="3904361"/>
                  </a:lnTo>
                  <a:lnTo>
                    <a:pt x="1294676" y="3893934"/>
                  </a:lnTo>
                  <a:lnTo>
                    <a:pt x="1301280" y="3872954"/>
                  </a:lnTo>
                  <a:lnTo>
                    <a:pt x="1295476" y="3852951"/>
                  </a:lnTo>
                  <a:lnTo>
                    <a:pt x="1282814" y="3841546"/>
                  </a:lnTo>
                  <a:lnTo>
                    <a:pt x="1278712" y="3837851"/>
                  </a:lnTo>
                  <a:lnTo>
                    <a:pt x="1277797" y="3837521"/>
                  </a:lnTo>
                  <a:lnTo>
                    <a:pt x="1277797" y="3872954"/>
                  </a:lnTo>
                  <a:lnTo>
                    <a:pt x="1272717" y="3886162"/>
                  </a:lnTo>
                  <a:lnTo>
                    <a:pt x="1258125" y="3896042"/>
                  </a:lnTo>
                  <a:lnTo>
                    <a:pt x="1234960" y="3902227"/>
                  </a:lnTo>
                  <a:lnTo>
                    <a:pt x="1204188" y="3904361"/>
                  </a:lnTo>
                  <a:lnTo>
                    <a:pt x="1173416" y="3902227"/>
                  </a:lnTo>
                  <a:lnTo>
                    <a:pt x="1150251" y="3896042"/>
                  </a:lnTo>
                  <a:lnTo>
                    <a:pt x="1135659" y="3886162"/>
                  </a:lnTo>
                  <a:lnTo>
                    <a:pt x="1130579" y="3872954"/>
                  </a:lnTo>
                  <a:lnTo>
                    <a:pt x="1135659" y="3859619"/>
                  </a:lnTo>
                  <a:lnTo>
                    <a:pt x="1150251" y="3849751"/>
                  </a:lnTo>
                  <a:lnTo>
                    <a:pt x="1173416" y="3843642"/>
                  </a:lnTo>
                  <a:lnTo>
                    <a:pt x="1204188" y="3841546"/>
                  </a:lnTo>
                  <a:lnTo>
                    <a:pt x="1234960" y="3843642"/>
                  </a:lnTo>
                  <a:lnTo>
                    <a:pt x="1258125" y="3849751"/>
                  </a:lnTo>
                  <a:lnTo>
                    <a:pt x="1272717" y="3859619"/>
                  </a:lnTo>
                  <a:lnTo>
                    <a:pt x="1277797" y="3872954"/>
                  </a:lnTo>
                  <a:lnTo>
                    <a:pt x="1277797" y="3837521"/>
                  </a:lnTo>
                  <a:lnTo>
                    <a:pt x="1251889" y="3827932"/>
                  </a:lnTo>
                  <a:lnTo>
                    <a:pt x="1215936" y="3823462"/>
                  </a:lnTo>
                  <a:lnTo>
                    <a:pt x="1215936" y="3791737"/>
                  </a:lnTo>
                  <a:lnTo>
                    <a:pt x="1332687" y="3791737"/>
                  </a:lnTo>
                  <a:lnTo>
                    <a:pt x="1332687" y="3772382"/>
                  </a:lnTo>
                  <a:close/>
                </a:path>
                <a:path w="8018144" h="3923665">
                  <a:moveTo>
                    <a:pt x="1375714" y="3460470"/>
                  </a:moveTo>
                  <a:lnTo>
                    <a:pt x="1374292" y="3448088"/>
                  </a:lnTo>
                  <a:lnTo>
                    <a:pt x="1373492" y="3441115"/>
                  </a:lnTo>
                  <a:lnTo>
                    <a:pt x="1360563" y="3444252"/>
                  </a:lnTo>
                  <a:lnTo>
                    <a:pt x="1348155" y="3446272"/>
                  </a:lnTo>
                  <a:lnTo>
                    <a:pt x="1336509" y="3447453"/>
                  </a:lnTo>
                  <a:lnTo>
                    <a:pt x="1325905" y="3448088"/>
                  </a:lnTo>
                  <a:lnTo>
                    <a:pt x="1325905" y="3313887"/>
                  </a:lnTo>
                  <a:lnTo>
                    <a:pt x="1367142" y="3313887"/>
                  </a:lnTo>
                  <a:lnTo>
                    <a:pt x="1367142" y="3294532"/>
                  </a:lnTo>
                  <a:lnTo>
                    <a:pt x="1304645" y="3294532"/>
                  </a:lnTo>
                  <a:lnTo>
                    <a:pt x="1304645" y="3467443"/>
                  </a:lnTo>
                  <a:lnTo>
                    <a:pt x="1316062" y="3467443"/>
                  </a:lnTo>
                  <a:lnTo>
                    <a:pt x="1328915" y="3467290"/>
                  </a:lnTo>
                  <a:lnTo>
                    <a:pt x="1343152" y="3466452"/>
                  </a:lnTo>
                  <a:lnTo>
                    <a:pt x="1358760" y="3464369"/>
                  </a:lnTo>
                  <a:lnTo>
                    <a:pt x="1375714" y="3460470"/>
                  </a:lnTo>
                  <a:close/>
                </a:path>
                <a:path w="8018144" h="3923665">
                  <a:moveTo>
                    <a:pt x="1466138" y="3258680"/>
                  </a:moveTo>
                  <a:lnTo>
                    <a:pt x="1444244" y="3258680"/>
                  </a:lnTo>
                  <a:lnTo>
                    <a:pt x="1444244" y="3375114"/>
                  </a:lnTo>
                  <a:lnTo>
                    <a:pt x="1408074" y="3375114"/>
                  </a:lnTo>
                  <a:lnTo>
                    <a:pt x="1408074" y="3265017"/>
                  </a:lnTo>
                  <a:lnTo>
                    <a:pt x="1386497" y="3265017"/>
                  </a:lnTo>
                  <a:lnTo>
                    <a:pt x="1386497" y="3527729"/>
                  </a:lnTo>
                  <a:lnTo>
                    <a:pt x="1408074" y="3527729"/>
                  </a:lnTo>
                  <a:lnTo>
                    <a:pt x="1408074" y="3394468"/>
                  </a:lnTo>
                  <a:lnTo>
                    <a:pt x="1444244" y="3394468"/>
                  </a:lnTo>
                  <a:lnTo>
                    <a:pt x="1444244" y="3542004"/>
                  </a:lnTo>
                  <a:lnTo>
                    <a:pt x="1466138" y="3542004"/>
                  </a:lnTo>
                  <a:lnTo>
                    <a:pt x="1466138" y="3394468"/>
                  </a:lnTo>
                  <a:lnTo>
                    <a:pt x="1466138" y="3375114"/>
                  </a:lnTo>
                  <a:lnTo>
                    <a:pt x="1466138" y="3258680"/>
                  </a:lnTo>
                  <a:close/>
                </a:path>
                <a:path w="8018144" h="3923665">
                  <a:moveTo>
                    <a:pt x="1625536" y="3866604"/>
                  </a:moveTo>
                  <a:lnTo>
                    <a:pt x="1560499" y="3866604"/>
                  </a:lnTo>
                  <a:lnTo>
                    <a:pt x="1560499" y="3797757"/>
                  </a:lnTo>
                  <a:lnTo>
                    <a:pt x="1560499" y="3788880"/>
                  </a:lnTo>
                  <a:lnTo>
                    <a:pt x="1567497" y="3784117"/>
                  </a:lnTo>
                  <a:lnTo>
                    <a:pt x="1576476" y="3778008"/>
                  </a:lnTo>
                  <a:lnTo>
                    <a:pt x="1588452" y="3764559"/>
                  </a:lnTo>
                  <a:lnTo>
                    <a:pt x="1595958" y="3748671"/>
                  </a:lnTo>
                  <a:lnTo>
                    <a:pt x="1598561" y="3730498"/>
                  </a:lnTo>
                  <a:lnTo>
                    <a:pt x="1590992" y="3700538"/>
                  </a:lnTo>
                  <a:lnTo>
                    <a:pt x="1576679" y="3685070"/>
                  </a:lnTo>
                  <a:lnTo>
                    <a:pt x="1576679" y="3730498"/>
                  </a:lnTo>
                  <a:lnTo>
                    <a:pt x="1570647" y="3752392"/>
                  </a:lnTo>
                  <a:lnTo>
                    <a:pt x="1553870" y="3769322"/>
                  </a:lnTo>
                  <a:lnTo>
                    <a:pt x="1537652" y="3776268"/>
                  </a:lnTo>
                  <a:lnTo>
                    <a:pt x="1537652" y="3797757"/>
                  </a:lnTo>
                  <a:lnTo>
                    <a:pt x="1537652" y="3866604"/>
                  </a:lnTo>
                  <a:lnTo>
                    <a:pt x="1455153" y="3866604"/>
                  </a:lnTo>
                  <a:lnTo>
                    <a:pt x="1455153" y="3798074"/>
                  </a:lnTo>
                  <a:lnTo>
                    <a:pt x="1464716" y="3800030"/>
                  </a:lnTo>
                  <a:lnTo>
                    <a:pt x="1474787" y="3801529"/>
                  </a:lnTo>
                  <a:lnTo>
                    <a:pt x="1485214" y="3802494"/>
                  </a:lnTo>
                  <a:lnTo>
                    <a:pt x="1496085" y="3802837"/>
                  </a:lnTo>
                  <a:lnTo>
                    <a:pt x="1507134" y="3802494"/>
                  </a:lnTo>
                  <a:lnTo>
                    <a:pt x="1517815" y="3801491"/>
                  </a:lnTo>
                  <a:lnTo>
                    <a:pt x="1528025" y="3799890"/>
                  </a:lnTo>
                  <a:lnTo>
                    <a:pt x="1536217" y="3798074"/>
                  </a:lnTo>
                  <a:lnTo>
                    <a:pt x="1537652" y="3797757"/>
                  </a:lnTo>
                  <a:lnTo>
                    <a:pt x="1537652" y="3776268"/>
                  </a:lnTo>
                  <a:lnTo>
                    <a:pt x="1528356" y="3780244"/>
                  </a:lnTo>
                  <a:lnTo>
                    <a:pt x="1496085" y="3784117"/>
                  </a:lnTo>
                  <a:lnTo>
                    <a:pt x="1463814" y="3780244"/>
                  </a:lnTo>
                  <a:lnTo>
                    <a:pt x="1438300" y="3769322"/>
                  </a:lnTo>
                  <a:lnTo>
                    <a:pt x="1421536" y="3752392"/>
                  </a:lnTo>
                  <a:lnTo>
                    <a:pt x="1415503" y="3730498"/>
                  </a:lnTo>
                  <a:lnTo>
                    <a:pt x="1421536" y="3708412"/>
                  </a:lnTo>
                  <a:lnTo>
                    <a:pt x="1438300" y="3691394"/>
                  </a:lnTo>
                  <a:lnTo>
                    <a:pt x="1463814" y="3680434"/>
                  </a:lnTo>
                  <a:lnTo>
                    <a:pt x="1496085" y="3676561"/>
                  </a:lnTo>
                  <a:lnTo>
                    <a:pt x="1528356" y="3680434"/>
                  </a:lnTo>
                  <a:lnTo>
                    <a:pt x="1553870" y="3691394"/>
                  </a:lnTo>
                  <a:lnTo>
                    <a:pt x="1570647" y="3708412"/>
                  </a:lnTo>
                  <a:lnTo>
                    <a:pt x="1576679" y="3730498"/>
                  </a:lnTo>
                  <a:lnTo>
                    <a:pt x="1576679" y="3685070"/>
                  </a:lnTo>
                  <a:lnTo>
                    <a:pt x="1569808" y="3677628"/>
                  </a:lnTo>
                  <a:lnTo>
                    <a:pt x="1567446" y="3676561"/>
                  </a:lnTo>
                  <a:lnTo>
                    <a:pt x="1537398" y="3662997"/>
                  </a:lnTo>
                  <a:lnTo>
                    <a:pt x="1496085" y="3657841"/>
                  </a:lnTo>
                  <a:lnTo>
                    <a:pt x="1454721" y="3662997"/>
                  </a:lnTo>
                  <a:lnTo>
                    <a:pt x="1422196" y="3677628"/>
                  </a:lnTo>
                  <a:lnTo>
                    <a:pt x="1400911" y="3700538"/>
                  </a:lnTo>
                  <a:lnTo>
                    <a:pt x="1393291" y="3730498"/>
                  </a:lnTo>
                  <a:lnTo>
                    <a:pt x="1395945" y="3748722"/>
                  </a:lnTo>
                  <a:lnTo>
                    <a:pt x="1403604" y="3764686"/>
                  </a:lnTo>
                  <a:lnTo>
                    <a:pt x="1415770" y="3778148"/>
                  </a:lnTo>
                  <a:lnTo>
                    <a:pt x="1432001" y="3788880"/>
                  </a:lnTo>
                  <a:lnTo>
                    <a:pt x="1432001" y="3866604"/>
                  </a:lnTo>
                  <a:lnTo>
                    <a:pt x="1367586" y="3866604"/>
                  </a:lnTo>
                  <a:lnTo>
                    <a:pt x="1367586" y="3885958"/>
                  </a:lnTo>
                  <a:lnTo>
                    <a:pt x="1625536" y="3885958"/>
                  </a:lnTo>
                  <a:lnTo>
                    <a:pt x="1625536" y="3866604"/>
                  </a:lnTo>
                  <a:close/>
                </a:path>
                <a:path w="8018144" h="3923665">
                  <a:moveTo>
                    <a:pt x="1686179" y="479348"/>
                  </a:moveTo>
                  <a:lnTo>
                    <a:pt x="1391069" y="479348"/>
                  </a:lnTo>
                  <a:lnTo>
                    <a:pt x="1387856" y="476681"/>
                  </a:lnTo>
                  <a:lnTo>
                    <a:pt x="1387856" y="378663"/>
                  </a:lnTo>
                  <a:lnTo>
                    <a:pt x="1327340" y="378663"/>
                  </a:lnTo>
                  <a:lnTo>
                    <a:pt x="1327340" y="510959"/>
                  </a:lnTo>
                  <a:lnTo>
                    <a:pt x="1347152" y="529704"/>
                  </a:lnTo>
                  <a:lnTo>
                    <a:pt x="1679752" y="529704"/>
                  </a:lnTo>
                  <a:lnTo>
                    <a:pt x="1686179" y="523278"/>
                  </a:lnTo>
                  <a:lnTo>
                    <a:pt x="1686179" y="479348"/>
                  </a:lnTo>
                  <a:close/>
                </a:path>
                <a:path w="8018144" h="3923665">
                  <a:moveTo>
                    <a:pt x="1733969" y="3374161"/>
                  </a:moveTo>
                  <a:lnTo>
                    <a:pt x="1729638" y="3354273"/>
                  </a:lnTo>
                  <a:lnTo>
                    <a:pt x="1720977" y="3343389"/>
                  </a:lnTo>
                  <a:lnTo>
                    <a:pt x="1717433" y="3338944"/>
                  </a:lnTo>
                  <a:lnTo>
                    <a:pt x="1713344" y="3336823"/>
                  </a:lnTo>
                  <a:lnTo>
                    <a:pt x="1713344" y="3374161"/>
                  </a:lnTo>
                  <a:lnTo>
                    <a:pt x="1710499" y="3386734"/>
                  </a:lnTo>
                  <a:lnTo>
                    <a:pt x="1702485" y="3396450"/>
                  </a:lnTo>
                  <a:lnTo>
                    <a:pt x="1690065" y="3402723"/>
                  </a:lnTo>
                  <a:lnTo>
                    <a:pt x="1674012" y="3404946"/>
                  </a:lnTo>
                  <a:lnTo>
                    <a:pt x="1657769" y="3402723"/>
                  </a:lnTo>
                  <a:lnTo>
                    <a:pt x="1645259" y="3396450"/>
                  </a:lnTo>
                  <a:lnTo>
                    <a:pt x="1637195" y="3386734"/>
                  </a:lnTo>
                  <a:lnTo>
                    <a:pt x="1634350" y="3374161"/>
                  </a:lnTo>
                  <a:lnTo>
                    <a:pt x="1637195" y="3361588"/>
                  </a:lnTo>
                  <a:lnTo>
                    <a:pt x="1645259" y="3351873"/>
                  </a:lnTo>
                  <a:lnTo>
                    <a:pt x="1657769" y="3345611"/>
                  </a:lnTo>
                  <a:lnTo>
                    <a:pt x="1674012" y="3343389"/>
                  </a:lnTo>
                  <a:lnTo>
                    <a:pt x="1690065" y="3345611"/>
                  </a:lnTo>
                  <a:lnTo>
                    <a:pt x="1702485" y="3351873"/>
                  </a:lnTo>
                  <a:lnTo>
                    <a:pt x="1710499" y="3361588"/>
                  </a:lnTo>
                  <a:lnTo>
                    <a:pt x="1713344" y="3374161"/>
                  </a:lnTo>
                  <a:lnTo>
                    <a:pt x="1713344" y="3336823"/>
                  </a:lnTo>
                  <a:lnTo>
                    <a:pt x="1698498" y="3329101"/>
                  </a:lnTo>
                  <a:lnTo>
                    <a:pt x="1674012" y="3325622"/>
                  </a:lnTo>
                  <a:lnTo>
                    <a:pt x="1649463" y="3329101"/>
                  </a:lnTo>
                  <a:lnTo>
                    <a:pt x="1630426" y="3338944"/>
                  </a:lnTo>
                  <a:lnTo>
                    <a:pt x="1618107" y="3354273"/>
                  </a:lnTo>
                  <a:lnTo>
                    <a:pt x="1613725" y="3374161"/>
                  </a:lnTo>
                  <a:lnTo>
                    <a:pt x="1618107" y="3394011"/>
                  </a:lnTo>
                  <a:lnTo>
                    <a:pt x="1630426" y="3409226"/>
                  </a:lnTo>
                  <a:lnTo>
                    <a:pt x="1649463" y="3418967"/>
                  </a:lnTo>
                  <a:lnTo>
                    <a:pt x="1674012" y="3422396"/>
                  </a:lnTo>
                  <a:lnTo>
                    <a:pt x="1698498" y="3418967"/>
                  </a:lnTo>
                  <a:lnTo>
                    <a:pt x="1717433" y="3409226"/>
                  </a:lnTo>
                  <a:lnTo>
                    <a:pt x="1720875" y="3404946"/>
                  </a:lnTo>
                  <a:lnTo>
                    <a:pt x="1729638" y="3394011"/>
                  </a:lnTo>
                  <a:lnTo>
                    <a:pt x="1733969" y="3374161"/>
                  </a:lnTo>
                  <a:close/>
                </a:path>
                <a:path w="8018144" h="3923665">
                  <a:moveTo>
                    <a:pt x="1743494" y="296176"/>
                  </a:moveTo>
                  <a:lnTo>
                    <a:pt x="1534604" y="296176"/>
                  </a:lnTo>
                  <a:lnTo>
                    <a:pt x="1534604" y="245300"/>
                  </a:lnTo>
                  <a:lnTo>
                    <a:pt x="1658861" y="245300"/>
                  </a:lnTo>
                  <a:lnTo>
                    <a:pt x="1678152" y="227088"/>
                  </a:lnTo>
                  <a:lnTo>
                    <a:pt x="1678152" y="197637"/>
                  </a:lnTo>
                  <a:lnTo>
                    <a:pt x="1678152" y="134975"/>
                  </a:lnTo>
                  <a:lnTo>
                    <a:pt x="1678152" y="86233"/>
                  </a:lnTo>
                  <a:lnTo>
                    <a:pt x="1678152" y="21424"/>
                  </a:lnTo>
                  <a:lnTo>
                    <a:pt x="1617624" y="21424"/>
                  </a:lnTo>
                  <a:lnTo>
                    <a:pt x="1617624" y="86233"/>
                  </a:lnTo>
                  <a:lnTo>
                    <a:pt x="1617624" y="134975"/>
                  </a:lnTo>
                  <a:lnTo>
                    <a:pt x="1617624" y="197637"/>
                  </a:lnTo>
                  <a:lnTo>
                    <a:pt x="1390002" y="197637"/>
                  </a:lnTo>
                  <a:lnTo>
                    <a:pt x="1390002" y="134975"/>
                  </a:lnTo>
                  <a:lnTo>
                    <a:pt x="1617624" y="134975"/>
                  </a:lnTo>
                  <a:lnTo>
                    <a:pt x="1617624" y="86233"/>
                  </a:lnTo>
                  <a:lnTo>
                    <a:pt x="1390002" y="86233"/>
                  </a:lnTo>
                  <a:lnTo>
                    <a:pt x="1390002" y="21424"/>
                  </a:lnTo>
                  <a:lnTo>
                    <a:pt x="1331087" y="21424"/>
                  </a:lnTo>
                  <a:lnTo>
                    <a:pt x="1331087" y="226555"/>
                  </a:lnTo>
                  <a:lnTo>
                    <a:pt x="1349298" y="245300"/>
                  </a:lnTo>
                  <a:lnTo>
                    <a:pt x="1473555" y="245300"/>
                  </a:lnTo>
                  <a:lnTo>
                    <a:pt x="1473555" y="296176"/>
                  </a:lnTo>
                  <a:lnTo>
                    <a:pt x="1261999" y="296176"/>
                  </a:lnTo>
                  <a:lnTo>
                    <a:pt x="1261999" y="347599"/>
                  </a:lnTo>
                  <a:lnTo>
                    <a:pt x="1737067" y="347599"/>
                  </a:lnTo>
                  <a:lnTo>
                    <a:pt x="1743494" y="341172"/>
                  </a:lnTo>
                  <a:lnTo>
                    <a:pt x="1743494" y="296176"/>
                  </a:lnTo>
                  <a:close/>
                </a:path>
                <a:path w="8018144" h="3923665">
                  <a:moveTo>
                    <a:pt x="1746351" y="3291675"/>
                  </a:moveTo>
                  <a:lnTo>
                    <a:pt x="1685429" y="3291675"/>
                  </a:lnTo>
                  <a:lnTo>
                    <a:pt x="1685429" y="3259632"/>
                  </a:lnTo>
                  <a:lnTo>
                    <a:pt x="1662582" y="3259632"/>
                  </a:lnTo>
                  <a:lnTo>
                    <a:pt x="1662582" y="3291675"/>
                  </a:lnTo>
                  <a:lnTo>
                    <a:pt x="1601038" y="3291675"/>
                  </a:lnTo>
                  <a:lnTo>
                    <a:pt x="1601038" y="3310712"/>
                  </a:lnTo>
                  <a:lnTo>
                    <a:pt x="1746351" y="3310712"/>
                  </a:lnTo>
                  <a:lnTo>
                    <a:pt x="1746351" y="3291675"/>
                  </a:lnTo>
                  <a:close/>
                </a:path>
                <a:path w="8018144" h="3923665">
                  <a:moveTo>
                    <a:pt x="1835251" y="3839959"/>
                  </a:moveTo>
                  <a:lnTo>
                    <a:pt x="1781797" y="3790823"/>
                  </a:lnTo>
                  <a:lnTo>
                    <a:pt x="1765033" y="3755504"/>
                  </a:lnTo>
                  <a:lnTo>
                    <a:pt x="1758797" y="3717175"/>
                  </a:lnTo>
                  <a:lnTo>
                    <a:pt x="1758797" y="3664508"/>
                  </a:lnTo>
                  <a:lnTo>
                    <a:pt x="1735950" y="3664508"/>
                  </a:lnTo>
                  <a:lnTo>
                    <a:pt x="1735950" y="3717175"/>
                  </a:lnTo>
                  <a:lnTo>
                    <a:pt x="1729651" y="3756952"/>
                  </a:lnTo>
                  <a:lnTo>
                    <a:pt x="1712747" y="3793629"/>
                  </a:lnTo>
                  <a:lnTo>
                    <a:pt x="1688160" y="3823893"/>
                  </a:lnTo>
                  <a:lnTo>
                    <a:pt x="1658848" y="3844404"/>
                  </a:lnTo>
                  <a:lnTo>
                    <a:pt x="1673123" y="3863441"/>
                  </a:lnTo>
                  <a:lnTo>
                    <a:pt x="1696732" y="3847198"/>
                  </a:lnTo>
                  <a:lnTo>
                    <a:pt x="1717738" y="3824922"/>
                  </a:lnTo>
                  <a:lnTo>
                    <a:pt x="1735010" y="3797719"/>
                  </a:lnTo>
                  <a:lnTo>
                    <a:pt x="1747367" y="3766667"/>
                  </a:lnTo>
                  <a:lnTo>
                    <a:pt x="1760220" y="3796169"/>
                  </a:lnTo>
                  <a:lnTo>
                    <a:pt x="1777593" y="3822027"/>
                  </a:lnTo>
                  <a:lnTo>
                    <a:pt x="1798408" y="3843147"/>
                  </a:lnTo>
                  <a:lnTo>
                    <a:pt x="1821611" y="3858361"/>
                  </a:lnTo>
                  <a:lnTo>
                    <a:pt x="1835251" y="3839959"/>
                  </a:lnTo>
                  <a:close/>
                </a:path>
                <a:path w="8018144" h="3923665">
                  <a:moveTo>
                    <a:pt x="1841525" y="3258680"/>
                  </a:moveTo>
                  <a:lnTo>
                    <a:pt x="1819325" y="3258680"/>
                  </a:lnTo>
                  <a:lnTo>
                    <a:pt x="1819325" y="3337356"/>
                  </a:lnTo>
                  <a:lnTo>
                    <a:pt x="1780616" y="3337356"/>
                  </a:lnTo>
                  <a:lnTo>
                    <a:pt x="1780616" y="3263112"/>
                  </a:lnTo>
                  <a:lnTo>
                    <a:pt x="1758721" y="3263112"/>
                  </a:lnTo>
                  <a:lnTo>
                    <a:pt x="1758721" y="3430003"/>
                  </a:lnTo>
                  <a:lnTo>
                    <a:pt x="1780616" y="3430003"/>
                  </a:lnTo>
                  <a:lnTo>
                    <a:pt x="1780616" y="3356711"/>
                  </a:lnTo>
                  <a:lnTo>
                    <a:pt x="1819325" y="3356711"/>
                  </a:lnTo>
                  <a:lnTo>
                    <a:pt x="1819325" y="3434130"/>
                  </a:lnTo>
                  <a:lnTo>
                    <a:pt x="1841525" y="3434130"/>
                  </a:lnTo>
                  <a:lnTo>
                    <a:pt x="1841525" y="3356711"/>
                  </a:lnTo>
                  <a:lnTo>
                    <a:pt x="1841525" y="3337356"/>
                  </a:lnTo>
                  <a:lnTo>
                    <a:pt x="1841525" y="3258680"/>
                  </a:lnTo>
                  <a:close/>
                </a:path>
                <a:path w="8018144" h="3923665">
                  <a:moveTo>
                    <a:pt x="1863737" y="3521379"/>
                  </a:moveTo>
                  <a:lnTo>
                    <a:pt x="1821662" y="3493465"/>
                  </a:lnTo>
                  <a:lnTo>
                    <a:pt x="1805990" y="3453168"/>
                  </a:lnTo>
                  <a:lnTo>
                    <a:pt x="1805990" y="3442703"/>
                  </a:lnTo>
                  <a:lnTo>
                    <a:pt x="1783473" y="3442703"/>
                  </a:lnTo>
                  <a:lnTo>
                    <a:pt x="1783473" y="3453168"/>
                  </a:lnTo>
                  <a:lnTo>
                    <a:pt x="1780844" y="3470033"/>
                  </a:lnTo>
                  <a:lnTo>
                    <a:pt x="1772996" y="3487864"/>
                  </a:lnTo>
                  <a:lnTo>
                    <a:pt x="1759915" y="3504704"/>
                  </a:lnTo>
                  <a:lnTo>
                    <a:pt x="1741589" y="3518522"/>
                  </a:lnTo>
                  <a:lnTo>
                    <a:pt x="1723999" y="3505631"/>
                  </a:lnTo>
                  <a:lnTo>
                    <a:pt x="1711286" y="3489655"/>
                  </a:lnTo>
                  <a:lnTo>
                    <a:pt x="1710055" y="3486797"/>
                  </a:lnTo>
                  <a:lnTo>
                    <a:pt x="1703578" y="3471773"/>
                  </a:lnTo>
                  <a:lnTo>
                    <a:pt x="1700974" y="3453168"/>
                  </a:lnTo>
                  <a:lnTo>
                    <a:pt x="1700974" y="3442703"/>
                  </a:lnTo>
                  <a:lnTo>
                    <a:pt x="1678762" y="3442703"/>
                  </a:lnTo>
                  <a:lnTo>
                    <a:pt x="1678762" y="3453168"/>
                  </a:lnTo>
                  <a:lnTo>
                    <a:pt x="1674736" y="3473196"/>
                  </a:lnTo>
                  <a:lnTo>
                    <a:pt x="1663217" y="3492512"/>
                  </a:lnTo>
                  <a:lnTo>
                    <a:pt x="1645031" y="3509213"/>
                  </a:lnTo>
                  <a:lnTo>
                    <a:pt x="1621015" y="3521379"/>
                  </a:lnTo>
                  <a:lnTo>
                    <a:pt x="1631810" y="3538829"/>
                  </a:lnTo>
                  <a:lnTo>
                    <a:pt x="1651050" y="3529584"/>
                  </a:lnTo>
                  <a:lnTo>
                    <a:pt x="1667268" y="3517455"/>
                  </a:lnTo>
                  <a:lnTo>
                    <a:pt x="1680260" y="3503003"/>
                  </a:lnTo>
                  <a:lnTo>
                    <a:pt x="1689874" y="3486797"/>
                  </a:lnTo>
                  <a:lnTo>
                    <a:pt x="1697558" y="3503765"/>
                  </a:lnTo>
                  <a:lnTo>
                    <a:pt x="1708785" y="3518966"/>
                  </a:lnTo>
                  <a:lnTo>
                    <a:pt x="1723644" y="3531730"/>
                  </a:lnTo>
                  <a:lnTo>
                    <a:pt x="1742224" y="3541369"/>
                  </a:lnTo>
                  <a:lnTo>
                    <a:pt x="1760435" y="3531222"/>
                  </a:lnTo>
                  <a:lnTo>
                    <a:pt x="1774647" y="3518522"/>
                  </a:lnTo>
                  <a:lnTo>
                    <a:pt x="1775180" y="3518052"/>
                  </a:lnTo>
                  <a:lnTo>
                    <a:pt x="1786521" y="3502736"/>
                  </a:lnTo>
                  <a:lnTo>
                    <a:pt x="1794573" y="3486162"/>
                  </a:lnTo>
                  <a:lnTo>
                    <a:pt x="1803692" y="3502914"/>
                  </a:lnTo>
                  <a:lnTo>
                    <a:pt x="1816620" y="3517620"/>
                  </a:lnTo>
                  <a:lnTo>
                    <a:pt x="1833118" y="3529761"/>
                  </a:lnTo>
                  <a:lnTo>
                    <a:pt x="1852955" y="3538829"/>
                  </a:lnTo>
                  <a:lnTo>
                    <a:pt x="1863737" y="3521379"/>
                  </a:lnTo>
                  <a:close/>
                </a:path>
                <a:path w="8018144" h="3923665">
                  <a:moveTo>
                    <a:pt x="1891411" y="3639121"/>
                  </a:moveTo>
                  <a:lnTo>
                    <a:pt x="1868258" y="3639121"/>
                  </a:lnTo>
                  <a:lnTo>
                    <a:pt x="1868258" y="3923398"/>
                  </a:lnTo>
                  <a:lnTo>
                    <a:pt x="1891411" y="3923398"/>
                  </a:lnTo>
                  <a:lnTo>
                    <a:pt x="1891411" y="3639121"/>
                  </a:lnTo>
                  <a:close/>
                </a:path>
                <a:path w="8018144" h="3923665">
                  <a:moveTo>
                    <a:pt x="2059813" y="3413823"/>
                  </a:moveTo>
                  <a:lnTo>
                    <a:pt x="2058530" y="3403993"/>
                  </a:lnTo>
                  <a:lnTo>
                    <a:pt x="2057273" y="3394468"/>
                  </a:lnTo>
                  <a:lnTo>
                    <a:pt x="2028888" y="3399307"/>
                  </a:lnTo>
                  <a:lnTo>
                    <a:pt x="2000326" y="3402203"/>
                  </a:lnTo>
                  <a:lnTo>
                    <a:pt x="1969376" y="3403612"/>
                  </a:lnTo>
                  <a:lnTo>
                    <a:pt x="1933854" y="3403993"/>
                  </a:lnTo>
                  <a:lnTo>
                    <a:pt x="1933854" y="3301822"/>
                  </a:lnTo>
                  <a:lnTo>
                    <a:pt x="2040775" y="3301822"/>
                  </a:lnTo>
                  <a:lnTo>
                    <a:pt x="2040775" y="3282467"/>
                  </a:lnTo>
                  <a:lnTo>
                    <a:pt x="1910689" y="3282467"/>
                  </a:lnTo>
                  <a:lnTo>
                    <a:pt x="1910689" y="3423348"/>
                  </a:lnTo>
                  <a:lnTo>
                    <a:pt x="1931949" y="3423348"/>
                  </a:lnTo>
                  <a:lnTo>
                    <a:pt x="1968703" y="3422929"/>
                  </a:lnTo>
                  <a:lnTo>
                    <a:pt x="2000643" y="3421443"/>
                  </a:lnTo>
                  <a:lnTo>
                    <a:pt x="2030196" y="3418522"/>
                  </a:lnTo>
                  <a:lnTo>
                    <a:pt x="2059813" y="3413823"/>
                  </a:lnTo>
                  <a:close/>
                </a:path>
                <a:path w="8018144" h="3923665">
                  <a:moveTo>
                    <a:pt x="2100199" y="18745"/>
                  </a:moveTo>
                  <a:lnTo>
                    <a:pt x="2040204" y="18745"/>
                  </a:lnTo>
                  <a:lnTo>
                    <a:pt x="2040204" y="191744"/>
                  </a:lnTo>
                  <a:lnTo>
                    <a:pt x="1996287" y="191744"/>
                  </a:lnTo>
                  <a:lnTo>
                    <a:pt x="1990483" y="150126"/>
                  </a:lnTo>
                  <a:lnTo>
                    <a:pt x="1977745" y="105244"/>
                  </a:lnTo>
                  <a:lnTo>
                    <a:pt x="1966709" y="86233"/>
                  </a:lnTo>
                  <a:lnTo>
                    <a:pt x="1964156" y="82219"/>
                  </a:lnTo>
                  <a:lnTo>
                    <a:pt x="1955444" y="69151"/>
                  </a:lnTo>
                  <a:lnTo>
                    <a:pt x="1948726" y="61061"/>
                  </a:lnTo>
                  <a:lnTo>
                    <a:pt x="1940547" y="54571"/>
                  </a:lnTo>
                  <a:lnTo>
                    <a:pt x="1937867" y="52895"/>
                  </a:lnTo>
                  <a:lnTo>
                    <a:pt x="1937867" y="212496"/>
                  </a:lnTo>
                  <a:lnTo>
                    <a:pt x="1937829" y="243154"/>
                  </a:lnTo>
                  <a:lnTo>
                    <a:pt x="1932724" y="294741"/>
                  </a:lnTo>
                  <a:lnTo>
                    <a:pt x="1919452" y="335889"/>
                  </a:lnTo>
                  <a:lnTo>
                    <a:pt x="1891118" y="365442"/>
                  </a:lnTo>
                  <a:lnTo>
                    <a:pt x="1873643" y="366877"/>
                  </a:lnTo>
                  <a:lnTo>
                    <a:pt x="1862607" y="366699"/>
                  </a:lnTo>
                  <a:lnTo>
                    <a:pt x="1830285" y="342874"/>
                  </a:lnTo>
                  <a:lnTo>
                    <a:pt x="1814220" y="304482"/>
                  </a:lnTo>
                  <a:lnTo>
                    <a:pt x="1808149" y="264109"/>
                  </a:lnTo>
                  <a:lnTo>
                    <a:pt x="1806727" y="212496"/>
                  </a:lnTo>
                  <a:lnTo>
                    <a:pt x="1807019" y="203657"/>
                  </a:lnTo>
                  <a:lnTo>
                    <a:pt x="1811032" y="165696"/>
                  </a:lnTo>
                  <a:lnTo>
                    <a:pt x="1824075" y="122682"/>
                  </a:lnTo>
                  <a:lnTo>
                    <a:pt x="1847659" y="92100"/>
                  </a:lnTo>
                  <a:lnTo>
                    <a:pt x="1873643" y="86233"/>
                  </a:lnTo>
                  <a:lnTo>
                    <a:pt x="1885607" y="86448"/>
                  </a:lnTo>
                  <a:lnTo>
                    <a:pt x="1918462" y="114947"/>
                  </a:lnTo>
                  <a:lnTo>
                    <a:pt x="1932520" y="156260"/>
                  </a:lnTo>
                  <a:lnTo>
                    <a:pt x="1936889" y="194221"/>
                  </a:lnTo>
                  <a:lnTo>
                    <a:pt x="1937867" y="212496"/>
                  </a:lnTo>
                  <a:lnTo>
                    <a:pt x="1937867" y="52895"/>
                  </a:lnTo>
                  <a:lnTo>
                    <a:pt x="1904072" y="34378"/>
                  </a:lnTo>
                  <a:lnTo>
                    <a:pt x="1873643" y="32677"/>
                  </a:lnTo>
                  <a:lnTo>
                    <a:pt x="1852206" y="32943"/>
                  </a:lnTo>
                  <a:lnTo>
                    <a:pt x="1812848" y="50076"/>
                  </a:lnTo>
                  <a:lnTo>
                    <a:pt x="1782648" y="78968"/>
                  </a:lnTo>
                  <a:lnTo>
                    <a:pt x="1760093" y="123990"/>
                  </a:lnTo>
                  <a:lnTo>
                    <a:pt x="1749298" y="177812"/>
                  </a:lnTo>
                  <a:lnTo>
                    <a:pt x="1746770" y="212496"/>
                  </a:lnTo>
                  <a:lnTo>
                    <a:pt x="1746808" y="248640"/>
                  </a:lnTo>
                  <a:lnTo>
                    <a:pt x="1753400" y="299935"/>
                  </a:lnTo>
                  <a:lnTo>
                    <a:pt x="1766201" y="346138"/>
                  </a:lnTo>
                  <a:lnTo>
                    <a:pt x="1790750" y="387972"/>
                  </a:lnTo>
                  <a:lnTo>
                    <a:pt x="1828558" y="414312"/>
                  </a:lnTo>
                  <a:lnTo>
                    <a:pt x="1873643" y="420979"/>
                  </a:lnTo>
                  <a:lnTo>
                    <a:pt x="1893506" y="420751"/>
                  </a:lnTo>
                  <a:lnTo>
                    <a:pt x="1930412" y="406781"/>
                  </a:lnTo>
                  <a:lnTo>
                    <a:pt x="1967903" y="368490"/>
                  </a:lnTo>
                  <a:lnTo>
                    <a:pt x="1968842" y="366877"/>
                  </a:lnTo>
                  <a:lnTo>
                    <a:pt x="1976374" y="354050"/>
                  </a:lnTo>
                  <a:lnTo>
                    <a:pt x="1989328" y="311988"/>
                  </a:lnTo>
                  <a:lnTo>
                    <a:pt x="1996630" y="264718"/>
                  </a:lnTo>
                  <a:lnTo>
                    <a:pt x="1997354" y="243154"/>
                  </a:lnTo>
                  <a:lnTo>
                    <a:pt x="2040204" y="243154"/>
                  </a:lnTo>
                  <a:lnTo>
                    <a:pt x="2040204" y="516851"/>
                  </a:lnTo>
                  <a:lnTo>
                    <a:pt x="2093772" y="516851"/>
                  </a:lnTo>
                  <a:lnTo>
                    <a:pt x="2100199" y="510413"/>
                  </a:lnTo>
                  <a:lnTo>
                    <a:pt x="2100199" y="243154"/>
                  </a:lnTo>
                  <a:lnTo>
                    <a:pt x="2100199" y="191744"/>
                  </a:lnTo>
                  <a:lnTo>
                    <a:pt x="2100199" y="18745"/>
                  </a:lnTo>
                  <a:close/>
                </a:path>
                <a:path w="8018144" h="3923665">
                  <a:moveTo>
                    <a:pt x="2127402" y="3258362"/>
                  </a:moveTo>
                  <a:lnTo>
                    <a:pt x="2104237" y="3258362"/>
                  </a:lnTo>
                  <a:lnTo>
                    <a:pt x="2104237" y="3337674"/>
                  </a:lnTo>
                  <a:lnTo>
                    <a:pt x="2022055" y="3337674"/>
                  </a:lnTo>
                  <a:lnTo>
                    <a:pt x="2022055" y="3357029"/>
                  </a:lnTo>
                  <a:lnTo>
                    <a:pt x="2104237" y="3357029"/>
                  </a:lnTo>
                  <a:lnTo>
                    <a:pt x="2104237" y="3465855"/>
                  </a:lnTo>
                  <a:lnTo>
                    <a:pt x="2127402" y="3465855"/>
                  </a:lnTo>
                  <a:lnTo>
                    <a:pt x="2127402" y="3258362"/>
                  </a:lnTo>
                  <a:close/>
                </a:path>
                <a:path w="8018144" h="3923665">
                  <a:moveTo>
                    <a:pt x="2135009" y="3518839"/>
                  </a:moveTo>
                  <a:lnTo>
                    <a:pt x="1970024" y="3518839"/>
                  </a:lnTo>
                  <a:lnTo>
                    <a:pt x="1970024" y="3450628"/>
                  </a:lnTo>
                  <a:lnTo>
                    <a:pt x="1946859" y="3450628"/>
                  </a:lnTo>
                  <a:lnTo>
                    <a:pt x="1946859" y="3537877"/>
                  </a:lnTo>
                  <a:lnTo>
                    <a:pt x="2135009" y="3537877"/>
                  </a:lnTo>
                  <a:lnTo>
                    <a:pt x="2135009" y="3518839"/>
                  </a:lnTo>
                  <a:close/>
                </a:path>
                <a:path w="8018144" h="3923665">
                  <a:moveTo>
                    <a:pt x="2192591" y="3793947"/>
                  </a:moveTo>
                  <a:lnTo>
                    <a:pt x="2187498" y="3767772"/>
                  </a:lnTo>
                  <a:lnTo>
                    <a:pt x="2174151" y="3748582"/>
                  </a:lnTo>
                  <a:lnTo>
                    <a:pt x="2173274" y="3747312"/>
                  </a:lnTo>
                  <a:lnTo>
                    <a:pt x="2170696" y="3745738"/>
                  </a:lnTo>
                  <a:lnTo>
                    <a:pt x="2170696" y="3793947"/>
                  </a:lnTo>
                  <a:lnTo>
                    <a:pt x="2167191" y="3812146"/>
                  </a:lnTo>
                  <a:lnTo>
                    <a:pt x="2157450" y="3826510"/>
                  </a:lnTo>
                  <a:lnTo>
                    <a:pt x="2142579" y="3835933"/>
                  </a:lnTo>
                  <a:lnTo>
                    <a:pt x="2123732" y="3839324"/>
                  </a:lnTo>
                  <a:lnTo>
                    <a:pt x="2105253" y="3835933"/>
                  </a:lnTo>
                  <a:lnTo>
                    <a:pt x="2090585" y="3826510"/>
                  </a:lnTo>
                  <a:lnTo>
                    <a:pt x="2080907" y="3812146"/>
                  </a:lnTo>
                  <a:lnTo>
                    <a:pt x="2077415" y="3793947"/>
                  </a:lnTo>
                  <a:lnTo>
                    <a:pt x="2080907" y="3775748"/>
                  </a:lnTo>
                  <a:lnTo>
                    <a:pt x="2090585" y="3761397"/>
                  </a:lnTo>
                  <a:lnTo>
                    <a:pt x="2105253" y="3751973"/>
                  </a:lnTo>
                  <a:lnTo>
                    <a:pt x="2123732" y="3748582"/>
                  </a:lnTo>
                  <a:lnTo>
                    <a:pt x="2142579" y="3751973"/>
                  </a:lnTo>
                  <a:lnTo>
                    <a:pt x="2157450" y="3761397"/>
                  </a:lnTo>
                  <a:lnTo>
                    <a:pt x="2167191" y="3775748"/>
                  </a:lnTo>
                  <a:lnTo>
                    <a:pt x="2170696" y="3793947"/>
                  </a:lnTo>
                  <a:lnTo>
                    <a:pt x="2170696" y="3745738"/>
                  </a:lnTo>
                  <a:lnTo>
                    <a:pt x="2151494" y="3733990"/>
                  </a:lnTo>
                  <a:lnTo>
                    <a:pt x="2123732" y="3729228"/>
                  </a:lnTo>
                  <a:lnTo>
                    <a:pt x="2096477" y="3733990"/>
                  </a:lnTo>
                  <a:lnTo>
                    <a:pt x="2074875" y="3747312"/>
                  </a:lnTo>
                  <a:lnTo>
                    <a:pt x="2060651" y="3767772"/>
                  </a:lnTo>
                  <a:lnTo>
                    <a:pt x="2055520" y="3793947"/>
                  </a:lnTo>
                  <a:lnTo>
                    <a:pt x="2060651" y="3820261"/>
                  </a:lnTo>
                  <a:lnTo>
                    <a:pt x="2074875" y="3840708"/>
                  </a:lnTo>
                  <a:lnTo>
                    <a:pt x="2096477" y="3853967"/>
                  </a:lnTo>
                  <a:lnTo>
                    <a:pt x="2123732" y="3858679"/>
                  </a:lnTo>
                  <a:lnTo>
                    <a:pt x="2151494" y="3853967"/>
                  </a:lnTo>
                  <a:lnTo>
                    <a:pt x="2173274" y="3840708"/>
                  </a:lnTo>
                  <a:lnTo>
                    <a:pt x="2174240" y="3839324"/>
                  </a:lnTo>
                  <a:lnTo>
                    <a:pt x="2187498" y="3820261"/>
                  </a:lnTo>
                  <a:lnTo>
                    <a:pt x="2192591" y="3793947"/>
                  </a:lnTo>
                  <a:close/>
                </a:path>
                <a:path w="8018144" h="3923665">
                  <a:moveTo>
                    <a:pt x="2201418" y="18745"/>
                  </a:moveTo>
                  <a:lnTo>
                    <a:pt x="2141969" y="18745"/>
                  </a:lnTo>
                  <a:lnTo>
                    <a:pt x="2141969" y="529158"/>
                  </a:lnTo>
                  <a:lnTo>
                    <a:pt x="2194991" y="529158"/>
                  </a:lnTo>
                  <a:lnTo>
                    <a:pt x="2201418" y="522732"/>
                  </a:lnTo>
                  <a:lnTo>
                    <a:pt x="2201418" y="18745"/>
                  </a:lnTo>
                  <a:close/>
                </a:path>
                <a:path w="8018144" h="3923665">
                  <a:moveTo>
                    <a:pt x="2206548" y="3685121"/>
                  </a:moveTo>
                  <a:lnTo>
                    <a:pt x="2135162" y="3685121"/>
                  </a:lnTo>
                  <a:lnTo>
                    <a:pt x="2135162" y="3642296"/>
                  </a:lnTo>
                  <a:lnTo>
                    <a:pt x="2111997" y="3642296"/>
                  </a:lnTo>
                  <a:lnTo>
                    <a:pt x="2111997" y="3685121"/>
                  </a:lnTo>
                  <a:lnTo>
                    <a:pt x="2038705" y="3685121"/>
                  </a:lnTo>
                  <a:lnTo>
                    <a:pt x="2038705" y="3704158"/>
                  </a:lnTo>
                  <a:lnTo>
                    <a:pt x="2206548" y="3704158"/>
                  </a:lnTo>
                  <a:lnTo>
                    <a:pt x="2206548" y="3685121"/>
                  </a:lnTo>
                  <a:close/>
                </a:path>
                <a:path w="8018144" h="3923665">
                  <a:moveTo>
                    <a:pt x="2305215" y="3757155"/>
                  </a:moveTo>
                  <a:lnTo>
                    <a:pt x="2257628" y="3757155"/>
                  </a:lnTo>
                  <a:lnTo>
                    <a:pt x="2257628" y="3639121"/>
                  </a:lnTo>
                  <a:lnTo>
                    <a:pt x="2234463" y="3639121"/>
                  </a:lnTo>
                  <a:lnTo>
                    <a:pt x="2234463" y="3923080"/>
                  </a:lnTo>
                  <a:lnTo>
                    <a:pt x="2257628" y="3923080"/>
                  </a:lnTo>
                  <a:lnTo>
                    <a:pt x="2257628" y="3776497"/>
                  </a:lnTo>
                  <a:lnTo>
                    <a:pt x="2305215" y="3776497"/>
                  </a:lnTo>
                  <a:lnTo>
                    <a:pt x="2305215" y="3757155"/>
                  </a:lnTo>
                  <a:close/>
                </a:path>
                <a:path w="8018144" h="3923665">
                  <a:moveTo>
                    <a:pt x="2444508" y="3280892"/>
                  </a:moveTo>
                  <a:lnTo>
                    <a:pt x="2374392" y="3280892"/>
                  </a:lnTo>
                  <a:lnTo>
                    <a:pt x="2374392" y="3255822"/>
                  </a:lnTo>
                  <a:lnTo>
                    <a:pt x="2351544" y="3255822"/>
                  </a:lnTo>
                  <a:lnTo>
                    <a:pt x="2351544" y="3280892"/>
                  </a:lnTo>
                  <a:lnTo>
                    <a:pt x="2281110" y="3280892"/>
                  </a:lnTo>
                  <a:lnTo>
                    <a:pt x="2281110" y="3297707"/>
                  </a:lnTo>
                  <a:lnTo>
                    <a:pt x="2444508" y="3297707"/>
                  </a:lnTo>
                  <a:lnTo>
                    <a:pt x="2444508" y="3280892"/>
                  </a:lnTo>
                  <a:close/>
                </a:path>
                <a:path w="8018144" h="3923665">
                  <a:moveTo>
                    <a:pt x="2454668" y="3407803"/>
                  </a:moveTo>
                  <a:lnTo>
                    <a:pt x="2453805" y="3399548"/>
                  </a:lnTo>
                  <a:lnTo>
                    <a:pt x="2453081" y="3392563"/>
                  </a:lnTo>
                  <a:lnTo>
                    <a:pt x="2434005" y="3395091"/>
                  </a:lnTo>
                  <a:lnTo>
                    <a:pt x="2414447" y="3397008"/>
                  </a:lnTo>
                  <a:lnTo>
                    <a:pt x="2394534" y="3398456"/>
                  </a:lnTo>
                  <a:lnTo>
                    <a:pt x="2374392" y="3399548"/>
                  </a:lnTo>
                  <a:lnTo>
                    <a:pt x="2374392" y="3381781"/>
                  </a:lnTo>
                  <a:lnTo>
                    <a:pt x="2396871" y="3377895"/>
                  </a:lnTo>
                  <a:lnTo>
                    <a:pt x="2413851" y="3370237"/>
                  </a:lnTo>
                  <a:lnTo>
                    <a:pt x="2417089" y="3366871"/>
                  </a:lnTo>
                  <a:lnTo>
                    <a:pt x="2424582" y="3359073"/>
                  </a:lnTo>
                  <a:lnTo>
                    <a:pt x="2428329" y="3344659"/>
                  </a:lnTo>
                  <a:lnTo>
                    <a:pt x="2423693" y="3328898"/>
                  </a:lnTo>
                  <a:lnTo>
                    <a:pt x="2417178" y="3323082"/>
                  </a:lnTo>
                  <a:lnTo>
                    <a:pt x="2410523" y="3317138"/>
                  </a:lnTo>
                  <a:lnTo>
                    <a:pt x="2406434" y="3315678"/>
                  </a:lnTo>
                  <a:lnTo>
                    <a:pt x="2406434" y="3344659"/>
                  </a:lnTo>
                  <a:lnTo>
                    <a:pt x="2403348" y="3353752"/>
                  </a:lnTo>
                  <a:lnTo>
                    <a:pt x="2394585" y="3360763"/>
                  </a:lnTo>
                  <a:lnTo>
                    <a:pt x="2380869" y="3365271"/>
                  </a:lnTo>
                  <a:lnTo>
                    <a:pt x="2362974" y="3366871"/>
                  </a:lnTo>
                  <a:lnTo>
                    <a:pt x="2344699" y="3365271"/>
                  </a:lnTo>
                  <a:lnTo>
                    <a:pt x="2330805" y="3360763"/>
                  </a:lnTo>
                  <a:lnTo>
                    <a:pt x="2321966" y="3353752"/>
                  </a:lnTo>
                  <a:lnTo>
                    <a:pt x="2318867" y="3344659"/>
                  </a:lnTo>
                  <a:lnTo>
                    <a:pt x="2321966" y="3335667"/>
                  </a:lnTo>
                  <a:lnTo>
                    <a:pt x="2330805" y="3328873"/>
                  </a:lnTo>
                  <a:lnTo>
                    <a:pt x="2344699" y="3324580"/>
                  </a:lnTo>
                  <a:lnTo>
                    <a:pt x="2362974" y="3323082"/>
                  </a:lnTo>
                  <a:lnTo>
                    <a:pt x="2380869" y="3324580"/>
                  </a:lnTo>
                  <a:lnTo>
                    <a:pt x="2394585" y="3328873"/>
                  </a:lnTo>
                  <a:lnTo>
                    <a:pt x="2403348" y="3335667"/>
                  </a:lnTo>
                  <a:lnTo>
                    <a:pt x="2406434" y="3344659"/>
                  </a:lnTo>
                  <a:lnTo>
                    <a:pt x="2406434" y="3315678"/>
                  </a:lnTo>
                  <a:lnTo>
                    <a:pt x="2389911" y="3309772"/>
                  </a:lnTo>
                  <a:lnTo>
                    <a:pt x="2362974" y="3307219"/>
                  </a:lnTo>
                  <a:lnTo>
                    <a:pt x="2335796" y="3309772"/>
                  </a:lnTo>
                  <a:lnTo>
                    <a:pt x="2314981" y="3317138"/>
                  </a:lnTo>
                  <a:lnTo>
                    <a:pt x="2301671" y="3328898"/>
                  </a:lnTo>
                  <a:lnTo>
                    <a:pt x="2296972" y="3344659"/>
                  </a:lnTo>
                  <a:lnTo>
                    <a:pt x="2300770" y="3359073"/>
                  </a:lnTo>
                  <a:lnTo>
                    <a:pt x="2311654" y="3370237"/>
                  </a:lnTo>
                  <a:lnTo>
                    <a:pt x="2328837" y="3377895"/>
                  </a:lnTo>
                  <a:lnTo>
                    <a:pt x="2351544" y="3381781"/>
                  </a:lnTo>
                  <a:lnTo>
                    <a:pt x="2351544" y="3400501"/>
                  </a:lnTo>
                  <a:lnTo>
                    <a:pt x="2330754" y="3401047"/>
                  </a:lnTo>
                  <a:lnTo>
                    <a:pt x="2274138" y="3401453"/>
                  </a:lnTo>
                  <a:lnTo>
                    <a:pt x="2276983" y="3418903"/>
                  </a:lnTo>
                  <a:lnTo>
                    <a:pt x="2317153" y="3418687"/>
                  </a:lnTo>
                  <a:lnTo>
                    <a:pt x="2361781" y="3417392"/>
                  </a:lnTo>
                  <a:lnTo>
                    <a:pt x="2408428" y="3414077"/>
                  </a:lnTo>
                  <a:lnTo>
                    <a:pt x="2454668" y="3407803"/>
                  </a:lnTo>
                  <a:close/>
                </a:path>
                <a:path w="8018144" h="3923665">
                  <a:moveTo>
                    <a:pt x="2505113" y="3521697"/>
                  </a:moveTo>
                  <a:lnTo>
                    <a:pt x="2335047" y="3521697"/>
                  </a:lnTo>
                  <a:lnTo>
                    <a:pt x="2335047" y="3495370"/>
                  </a:lnTo>
                  <a:lnTo>
                    <a:pt x="2494000" y="3495370"/>
                  </a:lnTo>
                  <a:lnTo>
                    <a:pt x="2494000" y="3439210"/>
                  </a:lnTo>
                  <a:lnTo>
                    <a:pt x="2311565" y="3439210"/>
                  </a:lnTo>
                  <a:lnTo>
                    <a:pt x="2311565" y="3456025"/>
                  </a:lnTo>
                  <a:lnTo>
                    <a:pt x="2471166" y="3456025"/>
                  </a:lnTo>
                  <a:lnTo>
                    <a:pt x="2471166" y="3479508"/>
                  </a:lnTo>
                  <a:lnTo>
                    <a:pt x="2312517" y="3479508"/>
                  </a:lnTo>
                  <a:lnTo>
                    <a:pt x="2312517" y="3538829"/>
                  </a:lnTo>
                  <a:lnTo>
                    <a:pt x="2505113" y="3538829"/>
                  </a:lnTo>
                  <a:lnTo>
                    <a:pt x="2505113" y="3521697"/>
                  </a:lnTo>
                  <a:close/>
                </a:path>
                <a:path w="8018144" h="3923665">
                  <a:moveTo>
                    <a:pt x="2536520" y="3331972"/>
                  </a:moveTo>
                  <a:lnTo>
                    <a:pt x="2494000" y="3331972"/>
                  </a:lnTo>
                  <a:lnTo>
                    <a:pt x="2494000" y="3258680"/>
                  </a:lnTo>
                  <a:lnTo>
                    <a:pt x="2470848" y="3258680"/>
                  </a:lnTo>
                  <a:lnTo>
                    <a:pt x="2470848" y="3426206"/>
                  </a:lnTo>
                  <a:lnTo>
                    <a:pt x="2494000" y="3426206"/>
                  </a:lnTo>
                  <a:lnTo>
                    <a:pt x="2494000" y="3351326"/>
                  </a:lnTo>
                  <a:lnTo>
                    <a:pt x="2536520" y="3351326"/>
                  </a:lnTo>
                  <a:lnTo>
                    <a:pt x="2536520" y="3331972"/>
                  </a:lnTo>
                  <a:close/>
                </a:path>
                <a:path w="8018144" h="3923665">
                  <a:moveTo>
                    <a:pt x="2543124" y="367957"/>
                  </a:moveTo>
                  <a:lnTo>
                    <a:pt x="2497340" y="337959"/>
                  </a:lnTo>
                  <a:lnTo>
                    <a:pt x="2463774" y="307416"/>
                  </a:lnTo>
                  <a:lnTo>
                    <a:pt x="2438400" y="277888"/>
                  </a:lnTo>
                  <a:lnTo>
                    <a:pt x="2415387" y="241554"/>
                  </a:lnTo>
                  <a:lnTo>
                    <a:pt x="2401227" y="196024"/>
                  </a:lnTo>
                  <a:lnTo>
                    <a:pt x="2401201" y="42849"/>
                  </a:lnTo>
                  <a:lnTo>
                    <a:pt x="2339606" y="42849"/>
                  </a:lnTo>
                  <a:lnTo>
                    <a:pt x="2339606" y="196024"/>
                  </a:lnTo>
                  <a:lnTo>
                    <a:pt x="2339429" y="208191"/>
                  </a:lnTo>
                  <a:lnTo>
                    <a:pt x="2321560" y="256501"/>
                  </a:lnTo>
                  <a:lnTo>
                    <a:pt x="2298090" y="291896"/>
                  </a:lnTo>
                  <a:lnTo>
                    <a:pt x="2268982" y="326390"/>
                  </a:lnTo>
                  <a:lnTo>
                    <a:pt x="2239784" y="353669"/>
                  </a:lnTo>
                  <a:lnTo>
                    <a:pt x="2203031" y="379196"/>
                  </a:lnTo>
                  <a:lnTo>
                    <a:pt x="2243201" y="418299"/>
                  </a:lnTo>
                  <a:lnTo>
                    <a:pt x="2277211" y="395262"/>
                  </a:lnTo>
                  <a:lnTo>
                    <a:pt x="2325624" y="348462"/>
                  </a:lnTo>
                  <a:lnTo>
                    <a:pt x="2358237" y="309562"/>
                  </a:lnTo>
                  <a:lnTo>
                    <a:pt x="2372804" y="287616"/>
                  </a:lnTo>
                  <a:lnTo>
                    <a:pt x="2378316" y="295948"/>
                  </a:lnTo>
                  <a:lnTo>
                    <a:pt x="2407132" y="330555"/>
                  </a:lnTo>
                  <a:lnTo>
                    <a:pt x="2442553" y="366090"/>
                  </a:lnTo>
                  <a:lnTo>
                    <a:pt x="2480627" y="397522"/>
                  </a:lnTo>
                  <a:lnTo>
                    <a:pt x="2505100" y="411873"/>
                  </a:lnTo>
                  <a:lnTo>
                    <a:pt x="2543124" y="367957"/>
                  </a:lnTo>
                  <a:close/>
                </a:path>
                <a:path w="8018144" h="3923665">
                  <a:moveTo>
                    <a:pt x="2559354" y="3725799"/>
                  </a:moveTo>
                  <a:lnTo>
                    <a:pt x="2390254" y="3725799"/>
                  </a:lnTo>
                  <a:lnTo>
                    <a:pt x="2390254" y="3649599"/>
                  </a:lnTo>
                  <a:lnTo>
                    <a:pt x="2367089" y="3649599"/>
                  </a:lnTo>
                  <a:lnTo>
                    <a:pt x="2367089" y="3725799"/>
                  </a:lnTo>
                  <a:lnTo>
                    <a:pt x="2367089" y="3744849"/>
                  </a:lnTo>
                  <a:lnTo>
                    <a:pt x="2559354" y="3744849"/>
                  </a:lnTo>
                  <a:lnTo>
                    <a:pt x="2559354" y="3725799"/>
                  </a:lnTo>
                  <a:close/>
                </a:path>
                <a:path w="8018144" h="3923665">
                  <a:moveTo>
                    <a:pt x="2561259" y="3897249"/>
                  </a:moveTo>
                  <a:lnTo>
                    <a:pt x="2388666" y="3897249"/>
                  </a:lnTo>
                  <a:lnTo>
                    <a:pt x="2388666" y="3833749"/>
                  </a:lnTo>
                  <a:lnTo>
                    <a:pt x="2365502" y="3833749"/>
                  </a:lnTo>
                  <a:lnTo>
                    <a:pt x="2365502" y="3897249"/>
                  </a:lnTo>
                  <a:lnTo>
                    <a:pt x="2365502" y="3916299"/>
                  </a:lnTo>
                  <a:lnTo>
                    <a:pt x="2561259" y="3916299"/>
                  </a:lnTo>
                  <a:lnTo>
                    <a:pt x="2561259" y="3897249"/>
                  </a:lnTo>
                  <a:close/>
                </a:path>
                <a:path w="8018144" h="3923665">
                  <a:moveTo>
                    <a:pt x="2589187" y="3784435"/>
                  </a:moveTo>
                  <a:lnTo>
                    <a:pt x="2331872" y="3784435"/>
                  </a:lnTo>
                  <a:lnTo>
                    <a:pt x="2331872" y="3803789"/>
                  </a:lnTo>
                  <a:lnTo>
                    <a:pt x="2589187" y="3803789"/>
                  </a:lnTo>
                  <a:lnTo>
                    <a:pt x="2589187" y="3784435"/>
                  </a:lnTo>
                  <a:close/>
                </a:path>
                <a:path w="8018144" h="3923665">
                  <a:moveTo>
                    <a:pt x="2661488" y="19278"/>
                  </a:moveTo>
                  <a:lnTo>
                    <a:pt x="2600972" y="19278"/>
                  </a:lnTo>
                  <a:lnTo>
                    <a:pt x="2600972" y="177812"/>
                  </a:lnTo>
                  <a:lnTo>
                    <a:pt x="2468676" y="177812"/>
                  </a:lnTo>
                  <a:lnTo>
                    <a:pt x="2468676" y="229235"/>
                  </a:lnTo>
                  <a:lnTo>
                    <a:pt x="2600972" y="229235"/>
                  </a:lnTo>
                  <a:lnTo>
                    <a:pt x="2600972" y="529158"/>
                  </a:lnTo>
                  <a:lnTo>
                    <a:pt x="2655062" y="529158"/>
                  </a:lnTo>
                  <a:lnTo>
                    <a:pt x="2661488" y="522732"/>
                  </a:lnTo>
                  <a:lnTo>
                    <a:pt x="2661488" y="19278"/>
                  </a:lnTo>
                  <a:close/>
                </a:path>
                <a:path w="8018144" h="3923665">
                  <a:moveTo>
                    <a:pt x="2792247" y="3490925"/>
                  </a:moveTo>
                  <a:lnTo>
                    <a:pt x="2785592" y="3469284"/>
                  </a:lnTo>
                  <a:lnTo>
                    <a:pt x="2772778" y="3458565"/>
                  </a:lnTo>
                  <a:lnTo>
                    <a:pt x="2768765" y="3455212"/>
                  </a:lnTo>
                  <a:lnTo>
                    <a:pt x="2768765" y="3490925"/>
                  </a:lnTo>
                  <a:lnTo>
                    <a:pt x="2763736" y="3504869"/>
                  </a:lnTo>
                  <a:lnTo>
                    <a:pt x="2749219" y="3515118"/>
                  </a:lnTo>
                  <a:lnTo>
                    <a:pt x="2726067" y="3521443"/>
                  </a:lnTo>
                  <a:lnTo>
                    <a:pt x="2695156" y="3523602"/>
                  </a:lnTo>
                  <a:lnTo>
                    <a:pt x="2664383" y="3521443"/>
                  </a:lnTo>
                  <a:lnTo>
                    <a:pt x="2641219" y="3515118"/>
                  </a:lnTo>
                  <a:lnTo>
                    <a:pt x="2626626" y="3504869"/>
                  </a:lnTo>
                  <a:lnTo>
                    <a:pt x="2621546" y="3490925"/>
                  </a:lnTo>
                  <a:lnTo>
                    <a:pt x="2626626" y="3477171"/>
                  </a:lnTo>
                  <a:lnTo>
                    <a:pt x="2641219" y="3467011"/>
                  </a:lnTo>
                  <a:lnTo>
                    <a:pt x="2664383" y="3460724"/>
                  </a:lnTo>
                  <a:lnTo>
                    <a:pt x="2695156" y="3458565"/>
                  </a:lnTo>
                  <a:lnTo>
                    <a:pt x="2726067" y="3460724"/>
                  </a:lnTo>
                  <a:lnTo>
                    <a:pt x="2749219" y="3467011"/>
                  </a:lnTo>
                  <a:lnTo>
                    <a:pt x="2763736" y="3477171"/>
                  </a:lnTo>
                  <a:lnTo>
                    <a:pt x="2768765" y="3490925"/>
                  </a:lnTo>
                  <a:lnTo>
                    <a:pt x="2768765" y="3455212"/>
                  </a:lnTo>
                  <a:lnTo>
                    <a:pt x="2766428" y="3453244"/>
                  </a:lnTo>
                  <a:lnTo>
                    <a:pt x="2735897" y="3443274"/>
                  </a:lnTo>
                  <a:lnTo>
                    <a:pt x="2695156" y="3439845"/>
                  </a:lnTo>
                  <a:lnTo>
                    <a:pt x="2654477" y="3443274"/>
                  </a:lnTo>
                  <a:lnTo>
                    <a:pt x="2624048" y="3453244"/>
                  </a:lnTo>
                  <a:lnTo>
                    <a:pt x="2604986" y="3469284"/>
                  </a:lnTo>
                  <a:lnTo>
                    <a:pt x="2598394" y="3490925"/>
                  </a:lnTo>
                  <a:lnTo>
                    <a:pt x="2604986" y="3512693"/>
                  </a:lnTo>
                  <a:lnTo>
                    <a:pt x="2624048" y="3528720"/>
                  </a:lnTo>
                  <a:lnTo>
                    <a:pt x="2654477" y="3538626"/>
                  </a:lnTo>
                  <a:lnTo>
                    <a:pt x="2695156" y="3542004"/>
                  </a:lnTo>
                  <a:lnTo>
                    <a:pt x="2735897" y="3538626"/>
                  </a:lnTo>
                  <a:lnTo>
                    <a:pt x="2766428" y="3528720"/>
                  </a:lnTo>
                  <a:lnTo>
                    <a:pt x="2772549" y="3523602"/>
                  </a:lnTo>
                  <a:lnTo>
                    <a:pt x="2785592" y="3512693"/>
                  </a:lnTo>
                  <a:lnTo>
                    <a:pt x="2792247" y="3490925"/>
                  </a:lnTo>
                  <a:close/>
                </a:path>
                <a:path w="8018144" h="3923665">
                  <a:moveTo>
                    <a:pt x="2823654" y="3399231"/>
                  </a:moveTo>
                  <a:lnTo>
                    <a:pt x="2706903" y="3399231"/>
                  </a:lnTo>
                  <a:lnTo>
                    <a:pt x="2706903" y="3365284"/>
                  </a:lnTo>
                  <a:lnTo>
                    <a:pt x="2793517" y="3365284"/>
                  </a:lnTo>
                  <a:lnTo>
                    <a:pt x="2793517" y="3346246"/>
                  </a:lnTo>
                  <a:lnTo>
                    <a:pt x="2622499" y="3346246"/>
                  </a:lnTo>
                  <a:lnTo>
                    <a:pt x="2622499" y="3290722"/>
                  </a:lnTo>
                  <a:lnTo>
                    <a:pt x="2791612" y="3290722"/>
                  </a:lnTo>
                  <a:lnTo>
                    <a:pt x="2791612" y="3271367"/>
                  </a:lnTo>
                  <a:lnTo>
                    <a:pt x="2599664" y="3271367"/>
                  </a:lnTo>
                  <a:lnTo>
                    <a:pt x="2599664" y="3365284"/>
                  </a:lnTo>
                  <a:lnTo>
                    <a:pt x="2683738" y="3365284"/>
                  </a:lnTo>
                  <a:lnTo>
                    <a:pt x="2683738" y="3399231"/>
                  </a:lnTo>
                  <a:lnTo>
                    <a:pt x="2566974" y="3399231"/>
                  </a:lnTo>
                  <a:lnTo>
                    <a:pt x="2566974" y="3418586"/>
                  </a:lnTo>
                  <a:lnTo>
                    <a:pt x="2823654" y="3418586"/>
                  </a:lnTo>
                  <a:lnTo>
                    <a:pt x="2823654" y="3399231"/>
                  </a:lnTo>
                  <a:close/>
                </a:path>
                <a:path w="8018144" h="3923665">
                  <a:moveTo>
                    <a:pt x="2945638" y="3639439"/>
                  </a:moveTo>
                  <a:lnTo>
                    <a:pt x="2922473" y="3639439"/>
                  </a:lnTo>
                  <a:lnTo>
                    <a:pt x="2922473" y="3692741"/>
                  </a:lnTo>
                  <a:lnTo>
                    <a:pt x="2855531" y="3692741"/>
                  </a:lnTo>
                  <a:lnTo>
                    <a:pt x="2857017" y="3685235"/>
                  </a:lnTo>
                  <a:lnTo>
                    <a:pt x="2858109" y="3677475"/>
                  </a:lnTo>
                  <a:lnTo>
                    <a:pt x="2858795" y="3669411"/>
                  </a:lnTo>
                  <a:lnTo>
                    <a:pt x="2859024" y="3661016"/>
                  </a:lnTo>
                  <a:lnTo>
                    <a:pt x="2731478" y="3661016"/>
                  </a:lnTo>
                  <a:lnTo>
                    <a:pt x="2731478" y="3680371"/>
                  </a:lnTo>
                  <a:lnTo>
                    <a:pt x="2833954" y="3680371"/>
                  </a:lnTo>
                  <a:lnTo>
                    <a:pt x="2823299" y="3716185"/>
                  </a:lnTo>
                  <a:lnTo>
                    <a:pt x="2799372" y="3746995"/>
                  </a:lnTo>
                  <a:lnTo>
                    <a:pt x="2763558" y="3772103"/>
                  </a:lnTo>
                  <a:lnTo>
                    <a:pt x="2717203" y="3790785"/>
                  </a:lnTo>
                  <a:lnTo>
                    <a:pt x="2726398" y="3809504"/>
                  </a:lnTo>
                  <a:lnTo>
                    <a:pt x="2768612" y="3792893"/>
                  </a:lnTo>
                  <a:lnTo>
                    <a:pt x="2803779" y="3770871"/>
                  </a:lnTo>
                  <a:lnTo>
                    <a:pt x="2831033" y="3743731"/>
                  </a:lnTo>
                  <a:lnTo>
                    <a:pt x="2849499" y="3711778"/>
                  </a:lnTo>
                  <a:lnTo>
                    <a:pt x="2922473" y="3711778"/>
                  </a:lnTo>
                  <a:lnTo>
                    <a:pt x="2922473" y="3752075"/>
                  </a:lnTo>
                  <a:lnTo>
                    <a:pt x="2846019" y="3752075"/>
                  </a:lnTo>
                  <a:lnTo>
                    <a:pt x="2846019" y="3771430"/>
                  </a:lnTo>
                  <a:lnTo>
                    <a:pt x="2922473" y="3771430"/>
                  </a:lnTo>
                  <a:lnTo>
                    <a:pt x="2922473" y="3810457"/>
                  </a:lnTo>
                  <a:lnTo>
                    <a:pt x="2945638" y="3810457"/>
                  </a:lnTo>
                  <a:lnTo>
                    <a:pt x="2945638" y="3711778"/>
                  </a:lnTo>
                  <a:lnTo>
                    <a:pt x="2945638" y="3692741"/>
                  </a:lnTo>
                  <a:lnTo>
                    <a:pt x="2945638" y="3639439"/>
                  </a:lnTo>
                  <a:close/>
                </a:path>
                <a:path w="8018144" h="3923665">
                  <a:moveTo>
                    <a:pt x="2946908" y="3867556"/>
                  </a:moveTo>
                  <a:lnTo>
                    <a:pt x="2940405" y="3844950"/>
                  </a:lnTo>
                  <a:lnTo>
                    <a:pt x="2926588" y="3832339"/>
                  </a:lnTo>
                  <a:lnTo>
                    <a:pt x="2924060" y="3830040"/>
                  </a:lnTo>
                  <a:lnTo>
                    <a:pt x="2924060" y="3867556"/>
                  </a:lnTo>
                  <a:lnTo>
                    <a:pt x="2919082" y="3882479"/>
                  </a:lnTo>
                  <a:lnTo>
                    <a:pt x="2904909" y="3893655"/>
                  </a:lnTo>
                  <a:lnTo>
                    <a:pt x="2882709" y="3900665"/>
                  </a:lnTo>
                  <a:lnTo>
                    <a:pt x="2853626" y="3903091"/>
                  </a:lnTo>
                  <a:lnTo>
                    <a:pt x="2824365" y="3900665"/>
                  </a:lnTo>
                  <a:lnTo>
                    <a:pt x="2802077" y="3893655"/>
                  </a:lnTo>
                  <a:lnTo>
                    <a:pt x="2787866" y="3882479"/>
                  </a:lnTo>
                  <a:lnTo>
                    <a:pt x="2782874" y="3867556"/>
                  </a:lnTo>
                  <a:lnTo>
                    <a:pt x="2787866" y="3852824"/>
                  </a:lnTo>
                  <a:lnTo>
                    <a:pt x="2802077" y="3841737"/>
                  </a:lnTo>
                  <a:lnTo>
                    <a:pt x="2824365" y="3834765"/>
                  </a:lnTo>
                  <a:lnTo>
                    <a:pt x="2853626" y="3832339"/>
                  </a:lnTo>
                  <a:lnTo>
                    <a:pt x="2882709" y="3834765"/>
                  </a:lnTo>
                  <a:lnTo>
                    <a:pt x="2904909" y="3841737"/>
                  </a:lnTo>
                  <a:lnTo>
                    <a:pt x="2919082" y="3852824"/>
                  </a:lnTo>
                  <a:lnTo>
                    <a:pt x="2924060" y="3867556"/>
                  </a:lnTo>
                  <a:lnTo>
                    <a:pt x="2924060" y="3830040"/>
                  </a:lnTo>
                  <a:lnTo>
                    <a:pt x="2921800" y="3827983"/>
                  </a:lnTo>
                  <a:lnTo>
                    <a:pt x="2892425" y="3817328"/>
                  </a:lnTo>
                  <a:lnTo>
                    <a:pt x="2853626" y="3813619"/>
                  </a:lnTo>
                  <a:lnTo>
                    <a:pt x="2814828" y="3817328"/>
                  </a:lnTo>
                  <a:lnTo>
                    <a:pt x="2785453" y="3827983"/>
                  </a:lnTo>
                  <a:lnTo>
                    <a:pt x="2766847" y="3844950"/>
                  </a:lnTo>
                  <a:lnTo>
                    <a:pt x="2760345" y="3867556"/>
                  </a:lnTo>
                  <a:lnTo>
                    <a:pt x="2766847" y="3890226"/>
                  </a:lnTo>
                  <a:lnTo>
                    <a:pt x="2785453" y="3907294"/>
                  </a:lnTo>
                  <a:lnTo>
                    <a:pt x="2814828" y="3918064"/>
                  </a:lnTo>
                  <a:lnTo>
                    <a:pt x="2853626" y="3921810"/>
                  </a:lnTo>
                  <a:lnTo>
                    <a:pt x="2892425" y="3918064"/>
                  </a:lnTo>
                  <a:lnTo>
                    <a:pt x="2921800" y="3907294"/>
                  </a:lnTo>
                  <a:lnTo>
                    <a:pt x="2926384" y="3903091"/>
                  </a:lnTo>
                  <a:lnTo>
                    <a:pt x="2940405" y="3890226"/>
                  </a:lnTo>
                  <a:lnTo>
                    <a:pt x="2946908" y="3867556"/>
                  </a:lnTo>
                  <a:close/>
                </a:path>
                <a:path w="8018144" h="3923665">
                  <a:moveTo>
                    <a:pt x="3086049" y="3312934"/>
                  </a:moveTo>
                  <a:lnTo>
                    <a:pt x="3079318" y="3291814"/>
                  </a:lnTo>
                  <a:lnTo>
                    <a:pt x="3066034" y="3281210"/>
                  </a:lnTo>
                  <a:lnTo>
                    <a:pt x="3062567" y="3278441"/>
                  </a:lnTo>
                  <a:lnTo>
                    <a:pt x="3062567" y="3312934"/>
                  </a:lnTo>
                  <a:lnTo>
                    <a:pt x="3057410" y="3326269"/>
                  </a:lnTo>
                  <a:lnTo>
                    <a:pt x="3042539" y="3336137"/>
                  </a:lnTo>
                  <a:lnTo>
                    <a:pt x="3018802" y="3342246"/>
                  </a:lnTo>
                  <a:lnTo>
                    <a:pt x="2987052" y="3344341"/>
                  </a:lnTo>
                  <a:lnTo>
                    <a:pt x="2955175" y="3342246"/>
                  </a:lnTo>
                  <a:lnTo>
                    <a:pt x="2931452" y="3336137"/>
                  </a:lnTo>
                  <a:lnTo>
                    <a:pt x="2916644" y="3326269"/>
                  </a:lnTo>
                  <a:lnTo>
                    <a:pt x="2911538" y="3312934"/>
                  </a:lnTo>
                  <a:lnTo>
                    <a:pt x="2916644" y="3299536"/>
                  </a:lnTo>
                  <a:lnTo>
                    <a:pt x="2955175" y="3283356"/>
                  </a:lnTo>
                  <a:lnTo>
                    <a:pt x="3018802" y="3283356"/>
                  </a:lnTo>
                  <a:lnTo>
                    <a:pt x="3057410" y="3299536"/>
                  </a:lnTo>
                  <a:lnTo>
                    <a:pt x="3062567" y="3312934"/>
                  </a:lnTo>
                  <a:lnTo>
                    <a:pt x="3062567" y="3278441"/>
                  </a:lnTo>
                  <a:lnTo>
                    <a:pt x="3059874" y="3276282"/>
                  </a:lnTo>
                  <a:lnTo>
                    <a:pt x="3028759" y="3266706"/>
                  </a:lnTo>
                  <a:lnTo>
                    <a:pt x="2987052" y="3263430"/>
                  </a:lnTo>
                  <a:lnTo>
                    <a:pt x="2945307" y="3266706"/>
                  </a:lnTo>
                  <a:lnTo>
                    <a:pt x="2914078" y="3276282"/>
                  </a:lnTo>
                  <a:lnTo>
                    <a:pt x="2894520" y="3291814"/>
                  </a:lnTo>
                  <a:lnTo>
                    <a:pt x="2887751" y="3312934"/>
                  </a:lnTo>
                  <a:lnTo>
                    <a:pt x="2894520" y="3333864"/>
                  </a:lnTo>
                  <a:lnTo>
                    <a:pt x="2914078" y="3349294"/>
                  </a:lnTo>
                  <a:lnTo>
                    <a:pt x="2945307" y="3358845"/>
                  </a:lnTo>
                  <a:lnTo>
                    <a:pt x="2987052" y="3362109"/>
                  </a:lnTo>
                  <a:lnTo>
                    <a:pt x="3028759" y="3358845"/>
                  </a:lnTo>
                  <a:lnTo>
                    <a:pt x="3059874" y="3349294"/>
                  </a:lnTo>
                  <a:lnTo>
                    <a:pt x="3066123" y="3344341"/>
                  </a:lnTo>
                  <a:lnTo>
                    <a:pt x="3079318" y="3333864"/>
                  </a:lnTo>
                  <a:lnTo>
                    <a:pt x="3086049" y="3312934"/>
                  </a:lnTo>
                  <a:close/>
                </a:path>
                <a:path w="8018144" h="3923665">
                  <a:moveTo>
                    <a:pt x="3090799" y="3520109"/>
                  </a:moveTo>
                  <a:lnTo>
                    <a:pt x="2913761" y="3520109"/>
                  </a:lnTo>
                  <a:lnTo>
                    <a:pt x="2913761" y="3489337"/>
                  </a:lnTo>
                  <a:lnTo>
                    <a:pt x="3082239" y="3489337"/>
                  </a:lnTo>
                  <a:lnTo>
                    <a:pt x="3082239" y="3427145"/>
                  </a:lnTo>
                  <a:lnTo>
                    <a:pt x="2890291" y="3427145"/>
                  </a:lnTo>
                  <a:lnTo>
                    <a:pt x="2890291" y="3444913"/>
                  </a:lnTo>
                  <a:lnTo>
                    <a:pt x="3059392" y="3444913"/>
                  </a:lnTo>
                  <a:lnTo>
                    <a:pt x="3059392" y="3472205"/>
                  </a:lnTo>
                  <a:lnTo>
                    <a:pt x="2891244" y="3472205"/>
                  </a:lnTo>
                  <a:lnTo>
                    <a:pt x="2891244" y="3538829"/>
                  </a:lnTo>
                  <a:lnTo>
                    <a:pt x="3090799" y="3538829"/>
                  </a:lnTo>
                  <a:lnTo>
                    <a:pt x="3090799" y="3520109"/>
                  </a:lnTo>
                  <a:close/>
                </a:path>
                <a:path w="8018144" h="3923665">
                  <a:moveTo>
                    <a:pt x="3115551" y="3382099"/>
                  </a:moveTo>
                  <a:lnTo>
                    <a:pt x="2859189" y="3382099"/>
                  </a:lnTo>
                  <a:lnTo>
                    <a:pt x="2859189" y="3401136"/>
                  </a:lnTo>
                  <a:lnTo>
                    <a:pt x="3115551" y="3401136"/>
                  </a:lnTo>
                  <a:lnTo>
                    <a:pt x="3115551" y="3382099"/>
                  </a:lnTo>
                  <a:close/>
                </a:path>
                <a:path w="8018144" h="3923665">
                  <a:moveTo>
                    <a:pt x="3231184" y="3712730"/>
                  </a:moveTo>
                  <a:lnTo>
                    <a:pt x="3224072" y="3687000"/>
                  </a:lnTo>
                  <a:lnTo>
                    <a:pt x="3207715" y="3671138"/>
                  </a:lnTo>
                  <a:lnTo>
                    <a:pt x="3207715" y="3712730"/>
                  </a:lnTo>
                  <a:lnTo>
                    <a:pt x="3202203" y="3730447"/>
                  </a:lnTo>
                  <a:lnTo>
                    <a:pt x="3186773" y="3744061"/>
                  </a:lnTo>
                  <a:lnTo>
                    <a:pt x="3162998" y="3752799"/>
                  </a:lnTo>
                  <a:lnTo>
                    <a:pt x="3132518" y="3755885"/>
                  </a:lnTo>
                  <a:lnTo>
                    <a:pt x="3102076" y="3752799"/>
                  </a:lnTo>
                  <a:lnTo>
                    <a:pt x="3078416" y="3744061"/>
                  </a:lnTo>
                  <a:lnTo>
                    <a:pt x="3063087" y="3730447"/>
                  </a:lnTo>
                  <a:lnTo>
                    <a:pt x="3057639" y="3712730"/>
                  </a:lnTo>
                  <a:lnTo>
                    <a:pt x="3063087" y="3695192"/>
                  </a:lnTo>
                  <a:lnTo>
                    <a:pt x="3078416" y="3681679"/>
                  </a:lnTo>
                  <a:lnTo>
                    <a:pt x="3102076" y="3672979"/>
                  </a:lnTo>
                  <a:lnTo>
                    <a:pt x="3132518" y="3669893"/>
                  </a:lnTo>
                  <a:lnTo>
                    <a:pt x="3162998" y="3672979"/>
                  </a:lnTo>
                  <a:lnTo>
                    <a:pt x="3186773" y="3681679"/>
                  </a:lnTo>
                  <a:lnTo>
                    <a:pt x="3202203" y="3695192"/>
                  </a:lnTo>
                  <a:lnTo>
                    <a:pt x="3207715" y="3712730"/>
                  </a:lnTo>
                  <a:lnTo>
                    <a:pt x="3207715" y="3671138"/>
                  </a:lnTo>
                  <a:lnTo>
                    <a:pt x="3206432" y="3669893"/>
                  </a:lnTo>
                  <a:lnTo>
                    <a:pt x="3203981" y="3667518"/>
                  </a:lnTo>
                  <a:lnTo>
                    <a:pt x="3172828" y="3655174"/>
                  </a:lnTo>
                  <a:lnTo>
                    <a:pt x="3132518" y="3650856"/>
                  </a:lnTo>
                  <a:lnTo>
                    <a:pt x="3092386" y="3655174"/>
                  </a:lnTo>
                  <a:lnTo>
                    <a:pt x="3061322" y="3667518"/>
                  </a:lnTo>
                  <a:lnTo>
                    <a:pt x="3041269" y="3687000"/>
                  </a:lnTo>
                  <a:lnTo>
                    <a:pt x="3034157" y="3712730"/>
                  </a:lnTo>
                  <a:lnTo>
                    <a:pt x="3041269" y="3738511"/>
                  </a:lnTo>
                  <a:lnTo>
                    <a:pt x="3061322" y="3758095"/>
                  </a:lnTo>
                  <a:lnTo>
                    <a:pt x="3092386" y="3770553"/>
                  </a:lnTo>
                  <a:lnTo>
                    <a:pt x="3132518" y="3774922"/>
                  </a:lnTo>
                  <a:lnTo>
                    <a:pt x="3172828" y="3770553"/>
                  </a:lnTo>
                  <a:lnTo>
                    <a:pt x="3203981" y="3758095"/>
                  </a:lnTo>
                  <a:lnTo>
                    <a:pt x="3206254" y="3755885"/>
                  </a:lnTo>
                  <a:lnTo>
                    <a:pt x="3224072" y="3738511"/>
                  </a:lnTo>
                  <a:lnTo>
                    <a:pt x="3231184" y="3712730"/>
                  </a:lnTo>
                  <a:close/>
                </a:path>
                <a:path w="8018144" h="3923665">
                  <a:moveTo>
                    <a:pt x="3256203" y="26250"/>
                  </a:moveTo>
                  <a:lnTo>
                    <a:pt x="3195675" y="26250"/>
                  </a:lnTo>
                  <a:lnTo>
                    <a:pt x="3195675" y="92125"/>
                  </a:lnTo>
                  <a:lnTo>
                    <a:pt x="3195675" y="143535"/>
                  </a:lnTo>
                  <a:lnTo>
                    <a:pt x="3195675" y="214236"/>
                  </a:lnTo>
                  <a:lnTo>
                    <a:pt x="2958947" y="214236"/>
                  </a:lnTo>
                  <a:lnTo>
                    <a:pt x="2958947" y="143535"/>
                  </a:lnTo>
                  <a:lnTo>
                    <a:pt x="3195675" y="143535"/>
                  </a:lnTo>
                  <a:lnTo>
                    <a:pt x="3195675" y="92125"/>
                  </a:lnTo>
                  <a:lnTo>
                    <a:pt x="2958947" y="92125"/>
                  </a:lnTo>
                  <a:lnTo>
                    <a:pt x="2958947" y="26250"/>
                  </a:lnTo>
                  <a:lnTo>
                    <a:pt x="2898965" y="26250"/>
                  </a:lnTo>
                  <a:lnTo>
                    <a:pt x="2898965" y="245300"/>
                  </a:lnTo>
                  <a:lnTo>
                    <a:pt x="2917164" y="264045"/>
                  </a:lnTo>
                  <a:lnTo>
                    <a:pt x="3236912" y="264045"/>
                  </a:lnTo>
                  <a:lnTo>
                    <a:pt x="3256203" y="245833"/>
                  </a:lnTo>
                  <a:lnTo>
                    <a:pt x="3256203" y="214236"/>
                  </a:lnTo>
                  <a:lnTo>
                    <a:pt x="3256203" y="143535"/>
                  </a:lnTo>
                  <a:lnTo>
                    <a:pt x="3256203" y="92125"/>
                  </a:lnTo>
                  <a:lnTo>
                    <a:pt x="3256203" y="26250"/>
                  </a:lnTo>
                  <a:close/>
                </a:path>
                <a:path w="8018144" h="3923665">
                  <a:moveTo>
                    <a:pt x="3261652" y="3802519"/>
                  </a:moveTo>
                  <a:lnTo>
                    <a:pt x="3004655" y="3802519"/>
                  </a:lnTo>
                  <a:lnTo>
                    <a:pt x="3004655" y="3821874"/>
                  </a:lnTo>
                  <a:lnTo>
                    <a:pt x="3121088" y="3821874"/>
                  </a:lnTo>
                  <a:lnTo>
                    <a:pt x="3121088" y="3923080"/>
                  </a:lnTo>
                  <a:lnTo>
                    <a:pt x="3144253" y="3923080"/>
                  </a:lnTo>
                  <a:lnTo>
                    <a:pt x="3144253" y="3821874"/>
                  </a:lnTo>
                  <a:lnTo>
                    <a:pt x="3261652" y="3821874"/>
                  </a:lnTo>
                  <a:lnTo>
                    <a:pt x="3261652" y="3802519"/>
                  </a:lnTo>
                  <a:close/>
                </a:path>
                <a:path w="8018144" h="3923665">
                  <a:moveTo>
                    <a:pt x="3318332" y="320814"/>
                  </a:moveTo>
                  <a:lnTo>
                    <a:pt x="2836291" y="320814"/>
                  </a:lnTo>
                  <a:lnTo>
                    <a:pt x="2836291" y="371703"/>
                  </a:lnTo>
                  <a:lnTo>
                    <a:pt x="3047314" y="371703"/>
                  </a:lnTo>
                  <a:lnTo>
                    <a:pt x="3047314" y="529158"/>
                  </a:lnTo>
                  <a:lnTo>
                    <a:pt x="3101949" y="529158"/>
                  </a:lnTo>
                  <a:lnTo>
                    <a:pt x="3108375" y="522732"/>
                  </a:lnTo>
                  <a:lnTo>
                    <a:pt x="3108375" y="371703"/>
                  </a:lnTo>
                  <a:lnTo>
                    <a:pt x="3311906" y="371703"/>
                  </a:lnTo>
                  <a:lnTo>
                    <a:pt x="3318332" y="365277"/>
                  </a:lnTo>
                  <a:lnTo>
                    <a:pt x="3318332" y="320814"/>
                  </a:lnTo>
                  <a:close/>
                </a:path>
                <a:path w="8018144" h="3923665">
                  <a:moveTo>
                    <a:pt x="3374339" y="3462375"/>
                  </a:moveTo>
                  <a:lnTo>
                    <a:pt x="3373107" y="3451898"/>
                  </a:lnTo>
                  <a:lnTo>
                    <a:pt x="3372116" y="3443338"/>
                  </a:lnTo>
                  <a:lnTo>
                    <a:pt x="3349053" y="3447478"/>
                  </a:lnTo>
                  <a:lnTo>
                    <a:pt x="3325914" y="3450120"/>
                  </a:lnTo>
                  <a:lnTo>
                    <a:pt x="3301034" y="3451491"/>
                  </a:lnTo>
                  <a:lnTo>
                    <a:pt x="3272802" y="3451898"/>
                  </a:lnTo>
                  <a:lnTo>
                    <a:pt x="3272802" y="3312617"/>
                  </a:lnTo>
                  <a:lnTo>
                    <a:pt x="3355937" y="3312617"/>
                  </a:lnTo>
                  <a:lnTo>
                    <a:pt x="3355937" y="3293262"/>
                  </a:lnTo>
                  <a:lnTo>
                    <a:pt x="3249955" y="3293262"/>
                  </a:lnTo>
                  <a:lnTo>
                    <a:pt x="3249955" y="3471253"/>
                  </a:lnTo>
                  <a:lnTo>
                    <a:pt x="3268357" y="3471253"/>
                  </a:lnTo>
                  <a:lnTo>
                    <a:pt x="3298660" y="3470897"/>
                  </a:lnTo>
                  <a:lnTo>
                    <a:pt x="3325152" y="3469551"/>
                  </a:lnTo>
                  <a:lnTo>
                    <a:pt x="3349739" y="3466833"/>
                  </a:lnTo>
                  <a:lnTo>
                    <a:pt x="3374339" y="3462375"/>
                  </a:lnTo>
                  <a:close/>
                </a:path>
                <a:path w="8018144" h="3923665">
                  <a:moveTo>
                    <a:pt x="3479673" y="3258680"/>
                  </a:moveTo>
                  <a:lnTo>
                    <a:pt x="3457460" y="3258680"/>
                  </a:lnTo>
                  <a:lnTo>
                    <a:pt x="3457460" y="3372891"/>
                  </a:lnTo>
                  <a:lnTo>
                    <a:pt x="3414941" y="3372891"/>
                  </a:lnTo>
                  <a:lnTo>
                    <a:pt x="3414941" y="3265017"/>
                  </a:lnTo>
                  <a:lnTo>
                    <a:pt x="3393059" y="3265017"/>
                  </a:lnTo>
                  <a:lnTo>
                    <a:pt x="3393059" y="3527729"/>
                  </a:lnTo>
                  <a:lnTo>
                    <a:pt x="3414941" y="3527729"/>
                  </a:lnTo>
                  <a:lnTo>
                    <a:pt x="3414941" y="3392246"/>
                  </a:lnTo>
                  <a:lnTo>
                    <a:pt x="3457460" y="3392246"/>
                  </a:lnTo>
                  <a:lnTo>
                    <a:pt x="3457460" y="3542322"/>
                  </a:lnTo>
                  <a:lnTo>
                    <a:pt x="3479673" y="3542322"/>
                  </a:lnTo>
                  <a:lnTo>
                    <a:pt x="3479673" y="3392246"/>
                  </a:lnTo>
                  <a:lnTo>
                    <a:pt x="3479673" y="3372891"/>
                  </a:lnTo>
                  <a:lnTo>
                    <a:pt x="3479673" y="3258680"/>
                  </a:lnTo>
                  <a:close/>
                </a:path>
                <a:path w="8018144" h="3923665">
                  <a:moveTo>
                    <a:pt x="3609340" y="3691509"/>
                  </a:moveTo>
                  <a:lnTo>
                    <a:pt x="3440874" y="3691509"/>
                  </a:lnTo>
                  <a:lnTo>
                    <a:pt x="3440874" y="3650869"/>
                  </a:lnTo>
                  <a:lnTo>
                    <a:pt x="3418027" y="3650869"/>
                  </a:lnTo>
                  <a:lnTo>
                    <a:pt x="3418027" y="3691509"/>
                  </a:lnTo>
                  <a:lnTo>
                    <a:pt x="3418027" y="3710559"/>
                  </a:lnTo>
                  <a:lnTo>
                    <a:pt x="3418027" y="3753739"/>
                  </a:lnTo>
                  <a:lnTo>
                    <a:pt x="3418027" y="3772789"/>
                  </a:lnTo>
                  <a:lnTo>
                    <a:pt x="3609340" y="3772789"/>
                  </a:lnTo>
                  <a:lnTo>
                    <a:pt x="3609340" y="3753739"/>
                  </a:lnTo>
                  <a:lnTo>
                    <a:pt x="3440874" y="3753739"/>
                  </a:lnTo>
                  <a:lnTo>
                    <a:pt x="3440874" y="3710559"/>
                  </a:lnTo>
                  <a:lnTo>
                    <a:pt x="3586505" y="3710559"/>
                  </a:lnTo>
                  <a:lnTo>
                    <a:pt x="3586505" y="3753662"/>
                  </a:lnTo>
                  <a:lnTo>
                    <a:pt x="3609340" y="3753662"/>
                  </a:lnTo>
                  <a:lnTo>
                    <a:pt x="3609340" y="3710559"/>
                  </a:lnTo>
                  <a:lnTo>
                    <a:pt x="3609340" y="3710190"/>
                  </a:lnTo>
                  <a:lnTo>
                    <a:pt x="3609340" y="3691509"/>
                  </a:lnTo>
                  <a:close/>
                </a:path>
                <a:path w="8018144" h="3923665">
                  <a:moveTo>
                    <a:pt x="3609340" y="3650856"/>
                  </a:moveTo>
                  <a:lnTo>
                    <a:pt x="3586505" y="3650856"/>
                  </a:lnTo>
                  <a:lnTo>
                    <a:pt x="3586505" y="3691153"/>
                  </a:lnTo>
                  <a:lnTo>
                    <a:pt x="3609340" y="3691153"/>
                  </a:lnTo>
                  <a:lnTo>
                    <a:pt x="3609340" y="3650856"/>
                  </a:lnTo>
                  <a:close/>
                </a:path>
                <a:path w="8018144" h="3923665">
                  <a:moveTo>
                    <a:pt x="3627894" y="44996"/>
                  </a:moveTo>
                  <a:lnTo>
                    <a:pt x="3508464" y="44996"/>
                  </a:lnTo>
                  <a:lnTo>
                    <a:pt x="3508464" y="0"/>
                  </a:lnTo>
                  <a:lnTo>
                    <a:pt x="3447402" y="0"/>
                  </a:lnTo>
                  <a:lnTo>
                    <a:pt x="3447402" y="44996"/>
                  </a:lnTo>
                  <a:lnTo>
                    <a:pt x="3327971" y="44996"/>
                  </a:lnTo>
                  <a:lnTo>
                    <a:pt x="3327971" y="91592"/>
                  </a:lnTo>
                  <a:lnTo>
                    <a:pt x="3627894" y="91592"/>
                  </a:lnTo>
                  <a:lnTo>
                    <a:pt x="3627894" y="44996"/>
                  </a:lnTo>
                  <a:close/>
                </a:path>
                <a:path w="8018144" h="3923665">
                  <a:moveTo>
                    <a:pt x="3642664" y="3807917"/>
                  </a:moveTo>
                  <a:lnTo>
                    <a:pt x="3385032" y="3807917"/>
                  </a:lnTo>
                  <a:lnTo>
                    <a:pt x="3385032" y="3827272"/>
                  </a:lnTo>
                  <a:lnTo>
                    <a:pt x="3501783" y="3827272"/>
                  </a:lnTo>
                  <a:lnTo>
                    <a:pt x="3501783" y="3923080"/>
                  </a:lnTo>
                  <a:lnTo>
                    <a:pt x="3524948" y="3923080"/>
                  </a:lnTo>
                  <a:lnTo>
                    <a:pt x="3524948" y="3827272"/>
                  </a:lnTo>
                  <a:lnTo>
                    <a:pt x="3642664" y="3827272"/>
                  </a:lnTo>
                  <a:lnTo>
                    <a:pt x="3642664" y="3807917"/>
                  </a:lnTo>
                  <a:close/>
                </a:path>
                <a:path w="8018144" h="3923665">
                  <a:moveTo>
                    <a:pt x="3651999" y="265112"/>
                  </a:moveTo>
                  <a:lnTo>
                    <a:pt x="3599446" y="274078"/>
                  </a:lnTo>
                  <a:lnTo>
                    <a:pt x="3559378" y="278904"/>
                  </a:lnTo>
                  <a:lnTo>
                    <a:pt x="3519322" y="280631"/>
                  </a:lnTo>
                  <a:lnTo>
                    <a:pt x="3507930" y="280644"/>
                  </a:lnTo>
                  <a:lnTo>
                    <a:pt x="3507930" y="253339"/>
                  </a:lnTo>
                  <a:lnTo>
                    <a:pt x="3535591" y="250571"/>
                  </a:lnTo>
                  <a:lnTo>
                    <a:pt x="3552444" y="247281"/>
                  </a:lnTo>
                  <a:lnTo>
                    <a:pt x="3596475" y="219379"/>
                  </a:lnTo>
                  <a:lnTo>
                    <a:pt x="3607549" y="179425"/>
                  </a:lnTo>
                  <a:lnTo>
                    <a:pt x="3607003" y="157454"/>
                  </a:lnTo>
                  <a:lnTo>
                    <a:pt x="3604526" y="148894"/>
                  </a:lnTo>
                  <a:lnTo>
                    <a:pt x="3603193" y="144272"/>
                  </a:lnTo>
                  <a:lnTo>
                    <a:pt x="3592855" y="134607"/>
                  </a:lnTo>
                  <a:lnTo>
                    <a:pt x="3572738" y="123190"/>
                  </a:lnTo>
                  <a:lnTo>
                    <a:pt x="3551682" y="112344"/>
                  </a:lnTo>
                  <a:lnTo>
                    <a:pt x="3546487" y="110629"/>
                  </a:lnTo>
                  <a:lnTo>
                    <a:pt x="3546487" y="172466"/>
                  </a:lnTo>
                  <a:lnTo>
                    <a:pt x="3546487" y="186385"/>
                  </a:lnTo>
                  <a:lnTo>
                    <a:pt x="3535781" y="197637"/>
                  </a:lnTo>
                  <a:lnTo>
                    <a:pt x="3517036" y="205663"/>
                  </a:lnTo>
                  <a:lnTo>
                    <a:pt x="3493109" y="209931"/>
                  </a:lnTo>
                  <a:lnTo>
                    <a:pt x="3471507" y="209918"/>
                  </a:lnTo>
                  <a:lnTo>
                    <a:pt x="3419017" y="198704"/>
                  </a:lnTo>
                  <a:lnTo>
                    <a:pt x="3407232" y="186918"/>
                  </a:lnTo>
                  <a:lnTo>
                    <a:pt x="3407232" y="171919"/>
                  </a:lnTo>
                  <a:lnTo>
                    <a:pt x="3460191" y="149682"/>
                  </a:lnTo>
                  <a:lnTo>
                    <a:pt x="3480079" y="148894"/>
                  </a:lnTo>
                  <a:lnTo>
                    <a:pt x="3492931" y="148894"/>
                  </a:lnTo>
                  <a:lnTo>
                    <a:pt x="3517036" y="153174"/>
                  </a:lnTo>
                  <a:lnTo>
                    <a:pt x="3535781" y="161213"/>
                  </a:lnTo>
                  <a:lnTo>
                    <a:pt x="3546487" y="172466"/>
                  </a:lnTo>
                  <a:lnTo>
                    <a:pt x="3546487" y="110629"/>
                  </a:lnTo>
                  <a:lnTo>
                    <a:pt x="3534905" y="106781"/>
                  </a:lnTo>
                  <a:lnTo>
                    <a:pt x="3513607" y="104736"/>
                  </a:lnTo>
                  <a:lnTo>
                    <a:pt x="3479000" y="104444"/>
                  </a:lnTo>
                  <a:lnTo>
                    <a:pt x="3461588" y="104508"/>
                  </a:lnTo>
                  <a:lnTo>
                    <a:pt x="3410813" y="111772"/>
                  </a:lnTo>
                  <a:lnTo>
                    <a:pt x="3372764" y="128549"/>
                  </a:lnTo>
                  <a:lnTo>
                    <a:pt x="3346881" y="160807"/>
                  </a:lnTo>
                  <a:lnTo>
                    <a:pt x="3345738" y="172466"/>
                  </a:lnTo>
                  <a:lnTo>
                    <a:pt x="3345815" y="186918"/>
                  </a:lnTo>
                  <a:lnTo>
                    <a:pt x="3373221" y="230301"/>
                  </a:lnTo>
                  <a:lnTo>
                    <a:pt x="3419589" y="250037"/>
                  </a:lnTo>
                  <a:lnTo>
                    <a:pt x="3446335" y="252793"/>
                  </a:lnTo>
                  <a:lnTo>
                    <a:pt x="3446335" y="280644"/>
                  </a:lnTo>
                  <a:lnTo>
                    <a:pt x="3320465" y="280644"/>
                  </a:lnTo>
                  <a:lnTo>
                    <a:pt x="3320465" y="326174"/>
                  </a:lnTo>
                  <a:lnTo>
                    <a:pt x="3470973" y="326174"/>
                  </a:lnTo>
                  <a:lnTo>
                    <a:pt x="3498659" y="326072"/>
                  </a:lnTo>
                  <a:lnTo>
                    <a:pt x="3551415" y="324472"/>
                  </a:lnTo>
                  <a:lnTo>
                    <a:pt x="3597275" y="321221"/>
                  </a:lnTo>
                  <a:lnTo>
                    <a:pt x="3638029" y="314236"/>
                  </a:lnTo>
                  <a:lnTo>
                    <a:pt x="3651999" y="302615"/>
                  </a:lnTo>
                  <a:lnTo>
                    <a:pt x="3651999" y="265112"/>
                  </a:lnTo>
                  <a:close/>
                </a:path>
                <a:path w="8018144" h="3923665">
                  <a:moveTo>
                    <a:pt x="3683673" y="3375431"/>
                  </a:moveTo>
                  <a:lnTo>
                    <a:pt x="3678834" y="3354286"/>
                  </a:lnTo>
                  <a:lnTo>
                    <a:pt x="3668814" y="3342436"/>
                  </a:lnTo>
                  <a:lnTo>
                    <a:pt x="3665118" y="3338080"/>
                  </a:lnTo>
                  <a:lnTo>
                    <a:pt x="3661791" y="3336467"/>
                  </a:lnTo>
                  <a:lnTo>
                    <a:pt x="3661791" y="3375114"/>
                  </a:lnTo>
                  <a:lnTo>
                    <a:pt x="3658489" y="3388525"/>
                  </a:lnTo>
                  <a:lnTo>
                    <a:pt x="3649180" y="3398837"/>
                  </a:lnTo>
                  <a:lnTo>
                    <a:pt x="3634752" y="3405454"/>
                  </a:lnTo>
                  <a:lnTo>
                    <a:pt x="3616096" y="3407803"/>
                  </a:lnTo>
                  <a:lnTo>
                    <a:pt x="3597452" y="3405467"/>
                  </a:lnTo>
                  <a:lnTo>
                    <a:pt x="3583025" y="3398875"/>
                  </a:lnTo>
                  <a:lnTo>
                    <a:pt x="3573716" y="3388652"/>
                  </a:lnTo>
                  <a:lnTo>
                    <a:pt x="3570414" y="3375431"/>
                  </a:lnTo>
                  <a:lnTo>
                    <a:pt x="3573716" y="3361715"/>
                  </a:lnTo>
                  <a:lnTo>
                    <a:pt x="3583025" y="3351326"/>
                  </a:lnTo>
                  <a:lnTo>
                    <a:pt x="3597452" y="3344735"/>
                  </a:lnTo>
                  <a:lnTo>
                    <a:pt x="3616096" y="3342436"/>
                  </a:lnTo>
                  <a:lnTo>
                    <a:pt x="3634752" y="3344735"/>
                  </a:lnTo>
                  <a:lnTo>
                    <a:pt x="3649180" y="3351288"/>
                  </a:lnTo>
                  <a:lnTo>
                    <a:pt x="3658489" y="3361575"/>
                  </a:lnTo>
                  <a:lnTo>
                    <a:pt x="3661791" y="3375114"/>
                  </a:lnTo>
                  <a:lnTo>
                    <a:pt x="3661791" y="3336467"/>
                  </a:lnTo>
                  <a:lnTo>
                    <a:pt x="3643795" y="3327692"/>
                  </a:lnTo>
                  <a:lnTo>
                    <a:pt x="3616096" y="3324034"/>
                  </a:lnTo>
                  <a:lnTo>
                    <a:pt x="3588410" y="3327692"/>
                  </a:lnTo>
                  <a:lnTo>
                    <a:pt x="3567074" y="3338030"/>
                  </a:lnTo>
                  <a:lnTo>
                    <a:pt x="3553371" y="3354159"/>
                  </a:lnTo>
                  <a:lnTo>
                    <a:pt x="3548519" y="3375114"/>
                  </a:lnTo>
                  <a:lnTo>
                    <a:pt x="3553371" y="3396081"/>
                  </a:lnTo>
                  <a:lnTo>
                    <a:pt x="3567074" y="3412198"/>
                  </a:lnTo>
                  <a:lnTo>
                    <a:pt x="3588410" y="3422548"/>
                  </a:lnTo>
                  <a:lnTo>
                    <a:pt x="3616096" y="3426206"/>
                  </a:lnTo>
                  <a:lnTo>
                    <a:pt x="3643795" y="3422548"/>
                  </a:lnTo>
                  <a:lnTo>
                    <a:pt x="3665118" y="3412236"/>
                  </a:lnTo>
                  <a:lnTo>
                    <a:pt x="3668915" y="3407803"/>
                  </a:lnTo>
                  <a:lnTo>
                    <a:pt x="3678834" y="3396221"/>
                  </a:lnTo>
                  <a:lnTo>
                    <a:pt x="3683673" y="3375431"/>
                  </a:lnTo>
                  <a:close/>
                </a:path>
                <a:path w="8018144" h="3923665">
                  <a:moveTo>
                    <a:pt x="3700183" y="3289135"/>
                  </a:moveTo>
                  <a:lnTo>
                    <a:pt x="3627844" y="3289135"/>
                  </a:lnTo>
                  <a:lnTo>
                    <a:pt x="3627844" y="3256775"/>
                  </a:lnTo>
                  <a:lnTo>
                    <a:pt x="3604679" y="3256775"/>
                  </a:lnTo>
                  <a:lnTo>
                    <a:pt x="3604679" y="3289135"/>
                  </a:lnTo>
                  <a:lnTo>
                    <a:pt x="3532657" y="3289135"/>
                  </a:lnTo>
                  <a:lnTo>
                    <a:pt x="3532657" y="3308172"/>
                  </a:lnTo>
                  <a:lnTo>
                    <a:pt x="3700183" y="3308172"/>
                  </a:lnTo>
                  <a:lnTo>
                    <a:pt x="3700183" y="3289135"/>
                  </a:lnTo>
                  <a:close/>
                </a:path>
                <a:path w="8018144" h="3923665">
                  <a:moveTo>
                    <a:pt x="3741445" y="487387"/>
                  </a:moveTo>
                  <a:lnTo>
                    <a:pt x="3455441" y="487387"/>
                  </a:lnTo>
                  <a:lnTo>
                    <a:pt x="3455441" y="462216"/>
                  </a:lnTo>
                  <a:lnTo>
                    <a:pt x="3712527" y="462216"/>
                  </a:lnTo>
                  <a:lnTo>
                    <a:pt x="3731272" y="445071"/>
                  </a:lnTo>
                  <a:lnTo>
                    <a:pt x="3731272" y="348132"/>
                  </a:lnTo>
                  <a:lnTo>
                    <a:pt x="3393846" y="348132"/>
                  </a:lnTo>
                  <a:lnTo>
                    <a:pt x="3393846" y="393128"/>
                  </a:lnTo>
                  <a:lnTo>
                    <a:pt x="3669144" y="393128"/>
                  </a:lnTo>
                  <a:lnTo>
                    <a:pt x="3669144" y="417220"/>
                  </a:lnTo>
                  <a:lnTo>
                    <a:pt x="3393846" y="417220"/>
                  </a:lnTo>
                  <a:lnTo>
                    <a:pt x="3393846" y="501319"/>
                  </a:lnTo>
                  <a:lnTo>
                    <a:pt x="3394354" y="519887"/>
                  </a:lnTo>
                  <a:lnTo>
                    <a:pt x="3397935" y="529437"/>
                  </a:lnTo>
                  <a:lnTo>
                    <a:pt x="3407626" y="532942"/>
                  </a:lnTo>
                  <a:lnTo>
                    <a:pt x="3426510" y="533450"/>
                  </a:lnTo>
                  <a:lnTo>
                    <a:pt x="3735019" y="533450"/>
                  </a:lnTo>
                  <a:lnTo>
                    <a:pt x="3741445" y="527024"/>
                  </a:lnTo>
                  <a:lnTo>
                    <a:pt x="3741445" y="487387"/>
                  </a:lnTo>
                  <a:close/>
                </a:path>
                <a:path w="8018144" h="3923665">
                  <a:moveTo>
                    <a:pt x="3750945" y="3451898"/>
                  </a:moveTo>
                  <a:lnTo>
                    <a:pt x="3567557" y="3451898"/>
                  </a:lnTo>
                  <a:lnTo>
                    <a:pt x="3567557" y="3470935"/>
                  </a:lnTo>
                  <a:lnTo>
                    <a:pt x="3727780" y="3470935"/>
                  </a:lnTo>
                  <a:lnTo>
                    <a:pt x="3727780" y="3542322"/>
                  </a:lnTo>
                  <a:lnTo>
                    <a:pt x="3750945" y="3542322"/>
                  </a:lnTo>
                  <a:lnTo>
                    <a:pt x="3750945" y="3451898"/>
                  </a:lnTo>
                  <a:close/>
                </a:path>
                <a:path w="8018144" h="3923665">
                  <a:moveTo>
                    <a:pt x="3793452" y="3337674"/>
                  </a:moveTo>
                  <a:lnTo>
                    <a:pt x="3750945" y="3337674"/>
                  </a:lnTo>
                  <a:lnTo>
                    <a:pt x="3750945" y="3258362"/>
                  </a:lnTo>
                  <a:lnTo>
                    <a:pt x="3727780" y="3258362"/>
                  </a:lnTo>
                  <a:lnTo>
                    <a:pt x="3727780" y="3435718"/>
                  </a:lnTo>
                  <a:lnTo>
                    <a:pt x="3750945" y="3435718"/>
                  </a:lnTo>
                  <a:lnTo>
                    <a:pt x="3750945" y="3357346"/>
                  </a:lnTo>
                  <a:lnTo>
                    <a:pt x="3793452" y="3357346"/>
                  </a:lnTo>
                  <a:lnTo>
                    <a:pt x="3793452" y="3337674"/>
                  </a:lnTo>
                  <a:close/>
                </a:path>
                <a:path w="8018144" h="3923665">
                  <a:moveTo>
                    <a:pt x="3803573" y="165493"/>
                  </a:moveTo>
                  <a:lnTo>
                    <a:pt x="3733406" y="165493"/>
                  </a:lnTo>
                  <a:lnTo>
                    <a:pt x="3733406" y="20358"/>
                  </a:lnTo>
                  <a:lnTo>
                    <a:pt x="3673957" y="20358"/>
                  </a:lnTo>
                  <a:lnTo>
                    <a:pt x="3673957" y="327787"/>
                  </a:lnTo>
                  <a:lnTo>
                    <a:pt x="3726980" y="327787"/>
                  </a:lnTo>
                  <a:lnTo>
                    <a:pt x="3733406" y="321360"/>
                  </a:lnTo>
                  <a:lnTo>
                    <a:pt x="3733406" y="216916"/>
                  </a:lnTo>
                  <a:lnTo>
                    <a:pt x="3803573" y="216916"/>
                  </a:lnTo>
                  <a:lnTo>
                    <a:pt x="3803573" y="165493"/>
                  </a:lnTo>
                  <a:close/>
                </a:path>
                <a:path w="8018144" h="3923665">
                  <a:moveTo>
                    <a:pt x="3846665" y="3661651"/>
                  </a:moveTo>
                  <a:lnTo>
                    <a:pt x="3776548" y="3661651"/>
                  </a:lnTo>
                  <a:lnTo>
                    <a:pt x="3776548" y="3636581"/>
                  </a:lnTo>
                  <a:lnTo>
                    <a:pt x="3753701" y="3636581"/>
                  </a:lnTo>
                  <a:lnTo>
                    <a:pt x="3753701" y="3661651"/>
                  </a:lnTo>
                  <a:lnTo>
                    <a:pt x="3683266" y="3661651"/>
                  </a:lnTo>
                  <a:lnTo>
                    <a:pt x="3683266" y="3678466"/>
                  </a:lnTo>
                  <a:lnTo>
                    <a:pt x="3846665" y="3678466"/>
                  </a:lnTo>
                  <a:lnTo>
                    <a:pt x="3846665" y="3661651"/>
                  </a:lnTo>
                  <a:close/>
                </a:path>
                <a:path w="8018144" h="3923665">
                  <a:moveTo>
                    <a:pt x="3856825" y="3788562"/>
                  </a:moveTo>
                  <a:lnTo>
                    <a:pt x="3855961" y="3780307"/>
                  </a:lnTo>
                  <a:lnTo>
                    <a:pt x="3855237" y="3773335"/>
                  </a:lnTo>
                  <a:lnTo>
                    <a:pt x="3836162" y="3775849"/>
                  </a:lnTo>
                  <a:lnTo>
                    <a:pt x="3816604" y="3777767"/>
                  </a:lnTo>
                  <a:lnTo>
                    <a:pt x="3796703" y="3779215"/>
                  </a:lnTo>
                  <a:lnTo>
                    <a:pt x="3776548" y="3780307"/>
                  </a:lnTo>
                  <a:lnTo>
                    <a:pt x="3776548" y="3762540"/>
                  </a:lnTo>
                  <a:lnTo>
                    <a:pt x="3799027" y="3758666"/>
                  </a:lnTo>
                  <a:lnTo>
                    <a:pt x="3816007" y="3750995"/>
                  </a:lnTo>
                  <a:lnTo>
                    <a:pt x="3819245" y="3747630"/>
                  </a:lnTo>
                  <a:lnTo>
                    <a:pt x="3826738" y="3739832"/>
                  </a:lnTo>
                  <a:lnTo>
                    <a:pt x="3830485" y="3725418"/>
                  </a:lnTo>
                  <a:lnTo>
                    <a:pt x="3825849" y="3709670"/>
                  </a:lnTo>
                  <a:lnTo>
                    <a:pt x="3819334" y="3703840"/>
                  </a:lnTo>
                  <a:lnTo>
                    <a:pt x="3812679" y="3697897"/>
                  </a:lnTo>
                  <a:lnTo>
                    <a:pt x="3808590" y="3696436"/>
                  </a:lnTo>
                  <a:lnTo>
                    <a:pt x="3808590" y="3725418"/>
                  </a:lnTo>
                  <a:lnTo>
                    <a:pt x="3805504" y="3734511"/>
                  </a:lnTo>
                  <a:lnTo>
                    <a:pt x="3796741" y="3741521"/>
                  </a:lnTo>
                  <a:lnTo>
                    <a:pt x="3783025" y="3746030"/>
                  </a:lnTo>
                  <a:lnTo>
                    <a:pt x="3765131" y="3747630"/>
                  </a:lnTo>
                  <a:lnTo>
                    <a:pt x="3746855" y="3746030"/>
                  </a:lnTo>
                  <a:lnTo>
                    <a:pt x="3732961" y="3741521"/>
                  </a:lnTo>
                  <a:lnTo>
                    <a:pt x="3724122" y="3734511"/>
                  </a:lnTo>
                  <a:lnTo>
                    <a:pt x="3721023" y="3725418"/>
                  </a:lnTo>
                  <a:lnTo>
                    <a:pt x="3724122" y="3716426"/>
                  </a:lnTo>
                  <a:lnTo>
                    <a:pt x="3732961" y="3709632"/>
                  </a:lnTo>
                  <a:lnTo>
                    <a:pt x="3746855" y="3705339"/>
                  </a:lnTo>
                  <a:lnTo>
                    <a:pt x="3765131" y="3703840"/>
                  </a:lnTo>
                  <a:lnTo>
                    <a:pt x="3783025" y="3705339"/>
                  </a:lnTo>
                  <a:lnTo>
                    <a:pt x="3796741" y="3709632"/>
                  </a:lnTo>
                  <a:lnTo>
                    <a:pt x="3805504" y="3716426"/>
                  </a:lnTo>
                  <a:lnTo>
                    <a:pt x="3808590" y="3725418"/>
                  </a:lnTo>
                  <a:lnTo>
                    <a:pt x="3808590" y="3696436"/>
                  </a:lnTo>
                  <a:lnTo>
                    <a:pt x="3792067" y="3690531"/>
                  </a:lnTo>
                  <a:lnTo>
                    <a:pt x="3765131" y="3687978"/>
                  </a:lnTo>
                  <a:lnTo>
                    <a:pt x="3737953" y="3690531"/>
                  </a:lnTo>
                  <a:lnTo>
                    <a:pt x="3717137" y="3697897"/>
                  </a:lnTo>
                  <a:lnTo>
                    <a:pt x="3703828" y="3709670"/>
                  </a:lnTo>
                  <a:lnTo>
                    <a:pt x="3699129" y="3725418"/>
                  </a:lnTo>
                  <a:lnTo>
                    <a:pt x="3702926" y="3739832"/>
                  </a:lnTo>
                  <a:lnTo>
                    <a:pt x="3713810" y="3750995"/>
                  </a:lnTo>
                  <a:lnTo>
                    <a:pt x="3730993" y="3758666"/>
                  </a:lnTo>
                  <a:lnTo>
                    <a:pt x="3753701" y="3762540"/>
                  </a:lnTo>
                  <a:lnTo>
                    <a:pt x="3753701" y="3781260"/>
                  </a:lnTo>
                  <a:lnTo>
                    <a:pt x="3732911" y="3781818"/>
                  </a:lnTo>
                  <a:lnTo>
                    <a:pt x="3676294" y="3782212"/>
                  </a:lnTo>
                  <a:lnTo>
                    <a:pt x="3679152" y="3799662"/>
                  </a:lnTo>
                  <a:lnTo>
                    <a:pt x="3719309" y="3799446"/>
                  </a:lnTo>
                  <a:lnTo>
                    <a:pt x="3763937" y="3798151"/>
                  </a:lnTo>
                  <a:lnTo>
                    <a:pt x="3810584" y="3794849"/>
                  </a:lnTo>
                  <a:lnTo>
                    <a:pt x="3856825" y="3788562"/>
                  </a:lnTo>
                  <a:close/>
                </a:path>
                <a:path w="8018144" h="3923665">
                  <a:moveTo>
                    <a:pt x="3907269" y="3902456"/>
                  </a:moveTo>
                  <a:lnTo>
                    <a:pt x="3737203" y="3902456"/>
                  </a:lnTo>
                  <a:lnTo>
                    <a:pt x="3737203" y="3876129"/>
                  </a:lnTo>
                  <a:lnTo>
                    <a:pt x="3896169" y="3876129"/>
                  </a:lnTo>
                  <a:lnTo>
                    <a:pt x="3896169" y="3819969"/>
                  </a:lnTo>
                  <a:lnTo>
                    <a:pt x="3713734" y="3819969"/>
                  </a:lnTo>
                  <a:lnTo>
                    <a:pt x="3713734" y="3836784"/>
                  </a:lnTo>
                  <a:lnTo>
                    <a:pt x="3873322" y="3836784"/>
                  </a:lnTo>
                  <a:lnTo>
                    <a:pt x="3873322" y="3860266"/>
                  </a:lnTo>
                  <a:lnTo>
                    <a:pt x="3714686" y="3860266"/>
                  </a:lnTo>
                  <a:lnTo>
                    <a:pt x="3714686" y="3919601"/>
                  </a:lnTo>
                  <a:lnTo>
                    <a:pt x="3907269" y="3919601"/>
                  </a:lnTo>
                  <a:lnTo>
                    <a:pt x="3907269" y="3902456"/>
                  </a:lnTo>
                  <a:close/>
                </a:path>
                <a:path w="8018144" h="3923665">
                  <a:moveTo>
                    <a:pt x="3908945" y="3289452"/>
                  </a:moveTo>
                  <a:lnTo>
                    <a:pt x="3831526" y="3289452"/>
                  </a:lnTo>
                  <a:lnTo>
                    <a:pt x="3831526" y="3308807"/>
                  </a:lnTo>
                  <a:lnTo>
                    <a:pt x="3887051" y="3308807"/>
                  </a:lnTo>
                  <a:lnTo>
                    <a:pt x="3881767" y="3350857"/>
                  </a:lnTo>
                  <a:lnTo>
                    <a:pt x="3869994" y="3391293"/>
                  </a:lnTo>
                  <a:lnTo>
                    <a:pt x="3850741" y="3429368"/>
                  </a:lnTo>
                  <a:lnTo>
                    <a:pt x="3822966" y="3464268"/>
                  </a:lnTo>
                  <a:lnTo>
                    <a:pt x="3841686" y="3477603"/>
                  </a:lnTo>
                  <a:lnTo>
                    <a:pt x="3873881" y="3434499"/>
                  </a:lnTo>
                  <a:lnTo>
                    <a:pt x="3894594" y="3387928"/>
                  </a:lnTo>
                  <a:lnTo>
                    <a:pt x="3905669" y="3339147"/>
                  </a:lnTo>
                  <a:lnTo>
                    <a:pt x="3908945" y="3289452"/>
                  </a:lnTo>
                  <a:close/>
                </a:path>
                <a:path w="8018144" h="3923665">
                  <a:moveTo>
                    <a:pt x="3938676" y="3712730"/>
                  </a:moveTo>
                  <a:lnTo>
                    <a:pt x="3896169" y="3712730"/>
                  </a:lnTo>
                  <a:lnTo>
                    <a:pt x="3896169" y="3639439"/>
                  </a:lnTo>
                  <a:lnTo>
                    <a:pt x="3873004" y="3639439"/>
                  </a:lnTo>
                  <a:lnTo>
                    <a:pt x="3873004" y="3806964"/>
                  </a:lnTo>
                  <a:lnTo>
                    <a:pt x="3896169" y="3806964"/>
                  </a:lnTo>
                  <a:lnTo>
                    <a:pt x="3896169" y="3732085"/>
                  </a:lnTo>
                  <a:lnTo>
                    <a:pt x="3938676" y="3732085"/>
                  </a:lnTo>
                  <a:lnTo>
                    <a:pt x="3938676" y="3712730"/>
                  </a:lnTo>
                  <a:close/>
                </a:path>
                <a:path w="8018144" h="3923665">
                  <a:moveTo>
                    <a:pt x="3986047" y="3289452"/>
                  </a:moveTo>
                  <a:lnTo>
                    <a:pt x="3917835" y="3289452"/>
                  </a:lnTo>
                  <a:lnTo>
                    <a:pt x="3917835" y="3308807"/>
                  </a:lnTo>
                  <a:lnTo>
                    <a:pt x="3964470" y="3308807"/>
                  </a:lnTo>
                  <a:lnTo>
                    <a:pt x="3960355" y="3353930"/>
                  </a:lnTo>
                  <a:lnTo>
                    <a:pt x="3950157" y="3399472"/>
                  </a:lnTo>
                  <a:lnTo>
                    <a:pt x="3932034" y="3443465"/>
                  </a:lnTo>
                  <a:lnTo>
                    <a:pt x="3904183" y="3483940"/>
                  </a:lnTo>
                  <a:lnTo>
                    <a:pt x="3922903" y="3496640"/>
                  </a:lnTo>
                  <a:lnTo>
                    <a:pt x="3955123" y="3447440"/>
                  </a:lnTo>
                  <a:lnTo>
                    <a:pt x="3974350" y="3394595"/>
                  </a:lnTo>
                  <a:lnTo>
                    <a:pt x="3983634" y="3340963"/>
                  </a:lnTo>
                  <a:lnTo>
                    <a:pt x="3986047" y="3289452"/>
                  </a:lnTo>
                  <a:close/>
                </a:path>
                <a:path w="8018144" h="3923665">
                  <a:moveTo>
                    <a:pt x="4089158" y="3376701"/>
                  </a:moveTo>
                  <a:lnTo>
                    <a:pt x="4045699" y="3376701"/>
                  </a:lnTo>
                  <a:lnTo>
                    <a:pt x="4045699" y="3258680"/>
                  </a:lnTo>
                  <a:lnTo>
                    <a:pt x="4022534" y="3258680"/>
                  </a:lnTo>
                  <a:lnTo>
                    <a:pt x="4022534" y="3542322"/>
                  </a:lnTo>
                  <a:lnTo>
                    <a:pt x="4045699" y="3542322"/>
                  </a:lnTo>
                  <a:lnTo>
                    <a:pt x="4045699" y="3396056"/>
                  </a:lnTo>
                  <a:lnTo>
                    <a:pt x="4089158" y="3396056"/>
                  </a:lnTo>
                  <a:lnTo>
                    <a:pt x="4089158" y="3376701"/>
                  </a:lnTo>
                  <a:close/>
                </a:path>
                <a:path w="8018144" h="3923665">
                  <a:moveTo>
                    <a:pt x="4194403" y="3871684"/>
                  </a:moveTo>
                  <a:lnTo>
                    <a:pt x="4187761" y="3850055"/>
                  </a:lnTo>
                  <a:lnTo>
                    <a:pt x="4174934" y="3839324"/>
                  </a:lnTo>
                  <a:lnTo>
                    <a:pt x="4170921" y="3835971"/>
                  </a:lnTo>
                  <a:lnTo>
                    <a:pt x="4170921" y="3871684"/>
                  </a:lnTo>
                  <a:lnTo>
                    <a:pt x="4165892" y="3885628"/>
                  </a:lnTo>
                  <a:lnTo>
                    <a:pt x="4151376" y="3895877"/>
                  </a:lnTo>
                  <a:lnTo>
                    <a:pt x="4128224" y="3902202"/>
                  </a:lnTo>
                  <a:lnTo>
                    <a:pt x="4097312" y="3904361"/>
                  </a:lnTo>
                  <a:lnTo>
                    <a:pt x="4066540" y="3902202"/>
                  </a:lnTo>
                  <a:lnTo>
                    <a:pt x="4043375" y="3895877"/>
                  </a:lnTo>
                  <a:lnTo>
                    <a:pt x="4028783" y="3885628"/>
                  </a:lnTo>
                  <a:lnTo>
                    <a:pt x="4023715" y="3871684"/>
                  </a:lnTo>
                  <a:lnTo>
                    <a:pt x="4028783" y="3857929"/>
                  </a:lnTo>
                  <a:lnTo>
                    <a:pt x="4043375" y="3847769"/>
                  </a:lnTo>
                  <a:lnTo>
                    <a:pt x="4066540" y="3841483"/>
                  </a:lnTo>
                  <a:lnTo>
                    <a:pt x="4097312" y="3839324"/>
                  </a:lnTo>
                  <a:lnTo>
                    <a:pt x="4128224" y="3841483"/>
                  </a:lnTo>
                  <a:lnTo>
                    <a:pt x="4151376" y="3847769"/>
                  </a:lnTo>
                  <a:lnTo>
                    <a:pt x="4165892" y="3857929"/>
                  </a:lnTo>
                  <a:lnTo>
                    <a:pt x="4170921" y="3871684"/>
                  </a:lnTo>
                  <a:lnTo>
                    <a:pt x="4170921" y="3835971"/>
                  </a:lnTo>
                  <a:lnTo>
                    <a:pt x="4168584" y="3834015"/>
                  </a:lnTo>
                  <a:lnTo>
                    <a:pt x="4138053" y="3824033"/>
                  </a:lnTo>
                  <a:lnTo>
                    <a:pt x="4097312" y="3820604"/>
                  </a:lnTo>
                  <a:lnTo>
                    <a:pt x="4056634" y="3824033"/>
                  </a:lnTo>
                  <a:lnTo>
                    <a:pt x="4026204" y="3834015"/>
                  </a:lnTo>
                  <a:lnTo>
                    <a:pt x="4007142" y="3850055"/>
                  </a:lnTo>
                  <a:lnTo>
                    <a:pt x="4000550" y="3871684"/>
                  </a:lnTo>
                  <a:lnTo>
                    <a:pt x="4007142" y="3893451"/>
                  </a:lnTo>
                  <a:lnTo>
                    <a:pt x="4026204" y="3909479"/>
                  </a:lnTo>
                  <a:lnTo>
                    <a:pt x="4056634" y="3919385"/>
                  </a:lnTo>
                  <a:lnTo>
                    <a:pt x="4097312" y="3922763"/>
                  </a:lnTo>
                  <a:lnTo>
                    <a:pt x="4138053" y="3919385"/>
                  </a:lnTo>
                  <a:lnTo>
                    <a:pt x="4168584" y="3909479"/>
                  </a:lnTo>
                  <a:lnTo>
                    <a:pt x="4174706" y="3904361"/>
                  </a:lnTo>
                  <a:lnTo>
                    <a:pt x="4187761" y="3893451"/>
                  </a:lnTo>
                  <a:lnTo>
                    <a:pt x="4194403" y="3871684"/>
                  </a:lnTo>
                  <a:close/>
                </a:path>
                <a:path w="8018144" h="3923665">
                  <a:moveTo>
                    <a:pt x="4225810" y="3779990"/>
                  </a:moveTo>
                  <a:lnTo>
                    <a:pt x="4109059" y="3779990"/>
                  </a:lnTo>
                  <a:lnTo>
                    <a:pt x="4109059" y="3746042"/>
                  </a:lnTo>
                  <a:lnTo>
                    <a:pt x="4195673" y="3746042"/>
                  </a:lnTo>
                  <a:lnTo>
                    <a:pt x="4195673" y="3727005"/>
                  </a:lnTo>
                  <a:lnTo>
                    <a:pt x="4024655" y="3727005"/>
                  </a:lnTo>
                  <a:lnTo>
                    <a:pt x="4024655" y="3671481"/>
                  </a:lnTo>
                  <a:lnTo>
                    <a:pt x="4193768" y="3671481"/>
                  </a:lnTo>
                  <a:lnTo>
                    <a:pt x="4193768" y="3652126"/>
                  </a:lnTo>
                  <a:lnTo>
                    <a:pt x="4001820" y="3652126"/>
                  </a:lnTo>
                  <a:lnTo>
                    <a:pt x="4001820" y="3746042"/>
                  </a:lnTo>
                  <a:lnTo>
                    <a:pt x="4085894" y="3746042"/>
                  </a:lnTo>
                  <a:lnTo>
                    <a:pt x="4085894" y="3779990"/>
                  </a:lnTo>
                  <a:lnTo>
                    <a:pt x="3969143" y="3779990"/>
                  </a:lnTo>
                  <a:lnTo>
                    <a:pt x="3969143" y="3799344"/>
                  </a:lnTo>
                  <a:lnTo>
                    <a:pt x="4225810" y="3799344"/>
                  </a:lnTo>
                  <a:lnTo>
                    <a:pt x="4225810" y="3779990"/>
                  </a:lnTo>
                  <a:close/>
                </a:path>
                <a:path w="8018144" h="3923665">
                  <a:moveTo>
                    <a:pt x="4291901" y="3462058"/>
                  </a:moveTo>
                  <a:lnTo>
                    <a:pt x="4262717" y="3443389"/>
                  </a:lnTo>
                  <a:lnTo>
                    <a:pt x="4238117" y="3416008"/>
                  </a:lnTo>
                  <a:lnTo>
                    <a:pt x="4226115" y="3392563"/>
                  </a:lnTo>
                  <a:lnTo>
                    <a:pt x="4221137" y="3382861"/>
                  </a:lnTo>
                  <a:lnTo>
                    <a:pt x="4214800" y="3346881"/>
                  </a:lnTo>
                  <a:lnTo>
                    <a:pt x="4214800" y="3307219"/>
                  </a:lnTo>
                  <a:lnTo>
                    <a:pt x="4283011" y="3307219"/>
                  </a:lnTo>
                  <a:lnTo>
                    <a:pt x="4283011" y="3287865"/>
                  </a:lnTo>
                  <a:lnTo>
                    <a:pt x="4124693" y="3287865"/>
                  </a:lnTo>
                  <a:lnTo>
                    <a:pt x="4124693" y="3307219"/>
                  </a:lnTo>
                  <a:lnTo>
                    <a:pt x="4191952" y="3307219"/>
                  </a:lnTo>
                  <a:lnTo>
                    <a:pt x="4191952" y="3346881"/>
                  </a:lnTo>
                  <a:lnTo>
                    <a:pt x="4185640" y="3383991"/>
                  </a:lnTo>
                  <a:lnTo>
                    <a:pt x="4168762" y="3419144"/>
                  </a:lnTo>
                  <a:lnTo>
                    <a:pt x="4144441" y="3448697"/>
                  </a:lnTo>
                  <a:lnTo>
                    <a:pt x="4115816" y="3469030"/>
                  </a:lnTo>
                  <a:lnTo>
                    <a:pt x="4129455" y="3487432"/>
                  </a:lnTo>
                  <a:lnTo>
                    <a:pt x="4152557" y="3471494"/>
                  </a:lnTo>
                  <a:lnTo>
                    <a:pt x="4173436" y="3449396"/>
                  </a:lnTo>
                  <a:lnTo>
                    <a:pt x="4190809" y="3422599"/>
                  </a:lnTo>
                  <a:lnTo>
                    <a:pt x="4203382" y="3392563"/>
                  </a:lnTo>
                  <a:lnTo>
                    <a:pt x="4216336" y="3420846"/>
                  </a:lnTo>
                  <a:lnTo>
                    <a:pt x="4234002" y="3445548"/>
                  </a:lnTo>
                  <a:lnTo>
                    <a:pt x="4255224" y="3465741"/>
                  </a:lnTo>
                  <a:lnTo>
                    <a:pt x="4278896" y="3480460"/>
                  </a:lnTo>
                  <a:lnTo>
                    <a:pt x="4291901" y="3462058"/>
                  </a:lnTo>
                  <a:close/>
                </a:path>
                <a:path w="8018144" h="3923665">
                  <a:moveTo>
                    <a:pt x="4346791" y="3258680"/>
                  </a:moveTo>
                  <a:lnTo>
                    <a:pt x="4323626" y="3258680"/>
                  </a:lnTo>
                  <a:lnTo>
                    <a:pt x="4323626" y="3542004"/>
                  </a:lnTo>
                  <a:lnTo>
                    <a:pt x="4346791" y="3542004"/>
                  </a:lnTo>
                  <a:lnTo>
                    <a:pt x="4346791" y="3258680"/>
                  </a:lnTo>
                  <a:close/>
                </a:path>
                <a:path w="8018144" h="3923665">
                  <a:moveTo>
                    <a:pt x="4415231" y="3760000"/>
                  </a:moveTo>
                  <a:lnTo>
                    <a:pt x="4409910" y="3719334"/>
                  </a:lnTo>
                  <a:lnTo>
                    <a:pt x="4395089" y="3688334"/>
                  </a:lnTo>
                  <a:lnTo>
                    <a:pt x="4393019" y="3686543"/>
                  </a:lnTo>
                  <a:lnTo>
                    <a:pt x="4393019" y="3760000"/>
                  </a:lnTo>
                  <a:lnTo>
                    <a:pt x="4389348" y="3792004"/>
                  </a:lnTo>
                  <a:lnTo>
                    <a:pt x="4379099" y="3816642"/>
                  </a:lnTo>
                  <a:lnTo>
                    <a:pt x="4363440" y="3832466"/>
                  </a:lnTo>
                  <a:lnTo>
                    <a:pt x="4343527" y="3838054"/>
                  </a:lnTo>
                  <a:lnTo>
                    <a:pt x="4323613" y="3832466"/>
                  </a:lnTo>
                  <a:lnTo>
                    <a:pt x="4307954" y="3816642"/>
                  </a:lnTo>
                  <a:lnTo>
                    <a:pt x="4297705" y="3792004"/>
                  </a:lnTo>
                  <a:lnTo>
                    <a:pt x="4294035" y="3760000"/>
                  </a:lnTo>
                  <a:lnTo>
                    <a:pt x="4297705" y="3728186"/>
                  </a:lnTo>
                  <a:lnTo>
                    <a:pt x="4307954" y="3703650"/>
                  </a:lnTo>
                  <a:lnTo>
                    <a:pt x="4323613" y="3687864"/>
                  </a:lnTo>
                  <a:lnTo>
                    <a:pt x="4343527" y="3682276"/>
                  </a:lnTo>
                  <a:lnTo>
                    <a:pt x="4363440" y="3687864"/>
                  </a:lnTo>
                  <a:lnTo>
                    <a:pt x="4379099" y="3703650"/>
                  </a:lnTo>
                  <a:lnTo>
                    <a:pt x="4389348" y="3728186"/>
                  </a:lnTo>
                  <a:lnTo>
                    <a:pt x="4393019" y="3760000"/>
                  </a:lnTo>
                  <a:lnTo>
                    <a:pt x="4393019" y="3686543"/>
                  </a:lnTo>
                  <a:lnTo>
                    <a:pt x="4388116" y="3682276"/>
                  </a:lnTo>
                  <a:lnTo>
                    <a:pt x="4372394" y="3668585"/>
                  </a:lnTo>
                  <a:lnTo>
                    <a:pt x="4343527" y="3661651"/>
                  </a:lnTo>
                  <a:lnTo>
                    <a:pt x="4314647" y="3668585"/>
                  </a:lnTo>
                  <a:lnTo>
                    <a:pt x="4291965" y="3688334"/>
                  </a:lnTo>
                  <a:lnTo>
                    <a:pt x="4277131" y="3719334"/>
                  </a:lnTo>
                  <a:lnTo>
                    <a:pt x="4271823" y="3760000"/>
                  </a:lnTo>
                  <a:lnTo>
                    <a:pt x="4277131" y="3800716"/>
                  </a:lnTo>
                  <a:lnTo>
                    <a:pt x="4291965" y="3831831"/>
                  </a:lnTo>
                  <a:lnTo>
                    <a:pt x="4314647" y="3851694"/>
                  </a:lnTo>
                  <a:lnTo>
                    <a:pt x="4343527" y="3858679"/>
                  </a:lnTo>
                  <a:lnTo>
                    <a:pt x="4372394" y="3851694"/>
                  </a:lnTo>
                  <a:lnTo>
                    <a:pt x="4387977" y="3838054"/>
                  </a:lnTo>
                  <a:lnTo>
                    <a:pt x="4395089" y="3831831"/>
                  </a:lnTo>
                  <a:lnTo>
                    <a:pt x="4409910" y="3800716"/>
                  </a:lnTo>
                  <a:lnTo>
                    <a:pt x="4415231" y="3760000"/>
                  </a:lnTo>
                  <a:close/>
                </a:path>
                <a:path w="8018144" h="3923665">
                  <a:moveTo>
                    <a:pt x="4492650" y="3639121"/>
                  </a:moveTo>
                  <a:lnTo>
                    <a:pt x="4469485" y="3639121"/>
                  </a:lnTo>
                  <a:lnTo>
                    <a:pt x="4469485" y="3923398"/>
                  </a:lnTo>
                  <a:lnTo>
                    <a:pt x="4492650" y="3923398"/>
                  </a:lnTo>
                  <a:lnTo>
                    <a:pt x="4492650" y="3639121"/>
                  </a:lnTo>
                  <a:close/>
                </a:path>
                <a:path w="8018144" h="3923665">
                  <a:moveTo>
                    <a:pt x="4728476" y="3258997"/>
                  </a:moveTo>
                  <a:lnTo>
                    <a:pt x="4705324" y="3258997"/>
                  </a:lnTo>
                  <a:lnTo>
                    <a:pt x="4705324" y="3303727"/>
                  </a:lnTo>
                  <a:lnTo>
                    <a:pt x="4705324" y="3323082"/>
                  </a:lnTo>
                  <a:lnTo>
                    <a:pt x="4705324" y="3371634"/>
                  </a:lnTo>
                  <a:lnTo>
                    <a:pt x="4641862" y="3371634"/>
                  </a:lnTo>
                  <a:lnTo>
                    <a:pt x="4644085" y="3364331"/>
                  </a:lnTo>
                  <a:lnTo>
                    <a:pt x="4645355" y="3356076"/>
                  </a:lnTo>
                  <a:lnTo>
                    <a:pt x="4645355" y="3338944"/>
                  </a:lnTo>
                  <a:lnTo>
                    <a:pt x="4643767" y="3330702"/>
                  </a:lnTo>
                  <a:lnTo>
                    <a:pt x="4641545" y="3323082"/>
                  </a:lnTo>
                  <a:lnTo>
                    <a:pt x="4705324" y="3323082"/>
                  </a:lnTo>
                  <a:lnTo>
                    <a:pt x="4705324" y="3303727"/>
                  </a:lnTo>
                  <a:lnTo>
                    <a:pt x="4631080" y="3303727"/>
                  </a:lnTo>
                  <a:lnTo>
                    <a:pt x="4624603" y="3297072"/>
                  </a:lnTo>
                  <a:lnTo>
                    <a:pt x="4623460" y="3295904"/>
                  </a:lnTo>
                  <a:lnTo>
                    <a:pt x="4623460" y="3347516"/>
                  </a:lnTo>
                  <a:lnTo>
                    <a:pt x="4619637" y="3367582"/>
                  </a:lnTo>
                  <a:lnTo>
                    <a:pt x="4609071" y="3383559"/>
                  </a:lnTo>
                  <a:lnTo>
                    <a:pt x="4593082" y="3394138"/>
                  </a:lnTo>
                  <a:lnTo>
                    <a:pt x="4573016" y="3397961"/>
                  </a:lnTo>
                  <a:lnTo>
                    <a:pt x="4552772" y="3394138"/>
                  </a:lnTo>
                  <a:lnTo>
                    <a:pt x="4536681" y="3383559"/>
                  </a:lnTo>
                  <a:lnTo>
                    <a:pt x="4526077" y="3367582"/>
                  </a:lnTo>
                  <a:lnTo>
                    <a:pt x="4522254" y="3347516"/>
                  </a:lnTo>
                  <a:lnTo>
                    <a:pt x="4526077" y="3327450"/>
                  </a:lnTo>
                  <a:lnTo>
                    <a:pt x="4536681" y="3311461"/>
                  </a:lnTo>
                  <a:lnTo>
                    <a:pt x="4552772" y="3300895"/>
                  </a:lnTo>
                  <a:lnTo>
                    <a:pt x="4573016" y="3297072"/>
                  </a:lnTo>
                  <a:lnTo>
                    <a:pt x="4593082" y="3300895"/>
                  </a:lnTo>
                  <a:lnTo>
                    <a:pt x="4609071" y="3311461"/>
                  </a:lnTo>
                  <a:lnTo>
                    <a:pt x="4619637" y="3327450"/>
                  </a:lnTo>
                  <a:lnTo>
                    <a:pt x="4623460" y="3347516"/>
                  </a:lnTo>
                  <a:lnTo>
                    <a:pt x="4623460" y="3295904"/>
                  </a:lnTo>
                  <a:lnTo>
                    <a:pt x="4620082" y="3292424"/>
                  </a:lnTo>
                  <a:lnTo>
                    <a:pt x="4606455" y="3283940"/>
                  </a:lnTo>
                  <a:lnTo>
                    <a:pt x="4590605" y="3278606"/>
                  </a:lnTo>
                  <a:lnTo>
                    <a:pt x="4573016" y="3276765"/>
                  </a:lnTo>
                  <a:lnTo>
                    <a:pt x="4543996" y="3282023"/>
                  </a:lnTo>
                  <a:lnTo>
                    <a:pt x="4520984" y="3296666"/>
                  </a:lnTo>
                  <a:lnTo>
                    <a:pt x="4505820" y="3319056"/>
                  </a:lnTo>
                  <a:lnTo>
                    <a:pt x="4500359" y="3347516"/>
                  </a:lnTo>
                  <a:lnTo>
                    <a:pt x="4505820" y="3376104"/>
                  </a:lnTo>
                  <a:lnTo>
                    <a:pt x="4520984" y="3398482"/>
                  </a:lnTo>
                  <a:lnTo>
                    <a:pt x="4543996" y="3413061"/>
                  </a:lnTo>
                  <a:lnTo>
                    <a:pt x="4573016" y="3418268"/>
                  </a:lnTo>
                  <a:lnTo>
                    <a:pt x="4590656" y="3416414"/>
                  </a:lnTo>
                  <a:lnTo>
                    <a:pt x="4606607" y="3411055"/>
                  </a:lnTo>
                  <a:lnTo>
                    <a:pt x="4620349" y="3402469"/>
                  </a:lnTo>
                  <a:lnTo>
                    <a:pt x="4624692" y="3397961"/>
                  </a:lnTo>
                  <a:lnTo>
                    <a:pt x="4631398" y="3390976"/>
                  </a:lnTo>
                  <a:lnTo>
                    <a:pt x="4705324" y="3390976"/>
                  </a:lnTo>
                  <a:lnTo>
                    <a:pt x="4705324" y="3468713"/>
                  </a:lnTo>
                  <a:lnTo>
                    <a:pt x="4728476" y="3468713"/>
                  </a:lnTo>
                  <a:lnTo>
                    <a:pt x="4728476" y="3390976"/>
                  </a:lnTo>
                  <a:lnTo>
                    <a:pt x="4728476" y="3371634"/>
                  </a:lnTo>
                  <a:lnTo>
                    <a:pt x="4728476" y="3323082"/>
                  </a:lnTo>
                  <a:lnTo>
                    <a:pt x="4728476" y="3303727"/>
                  </a:lnTo>
                  <a:lnTo>
                    <a:pt x="4728476" y="3258997"/>
                  </a:lnTo>
                  <a:close/>
                </a:path>
                <a:path w="8018144" h="3923665">
                  <a:moveTo>
                    <a:pt x="4736731" y="3516630"/>
                  </a:moveTo>
                  <a:lnTo>
                    <a:pt x="4571428" y="3516630"/>
                  </a:lnTo>
                  <a:lnTo>
                    <a:pt x="4571428" y="3446818"/>
                  </a:lnTo>
                  <a:lnTo>
                    <a:pt x="4548263" y="3446818"/>
                  </a:lnTo>
                  <a:lnTo>
                    <a:pt x="4548263" y="3535972"/>
                  </a:lnTo>
                  <a:lnTo>
                    <a:pt x="4736731" y="3535972"/>
                  </a:lnTo>
                  <a:lnTo>
                    <a:pt x="4736731" y="3516630"/>
                  </a:lnTo>
                  <a:close/>
                </a:path>
                <a:path w="8018144" h="3923665">
                  <a:moveTo>
                    <a:pt x="4771656" y="3805694"/>
                  </a:moveTo>
                  <a:lnTo>
                    <a:pt x="4750079" y="3805694"/>
                  </a:lnTo>
                  <a:lnTo>
                    <a:pt x="4750079" y="3842499"/>
                  </a:lnTo>
                  <a:lnTo>
                    <a:pt x="4750079" y="3860266"/>
                  </a:lnTo>
                  <a:lnTo>
                    <a:pt x="4750079" y="3900563"/>
                  </a:lnTo>
                  <a:lnTo>
                    <a:pt x="4696142" y="3900563"/>
                  </a:lnTo>
                  <a:lnTo>
                    <a:pt x="4696142" y="3860266"/>
                  </a:lnTo>
                  <a:lnTo>
                    <a:pt x="4750079" y="3860266"/>
                  </a:lnTo>
                  <a:lnTo>
                    <a:pt x="4750079" y="3842499"/>
                  </a:lnTo>
                  <a:lnTo>
                    <a:pt x="4696142" y="3842499"/>
                  </a:lnTo>
                  <a:lnTo>
                    <a:pt x="4696142" y="3805694"/>
                  </a:lnTo>
                  <a:lnTo>
                    <a:pt x="4674565" y="3805694"/>
                  </a:lnTo>
                  <a:lnTo>
                    <a:pt x="4674565" y="3918966"/>
                  </a:lnTo>
                  <a:lnTo>
                    <a:pt x="4771656" y="3918966"/>
                  </a:lnTo>
                  <a:lnTo>
                    <a:pt x="4771656" y="3900563"/>
                  </a:lnTo>
                  <a:lnTo>
                    <a:pt x="4771656" y="3860266"/>
                  </a:lnTo>
                  <a:lnTo>
                    <a:pt x="4771656" y="3842499"/>
                  </a:lnTo>
                  <a:lnTo>
                    <a:pt x="4771656" y="3805694"/>
                  </a:lnTo>
                  <a:close/>
                </a:path>
                <a:path w="8018144" h="3923665">
                  <a:moveTo>
                    <a:pt x="4874450" y="3639439"/>
                  </a:moveTo>
                  <a:lnTo>
                    <a:pt x="4851285" y="3639439"/>
                  </a:lnTo>
                  <a:lnTo>
                    <a:pt x="4851285" y="3707015"/>
                  </a:lnTo>
                  <a:lnTo>
                    <a:pt x="4791011" y="3707015"/>
                  </a:lnTo>
                  <a:lnTo>
                    <a:pt x="4783061" y="3684524"/>
                  </a:lnTo>
                  <a:lnTo>
                    <a:pt x="4771428" y="3671481"/>
                  </a:lnTo>
                  <a:lnTo>
                    <a:pt x="4769434" y="3669258"/>
                  </a:lnTo>
                  <a:lnTo>
                    <a:pt x="4769434" y="3717175"/>
                  </a:lnTo>
                  <a:lnTo>
                    <a:pt x="4765649" y="3735692"/>
                  </a:lnTo>
                  <a:lnTo>
                    <a:pt x="4755159" y="3750132"/>
                  </a:lnTo>
                  <a:lnTo>
                    <a:pt x="4739183" y="3759517"/>
                  </a:lnTo>
                  <a:lnTo>
                    <a:pt x="4718990" y="3762857"/>
                  </a:lnTo>
                  <a:lnTo>
                    <a:pt x="4698746" y="3759517"/>
                  </a:lnTo>
                  <a:lnTo>
                    <a:pt x="4682655" y="3750132"/>
                  </a:lnTo>
                  <a:lnTo>
                    <a:pt x="4672050" y="3735692"/>
                  </a:lnTo>
                  <a:lnTo>
                    <a:pt x="4668228" y="3717175"/>
                  </a:lnTo>
                  <a:lnTo>
                    <a:pt x="4672050" y="3698786"/>
                  </a:lnTo>
                  <a:lnTo>
                    <a:pt x="4682655" y="3684333"/>
                  </a:lnTo>
                  <a:lnTo>
                    <a:pt x="4698746" y="3674872"/>
                  </a:lnTo>
                  <a:lnTo>
                    <a:pt x="4718990" y="3671481"/>
                  </a:lnTo>
                  <a:lnTo>
                    <a:pt x="4739183" y="3674872"/>
                  </a:lnTo>
                  <a:lnTo>
                    <a:pt x="4755159" y="3684333"/>
                  </a:lnTo>
                  <a:lnTo>
                    <a:pt x="4765649" y="3698786"/>
                  </a:lnTo>
                  <a:lnTo>
                    <a:pt x="4769434" y="3717175"/>
                  </a:lnTo>
                  <a:lnTo>
                    <a:pt x="4769434" y="3669258"/>
                  </a:lnTo>
                  <a:lnTo>
                    <a:pt x="4767605" y="3667201"/>
                  </a:lnTo>
                  <a:lnTo>
                    <a:pt x="4745850" y="3656063"/>
                  </a:lnTo>
                  <a:lnTo>
                    <a:pt x="4718990" y="3652126"/>
                  </a:lnTo>
                  <a:lnTo>
                    <a:pt x="4689830" y="3656850"/>
                  </a:lnTo>
                  <a:lnTo>
                    <a:pt x="4666831" y="3670135"/>
                  </a:lnTo>
                  <a:lnTo>
                    <a:pt x="4651743" y="3690683"/>
                  </a:lnTo>
                  <a:lnTo>
                    <a:pt x="4646333" y="3717175"/>
                  </a:lnTo>
                  <a:lnTo>
                    <a:pt x="4651743" y="3743668"/>
                  </a:lnTo>
                  <a:lnTo>
                    <a:pt x="4666831" y="3764203"/>
                  </a:lnTo>
                  <a:lnTo>
                    <a:pt x="4689830" y="3777500"/>
                  </a:lnTo>
                  <a:lnTo>
                    <a:pt x="4718990" y="3782212"/>
                  </a:lnTo>
                  <a:lnTo>
                    <a:pt x="4746079" y="3778212"/>
                  </a:lnTo>
                  <a:lnTo>
                    <a:pt x="4767923" y="3766909"/>
                  </a:lnTo>
                  <a:lnTo>
                    <a:pt x="4771441" y="3762857"/>
                  </a:lnTo>
                  <a:lnTo>
                    <a:pt x="4783239" y="3749281"/>
                  </a:lnTo>
                  <a:lnTo>
                    <a:pt x="4790694" y="3726370"/>
                  </a:lnTo>
                  <a:lnTo>
                    <a:pt x="4851285" y="3726370"/>
                  </a:lnTo>
                  <a:lnTo>
                    <a:pt x="4851285" y="3789515"/>
                  </a:lnTo>
                  <a:lnTo>
                    <a:pt x="4874450" y="3789515"/>
                  </a:lnTo>
                  <a:lnTo>
                    <a:pt x="4874450" y="3726370"/>
                  </a:lnTo>
                  <a:lnTo>
                    <a:pt x="4874450" y="3707015"/>
                  </a:lnTo>
                  <a:lnTo>
                    <a:pt x="4874450" y="3639439"/>
                  </a:lnTo>
                  <a:close/>
                </a:path>
                <a:path w="8018144" h="3923665">
                  <a:moveTo>
                    <a:pt x="4903648" y="3903726"/>
                  </a:moveTo>
                  <a:lnTo>
                    <a:pt x="4881003" y="3890594"/>
                  </a:lnTo>
                  <a:lnTo>
                    <a:pt x="4864620" y="3872395"/>
                  </a:lnTo>
                  <a:lnTo>
                    <a:pt x="4861776" y="3866286"/>
                  </a:lnTo>
                  <a:lnTo>
                    <a:pt x="4854651" y="3850995"/>
                  </a:lnTo>
                  <a:lnTo>
                    <a:pt x="4851285" y="3828224"/>
                  </a:lnTo>
                  <a:lnTo>
                    <a:pt x="4851285" y="3804107"/>
                  </a:lnTo>
                  <a:lnTo>
                    <a:pt x="4828451" y="3804107"/>
                  </a:lnTo>
                  <a:lnTo>
                    <a:pt x="4828451" y="3828224"/>
                  </a:lnTo>
                  <a:lnTo>
                    <a:pt x="4825085" y="3850322"/>
                  </a:lnTo>
                  <a:lnTo>
                    <a:pt x="4815116" y="3871569"/>
                  </a:lnTo>
                  <a:lnTo>
                    <a:pt x="4798733" y="3890010"/>
                  </a:lnTo>
                  <a:lnTo>
                    <a:pt x="4776101" y="3903726"/>
                  </a:lnTo>
                  <a:lnTo>
                    <a:pt x="4788154" y="3921493"/>
                  </a:lnTo>
                  <a:lnTo>
                    <a:pt x="4805692" y="3911485"/>
                  </a:lnTo>
                  <a:lnTo>
                    <a:pt x="4820196" y="3898531"/>
                  </a:lnTo>
                  <a:lnTo>
                    <a:pt x="4831613" y="3883266"/>
                  </a:lnTo>
                  <a:lnTo>
                    <a:pt x="4839868" y="3866286"/>
                  </a:lnTo>
                  <a:lnTo>
                    <a:pt x="4847768" y="3883393"/>
                  </a:lnTo>
                  <a:lnTo>
                    <a:pt x="4859058" y="3898658"/>
                  </a:lnTo>
                  <a:lnTo>
                    <a:pt x="4873688" y="3911536"/>
                  </a:lnTo>
                  <a:lnTo>
                    <a:pt x="4891583" y="3921493"/>
                  </a:lnTo>
                  <a:lnTo>
                    <a:pt x="4903648" y="3903726"/>
                  </a:lnTo>
                  <a:close/>
                </a:path>
                <a:path w="8018144" h="3923665">
                  <a:moveTo>
                    <a:pt x="4951209" y="3397008"/>
                  </a:moveTo>
                  <a:lnTo>
                    <a:pt x="4901120" y="3363849"/>
                  </a:lnTo>
                  <a:lnTo>
                    <a:pt x="4881791" y="3312934"/>
                  </a:lnTo>
                  <a:lnTo>
                    <a:pt x="4881727" y="3299295"/>
                  </a:lnTo>
                  <a:lnTo>
                    <a:pt x="4945812" y="3299295"/>
                  </a:lnTo>
                  <a:lnTo>
                    <a:pt x="4945812" y="3279940"/>
                  </a:lnTo>
                  <a:lnTo>
                    <a:pt x="4794161" y="3279940"/>
                  </a:lnTo>
                  <a:lnTo>
                    <a:pt x="4794161" y="3299295"/>
                  </a:lnTo>
                  <a:lnTo>
                    <a:pt x="4858563" y="3299295"/>
                  </a:lnTo>
                  <a:lnTo>
                    <a:pt x="4858563" y="3312934"/>
                  </a:lnTo>
                  <a:lnTo>
                    <a:pt x="4853254" y="3342665"/>
                  </a:lnTo>
                  <a:lnTo>
                    <a:pt x="4838458" y="3368967"/>
                  </a:lnTo>
                  <a:lnTo>
                    <a:pt x="4815865" y="3390341"/>
                  </a:lnTo>
                  <a:lnTo>
                    <a:pt x="4787176" y="3405263"/>
                  </a:lnTo>
                  <a:lnTo>
                    <a:pt x="4798606" y="3423666"/>
                  </a:lnTo>
                  <a:lnTo>
                    <a:pt x="4822520" y="3411982"/>
                  </a:lnTo>
                  <a:lnTo>
                    <a:pt x="4842942" y="3395865"/>
                  </a:lnTo>
                  <a:lnTo>
                    <a:pt x="4859185" y="3375876"/>
                  </a:lnTo>
                  <a:lnTo>
                    <a:pt x="4870628" y="3352596"/>
                  </a:lnTo>
                  <a:lnTo>
                    <a:pt x="4882146" y="3373031"/>
                  </a:lnTo>
                  <a:lnTo>
                    <a:pt x="4897869" y="3390658"/>
                  </a:lnTo>
                  <a:lnTo>
                    <a:pt x="4917338" y="3404971"/>
                  </a:lnTo>
                  <a:lnTo>
                    <a:pt x="4940109" y="3415411"/>
                  </a:lnTo>
                  <a:lnTo>
                    <a:pt x="4951209" y="3397008"/>
                  </a:lnTo>
                  <a:close/>
                </a:path>
                <a:path w="8018144" h="3923665">
                  <a:moveTo>
                    <a:pt x="5009908" y="3489655"/>
                  </a:moveTo>
                  <a:lnTo>
                    <a:pt x="5003546" y="3467925"/>
                  </a:lnTo>
                  <a:lnTo>
                    <a:pt x="4990871" y="3456660"/>
                  </a:lnTo>
                  <a:lnTo>
                    <a:pt x="4987061" y="3453282"/>
                  </a:lnTo>
                  <a:lnTo>
                    <a:pt x="4987061" y="3489655"/>
                  </a:lnTo>
                  <a:lnTo>
                    <a:pt x="4982184" y="3503828"/>
                  </a:lnTo>
                  <a:lnTo>
                    <a:pt x="4968227" y="3514280"/>
                  </a:lnTo>
                  <a:lnTo>
                    <a:pt x="4946243" y="3520757"/>
                  </a:lnTo>
                  <a:lnTo>
                    <a:pt x="4917262" y="3522967"/>
                  </a:lnTo>
                  <a:lnTo>
                    <a:pt x="4887963" y="3520757"/>
                  </a:lnTo>
                  <a:lnTo>
                    <a:pt x="4865903" y="3514280"/>
                  </a:lnTo>
                  <a:lnTo>
                    <a:pt x="4851984" y="3503828"/>
                  </a:lnTo>
                  <a:lnTo>
                    <a:pt x="4847145" y="3489655"/>
                  </a:lnTo>
                  <a:lnTo>
                    <a:pt x="4851984" y="3475799"/>
                  </a:lnTo>
                  <a:lnTo>
                    <a:pt x="4865903" y="3465423"/>
                  </a:lnTo>
                  <a:lnTo>
                    <a:pt x="4887963" y="3458908"/>
                  </a:lnTo>
                  <a:lnTo>
                    <a:pt x="4917262" y="3456660"/>
                  </a:lnTo>
                  <a:lnTo>
                    <a:pt x="4946243" y="3458908"/>
                  </a:lnTo>
                  <a:lnTo>
                    <a:pt x="4968227" y="3465423"/>
                  </a:lnTo>
                  <a:lnTo>
                    <a:pt x="4982184" y="3475799"/>
                  </a:lnTo>
                  <a:lnTo>
                    <a:pt x="4987061" y="3489655"/>
                  </a:lnTo>
                  <a:lnTo>
                    <a:pt x="4987061" y="3453282"/>
                  </a:lnTo>
                  <a:lnTo>
                    <a:pt x="4985232" y="3451656"/>
                  </a:lnTo>
                  <a:lnTo>
                    <a:pt x="4956099" y="3441471"/>
                  </a:lnTo>
                  <a:lnTo>
                    <a:pt x="4917262" y="3437940"/>
                  </a:lnTo>
                  <a:lnTo>
                    <a:pt x="4878375" y="3441471"/>
                  </a:lnTo>
                  <a:lnTo>
                    <a:pt x="4849126" y="3451656"/>
                  </a:lnTo>
                  <a:lnTo>
                    <a:pt x="4830699" y="3467925"/>
                  </a:lnTo>
                  <a:lnTo>
                    <a:pt x="4824298" y="3489655"/>
                  </a:lnTo>
                  <a:lnTo>
                    <a:pt x="4830699" y="3511702"/>
                  </a:lnTo>
                  <a:lnTo>
                    <a:pt x="4849126" y="3528047"/>
                  </a:lnTo>
                  <a:lnTo>
                    <a:pt x="4878375" y="3538194"/>
                  </a:lnTo>
                  <a:lnTo>
                    <a:pt x="4917262" y="3541687"/>
                  </a:lnTo>
                  <a:lnTo>
                    <a:pt x="4956099" y="3538194"/>
                  </a:lnTo>
                  <a:lnTo>
                    <a:pt x="4985232" y="3528047"/>
                  </a:lnTo>
                  <a:lnTo>
                    <a:pt x="4990922" y="3522967"/>
                  </a:lnTo>
                  <a:lnTo>
                    <a:pt x="5003546" y="3511702"/>
                  </a:lnTo>
                  <a:lnTo>
                    <a:pt x="5009908" y="3489655"/>
                  </a:lnTo>
                  <a:close/>
                </a:path>
                <a:path w="8018144" h="3923665">
                  <a:moveTo>
                    <a:pt x="5049571" y="3331654"/>
                  </a:moveTo>
                  <a:lnTo>
                    <a:pt x="5007051" y="3331654"/>
                  </a:lnTo>
                  <a:lnTo>
                    <a:pt x="5007051" y="3258680"/>
                  </a:lnTo>
                  <a:lnTo>
                    <a:pt x="4983886" y="3258680"/>
                  </a:lnTo>
                  <a:lnTo>
                    <a:pt x="4983886" y="3430003"/>
                  </a:lnTo>
                  <a:lnTo>
                    <a:pt x="5007051" y="3430003"/>
                  </a:lnTo>
                  <a:lnTo>
                    <a:pt x="5007051" y="3351009"/>
                  </a:lnTo>
                  <a:lnTo>
                    <a:pt x="5049571" y="3351009"/>
                  </a:lnTo>
                  <a:lnTo>
                    <a:pt x="5049571" y="3331654"/>
                  </a:lnTo>
                  <a:close/>
                </a:path>
                <a:path w="8018144" h="3923665">
                  <a:moveTo>
                    <a:pt x="5160632" y="3693693"/>
                  </a:moveTo>
                  <a:lnTo>
                    <a:pt x="5153914" y="3672573"/>
                  </a:lnTo>
                  <a:lnTo>
                    <a:pt x="5140617" y="3661968"/>
                  </a:lnTo>
                  <a:lnTo>
                    <a:pt x="5137162" y="3659213"/>
                  </a:lnTo>
                  <a:lnTo>
                    <a:pt x="5137162" y="3693693"/>
                  </a:lnTo>
                  <a:lnTo>
                    <a:pt x="5132006" y="3707028"/>
                  </a:lnTo>
                  <a:lnTo>
                    <a:pt x="5117135" y="3716896"/>
                  </a:lnTo>
                  <a:lnTo>
                    <a:pt x="5093386" y="3723005"/>
                  </a:lnTo>
                  <a:lnTo>
                    <a:pt x="5061648" y="3725100"/>
                  </a:lnTo>
                  <a:lnTo>
                    <a:pt x="5029771" y="3723005"/>
                  </a:lnTo>
                  <a:lnTo>
                    <a:pt x="5006048" y="3716896"/>
                  </a:lnTo>
                  <a:lnTo>
                    <a:pt x="4991239" y="3707028"/>
                  </a:lnTo>
                  <a:lnTo>
                    <a:pt x="4986134" y="3693693"/>
                  </a:lnTo>
                  <a:lnTo>
                    <a:pt x="4991239" y="3680307"/>
                  </a:lnTo>
                  <a:lnTo>
                    <a:pt x="5029771" y="3664115"/>
                  </a:lnTo>
                  <a:lnTo>
                    <a:pt x="5093386" y="3664115"/>
                  </a:lnTo>
                  <a:lnTo>
                    <a:pt x="5132006" y="3680307"/>
                  </a:lnTo>
                  <a:lnTo>
                    <a:pt x="5137162" y="3693693"/>
                  </a:lnTo>
                  <a:lnTo>
                    <a:pt x="5137162" y="3659213"/>
                  </a:lnTo>
                  <a:lnTo>
                    <a:pt x="5134457" y="3657054"/>
                  </a:lnTo>
                  <a:lnTo>
                    <a:pt x="5103342" y="3647465"/>
                  </a:lnTo>
                  <a:lnTo>
                    <a:pt x="5061648" y="3644201"/>
                  </a:lnTo>
                  <a:lnTo>
                    <a:pt x="5019891" y="3647465"/>
                  </a:lnTo>
                  <a:lnTo>
                    <a:pt x="4988674" y="3657054"/>
                  </a:lnTo>
                  <a:lnTo>
                    <a:pt x="4969116" y="3672573"/>
                  </a:lnTo>
                  <a:lnTo>
                    <a:pt x="4962334" y="3693693"/>
                  </a:lnTo>
                  <a:lnTo>
                    <a:pt x="4969116" y="3714623"/>
                  </a:lnTo>
                  <a:lnTo>
                    <a:pt x="4988674" y="3730066"/>
                  </a:lnTo>
                  <a:lnTo>
                    <a:pt x="5019891" y="3739604"/>
                  </a:lnTo>
                  <a:lnTo>
                    <a:pt x="5061648" y="3742867"/>
                  </a:lnTo>
                  <a:lnTo>
                    <a:pt x="5103342" y="3739604"/>
                  </a:lnTo>
                  <a:lnTo>
                    <a:pt x="5134457" y="3730066"/>
                  </a:lnTo>
                  <a:lnTo>
                    <a:pt x="5140706" y="3725100"/>
                  </a:lnTo>
                  <a:lnTo>
                    <a:pt x="5153914" y="3714623"/>
                  </a:lnTo>
                  <a:lnTo>
                    <a:pt x="5160632" y="3693693"/>
                  </a:lnTo>
                  <a:close/>
                </a:path>
                <a:path w="8018144" h="3923665">
                  <a:moveTo>
                    <a:pt x="5165395" y="3900881"/>
                  </a:moveTo>
                  <a:lnTo>
                    <a:pt x="4988357" y="3900881"/>
                  </a:lnTo>
                  <a:lnTo>
                    <a:pt x="4988357" y="3870096"/>
                  </a:lnTo>
                  <a:lnTo>
                    <a:pt x="5156835" y="3870096"/>
                  </a:lnTo>
                  <a:lnTo>
                    <a:pt x="5156835" y="3807917"/>
                  </a:lnTo>
                  <a:lnTo>
                    <a:pt x="4964874" y="3807917"/>
                  </a:lnTo>
                  <a:lnTo>
                    <a:pt x="4964874" y="3825684"/>
                  </a:lnTo>
                  <a:lnTo>
                    <a:pt x="5133987" y="3825684"/>
                  </a:lnTo>
                  <a:lnTo>
                    <a:pt x="5133987" y="3852964"/>
                  </a:lnTo>
                  <a:lnTo>
                    <a:pt x="4965827" y="3852964"/>
                  </a:lnTo>
                  <a:lnTo>
                    <a:pt x="4965827" y="3919601"/>
                  </a:lnTo>
                  <a:lnTo>
                    <a:pt x="5165395" y="3919601"/>
                  </a:lnTo>
                  <a:lnTo>
                    <a:pt x="5165395" y="3900881"/>
                  </a:lnTo>
                  <a:close/>
                </a:path>
                <a:path w="8018144" h="3923665">
                  <a:moveTo>
                    <a:pt x="5190147" y="3762857"/>
                  </a:moveTo>
                  <a:lnTo>
                    <a:pt x="4933785" y="3762857"/>
                  </a:lnTo>
                  <a:lnTo>
                    <a:pt x="4933785" y="3781895"/>
                  </a:lnTo>
                  <a:lnTo>
                    <a:pt x="5190147" y="3781895"/>
                  </a:lnTo>
                  <a:lnTo>
                    <a:pt x="5190147" y="3762857"/>
                  </a:lnTo>
                  <a:close/>
                </a:path>
                <a:path w="8018144" h="3923665">
                  <a:moveTo>
                    <a:pt x="5210746" y="3411601"/>
                  </a:moveTo>
                  <a:lnTo>
                    <a:pt x="5206225" y="3385477"/>
                  </a:lnTo>
                  <a:lnTo>
                    <a:pt x="5194693" y="3366871"/>
                  </a:lnTo>
                  <a:lnTo>
                    <a:pt x="5193614" y="3365119"/>
                  </a:lnTo>
                  <a:lnTo>
                    <a:pt x="5190121" y="3362731"/>
                  </a:lnTo>
                  <a:lnTo>
                    <a:pt x="5190121" y="3411601"/>
                  </a:lnTo>
                  <a:lnTo>
                    <a:pt x="5187124" y="3429520"/>
                  </a:lnTo>
                  <a:lnTo>
                    <a:pt x="5178780" y="3443567"/>
                  </a:lnTo>
                  <a:lnTo>
                    <a:pt x="5166030" y="3452736"/>
                  </a:lnTo>
                  <a:lnTo>
                    <a:pt x="5149824" y="3456025"/>
                  </a:lnTo>
                  <a:lnTo>
                    <a:pt x="5133987" y="3452736"/>
                  </a:lnTo>
                  <a:lnTo>
                    <a:pt x="5121427" y="3443567"/>
                  </a:lnTo>
                  <a:lnTo>
                    <a:pt x="5113147" y="3429520"/>
                  </a:lnTo>
                  <a:lnTo>
                    <a:pt x="5110162" y="3411601"/>
                  </a:lnTo>
                  <a:lnTo>
                    <a:pt x="5113147" y="3393770"/>
                  </a:lnTo>
                  <a:lnTo>
                    <a:pt x="5121427" y="3379597"/>
                  </a:lnTo>
                  <a:lnTo>
                    <a:pt x="5133987" y="3370249"/>
                  </a:lnTo>
                  <a:lnTo>
                    <a:pt x="5149824" y="3366871"/>
                  </a:lnTo>
                  <a:lnTo>
                    <a:pt x="5166030" y="3370249"/>
                  </a:lnTo>
                  <a:lnTo>
                    <a:pt x="5178780" y="3379597"/>
                  </a:lnTo>
                  <a:lnTo>
                    <a:pt x="5187124" y="3393770"/>
                  </a:lnTo>
                  <a:lnTo>
                    <a:pt x="5190121" y="3411601"/>
                  </a:lnTo>
                  <a:lnTo>
                    <a:pt x="5190121" y="3362731"/>
                  </a:lnTo>
                  <a:lnTo>
                    <a:pt x="5174335" y="3351911"/>
                  </a:lnTo>
                  <a:lnTo>
                    <a:pt x="5149824" y="3347199"/>
                  </a:lnTo>
                  <a:lnTo>
                    <a:pt x="5125555" y="3351911"/>
                  </a:lnTo>
                  <a:lnTo>
                    <a:pt x="5106479" y="3365119"/>
                  </a:lnTo>
                  <a:lnTo>
                    <a:pt x="5094008" y="3385477"/>
                  </a:lnTo>
                  <a:lnTo>
                    <a:pt x="5089537" y="3411601"/>
                  </a:lnTo>
                  <a:lnTo>
                    <a:pt x="5094008" y="3437686"/>
                  </a:lnTo>
                  <a:lnTo>
                    <a:pt x="5106479" y="3457930"/>
                  </a:lnTo>
                  <a:lnTo>
                    <a:pt x="5125555" y="3471037"/>
                  </a:lnTo>
                  <a:lnTo>
                    <a:pt x="5149824" y="3475698"/>
                  </a:lnTo>
                  <a:lnTo>
                    <a:pt x="5174335" y="3471037"/>
                  </a:lnTo>
                  <a:lnTo>
                    <a:pt x="5193614" y="3457930"/>
                  </a:lnTo>
                  <a:lnTo>
                    <a:pt x="5194795" y="3456025"/>
                  </a:lnTo>
                  <a:lnTo>
                    <a:pt x="5206225" y="3437686"/>
                  </a:lnTo>
                  <a:lnTo>
                    <a:pt x="5210746" y="3411601"/>
                  </a:lnTo>
                  <a:close/>
                </a:path>
                <a:path w="8018144" h="3923665">
                  <a:moveTo>
                    <a:pt x="5220894" y="3308172"/>
                  </a:moveTo>
                  <a:lnTo>
                    <a:pt x="5161254" y="3308172"/>
                  </a:lnTo>
                  <a:lnTo>
                    <a:pt x="5161254" y="3266605"/>
                  </a:lnTo>
                  <a:lnTo>
                    <a:pt x="5138407" y="3266605"/>
                  </a:lnTo>
                  <a:lnTo>
                    <a:pt x="5138407" y="3308172"/>
                  </a:lnTo>
                  <a:lnTo>
                    <a:pt x="5079073" y="3308172"/>
                  </a:lnTo>
                  <a:lnTo>
                    <a:pt x="5079073" y="3327527"/>
                  </a:lnTo>
                  <a:lnTo>
                    <a:pt x="5220894" y="3327527"/>
                  </a:lnTo>
                  <a:lnTo>
                    <a:pt x="5220894" y="3308172"/>
                  </a:lnTo>
                  <a:close/>
                </a:path>
                <a:path w="8018144" h="3923665">
                  <a:moveTo>
                    <a:pt x="5318938" y="3258362"/>
                  </a:moveTo>
                  <a:lnTo>
                    <a:pt x="5296725" y="3258362"/>
                  </a:lnTo>
                  <a:lnTo>
                    <a:pt x="5296725" y="3378924"/>
                  </a:lnTo>
                  <a:lnTo>
                    <a:pt x="5257698" y="3378924"/>
                  </a:lnTo>
                  <a:lnTo>
                    <a:pt x="5257698" y="3265335"/>
                  </a:lnTo>
                  <a:lnTo>
                    <a:pt x="5235803" y="3265335"/>
                  </a:lnTo>
                  <a:lnTo>
                    <a:pt x="5235803" y="3528047"/>
                  </a:lnTo>
                  <a:lnTo>
                    <a:pt x="5257698" y="3528047"/>
                  </a:lnTo>
                  <a:lnTo>
                    <a:pt x="5257698" y="3398278"/>
                  </a:lnTo>
                  <a:lnTo>
                    <a:pt x="5296725" y="3398278"/>
                  </a:lnTo>
                  <a:lnTo>
                    <a:pt x="5296725" y="3542004"/>
                  </a:lnTo>
                  <a:lnTo>
                    <a:pt x="5318938" y="3542004"/>
                  </a:lnTo>
                  <a:lnTo>
                    <a:pt x="5318938" y="3398278"/>
                  </a:lnTo>
                  <a:lnTo>
                    <a:pt x="5318938" y="3378924"/>
                  </a:lnTo>
                  <a:lnTo>
                    <a:pt x="5318938" y="3258362"/>
                  </a:lnTo>
                  <a:close/>
                </a:path>
                <a:path w="8018144" h="3923665">
                  <a:moveTo>
                    <a:pt x="5543245" y="3458248"/>
                  </a:moveTo>
                  <a:lnTo>
                    <a:pt x="5514835" y="3438182"/>
                  </a:lnTo>
                  <a:lnTo>
                    <a:pt x="5491302" y="3409061"/>
                  </a:lnTo>
                  <a:lnTo>
                    <a:pt x="5480266" y="3384956"/>
                  </a:lnTo>
                  <a:lnTo>
                    <a:pt x="5475249" y="3374009"/>
                  </a:lnTo>
                  <a:lnTo>
                    <a:pt x="5469331" y="3336086"/>
                  </a:lnTo>
                  <a:lnTo>
                    <a:pt x="5469331" y="3283420"/>
                  </a:lnTo>
                  <a:lnTo>
                    <a:pt x="5446166" y="3283420"/>
                  </a:lnTo>
                  <a:lnTo>
                    <a:pt x="5446166" y="3336086"/>
                  </a:lnTo>
                  <a:lnTo>
                    <a:pt x="5440184" y="3375202"/>
                  </a:lnTo>
                  <a:lnTo>
                    <a:pt x="5424030" y="3411766"/>
                  </a:lnTo>
                  <a:lnTo>
                    <a:pt x="5400383" y="3442373"/>
                  </a:lnTo>
                  <a:lnTo>
                    <a:pt x="5371922" y="3463633"/>
                  </a:lnTo>
                  <a:lnTo>
                    <a:pt x="5386514" y="3482035"/>
                  </a:lnTo>
                  <a:lnTo>
                    <a:pt x="5409311" y="3465538"/>
                  </a:lnTo>
                  <a:lnTo>
                    <a:pt x="5429466" y="3443020"/>
                  </a:lnTo>
                  <a:lnTo>
                    <a:pt x="5445988" y="3415741"/>
                  </a:lnTo>
                  <a:lnTo>
                    <a:pt x="5457901" y="3384956"/>
                  </a:lnTo>
                  <a:lnTo>
                    <a:pt x="5469953" y="3414141"/>
                  </a:lnTo>
                  <a:lnTo>
                    <a:pt x="5486501" y="3439998"/>
                  </a:lnTo>
                  <a:lnTo>
                    <a:pt x="5506669" y="3461334"/>
                  </a:lnTo>
                  <a:lnTo>
                    <a:pt x="5529605" y="3476968"/>
                  </a:lnTo>
                  <a:lnTo>
                    <a:pt x="5543245" y="3458248"/>
                  </a:lnTo>
                  <a:close/>
                </a:path>
                <a:path w="8018144" h="3923665">
                  <a:moveTo>
                    <a:pt x="5557393" y="3748582"/>
                  </a:moveTo>
                  <a:lnTo>
                    <a:pt x="5487949" y="3719665"/>
                  </a:lnTo>
                  <a:lnTo>
                    <a:pt x="5454904" y="3665778"/>
                  </a:lnTo>
                  <a:lnTo>
                    <a:pt x="5454904" y="3649268"/>
                  </a:lnTo>
                  <a:lnTo>
                    <a:pt x="5430482" y="3649268"/>
                  </a:lnTo>
                  <a:lnTo>
                    <a:pt x="5430482" y="3665778"/>
                  </a:lnTo>
                  <a:lnTo>
                    <a:pt x="5421376" y="3695179"/>
                  </a:lnTo>
                  <a:lnTo>
                    <a:pt x="5397678" y="3719906"/>
                  </a:lnTo>
                  <a:lnTo>
                    <a:pt x="5364759" y="3738270"/>
                  </a:lnTo>
                  <a:lnTo>
                    <a:pt x="5327993" y="3748582"/>
                  </a:lnTo>
                  <a:lnTo>
                    <a:pt x="5337200" y="3767302"/>
                  </a:lnTo>
                  <a:lnTo>
                    <a:pt x="5369534" y="3758387"/>
                  </a:lnTo>
                  <a:lnTo>
                    <a:pt x="5399621" y="3743858"/>
                  </a:lnTo>
                  <a:lnTo>
                    <a:pt x="5424830" y="3724160"/>
                  </a:lnTo>
                  <a:lnTo>
                    <a:pt x="5442534" y="3699726"/>
                  </a:lnTo>
                  <a:lnTo>
                    <a:pt x="5460784" y="3724071"/>
                  </a:lnTo>
                  <a:lnTo>
                    <a:pt x="5486197" y="3743858"/>
                  </a:lnTo>
                  <a:lnTo>
                    <a:pt x="5516194" y="3758488"/>
                  </a:lnTo>
                  <a:lnTo>
                    <a:pt x="5548185" y="3767302"/>
                  </a:lnTo>
                  <a:lnTo>
                    <a:pt x="5557393" y="3748582"/>
                  </a:lnTo>
                  <a:close/>
                </a:path>
                <a:path w="8018144" h="3923665">
                  <a:moveTo>
                    <a:pt x="5570715" y="3799979"/>
                  </a:moveTo>
                  <a:lnTo>
                    <a:pt x="5314353" y="3799979"/>
                  </a:lnTo>
                  <a:lnTo>
                    <a:pt x="5314353" y="3819334"/>
                  </a:lnTo>
                  <a:lnTo>
                    <a:pt x="5430482" y="3819334"/>
                  </a:lnTo>
                  <a:lnTo>
                    <a:pt x="5430482" y="3923080"/>
                  </a:lnTo>
                  <a:lnTo>
                    <a:pt x="5453634" y="3923080"/>
                  </a:lnTo>
                  <a:lnTo>
                    <a:pt x="5453634" y="3819334"/>
                  </a:lnTo>
                  <a:lnTo>
                    <a:pt x="5570715" y="3819334"/>
                  </a:lnTo>
                  <a:lnTo>
                    <a:pt x="5570715" y="3799979"/>
                  </a:lnTo>
                  <a:close/>
                </a:path>
                <a:path w="8018144" h="3923665">
                  <a:moveTo>
                    <a:pt x="5604167" y="3258362"/>
                  </a:moveTo>
                  <a:lnTo>
                    <a:pt x="5581002" y="3258362"/>
                  </a:lnTo>
                  <a:lnTo>
                    <a:pt x="5581002" y="3356076"/>
                  </a:lnTo>
                  <a:lnTo>
                    <a:pt x="5512790" y="3356076"/>
                  </a:lnTo>
                  <a:lnTo>
                    <a:pt x="5512790" y="3375431"/>
                  </a:lnTo>
                  <a:lnTo>
                    <a:pt x="5581002" y="3375431"/>
                  </a:lnTo>
                  <a:lnTo>
                    <a:pt x="5581002" y="3542639"/>
                  </a:lnTo>
                  <a:lnTo>
                    <a:pt x="5604167" y="3542639"/>
                  </a:lnTo>
                  <a:lnTo>
                    <a:pt x="5604167" y="3258362"/>
                  </a:lnTo>
                  <a:close/>
                </a:path>
                <a:path w="8018144" h="3923665">
                  <a:moveTo>
                    <a:pt x="5863564" y="3866769"/>
                  </a:moveTo>
                  <a:lnTo>
                    <a:pt x="5745848" y="3866769"/>
                  </a:lnTo>
                  <a:lnTo>
                    <a:pt x="5745848" y="3791839"/>
                  </a:lnTo>
                  <a:lnTo>
                    <a:pt x="5833415" y="3791839"/>
                  </a:lnTo>
                  <a:lnTo>
                    <a:pt x="5833415" y="3772789"/>
                  </a:lnTo>
                  <a:lnTo>
                    <a:pt x="5662092" y="3772789"/>
                  </a:lnTo>
                  <a:lnTo>
                    <a:pt x="5662092" y="3681349"/>
                  </a:lnTo>
                  <a:lnTo>
                    <a:pt x="5830252" y="3681349"/>
                  </a:lnTo>
                  <a:lnTo>
                    <a:pt x="5830252" y="3662299"/>
                  </a:lnTo>
                  <a:lnTo>
                    <a:pt x="5638927" y="3662299"/>
                  </a:lnTo>
                  <a:lnTo>
                    <a:pt x="5638927" y="3681349"/>
                  </a:lnTo>
                  <a:lnTo>
                    <a:pt x="5638927" y="3772789"/>
                  </a:lnTo>
                  <a:lnTo>
                    <a:pt x="5638927" y="3791839"/>
                  </a:lnTo>
                  <a:lnTo>
                    <a:pt x="5722683" y="3791839"/>
                  </a:lnTo>
                  <a:lnTo>
                    <a:pt x="5722683" y="3866769"/>
                  </a:lnTo>
                  <a:lnTo>
                    <a:pt x="5605615" y="3866769"/>
                  </a:lnTo>
                  <a:lnTo>
                    <a:pt x="5605615" y="3887089"/>
                  </a:lnTo>
                  <a:lnTo>
                    <a:pt x="5863564" y="3887089"/>
                  </a:lnTo>
                  <a:lnTo>
                    <a:pt x="5863564" y="3866769"/>
                  </a:lnTo>
                  <a:close/>
                </a:path>
                <a:path w="8018144" h="3923665">
                  <a:moveTo>
                    <a:pt x="5904128" y="3413188"/>
                  </a:moveTo>
                  <a:lnTo>
                    <a:pt x="5899035" y="3387013"/>
                  </a:lnTo>
                  <a:lnTo>
                    <a:pt x="5885688" y="3367824"/>
                  </a:lnTo>
                  <a:lnTo>
                    <a:pt x="5884811" y="3366554"/>
                  </a:lnTo>
                  <a:lnTo>
                    <a:pt x="5882233" y="3364979"/>
                  </a:lnTo>
                  <a:lnTo>
                    <a:pt x="5882233" y="3413188"/>
                  </a:lnTo>
                  <a:lnTo>
                    <a:pt x="5878728" y="3431387"/>
                  </a:lnTo>
                  <a:lnTo>
                    <a:pt x="5868987" y="3445751"/>
                  </a:lnTo>
                  <a:lnTo>
                    <a:pt x="5854128" y="3455174"/>
                  </a:lnTo>
                  <a:lnTo>
                    <a:pt x="5835281" y="3458565"/>
                  </a:lnTo>
                  <a:lnTo>
                    <a:pt x="5816790" y="3455174"/>
                  </a:lnTo>
                  <a:lnTo>
                    <a:pt x="5802122" y="3445751"/>
                  </a:lnTo>
                  <a:lnTo>
                    <a:pt x="5792444" y="3431387"/>
                  </a:lnTo>
                  <a:lnTo>
                    <a:pt x="5788952" y="3413188"/>
                  </a:lnTo>
                  <a:lnTo>
                    <a:pt x="5792444" y="3394989"/>
                  </a:lnTo>
                  <a:lnTo>
                    <a:pt x="5802122" y="3380625"/>
                  </a:lnTo>
                  <a:lnTo>
                    <a:pt x="5816790" y="3371202"/>
                  </a:lnTo>
                  <a:lnTo>
                    <a:pt x="5835281" y="3367824"/>
                  </a:lnTo>
                  <a:lnTo>
                    <a:pt x="5854128" y="3371202"/>
                  </a:lnTo>
                  <a:lnTo>
                    <a:pt x="5868987" y="3380625"/>
                  </a:lnTo>
                  <a:lnTo>
                    <a:pt x="5878728" y="3394989"/>
                  </a:lnTo>
                  <a:lnTo>
                    <a:pt x="5882233" y="3413188"/>
                  </a:lnTo>
                  <a:lnTo>
                    <a:pt x="5882233" y="3364979"/>
                  </a:lnTo>
                  <a:lnTo>
                    <a:pt x="5863031" y="3353231"/>
                  </a:lnTo>
                  <a:lnTo>
                    <a:pt x="5835281" y="3348469"/>
                  </a:lnTo>
                  <a:lnTo>
                    <a:pt x="5808015" y="3353231"/>
                  </a:lnTo>
                  <a:lnTo>
                    <a:pt x="5786412" y="3366554"/>
                  </a:lnTo>
                  <a:lnTo>
                    <a:pt x="5772188" y="3387013"/>
                  </a:lnTo>
                  <a:lnTo>
                    <a:pt x="5767057" y="3413188"/>
                  </a:lnTo>
                  <a:lnTo>
                    <a:pt x="5772188" y="3439503"/>
                  </a:lnTo>
                  <a:lnTo>
                    <a:pt x="5786412" y="3459950"/>
                  </a:lnTo>
                  <a:lnTo>
                    <a:pt x="5808015" y="3473196"/>
                  </a:lnTo>
                  <a:lnTo>
                    <a:pt x="5835281" y="3477920"/>
                  </a:lnTo>
                  <a:lnTo>
                    <a:pt x="5863031" y="3473196"/>
                  </a:lnTo>
                  <a:lnTo>
                    <a:pt x="5884811" y="3459950"/>
                  </a:lnTo>
                  <a:lnTo>
                    <a:pt x="5885777" y="3458565"/>
                  </a:lnTo>
                  <a:lnTo>
                    <a:pt x="5899035" y="3439503"/>
                  </a:lnTo>
                  <a:lnTo>
                    <a:pt x="5904128" y="3413188"/>
                  </a:lnTo>
                  <a:close/>
                </a:path>
                <a:path w="8018144" h="3923665">
                  <a:moveTo>
                    <a:pt x="5918085" y="3304362"/>
                  </a:moveTo>
                  <a:lnTo>
                    <a:pt x="5846699" y="3304362"/>
                  </a:lnTo>
                  <a:lnTo>
                    <a:pt x="5846699" y="3261537"/>
                  </a:lnTo>
                  <a:lnTo>
                    <a:pt x="5823534" y="3261537"/>
                  </a:lnTo>
                  <a:lnTo>
                    <a:pt x="5823534" y="3304362"/>
                  </a:lnTo>
                  <a:lnTo>
                    <a:pt x="5750242" y="3304362"/>
                  </a:lnTo>
                  <a:lnTo>
                    <a:pt x="5750242" y="3323399"/>
                  </a:lnTo>
                  <a:lnTo>
                    <a:pt x="5918085" y="3323399"/>
                  </a:lnTo>
                  <a:lnTo>
                    <a:pt x="5918085" y="3304362"/>
                  </a:lnTo>
                  <a:close/>
                </a:path>
                <a:path w="8018144" h="3923665">
                  <a:moveTo>
                    <a:pt x="6016764" y="3376384"/>
                  </a:moveTo>
                  <a:lnTo>
                    <a:pt x="5969165" y="3376384"/>
                  </a:lnTo>
                  <a:lnTo>
                    <a:pt x="5969165" y="3258362"/>
                  </a:lnTo>
                  <a:lnTo>
                    <a:pt x="5946013" y="3258362"/>
                  </a:lnTo>
                  <a:lnTo>
                    <a:pt x="5946013" y="3542322"/>
                  </a:lnTo>
                  <a:lnTo>
                    <a:pt x="5969165" y="3542322"/>
                  </a:lnTo>
                  <a:lnTo>
                    <a:pt x="5969165" y="3395738"/>
                  </a:lnTo>
                  <a:lnTo>
                    <a:pt x="6016764" y="3395738"/>
                  </a:lnTo>
                  <a:lnTo>
                    <a:pt x="6016764" y="3376384"/>
                  </a:lnTo>
                  <a:close/>
                </a:path>
                <a:path w="8018144" h="3923665">
                  <a:moveTo>
                    <a:pt x="6140386" y="3722243"/>
                  </a:moveTo>
                  <a:lnTo>
                    <a:pt x="6134900" y="3695344"/>
                  </a:lnTo>
                  <a:lnTo>
                    <a:pt x="6120447" y="3675608"/>
                  </a:lnTo>
                  <a:lnTo>
                    <a:pt x="6119634" y="3674503"/>
                  </a:lnTo>
                  <a:lnTo>
                    <a:pt x="6117856" y="3673487"/>
                  </a:lnTo>
                  <a:lnTo>
                    <a:pt x="6117856" y="3722243"/>
                  </a:lnTo>
                  <a:lnTo>
                    <a:pt x="6114021" y="3740861"/>
                  </a:lnTo>
                  <a:lnTo>
                    <a:pt x="6103378" y="3755517"/>
                  </a:lnTo>
                  <a:lnTo>
                    <a:pt x="6087199" y="3765131"/>
                  </a:lnTo>
                  <a:lnTo>
                    <a:pt x="6066777" y="3768572"/>
                  </a:lnTo>
                  <a:lnTo>
                    <a:pt x="6046394" y="3765131"/>
                  </a:lnTo>
                  <a:lnTo>
                    <a:pt x="6030328" y="3755517"/>
                  </a:lnTo>
                  <a:lnTo>
                    <a:pt x="6019787" y="3740861"/>
                  </a:lnTo>
                  <a:lnTo>
                    <a:pt x="6016002" y="3722243"/>
                  </a:lnTo>
                  <a:lnTo>
                    <a:pt x="6019787" y="3703447"/>
                  </a:lnTo>
                  <a:lnTo>
                    <a:pt x="6030328" y="3688702"/>
                  </a:lnTo>
                  <a:lnTo>
                    <a:pt x="6046394" y="3679063"/>
                  </a:lnTo>
                  <a:lnTo>
                    <a:pt x="6066777" y="3675608"/>
                  </a:lnTo>
                  <a:lnTo>
                    <a:pt x="6087199" y="3679063"/>
                  </a:lnTo>
                  <a:lnTo>
                    <a:pt x="6103378" y="3688702"/>
                  </a:lnTo>
                  <a:lnTo>
                    <a:pt x="6114021" y="3703447"/>
                  </a:lnTo>
                  <a:lnTo>
                    <a:pt x="6117856" y="3722243"/>
                  </a:lnTo>
                  <a:lnTo>
                    <a:pt x="6117856" y="3673487"/>
                  </a:lnTo>
                  <a:lnTo>
                    <a:pt x="6096343" y="3661029"/>
                  </a:lnTo>
                  <a:lnTo>
                    <a:pt x="6066777" y="3656253"/>
                  </a:lnTo>
                  <a:lnTo>
                    <a:pt x="6037389" y="3661029"/>
                  </a:lnTo>
                  <a:lnTo>
                    <a:pt x="6014186" y="3674503"/>
                  </a:lnTo>
                  <a:lnTo>
                    <a:pt x="5998959" y="3695344"/>
                  </a:lnTo>
                  <a:lnTo>
                    <a:pt x="5993485" y="3722243"/>
                  </a:lnTo>
                  <a:lnTo>
                    <a:pt x="5998959" y="3748976"/>
                  </a:lnTo>
                  <a:lnTo>
                    <a:pt x="6014186" y="3769715"/>
                  </a:lnTo>
                  <a:lnTo>
                    <a:pt x="6037389" y="3783152"/>
                  </a:lnTo>
                  <a:lnTo>
                    <a:pt x="6066777" y="3787927"/>
                  </a:lnTo>
                  <a:lnTo>
                    <a:pt x="6096343" y="3783152"/>
                  </a:lnTo>
                  <a:lnTo>
                    <a:pt x="6119634" y="3769715"/>
                  </a:lnTo>
                  <a:lnTo>
                    <a:pt x="6120485" y="3768572"/>
                  </a:lnTo>
                  <a:lnTo>
                    <a:pt x="6134900" y="3748976"/>
                  </a:lnTo>
                  <a:lnTo>
                    <a:pt x="6140386" y="3722243"/>
                  </a:lnTo>
                  <a:close/>
                </a:path>
                <a:path w="8018144" h="3923665">
                  <a:moveTo>
                    <a:pt x="6218745" y="3639756"/>
                  </a:moveTo>
                  <a:lnTo>
                    <a:pt x="6195580" y="3639756"/>
                  </a:lnTo>
                  <a:lnTo>
                    <a:pt x="6195580" y="3801567"/>
                  </a:lnTo>
                  <a:lnTo>
                    <a:pt x="6218745" y="3801567"/>
                  </a:lnTo>
                  <a:lnTo>
                    <a:pt x="6218745" y="3639756"/>
                  </a:lnTo>
                  <a:close/>
                </a:path>
                <a:path w="8018144" h="3923665">
                  <a:moveTo>
                    <a:pt x="6244450" y="3901516"/>
                  </a:moveTo>
                  <a:lnTo>
                    <a:pt x="6220117" y="3889464"/>
                  </a:lnTo>
                  <a:lnTo>
                    <a:pt x="6201854" y="3872522"/>
                  </a:lnTo>
                  <a:lnTo>
                    <a:pt x="6197422" y="3864711"/>
                  </a:lnTo>
                  <a:lnTo>
                    <a:pt x="6190373" y="3852303"/>
                  </a:lnTo>
                  <a:lnTo>
                    <a:pt x="6186386" y="3830434"/>
                  </a:lnTo>
                  <a:lnTo>
                    <a:pt x="6186386" y="3814254"/>
                  </a:lnTo>
                  <a:lnTo>
                    <a:pt x="6163856" y="3814254"/>
                  </a:lnTo>
                  <a:lnTo>
                    <a:pt x="6163856" y="3830434"/>
                  </a:lnTo>
                  <a:lnTo>
                    <a:pt x="6161202" y="3848150"/>
                  </a:lnTo>
                  <a:lnTo>
                    <a:pt x="6153264" y="3866731"/>
                  </a:lnTo>
                  <a:lnTo>
                    <a:pt x="6140170" y="3884295"/>
                  </a:lnTo>
                  <a:lnTo>
                    <a:pt x="6121984" y="3898976"/>
                  </a:lnTo>
                  <a:lnTo>
                    <a:pt x="6104077" y="3885323"/>
                  </a:lnTo>
                  <a:lnTo>
                    <a:pt x="6091275" y="3868509"/>
                  </a:lnTo>
                  <a:lnTo>
                    <a:pt x="6090107" y="3865664"/>
                  </a:lnTo>
                  <a:lnTo>
                    <a:pt x="6083605" y="3849801"/>
                  </a:lnTo>
                  <a:lnTo>
                    <a:pt x="6081052" y="3830434"/>
                  </a:lnTo>
                  <a:lnTo>
                    <a:pt x="6081052" y="3814254"/>
                  </a:lnTo>
                  <a:lnTo>
                    <a:pt x="6058840" y="3814254"/>
                  </a:lnTo>
                  <a:lnTo>
                    <a:pt x="6058840" y="3830434"/>
                  </a:lnTo>
                  <a:lnTo>
                    <a:pt x="6054776" y="3851275"/>
                  </a:lnTo>
                  <a:lnTo>
                    <a:pt x="6043168" y="3871442"/>
                  </a:lnTo>
                  <a:lnTo>
                    <a:pt x="6024981" y="3888892"/>
                  </a:lnTo>
                  <a:lnTo>
                    <a:pt x="6001093" y="3901516"/>
                  </a:lnTo>
                  <a:lnTo>
                    <a:pt x="6012523" y="3918966"/>
                  </a:lnTo>
                  <a:lnTo>
                    <a:pt x="6031471" y="3909428"/>
                  </a:lnTo>
                  <a:lnTo>
                    <a:pt x="6047333" y="3896944"/>
                  </a:lnTo>
                  <a:lnTo>
                    <a:pt x="6059995" y="3882148"/>
                  </a:lnTo>
                  <a:lnTo>
                    <a:pt x="6069304" y="3865664"/>
                  </a:lnTo>
                  <a:lnTo>
                    <a:pt x="6077229" y="3883037"/>
                  </a:lnTo>
                  <a:lnTo>
                    <a:pt x="6088659" y="3898569"/>
                  </a:lnTo>
                  <a:lnTo>
                    <a:pt x="6103671" y="3911612"/>
                  </a:lnTo>
                  <a:lnTo>
                    <a:pt x="6122301" y="3921493"/>
                  </a:lnTo>
                  <a:lnTo>
                    <a:pt x="6140564" y="3911066"/>
                  </a:lnTo>
                  <a:lnTo>
                    <a:pt x="6153810" y="3898976"/>
                  </a:lnTo>
                  <a:lnTo>
                    <a:pt x="6155410" y="3897503"/>
                  </a:lnTo>
                  <a:lnTo>
                    <a:pt x="6166866" y="3881742"/>
                  </a:lnTo>
                  <a:lnTo>
                    <a:pt x="6174968" y="3864711"/>
                  </a:lnTo>
                  <a:lnTo>
                    <a:pt x="6184074" y="3881932"/>
                  </a:lnTo>
                  <a:lnTo>
                    <a:pt x="6196939" y="3897071"/>
                  </a:lnTo>
                  <a:lnTo>
                    <a:pt x="6213246" y="3909593"/>
                  </a:lnTo>
                  <a:lnTo>
                    <a:pt x="6232703" y="3918966"/>
                  </a:lnTo>
                  <a:lnTo>
                    <a:pt x="6244450" y="3901516"/>
                  </a:lnTo>
                  <a:close/>
                </a:path>
                <a:path w="8018144" h="3923665">
                  <a:moveTo>
                    <a:pt x="6270904" y="3344799"/>
                  </a:moveTo>
                  <a:lnTo>
                    <a:pt x="6101791" y="3344799"/>
                  </a:lnTo>
                  <a:lnTo>
                    <a:pt x="6101791" y="3268599"/>
                  </a:lnTo>
                  <a:lnTo>
                    <a:pt x="6078626" y="3268599"/>
                  </a:lnTo>
                  <a:lnTo>
                    <a:pt x="6078626" y="3344799"/>
                  </a:lnTo>
                  <a:lnTo>
                    <a:pt x="6078626" y="3363849"/>
                  </a:lnTo>
                  <a:lnTo>
                    <a:pt x="6270904" y="3363849"/>
                  </a:lnTo>
                  <a:lnTo>
                    <a:pt x="6270904" y="3344799"/>
                  </a:lnTo>
                  <a:close/>
                </a:path>
                <a:path w="8018144" h="3923665">
                  <a:moveTo>
                    <a:pt x="6272809" y="3516249"/>
                  </a:moveTo>
                  <a:lnTo>
                    <a:pt x="6100203" y="3516249"/>
                  </a:lnTo>
                  <a:lnTo>
                    <a:pt x="6100203" y="3452749"/>
                  </a:lnTo>
                  <a:lnTo>
                    <a:pt x="6077039" y="3452749"/>
                  </a:lnTo>
                  <a:lnTo>
                    <a:pt x="6077039" y="3516249"/>
                  </a:lnTo>
                  <a:lnTo>
                    <a:pt x="6077039" y="3535299"/>
                  </a:lnTo>
                  <a:lnTo>
                    <a:pt x="6272809" y="3535299"/>
                  </a:lnTo>
                  <a:lnTo>
                    <a:pt x="6272809" y="3516249"/>
                  </a:lnTo>
                  <a:close/>
                </a:path>
                <a:path w="8018144" h="3923665">
                  <a:moveTo>
                    <a:pt x="6300724" y="3403676"/>
                  </a:moveTo>
                  <a:lnTo>
                    <a:pt x="6043409" y="3403676"/>
                  </a:lnTo>
                  <a:lnTo>
                    <a:pt x="6043409" y="3423031"/>
                  </a:lnTo>
                  <a:lnTo>
                    <a:pt x="6300724" y="3423031"/>
                  </a:lnTo>
                  <a:lnTo>
                    <a:pt x="6300724" y="3403676"/>
                  </a:lnTo>
                  <a:close/>
                </a:path>
                <a:path w="8018144" h="3923665">
                  <a:moveTo>
                    <a:pt x="6447510" y="3842499"/>
                  </a:moveTo>
                  <a:lnTo>
                    <a:pt x="6446215" y="3832339"/>
                  </a:lnTo>
                  <a:lnTo>
                    <a:pt x="6444970" y="3822509"/>
                  </a:lnTo>
                  <a:lnTo>
                    <a:pt x="6414097" y="3827386"/>
                  </a:lnTo>
                  <a:lnTo>
                    <a:pt x="6383375" y="3830396"/>
                  </a:lnTo>
                  <a:lnTo>
                    <a:pt x="6350686" y="3831920"/>
                  </a:lnTo>
                  <a:lnTo>
                    <a:pt x="6313932" y="3832339"/>
                  </a:lnTo>
                  <a:lnTo>
                    <a:pt x="6313932" y="3686073"/>
                  </a:lnTo>
                  <a:lnTo>
                    <a:pt x="6422441" y="3686073"/>
                  </a:lnTo>
                  <a:lnTo>
                    <a:pt x="6422441" y="3666718"/>
                  </a:lnTo>
                  <a:lnTo>
                    <a:pt x="6290767" y="3666718"/>
                  </a:lnTo>
                  <a:lnTo>
                    <a:pt x="6290767" y="3852329"/>
                  </a:lnTo>
                  <a:lnTo>
                    <a:pt x="6312662" y="3852329"/>
                  </a:lnTo>
                  <a:lnTo>
                    <a:pt x="6350457" y="3851910"/>
                  </a:lnTo>
                  <a:lnTo>
                    <a:pt x="6384010" y="3850386"/>
                  </a:lnTo>
                  <a:lnTo>
                    <a:pt x="6415595" y="3847376"/>
                  </a:lnTo>
                  <a:lnTo>
                    <a:pt x="6447510" y="3842499"/>
                  </a:lnTo>
                  <a:close/>
                </a:path>
                <a:path w="8018144" h="3923665">
                  <a:moveTo>
                    <a:pt x="6543319" y="3752392"/>
                  </a:moveTo>
                  <a:lnTo>
                    <a:pt x="6495732" y="3752392"/>
                  </a:lnTo>
                  <a:lnTo>
                    <a:pt x="6495732" y="3639121"/>
                  </a:lnTo>
                  <a:lnTo>
                    <a:pt x="6472568" y="3639121"/>
                  </a:lnTo>
                  <a:lnTo>
                    <a:pt x="6472568" y="3923398"/>
                  </a:lnTo>
                  <a:lnTo>
                    <a:pt x="6495732" y="3923398"/>
                  </a:lnTo>
                  <a:lnTo>
                    <a:pt x="6495732" y="3771747"/>
                  </a:lnTo>
                  <a:lnTo>
                    <a:pt x="6543319" y="3771747"/>
                  </a:lnTo>
                  <a:lnTo>
                    <a:pt x="6543319" y="3752392"/>
                  </a:lnTo>
                  <a:close/>
                </a:path>
                <a:path w="8018144" h="3923665">
                  <a:moveTo>
                    <a:pt x="6615341" y="3883749"/>
                  </a:moveTo>
                  <a:lnTo>
                    <a:pt x="6613792" y="3875113"/>
                  </a:lnTo>
                  <a:lnTo>
                    <a:pt x="6609550" y="3868509"/>
                  </a:lnTo>
                  <a:lnTo>
                    <a:pt x="6603301" y="3864292"/>
                  </a:lnTo>
                  <a:lnTo>
                    <a:pt x="6595669" y="3862806"/>
                  </a:lnTo>
                  <a:lnTo>
                    <a:pt x="6588226" y="3864292"/>
                  </a:lnTo>
                  <a:lnTo>
                    <a:pt x="6582067" y="3868509"/>
                  </a:lnTo>
                  <a:lnTo>
                    <a:pt x="6577876" y="3875113"/>
                  </a:lnTo>
                  <a:lnTo>
                    <a:pt x="6576314" y="3883749"/>
                  </a:lnTo>
                  <a:lnTo>
                    <a:pt x="6577876" y="3892004"/>
                  </a:lnTo>
                  <a:lnTo>
                    <a:pt x="6582067" y="3898417"/>
                  </a:lnTo>
                  <a:lnTo>
                    <a:pt x="6588226" y="3902570"/>
                  </a:lnTo>
                  <a:lnTo>
                    <a:pt x="6595669" y="3904043"/>
                  </a:lnTo>
                  <a:lnTo>
                    <a:pt x="6603301" y="3902570"/>
                  </a:lnTo>
                  <a:lnTo>
                    <a:pt x="6609550" y="3898417"/>
                  </a:lnTo>
                  <a:lnTo>
                    <a:pt x="6613792" y="3892004"/>
                  </a:lnTo>
                  <a:lnTo>
                    <a:pt x="6615341" y="3883749"/>
                  </a:lnTo>
                  <a:close/>
                </a:path>
                <a:path w="8018144" h="3923665">
                  <a:moveTo>
                    <a:pt x="6657175" y="3258680"/>
                  </a:moveTo>
                  <a:lnTo>
                    <a:pt x="6634010" y="3258680"/>
                  </a:lnTo>
                  <a:lnTo>
                    <a:pt x="6634010" y="3311982"/>
                  </a:lnTo>
                  <a:lnTo>
                    <a:pt x="6567068" y="3311982"/>
                  </a:lnTo>
                  <a:lnTo>
                    <a:pt x="6568541" y="3304476"/>
                  </a:lnTo>
                  <a:lnTo>
                    <a:pt x="6569646" y="3296716"/>
                  </a:lnTo>
                  <a:lnTo>
                    <a:pt x="6570319" y="3288639"/>
                  </a:lnTo>
                  <a:lnTo>
                    <a:pt x="6570548" y="3280257"/>
                  </a:lnTo>
                  <a:lnTo>
                    <a:pt x="6443002" y="3280257"/>
                  </a:lnTo>
                  <a:lnTo>
                    <a:pt x="6443002" y="3299599"/>
                  </a:lnTo>
                  <a:lnTo>
                    <a:pt x="6545491" y="3299599"/>
                  </a:lnTo>
                  <a:lnTo>
                    <a:pt x="6534836" y="3335413"/>
                  </a:lnTo>
                  <a:lnTo>
                    <a:pt x="6510909" y="3366236"/>
                  </a:lnTo>
                  <a:lnTo>
                    <a:pt x="6475082" y="3391344"/>
                  </a:lnTo>
                  <a:lnTo>
                    <a:pt x="6428727" y="3410013"/>
                  </a:lnTo>
                  <a:lnTo>
                    <a:pt x="6437935" y="3428733"/>
                  </a:lnTo>
                  <a:lnTo>
                    <a:pt x="6480149" y="3412134"/>
                  </a:lnTo>
                  <a:lnTo>
                    <a:pt x="6515303" y="3390112"/>
                  </a:lnTo>
                  <a:lnTo>
                    <a:pt x="6542557" y="3362972"/>
                  </a:lnTo>
                  <a:lnTo>
                    <a:pt x="6561036" y="3331019"/>
                  </a:lnTo>
                  <a:lnTo>
                    <a:pt x="6634010" y="3331019"/>
                  </a:lnTo>
                  <a:lnTo>
                    <a:pt x="6634010" y="3371316"/>
                  </a:lnTo>
                  <a:lnTo>
                    <a:pt x="6557543" y="3371316"/>
                  </a:lnTo>
                  <a:lnTo>
                    <a:pt x="6557543" y="3390658"/>
                  </a:lnTo>
                  <a:lnTo>
                    <a:pt x="6634010" y="3390658"/>
                  </a:lnTo>
                  <a:lnTo>
                    <a:pt x="6634010" y="3429685"/>
                  </a:lnTo>
                  <a:lnTo>
                    <a:pt x="6657175" y="3429685"/>
                  </a:lnTo>
                  <a:lnTo>
                    <a:pt x="6657175" y="3331019"/>
                  </a:lnTo>
                  <a:lnTo>
                    <a:pt x="6657175" y="3311982"/>
                  </a:lnTo>
                  <a:lnTo>
                    <a:pt x="6657175" y="3258680"/>
                  </a:lnTo>
                  <a:close/>
                </a:path>
                <a:path w="8018144" h="3923665">
                  <a:moveTo>
                    <a:pt x="6658445" y="3486797"/>
                  </a:moveTo>
                  <a:lnTo>
                    <a:pt x="6651942" y="3464179"/>
                  </a:lnTo>
                  <a:lnTo>
                    <a:pt x="6638125" y="3451580"/>
                  </a:lnTo>
                  <a:lnTo>
                    <a:pt x="6635597" y="3449282"/>
                  </a:lnTo>
                  <a:lnTo>
                    <a:pt x="6635597" y="3486797"/>
                  </a:lnTo>
                  <a:lnTo>
                    <a:pt x="6630619" y="3501720"/>
                  </a:lnTo>
                  <a:lnTo>
                    <a:pt x="6616446" y="3512896"/>
                  </a:lnTo>
                  <a:lnTo>
                    <a:pt x="6594234" y="3519906"/>
                  </a:lnTo>
                  <a:lnTo>
                    <a:pt x="6565163" y="3522332"/>
                  </a:lnTo>
                  <a:lnTo>
                    <a:pt x="6535902" y="3519906"/>
                  </a:lnTo>
                  <a:lnTo>
                    <a:pt x="6513601" y="3512896"/>
                  </a:lnTo>
                  <a:lnTo>
                    <a:pt x="6499390" y="3501720"/>
                  </a:lnTo>
                  <a:lnTo>
                    <a:pt x="6494412" y="3486797"/>
                  </a:lnTo>
                  <a:lnTo>
                    <a:pt x="6499390" y="3472065"/>
                  </a:lnTo>
                  <a:lnTo>
                    <a:pt x="6513601" y="3460978"/>
                  </a:lnTo>
                  <a:lnTo>
                    <a:pt x="6535902" y="3454006"/>
                  </a:lnTo>
                  <a:lnTo>
                    <a:pt x="6565163" y="3451580"/>
                  </a:lnTo>
                  <a:lnTo>
                    <a:pt x="6594234" y="3454006"/>
                  </a:lnTo>
                  <a:lnTo>
                    <a:pt x="6616446" y="3460978"/>
                  </a:lnTo>
                  <a:lnTo>
                    <a:pt x="6630619" y="3472065"/>
                  </a:lnTo>
                  <a:lnTo>
                    <a:pt x="6635597" y="3486797"/>
                  </a:lnTo>
                  <a:lnTo>
                    <a:pt x="6635597" y="3449282"/>
                  </a:lnTo>
                  <a:lnTo>
                    <a:pt x="6633337" y="3447224"/>
                  </a:lnTo>
                  <a:lnTo>
                    <a:pt x="6603962" y="3436556"/>
                  </a:lnTo>
                  <a:lnTo>
                    <a:pt x="6565163" y="3432860"/>
                  </a:lnTo>
                  <a:lnTo>
                    <a:pt x="6526352" y="3436556"/>
                  </a:lnTo>
                  <a:lnTo>
                    <a:pt x="6496990" y="3447224"/>
                  </a:lnTo>
                  <a:lnTo>
                    <a:pt x="6478384" y="3464179"/>
                  </a:lnTo>
                  <a:lnTo>
                    <a:pt x="6471882" y="3486797"/>
                  </a:lnTo>
                  <a:lnTo>
                    <a:pt x="6478384" y="3509467"/>
                  </a:lnTo>
                  <a:lnTo>
                    <a:pt x="6496990" y="3526536"/>
                  </a:lnTo>
                  <a:lnTo>
                    <a:pt x="6526352" y="3537305"/>
                  </a:lnTo>
                  <a:lnTo>
                    <a:pt x="6565163" y="3541052"/>
                  </a:lnTo>
                  <a:lnTo>
                    <a:pt x="6603962" y="3537305"/>
                  </a:lnTo>
                  <a:lnTo>
                    <a:pt x="6633337" y="3526536"/>
                  </a:lnTo>
                  <a:lnTo>
                    <a:pt x="6637922" y="3522332"/>
                  </a:lnTo>
                  <a:lnTo>
                    <a:pt x="6651942" y="3509467"/>
                  </a:lnTo>
                  <a:lnTo>
                    <a:pt x="6658445" y="3486797"/>
                  </a:lnTo>
                  <a:close/>
                </a:path>
                <a:path w="8018144" h="3923665">
                  <a:moveTo>
                    <a:pt x="6942722" y="3331972"/>
                  </a:moveTo>
                  <a:lnTo>
                    <a:pt x="6935597" y="3306241"/>
                  </a:lnTo>
                  <a:lnTo>
                    <a:pt x="6919239" y="3290379"/>
                  </a:lnTo>
                  <a:lnTo>
                    <a:pt x="6919239" y="3331972"/>
                  </a:lnTo>
                  <a:lnTo>
                    <a:pt x="6913740" y="3349688"/>
                  </a:lnTo>
                  <a:lnTo>
                    <a:pt x="6898297" y="3363303"/>
                  </a:lnTo>
                  <a:lnTo>
                    <a:pt x="6874535" y="3372040"/>
                  </a:lnTo>
                  <a:lnTo>
                    <a:pt x="6844043" y="3375114"/>
                  </a:lnTo>
                  <a:lnTo>
                    <a:pt x="6813613" y="3372040"/>
                  </a:lnTo>
                  <a:lnTo>
                    <a:pt x="6789953" y="3363303"/>
                  </a:lnTo>
                  <a:lnTo>
                    <a:pt x="6774624" y="3349688"/>
                  </a:lnTo>
                  <a:lnTo>
                    <a:pt x="6769163" y="3331972"/>
                  </a:lnTo>
                  <a:lnTo>
                    <a:pt x="6774624" y="3314433"/>
                  </a:lnTo>
                  <a:lnTo>
                    <a:pt x="6789953" y="3300920"/>
                  </a:lnTo>
                  <a:lnTo>
                    <a:pt x="6813613" y="3292208"/>
                  </a:lnTo>
                  <a:lnTo>
                    <a:pt x="6844043" y="3289135"/>
                  </a:lnTo>
                  <a:lnTo>
                    <a:pt x="6874535" y="3292208"/>
                  </a:lnTo>
                  <a:lnTo>
                    <a:pt x="6898297" y="3300920"/>
                  </a:lnTo>
                  <a:lnTo>
                    <a:pt x="6913740" y="3314433"/>
                  </a:lnTo>
                  <a:lnTo>
                    <a:pt x="6919239" y="3331972"/>
                  </a:lnTo>
                  <a:lnTo>
                    <a:pt x="6919239" y="3290379"/>
                  </a:lnTo>
                  <a:lnTo>
                    <a:pt x="6917969" y="3289135"/>
                  </a:lnTo>
                  <a:lnTo>
                    <a:pt x="6915518" y="3286760"/>
                  </a:lnTo>
                  <a:lnTo>
                    <a:pt x="6884365" y="3274415"/>
                  </a:lnTo>
                  <a:lnTo>
                    <a:pt x="6844043" y="3270097"/>
                  </a:lnTo>
                  <a:lnTo>
                    <a:pt x="6803911" y="3274415"/>
                  </a:lnTo>
                  <a:lnTo>
                    <a:pt x="6772859" y="3286760"/>
                  </a:lnTo>
                  <a:lnTo>
                    <a:pt x="6752806" y="3306241"/>
                  </a:lnTo>
                  <a:lnTo>
                    <a:pt x="6745694" y="3331972"/>
                  </a:lnTo>
                  <a:lnTo>
                    <a:pt x="6752806" y="3357753"/>
                  </a:lnTo>
                  <a:lnTo>
                    <a:pt x="6772859" y="3377336"/>
                  </a:lnTo>
                  <a:lnTo>
                    <a:pt x="6803911" y="3389795"/>
                  </a:lnTo>
                  <a:lnTo>
                    <a:pt x="6844043" y="3394151"/>
                  </a:lnTo>
                  <a:lnTo>
                    <a:pt x="6884365" y="3389795"/>
                  </a:lnTo>
                  <a:lnTo>
                    <a:pt x="6915518" y="3377336"/>
                  </a:lnTo>
                  <a:lnTo>
                    <a:pt x="6917791" y="3375114"/>
                  </a:lnTo>
                  <a:lnTo>
                    <a:pt x="6935597" y="3357753"/>
                  </a:lnTo>
                  <a:lnTo>
                    <a:pt x="6942722" y="3331972"/>
                  </a:lnTo>
                  <a:close/>
                </a:path>
                <a:path w="8018144" h="3923665">
                  <a:moveTo>
                    <a:pt x="6973176" y="3421761"/>
                  </a:moveTo>
                  <a:lnTo>
                    <a:pt x="6716179" y="3421761"/>
                  </a:lnTo>
                  <a:lnTo>
                    <a:pt x="6716179" y="3441115"/>
                  </a:lnTo>
                  <a:lnTo>
                    <a:pt x="6832625" y="3441115"/>
                  </a:lnTo>
                  <a:lnTo>
                    <a:pt x="6832625" y="3542322"/>
                  </a:lnTo>
                  <a:lnTo>
                    <a:pt x="6855790" y="3542322"/>
                  </a:lnTo>
                  <a:lnTo>
                    <a:pt x="6855790" y="3441115"/>
                  </a:lnTo>
                  <a:lnTo>
                    <a:pt x="6973176" y="3441115"/>
                  </a:lnTo>
                  <a:lnTo>
                    <a:pt x="6973176" y="3421761"/>
                  </a:lnTo>
                  <a:close/>
                </a:path>
                <a:path w="8018144" h="3923665">
                  <a:moveTo>
                    <a:pt x="7152754" y="3289135"/>
                  </a:moveTo>
                  <a:lnTo>
                    <a:pt x="7023621" y="3289135"/>
                  </a:lnTo>
                  <a:lnTo>
                    <a:pt x="7023621" y="3308489"/>
                  </a:lnTo>
                  <a:lnTo>
                    <a:pt x="7129602" y="3308489"/>
                  </a:lnTo>
                  <a:lnTo>
                    <a:pt x="7119086" y="3357092"/>
                  </a:lnTo>
                  <a:lnTo>
                    <a:pt x="7095693" y="3400577"/>
                  </a:lnTo>
                  <a:lnTo>
                    <a:pt x="7059498" y="3438233"/>
                  </a:lnTo>
                  <a:lnTo>
                    <a:pt x="7010616" y="3469348"/>
                  </a:lnTo>
                  <a:lnTo>
                    <a:pt x="7023621" y="3487750"/>
                  </a:lnTo>
                  <a:lnTo>
                    <a:pt x="7072020" y="3457232"/>
                  </a:lnTo>
                  <a:lnTo>
                    <a:pt x="7108418" y="3421126"/>
                  </a:lnTo>
                  <a:lnTo>
                    <a:pt x="7133526" y="3380435"/>
                  </a:lnTo>
                  <a:lnTo>
                    <a:pt x="7148068" y="3336112"/>
                  </a:lnTo>
                  <a:lnTo>
                    <a:pt x="7152754" y="3289135"/>
                  </a:lnTo>
                  <a:close/>
                </a:path>
                <a:path w="8018144" h="3923665">
                  <a:moveTo>
                    <a:pt x="7272058" y="3374796"/>
                  </a:moveTo>
                  <a:lnTo>
                    <a:pt x="7225411" y="3374796"/>
                  </a:lnTo>
                  <a:lnTo>
                    <a:pt x="7225411" y="3258362"/>
                  </a:lnTo>
                  <a:lnTo>
                    <a:pt x="7202259" y="3258362"/>
                  </a:lnTo>
                  <a:lnTo>
                    <a:pt x="7202259" y="3542004"/>
                  </a:lnTo>
                  <a:lnTo>
                    <a:pt x="7225411" y="3542004"/>
                  </a:lnTo>
                  <a:lnTo>
                    <a:pt x="7225411" y="3394151"/>
                  </a:lnTo>
                  <a:lnTo>
                    <a:pt x="7272058" y="3394151"/>
                  </a:lnTo>
                  <a:lnTo>
                    <a:pt x="7272058" y="3374796"/>
                  </a:lnTo>
                  <a:close/>
                </a:path>
                <a:path w="8018144" h="3923665">
                  <a:moveTo>
                    <a:pt x="7505141" y="3524872"/>
                  </a:moveTo>
                  <a:lnTo>
                    <a:pt x="7503071" y="3515360"/>
                  </a:lnTo>
                  <a:lnTo>
                    <a:pt x="7501014" y="3505835"/>
                  </a:lnTo>
                  <a:lnTo>
                    <a:pt x="7485456" y="3510229"/>
                  </a:lnTo>
                  <a:lnTo>
                    <a:pt x="7469835" y="3513099"/>
                  </a:lnTo>
                  <a:lnTo>
                    <a:pt x="7455052" y="3514712"/>
                  </a:lnTo>
                  <a:lnTo>
                    <a:pt x="7441997" y="3515360"/>
                  </a:lnTo>
                  <a:lnTo>
                    <a:pt x="7441997" y="3430003"/>
                  </a:lnTo>
                  <a:lnTo>
                    <a:pt x="7419467" y="3430003"/>
                  </a:lnTo>
                  <a:lnTo>
                    <a:pt x="7419467" y="3534714"/>
                  </a:lnTo>
                  <a:lnTo>
                    <a:pt x="7432484" y="3534714"/>
                  </a:lnTo>
                  <a:lnTo>
                    <a:pt x="7447407" y="3534372"/>
                  </a:lnTo>
                  <a:lnTo>
                    <a:pt x="7464996" y="3533000"/>
                  </a:lnTo>
                  <a:lnTo>
                    <a:pt x="7484504" y="3530028"/>
                  </a:lnTo>
                  <a:lnTo>
                    <a:pt x="7505141" y="3524872"/>
                  </a:lnTo>
                  <a:close/>
                </a:path>
                <a:path w="8018144" h="3923665">
                  <a:moveTo>
                    <a:pt x="7530516" y="3277082"/>
                  </a:moveTo>
                  <a:lnTo>
                    <a:pt x="7507986" y="3277082"/>
                  </a:lnTo>
                  <a:lnTo>
                    <a:pt x="7507986" y="3296120"/>
                  </a:lnTo>
                  <a:lnTo>
                    <a:pt x="7507986" y="3373844"/>
                  </a:lnTo>
                  <a:lnTo>
                    <a:pt x="7423594" y="3373844"/>
                  </a:lnTo>
                  <a:lnTo>
                    <a:pt x="7423594" y="3296120"/>
                  </a:lnTo>
                  <a:lnTo>
                    <a:pt x="7507986" y="3296120"/>
                  </a:lnTo>
                  <a:lnTo>
                    <a:pt x="7507986" y="3277082"/>
                  </a:lnTo>
                  <a:lnTo>
                    <a:pt x="7401065" y="3277082"/>
                  </a:lnTo>
                  <a:lnTo>
                    <a:pt x="7401065" y="3392563"/>
                  </a:lnTo>
                  <a:lnTo>
                    <a:pt x="7530516" y="3392563"/>
                  </a:lnTo>
                  <a:lnTo>
                    <a:pt x="7530516" y="3373844"/>
                  </a:lnTo>
                  <a:lnTo>
                    <a:pt x="7530516" y="3296120"/>
                  </a:lnTo>
                  <a:lnTo>
                    <a:pt x="7530516" y="3277082"/>
                  </a:lnTo>
                  <a:close/>
                </a:path>
                <a:path w="8018144" h="3923665">
                  <a:moveTo>
                    <a:pt x="7618400" y="3501707"/>
                  </a:moveTo>
                  <a:lnTo>
                    <a:pt x="7614552" y="3485159"/>
                  </a:lnTo>
                  <a:lnTo>
                    <a:pt x="7608900" y="3478555"/>
                  </a:lnTo>
                  <a:lnTo>
                    <a:pt x="7603769" y="3472561"/>
                  </a:lnTo>
                  <a:lnTo>
                    <a:pt x="7597775" y="3469665"/>
                  </a:lnTo>
                  <a:lnTo>
                    <a:pt x="7597775" y="3501707"/>
                  </a:lnTo>
                  <a:lnTo>
                    <a:pt x="7595413" y="3511270"/>
                  </a:lnTo>
                  <a:lnTo>
                    <a:pt x="7588821" y="3518687"/>
                  </a:lnTo>
                  <a:lnTo>
                    <a:pt x="7578776" y="3523488"/>
                  </a:lnTo>
                  <a:lnTo>
                    <a:pt x="7566050" y="3525189"/>
                  </a:lnTo>
                  <a:lnTo>
                    <a:pt x="7553376" y="3523488"/>
                  </a:lnTo>
                  <a:lnTo>
                    <a:pt x="7543444" y="3518687"/>
                  </a:lnTo>
                  <a:lnTo>
                    <a:pt x="7536967" y="3511270"/>
                  </a:lnTo>
                  <a:lnTo>
                    <a:pt x="7534643" y="3501707"/>
                  </a:lnTo>
                  <a:lnTo>
                    <a:pt x="7536967" y="3492208"/>
                  </a:lnTo>
                  <a:lnTo>
                    <a:pt x="7543444" y="3484892"/>
                  </a:lnTo>
                  <a:lnTo>
                    <a:pt x="7553376" y="3480206"/>
                  </a:lnTo>
                  <a:lnTo>
                    <a:pt x="7566050" y="3478555"/>
                  </a:lnTo>
                  <a:lnTo>
                    <a:pt x="7578776" y="3480206"/>
                  </a:lnTo>
                  <a:lnTo>
                    <a:pt x="7588821" y="3484892"/>
                  </a:lnTo>
                  <a:lnTo>
                    <a:pt x="7595413" y="3492208"/>
                  </a:lnTo>
                  <a:lnTo>
                    <a:pt x="7597775" y="3501707"/>
                  </a:lnTo>
                  <a:lnTo>
                    <a:pt x="7597775" y="3469665"/>
                  </a:lnTo>
                  <a:lnTo>
                    <a:pt x="7587221" y="3464547"/>
                  </a:lnTo>
                  <a:lnTo>
                    <a:pt x="7566050" y="3461740"/>
                  </a:lnTo>
                  <a:lnTo>
                    <a:pt x="7545070" y="3464547"/>
                  </a:lnTo>
                  <a:lnTo>
                    <a:pt x="7528611" y="3472561"/>
                  </a:lnTo>
                  <a:lnTo>
                    <a:pt x="7517866" y="3485159"/>
                  </a:lnTo>
                  <a:lnTo>
                    <a:pt x="7514018" y="3501707"/>
                  </a:lnTo>
                  <a:lnTo>
                    <a:pt x="7517866" y="3518446"/>
                  </a:lnTo>
                  <a:lnTo>
                    <a:pt x="7528611" y="3531133"/>
                  </a:lnTo>
                  <a:lnTo>
                    <a:pt x="7545070" y="3539185"/>
                  </a:lnTo>
                  <a:lnTo>
                    <a:pt x="7566050" y="3542004"/>
                  </a:lnTo>
                  <a:lnTo>
                    <a:pt x="7587221" y="3539185"/>
                  </a:lnTo>
                  <a:lnTo>
                    <a:pt x="7603769" y="3531133"/>
                  </a:lnTo>
                  <a:lnTo>
                    <a:pt x="7608824" y="3525189"/>
                  </a:lnTo>
                  <a:lnTo>
                    <a:pt x="7614552" y="3518446"/>
                  </a:lnTo>
                  <a:lnTo>
                    <a:pt x="7618400" y="3501707"/>
                  </a:lnTo>
                  <a:close/>
                </a:path>
                <a:path w="8018144" h="3923665">
                  <a:moveTo>
                    <a:pt x="7637437" y="3433178"/>
                  </a:moveTo>
                  <a:lnTo>
                    <a:pt x="7577480" y="3433178"/>
                  </a:lnTo>
                  <a:lnTo>
                    <a:pt x="7577480" y="3407168"/>
                  </a:lnTo>
                  <a:lnTo>
                    <a:pt x="7554950" y="3407168"/>
                  </a:lnTo>
                  <a:lnTo>
                    <a:pt x="7554950" y="3433178"/>
                  </a:lnTo>
                  <a:lnTo>
                    <a:pt x="7494664" y="3433178"/>
                  </a:lnTo>
                  <a:lnTo>
                    <a:pt x="7494664" y="3450945"/>
                  </a:lnTo>
                  <a:lnTo>
                    <a:pt x="7637437" y="3450945"/>
                  </a:lnTo>
                  <a:lnTo>
                    <a:pt x="7637437" y="3433178"/>
                  </a:lnTo>
                  <a:close/>
                </a:path>
                <a:path w="8018144" h="3923665">
                  <a:moveTo>
                    <a:pt x="7650772" y="3323082"/>
                  </a:moveTo>
                  <a:lnTo>
                    <a:pt x="7608252" y="3323082"/>
                  </a:lnTo>
                  <a:lnTo>
                    <a:pt x="7608252" y="3258362"/>
                  </a:lnTo>
                  <a:lnTo>
                    <a:pt x="7585088" y="3258362"/>
                  </a:lnTo>
                  <a:lnTo>
                    <a:pt x="7585088" y="3403676"/>
                  </a:lnTo>
                  <a:lnTo>
                    <a:pt x="7608252" y="3403676"/>
                  </a:lnTo>
                  <a:lnTo>
                    <a:pt x="7608252" y="3342436"/>
                  </a:lnTo>
                  <a:lnTo>
                    <a:pt x="7650772" y="3342436"/>
                  </a:lnTo>
                  <a:lnTo>
                    <a:pt x="7650772" y="3323082"/>
                  </a:lnTo>
                  <a:close/>
                </a:path>
                <a:path w="8018144" h="3923665">
                  <a:moveTo>
                    <a:pt x="7849705" y="3461740"/>
                  </a:moveTo>
                  <a:lnTo>
                    <a:pt x="7848409" y="3451580"/>
                  </a:lnTo>
                  <a:lnTo>
                    <a:pt x="7847165" y="3441750"/>
                  </a:lnTo>
                  <a:lnTo>
                    <a:pt x="7816291" y="3446627"/>
                  </a:lnTo>
                  <a:lnTo>
                    <a:pt x="7785570" y="3449637"/>
                  </a:lnTo>
                  <a:lnTo>
                    <a:pt x="7752880" y="3451161"/>
                  </a:lnTo>
                  <a:lnTo>
                    <a:pt x="7716126" y="3451580"/>
                  </a:lnTo>
                  <a:lnTo>
                    <a:pt x="7716126" y="3305314"/>
                  </a:lnTo>
                  <a:lnTo>
                    <a:pt x="7824635" y="3305314"/>
                  </a:lnTo>
                  <a:lnTo>
                    <a:pt x="7824635" y="3285960"/>
                  </a:lnTo>
                  <a:lnTo>
                    <a:pt x="7692961" y="3285960"/>
                  </a:lnTo>
                  <a:lnTo>
                    <a:pt x="7692961" y="3471570"/>
                  </a:lnTo>
                  <a:lnTo>
                    <a:pt x="7714856" y="3471570"/>
                  </a:lnTo>
                  <a:lnTo>
                    <a:pt x="7752651" y="3471151"/>
                  </a:lnTo>
                  <a:lnTo>
                    <a:pt x="7786205" y="3469627"/>
                  </a:lnTo>
                  <a:lnTo>
                    <a:pt x="7817790" y="3466617"/>
                  </a:lnTo>
                  <a:lnTo>
                    <a:pt x="7849705" y="3461740"/>
                  </a:lnTo>
                  <a:close/>
                </a:path>
                <a:path w="8018144" h="3923665">
                  <a:moveTo>
                    <a:pt x="7945514" y="3371634"/>
                  </a:moveTo>
                  <a:lnTo>
                    <a:pt x="7897927" y="3371634"/>
                  </a:lnTo>
                  <a:lnTo>
                    <a:pt x="7897927" y="3258362"/>
                  </a:lnTo>
                  <a:lnTo>
                    <a:pt x="7874762" y="3258362"/>
                  </a:lnTo>
                  <a:lnTo>
                    <a:pt x="7874762" y="3542639"/>
                  </a:lnTo>
                  <a:lnTo>
                    <a:pt x="7897927" y="3542639"/>
                  </a:lnTo>
                  <a:lnTo>
                    <a:pt x="7897927" y="3390976"/>
                  </a:lnTo>
                  <a:lnTo>
                    <a:pt x="7945514" y="3390976"/>
                  </a:lnTo>
                  <a:lnTo>
                    <a:pt x="7945514" y="3371634"/>
                  </a:lnTo>
                  <a:close/>
                </a:path>
                <a:path w="8018144" h="3923665">
                  <a:moveTo>
                    <a:pt x="8017535" y="3502977"/>
                  </a:moveTo>
                  <a:lnTo>
                    <a:pt x="8015986" y="3494354"/>
                  </a:lnTo>
                  <a:lnTo>
                    <a:pt x="8011744" y="3487750"/>
                  </a:lnTo>
                  <a:lnTo>
                    <a:pt x="8005496" y="3483533"/>
                  </a:lnTo>
                  <a:lnTo>
                    <a:pt x="7997863" y="3482035"/>
                  </a:lnTo>
                  <a:lnTo>
                    <a:pt x="7990421" y="3483533"/>
                  </a:lnTo>
                  <a:lnTo>
                    <a:pt x="7984261" y="3487750"/>
                  </a:lnTo>
                  <a:lnTo>
                    <a:pt x="7980070" y="3494354"/>
                  </a:lnTo>
                  <a:lnTo>
                    <a:pt x="7978508" y="3502977"/>
                  </a:lnTo>
                  <a:lnTo>
                    <a:pt x="7980070" y="3511245"/>
                  </a:lnTo>
                  <a:lnTo>
                    <a:pt x="7984261" y="3517658"/>
                  </a:lnTo>
                  <a:lnTo>
                    <a:pt x="7990421" y="3521811"/>
                  </a:lnTo>
                  <a:lnTo>
                    <a:pt x="7997863" y="3523284"/>
                  </a:lnTo>
                  <a:lnTo>
                    <a:pt x="8005496" y="3521811"/>
                  </a:lnTo>
                  <a:lnTo>
                    <a:pt x="8011744" y="3517658"/>
                  </a:lnTo>
                  <a:lnTo>
                    <a:pt x="8015986" y="3511245"/>
                  </a:lnTo>
                  <a:lnTo>
                    <a:pt x="8017535" y="350297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68634" y="4237888"/>
              <a:ext cx="8780780" cy="2469515"/>
            </a:xfrm>
            <a:custGeom>
              <a:avLst/>
              <a:gdLst/>
              <a:ahLst/>
              <a:cxnLst/>
              <a:rect l="l" t="t" r="r" b="b"/>
              <a:pathLst>
                <a:path w="8780780" h="2469515">
                  <a:moveTo>
                    <a:pt x="299935" y="2269985"/>
                  </a:moveTo>
                  <a:lnTo>
                    <a:pt x="260616" y="2274366"/>
                  </a:lnTo>
                  <a:lnTo>
                    <a:pt x="209588" y="2278608"/>
                  </a:lnTo>
                  <a:lnTo>
                    <a:pt x="139344" y="2282113"/>
                  </a:lnTo>
                  <a:lnTo>
                    <a:pt x="116332" y="2282875"/>
                  </a:lnTo>
                  <a:lnTo>
                    <a:pt x="95072" y="2282875"/>
                  </a:lnTo>
                  <a:lnTo>
                    <a:pt x="65341" y="2282304"/>
                  </a:lnTo>
                  <a:lnTo>
                    <a:pt x="59994" y="2282304"/>
                  </a:lnTo>
                  <a:lnTo>
                    <a:pt x="59994" y="2023084"/>
                  </a:lnTo>
                  <a:lnTo>
                    <a:pt x="246380" y="2023084"/>
                  </a:lnTo>
                  <a:lnTo>
                    <a:pt x="246380" y="1972741"/>
                  </a:lnTo>
                  <a:lnTo>
                    <a:pt x="18745" y="1972741"/>
                  </a:lnTo>
                  <a:lnTo>
                    <a:pt x="0" y="1990940"/>
                  </a:lnTo>
                  <a:lnTo>
                    <a:pt x="0" y="2313368"/>
                  </a:lnTo>
                  <a:lnTo>
                    <a:pt x="19824" y="2331580"/>
                  </a:lnTo>
                  <a:lnTo>
                    <a:pt x="32677" y="2331580"/>
                  </a:lnTo>
                  <a:lnTo>
                    <a:pt x="68414" y="2332164"/>
                  </a:lnTo>
                  <a:lnTo>
                    <a:pt x="120307" y="2331504"/>
                  </a:lnTo>
                  <a:lnTo>
                    <a:pt x="200698" y="2328329"/>
                  </a:lnTo>
                  <a:lnTo>
                    <a:pt x="257390" y="2324633"/>
                  </a:lnTo>
                  <a:lnTo>
                    <a:pt x="299935" y="2320874"/>
                  </a:lnTo>
                  <a:lnTo>
                    <a:pt x="299935" y="2282875"/>
                  </a:lnTo>
                  <a:lnTo>
                    <a:pt x="299935" y="2269985"/>
                  </a:lnTo>
                  <a:close/>
                </a:path>
                <a:path w="8780780" h="2469515">
                  <a:moveTo>
                    <a:pt x="462216" y="2114664"/>
                  </a:moveTo>
                  <a:lnTo>
                    <a:pt x="385089" y="2114664"/>
                  </a:lnTo>
                  <a:lnTo>
                    <a:pt x="385089" y="1946490"/>
                  </a:lnTo>
                  <a:lnTo>
                    <a:pt x="324573" y="1946490"/>
                  </a:lnTo>
                  <a:lnTo>
                    <a:pt x="324573" y="2456904"/>
                  </a:lnTo>
                  <a:lnTo>
                    <a:pt x="378663" y="2456904"/>
                  </a:lnTo>
                  <a:lnTo>
                    <a:pt x="385089" y="2450477"/>
                  </a:lnTo>
                  <a:lnTo>
                    <a:pt x="385089" y="2165553"/>
                  </a:lnTo>
                  <a:lnTo>
                    <a:pt x="462216" y="2165553"/>
                  </a:lnTo>
                  <a:lnTo>
                    <a:pt x="462216" y="2114664"/>
                  </a:lnTo>
                  <a:close/>
                </a:path>
                <a:path w="8780780" h="2469515">
                  <a:moveTo>
                    <a:pt x="553491" y="913053"/>
                  </a:moveTo>
                  <a:lnTo>
                    <a:pt x="517448" y="898410"/>
                  </a:lnTo>
                  <a:lnTo>
                    <a:pt x="482904" y="880948"/>
                  </a:lnTo>
                  <a:lnTo>
                    <a:pt x="444500" y="856018"/>
                  </a:lnTo>
                  <a:lnTo>
                    <a:pt x="410019" y="827900"/>
                  </a:lnTo>
                  <a:lnTo>
                    <a:pt x="378955" y="791248"/>
                  </a:lnTo>
                  <a:lnTo>
                    <a:pt x="369239" y="761492"/>
                  </a:lnTo>
                  <a:lnTo>
                    <a:pt x="368706" y="759345"/>
                  </a:lnTo>
                  <a:lnTo>
                    <a:pt x="512241" y="759345"/>
                  </a:lnTo>
                  <a:lnTo>
                    <a:pt x="512241" y="709002"/>
                  </a:lnTo>
                  <a:lnTo>
                    <a:pt x="368706" y="709002"/>
                  </a:lnTo>
                  <a:lnTo>
                    <a:pt x="368706" y="656513"/>
                  </a:lnTo>
                  <a:lnTo>
                    <a:pt x="307111" y="656513"/>
                  </a:lnTo>
                  <a:lnTo>
                    <a:pt x="307111" y="709002"/>
                  </a:lnTo>
                  <a:lnTo>
                    <a:pt x="164109" y="709002"/>
                  </a:lnTo>
                  <a:lnTo>
                    <a:pt x="164109" y="759345"/>
                  </a:lnTo>
                  <a:lnTo>
                    <a:pt x="306044" y="759345"/>
                  </a:lnTo>
                  <a:lnTo>
                    <a:pt x="305511" y="760945"/>
                  </a:lnTo>
                  <a:lnTo>
                    <a:pt x="305511" y="763625"/>
                  </a:lnTo>
                  <a:lnTo>
                    <a:pt x="304977" y="764705"/>
                  </a:lnTo>
                  <a:lnTo>
                    <a:pt x="301294" y="778040"/>
                  </a:lnTo>
                  <a:lnTo>
                    <a:pt x="270789" y="821728"/>
                  </a:lnTo>
                  <a:lnTo>
                    <a:pt x="238290" y="849858"/>
                  </a:lnTo>
                  <a:lnTo>
                    <a:pt x="200482" y="875614"/>
                  </a:lnTo>
                  <a:lnTo>
                    <a:pt x="164604" y="894676"/>
                  </a:lnTo>
                  <a:lnTo>
                    <a:pt x="121259" y="913053"/>
                  </a:lnTo>
                  <a:lnTo>
                    <a:pt x="159296" y="953770"/>
                  </a:lnTo>
                  <a:lnTo>
                    <a:pt x="197256" y="936815"/>
                  </a:lnTo>
                  <a:lnTo>
                    <a:pt x="238696" y="914400"/>
                  </a:lnTo>
                  <a:lnTo>
                    <a:pt x="275742" y="889025"/>
                  </a:lnTo>
                  <a:lnTo>
                    <a:pt x="315798" y="853922"/>
                  </a:lnTo>
                  <a:lnTo>
                    <a:pt x="337108" y="827900"/>
                  </a:lnTo>
                  <a:lnTo>
                    <a:pt x="345173" y="839343"/>
                  </a:lnTo>
                  <a:lnTo>
                    <a:pt x="384276" y="877023"/>
                  </a:lnTo>
                  <a:lnTo>
                    <a:pt x="432523" y="911085"/>
                  </a:lnTo>
                  <a:lnTo>
                    <a:pt x="484390" y="938707"/>
                  </a:lnTo>
                  <a:lnTo>
                    <a:pt x="518134" y="952157"/>
                  </a:lnTo>
                  <a:lnTo>
                    <a:pt x="553491" y="913053"/>
                  </a:lnTo>
                  <a:close/>
                </a:path>
                <a:path w="8780780" h="2469515">
                  <a:moveTo>
                    <a:pt x="577583" y="1053922"/>
                  </a:moveTo>
                  <a:lnTo>
                    <a:pt x="368173" y="1053922"/>
                  </a:lnTo>
                  <a:lnTo>
                    <a:pt x="368173" y="922705"/>
                  </a:lnTo>
                  <a:lnTo>
                    <a:pt x="306578" y="922705"/>
                  </a:lnTo>
                  <a:lnTo>
                    <a:pt x="306578" y="1053922"/>
                  </a:lnTo>
                  <a:lnTo>
                    <a:pt x="95554" y="1053922"/>
                  </a:lnTo>
                  <a:lnTo>
                    <a:pt x="95554" y="1105331"/>
                  </a:lnTo>
                  <a:lnTo>
                    <a:pt x="569023" y="1105331"/>
                  </a:lnTo>
                  <a:lnTo>
                    <a:pt x="577049" y="1101585"/>
                  </a:lnTo>
                  <a:lnTo>
                    <a:pt x="577583" y="1094625"/>
                  </a:lnTo>
                  <a:lnTo>
                    <a:pt x="577583" y="1053922"/>
                  </a:lnTo>
                  <a:close/>
                </a:path>
                <a:path w="8780780" h="2469515">
                  <a:moveTo>
                    <a:pt x="663816" y="1064628"/>
                  </a:moveTo>
                  <a:lnTo>
                    <a:pt x="603834" y="1064628"/>
                  </a:lnTo>
                  <a:lnTo>
                    <a:pt x="603834" y="1199603"/>
                  </a:lnTo>
                  <a:lnTo>
                    <a:pt x="624725" y="1199603"/>
                  </a:lnTo>
                  <a:lnTo>
                    <a:pt x="628472" y="1195844"/>
                  </a:lnTo>
                  <a:lnTo>
                    <a:pt x="630072" y="1193177"/>
                  </a:lnTo>
                  <a:lnTo>
                    <a:pt x="657923" y="1142822"/>
                  </a:lnTo>
                  <a:lnTo>
                    <a:pt x="660069" y="1139075"/>
                  </a:lnTo>
                  <a:lnTo>
                    <a:pt x="663816" y="1129436"/>
                  </a:lnTo>
                  <a:lnTo>
                    <a:pt x="663816" y="1064628"/>
                  </a:lnTo>
                  <a:close/>
                </a:path>
                <a:path w="8780780" h="2469515">
                  <a:moveTo>
                    <a:pt x="748322" y="2089302"/>
                  </a:moveTo>
                  <a:lnTo>
                    <a:pt x="746455" y="2049627"/>
                  </a:lnTo>
                  <a:lnTo>
                    <a:pt x="730923" y="2011781"/>
                  </a:lnTo>
                  <a:lnTo>
                    <a:pt x="726884" y="2004872"/>
                  </a:lnTo>
                  <a:lnTo>
                    <a:pt x="725868" y="2003132"/>
                  </a:lnTo>
                  <a:lnTo>
                    <a:pt x="690156" y="1971560"/>
                  </a:lnTo>
                  <a:lnTo>
                    <a:pt x="687070" y="1970163"/>
                  </a:lnTo>
                  <a:lnTo>
                    <a:pt x="687070" y="2068753"/>
                  </a:lnTo>
                  <a:lnTo>
                    <a:pt x="686955" y="2089302"/>
                  </a:lnTo>
                  <a:lnTo>
                    <a:pt x="672998" y="2126132"/>
                  </a:lnTo>
                  <a:lnTo>
                    <a:pt x="636320" y="2151278"/>
                  </a:lnTo>
                  <a:lnTo>
                    <a:pt x="621652" y="2153704"/>
                  </a:lnTo>
                  <a:lnTo>
                    <a:pt x="606374" y="2153691"/>
                  </a:lnTo>
                  <a:lnTo>
                    <a:pt x="569849" y="2140242"/>
                  </a:lnTo>
                  <a:lnTo>
                    <a:pt x="542163" y="2102688"/>
                  </a:lnTo>
                  <a:lnTo>
                    <a:pt x="539432" y="2069376"/>
                  </a:lnTo>
                  <a:lnTo>
                    <a:pt x="540042" y="2063483"/>
                  </a:lnTo>
                  <a:lnTo>
                    <a:pt x="560768" y="2026831"/>
                  </a:lnTo>
                  <a:lnTo>
                    <a:pt x="598563" y="2005609"/>
                  </a:lnTo>
                  <a:lnTo>
                    <a:pt x="614324" y="2004872"/>
                  </a:lnTo>
                  <a:lnTo>
                    <a:pt x="623201" y="2004949"/>
                  </a:lnTo>
                  <a:lnTo>
                    <a:pt x="659536" y="2019681"/>
                  </a:lnTo>
                  <a:lnTo>
                    <a:pt x="684682" y="2056777"/>
                  </a:lnTo>
                  <a:lnTo>
                    <a:pt x="687070" y="2068753"/>
                  </a:lnTo>
                  <a:lnTo>
                    <a:pt x="687070" y="1970163"/>
                  </a:lnTo>
                  <a:lnTo>
                    <a:pt x="641743" y="1955025"/>
                  </a:lnTo>
                  <a:lnTo>
                    <a:pt x="614324" y="1953996"/>
                  </a:lnTo>
                  <a:lnTo>
                    <a:pt x="597522" y="1954123"/>
                  </a:lnTo>
                  <a:lnTo>
                    <a:pt x="546366" y="1967344"/>
                  </a:lnTo>
                  <a:lnTo>
                    <a:pt x="506806" y="1996313"/>
                  </a:lnTo>
                  <a:lnTo>
                    <a:pt x="482269" y="2039962"/>
                  </a:lnTo>
                  <a:lnTo>
                    <a:pt x="477837" y="2069376"/>
                  </a:lnTo>
                  <a:lnTo>
                    <a:pt x="477926" y="2096490"/>
                  </a:lnTo>
                  <a:lnTo>
                    <a:pt x="495376" y="2146211"/>
                  </a:lnTo>
                  <a:lnTo>
                    <a:pt x="530098" y="2181390"/>
                  </a:lnTo>
                  <a:lnTo>
                    <a:pt x="577049" y="2201138"/>
                  </a:lnTo>
                  <a:lnTo>
                    <a:pt x="614324" y="2204643"/>
                  </a:lnTo>
                  <a:lnTo>
                    <a:pt x="631126" y="2204504"/>
                  </a:lnTo>
                  <a:lnTo>
                    <a:pt x="681875" y="2190013"/>
                  </a:lnTo>
                  <a:lnTo>
                    <a:pt x="720890" y="2159876"/>
                  </a:lnTo>
                  <a:lnTo>
                    <a:pt x="744461" y="2116442"/>
                  </a:lnTo>
                  <a:lnTo>
                    <a:pt x="748296" y="2096490"/>
                  </a:lnTo>
                  <a:lnTo>
                    <a:pt x="748322" y="2089302"/>
                  </a:lnTo>
                  <a:close/>
                </a:path>
                <a:path w="8780780" h="2469515">
                  <a:moveTo>
                    <a:pt x="889508" y="2350503"/>
                  </a:moveTo>
                  <a:lnTo>
                    <a:pt x="875690" y="2309088"/>
                  </a:lnTo>
                  <a:lnTo>
                    <a:pt x="837933" y="2275344"/>
                  </a:lnTo>
                  <a:lnTo>
                    <a:pt x="829094" y="2270696"/>
                  </a:lnTo>
                  <a:lnTo>
                    <a:pt x="829094" y="2359964"/>
                  </a:lnTo>
                  <a:lnTo>
                    <a:pt x="828941" y="2369439"/>
                  </a:lnTo>
                  <a:lnTo>
                    <a:pt x="802767" y="2401290"/>
                  </a:lnTo>
                  <a:lnTo>
                    <a:pt x="757593" y="2415667"/>
                  </a:lnTo>
                  <a:lnTo>
                    <a:pt x="727290" y="2418842"/>
                  </a:lnTo>
                  <a:lnTo>
                    <a:pt x="704227" y="2418829"/>
                  </a:lnTo>
                  <a:lnTo>
                    <a:pt x="663371" y="2413698"/>
                  </a:lnTo>
                  <a:lnTo>
                    <a:pt x="623671" y="2398001"/>
                  </a:lnTo>
                  <a:lnTo>
                    <a:pt x="603084" y="2359964"/>
                  </a:lnTo>
                  <a:lnTo>
                    <a:pt x="603237" y="2350503"/>
                  </a:lnTo>
                  <a:lnTo>
                    <a:pt x="629526" y="2318639"/>
                  </a:lnTo>
                  <a:lnTo>
                    <a:pt x="675386" y="2304262"/>
                  </a:lnTo>
                  <a:lnTo>
                    <a:pt x="716622" y="2301049"/>
                  </a:lnTo>
                  <a:lnTo>
                    <a:pt x="729018" y="2301100"/>
                  </a:lnTo>
                  <a:lnTo>
                    <a:pt x="769454" y="2306231"/>
                  </a:lnTo>
                  <a:lnTo>
                    <a:pt x="808545" y="2321941"/>
                  </a:lnTo>
                  <a:lnTo>
                    <a:pt x="829094" y="2359964"/>
                  </a:lnTo>
                  <a:lnTo>
                    <a:pt x="829094" y="2270696"/>
                  </a:lnTo>
                  <a:lnTo>
                    <a:pt x="782764" y="2256599"/>
                  </a:lnTo>
                  <a:lnTo>
                    <a:pt x="737019" y="2250795"/>
                  </a:lnTo>
                  <a:lnTo>
                    <a:pt x="716089" y="2250706"/>
                  </a:lnTo>
                  <a:lnTo>
                    <a:pt x="695159" y="2250795"/>
                  </a:lnTo>
                  <a:lnTo>
                    <a:pt x="649414" y="2256599"/>
                  </a:lnTo>
                  <a:lnTo>
                    <a:pt x="608507" y="2267826"/>
                  </a:lnTo>
                  <a:lnTo>
                    <a:pt x="571652" y="2289200"/>
                  </a:lnTo>
                  <a:lnTo>
                    <a:pt x="548436" y="2321636"/>
                  </a:lnTo>
                  <a:lnTo>
                    <a:pt x="542671" y="2350503"/>
                  </a:lnTo>
                  <a:lnTo>
                    <a:pt x="542772" y="2377630"/>
                  </a:lnTo>
                  <a:lnTo>
                    <a:pt x="564908" y="2423122"/>
                  </a:lnTo>
                  <a:lnTo>
                    <a:pt x="608507" y="2452116"/>
                  </a:lnTo>
                  <a:lnTo>
                    <a:pt x="649414" y="2463342"/>
                  </a:lnTo>
                  <a:lnTo>
                    <a:pt x="695159" y="2469134"/>
                  </a:lnTo>
                  <a:lnTo>
                    <a:pt x="716089" y="2469223"/>
                  </a:lnTo>
                  <a:lnTo>
                    <a:pt x="737019" y="2469134"/>
                  </a:lnTo>
                  <a:lnTo>
                    <a:pt x="782764" y="2463342"/>
                  </a:lnTo>
                  <a:lnTo>
                    <a:pt x="823671" y="2452116"/>
                  </a:lnTo>
                  <a:lnTo>
                    <a:pt x="860526" y="2430729"/>
                  </a:lnTo>
                  <a:lnTo>
                    <a:pt x="870178" y="2418880"/>
                  </a:lnTo>
                  <a:lnTo>
                    <a:pt x="875690" y="2410853"/>
                  </a:lnTo>
                  <a:lnTo>
                    <a:pt x="883742" y="2398306"/>
                  </a:lnTo>
                  <a:lnTo>
                    <a:pt x="887882" y="2388819"/>
                  </a:lnTo>
                  <a:lnTo>
                    <a:pt x="889406" y="2377630"/>
                  </a:lnTo>
                  <a:lnTo>
                    <a:pt x="889508" y="2350503"/>
                  </a:lnTo>
                  <a:close/>
                </a:path>
                <a:path w="8780780" h="2469515">
                  <a:moveTo>
                    <a:pt x="949604" y="1995233"/>
                  </a:moveTo>
                  <a:lnTo>
                    <a:pt x="878370" y="1995233"/>
                  </a:lnTo>
                  <a:lnTo>
                    <a:pt x="878370" y="1947024"/>
                  </a:lnTo>
                  <a:lnTo>
                    <a:pt x="817321" y="1947024"/>
                  </a:lnTo>
                  <a:lnTo>
                    <a:pt x="817321" y="2244280"/>
                  </a:lnTo>
                  <a:lnTo>
                    <a:pt x="871943" y="2244280"/>
                  </a:lnTo>
                  <a:lnTo>
                    <a:pt x="878370" y="2237854"/>
                  </a:lnTo>
                  <a:lnTo>
                    <a:pt x="878370" y="2165007"/>
                  </a:lnTo>
                  <a:lnTo>
                    <a:pt x="949604" y="2165007"/>
                  </a:lnTo>
                  <a:lnTo>
                    <a:pt x="949604" y="2114664"/>
                  </a:lnTo>
                  <a:lnTo>
                    <a:pt x="878370" y="2114664"/>
                  </a:lnTo>
                  <a:lnTo>
                    <a:pt x="878370" y="2045576"/>
                  </a:lnTo>
                  <a:lnTo>
                    <a:pt x="949604" y="2045576"/>
                  </a:lnTo>
                  <a:lnTo>
                    <a:pt x="949604" y="1995233"/>
                  </a:lnTo>
                  <a:close/>
                </a:path>
                <a:path w="8780780" h="2469515">
                  <a:moveTo>
                    <a:pt x="1220076" y="2163940"/>
                  </a:moveTo>
                  <a:lnTo>
                    <a:pt x="1210170" y="2121624"/>
                  </a:lnTo>
                  <a:lnTo>
                    <a:pt x="1183119" y="2088692"/>
                  </a:lnTo>
                  <a:lnTo>
                    <a:pt x="1161694" y="2074316"/>
                  </a:lnTo>
                  <a:lnTo>
                    <a:pt x="1161694" y="2151088"/>
                  </a:lnTo>
                  <a:lnTo>
                    <a:pt x="1161694" y="2176792"/>
                  </a:lnTo>
                  <a:lnTo>
                    <a:pt x="1131709" y="2211070"/>
                  </a:lnTo>
                  <a:lnTo>
                    <a:pt x="1093139" y="2218042"/>
                  </a:lnTo>
                  <a:lnTo>
                    <a:pt x="1076121" y="2217826"/>
                  </a:lnTo>
                  <a:lnTo>
                    <a:pt x="1034211" y="2196477"/>
                  </a:lnTo>
                  <a:lnTo>
                    <a:pt x="1026198" y="2163940"/>
                  </a:lnTo>
                  <a:lnTo>
                    <a:pt x="1026490" y="2147938"/>
                  </a:lnTo>
                  <a:lnTo>
                    <a:pt x="1056652" y="2115070"/>
                  </a:lnTo>
                  <a:lnTo>
                    <a:pt x="1093139" y="2109317"/>
                  </a:lnTo>
                  <a:lnTo>
                    <a:pt x="1101077" y="2109368"/>
                  </a:lnTo>
                  <a:lnTo>
                    <a:pt x="1150454" y="2131276"/>
                  </a:lnTo>
                  <a:lnTo>
                    <a:pt x="1161694" y="2151088"/>
                  </a:lnTo>
                  <a:lnTo>
                    <a:pt x="1161694" y="2074316"/>
                  </a:lnTo>
                  <a:lnTo>
                    <a:pt x="1119022" y="2060968"/>
                  </a:lnTo>
                  <a:lnTo>
                    <a:pt x="1093139" y="2060041"/>
                  </a:lnTo>
                  <a:lnTo>
                    <a:pt x="1077607" y="2060155"/>
                  </a:lnTo>
                  <a:lnTo>
                    <a:pt x="1030287" y="2072081"/>
                  </a:lnTo>
                  <a:lnTo>
                    <a:pt x="993216" y="2096884"/>
                  </a:lnTo>
                  <a:lnTo>
                    <a:pt x="970394" y="2133142"/>
                  </a:lnTo>
                  <a:lnTo>
                    <a:pt x="966216" y="2163940"/>
                  </a:lnTo>
                  <a:lnTo>
                    <a:pt x="966368" y="2178177"/>
                  </a:lnTo>
                  <a:lnTo>
                    <a:pt x="982116" y="2218258"/>
                  </a:lnTo>
                  <a:lnTo>
                    <a:pt x="1013853" y="2247735"/>
                  </a:lnTo>
                  <a:lnTo>
                    <a:pt x="1057592" y="2264791"/>
                  </a:lnTo>
                  <a:lnTo>
                    <a:pt x="1093139" y="2267851"/>
                  </a:lnTo>
                  <a:lnTo>
                    <a:pt x="1108684" y="2267724"/>
                  </a:lnTo>
                  <a:lnTo>
                    <a:pt x="1156423" y="2255799"/>
                  </a:lnTo>
                  <a:lnTo>
                    <a:pt x="1193190" y="2230996"/>
                  </a:lnTo>
                  <a:lnTo>
                    <a:pt x="1215898" y="2195157"/>
                  </a:lnTo>
                  <a:lnTo>
                    <a:pt x="1219936" y="2176792"/>
                  </a:lnTo>
                  <a:lnTo>
                    <a:pt x="1220076" y="2163940"/>
                  </a:lnTo>
                  <a:close/>
                </a:path>
                <a:path w="8780780" h="2469515">
                  <a:moveTo>
                    <a:pt x="1230795" y="1996300"/>
                  </a:moveTo>
                  <a:lnTo>
                    <a:pt x="1122603" y="1996300"/>
                  </a:lnTo>
                  <a:lnTo>
                    <a:pt x="1122603" y="1935784"/>
                  </a:lnTo>
                  <a:lnTo>
                    <a:pt x="1060475" y="1935784"/>
                  </a:lnTo>
                  <a:lnTo>
                    <a:pt x="1060475" y="1996300"/>
                  </a:lnTo>
                  <a:lnTo>
                    <a:pt x="952817" y="1996300"/>
                  </a:lnTo>
                  <a:lnTo>
                    <a:pt x="952817" y="2044509"/>
                  </a:lnTo>
                  <a:lnTo>
                    <a:pt x="1230795" y="2044509"/>
                  </a:lnTo>
                  <a:lnTo>
                    <a:pt x="1230795" y="1996300"/>
                  </a:lnTo>
                  <a:close/>
                </a:path>
                <a:path w="8780780" h="2469515">
                  <a:moveTo>
                    <a:pt x="1260360" y="822540"/>
                  </a:moveTo>
                  <a:lnTo>
                    <a:pt x="1219784" y="811618"/>
                  </a:lnTo>
                  <a:lnTo>
                    <a:pt x="1175181" y="794004"/>
                  </a:lnTo>
                  <a:lnTo>
                    <a:pt x="1131900" y="767372"/>
                  </a:lnTo>
                  <a:lnTo>
                    <a:pt x="1126794" y="764159"/>
                  </a:lnTo>
                  <a:lnTo>
                    <a:pt x="1113015" y="753516"/>
                  </a:lnTo>
                  <a:lnTo>
                    <a:pt x="1103947" y="742175"/>
                  </a:lnTo>
                  <a:lnTo>
                    <a:pt x="1094333" y="725068"/>
                  </a:lnTo>
                  <a:lnTo>
                    <a:pt x="1091653" y="719709"/>
                  </a:lnTo>
                  <a:lnTo>
                    <a:pt x="1229296" y="719709"/>
                  </a:lnTo>
                  <a:lnTo>
                    <a:pt x="1229296" y="671512"/>
                  </a:lnTo>
                  <a:lnTo>
                    <a:pt x="880630" y="671512"/>
                  </a:lnTo>
                  <a:lnTo>
                    <a:pt x="880630" y="719709"/>
                  </a:lnTo>
                  <a:lnTo>
                    <a:pt x="1019352" y="719709"/>
                  </a:lnTo>
                  <a:lnTo>
                    <a:pt x="1016673" y="724535"/>
                  </a:lnTo>
                  <a:lnTo>
                    <a:pt x="982027" y="764857"/>
                  </a:lnTo>
                  <a:lnTo>
                    <a:pt x="934821" y="793813"/>
                  </a:lnTo>
                  <a:lnTo>
                    <a:pt x="890206" y="811326"/>
                  </a:lnTo>
                  <a:lnTo>
                    <a:pt x="849033" y="822540"/>
                  </a:lnTo>
                  <a:lnTo>
                    <a:pt x="883310" y="864323"/>
                  </a:lnTo>
                  <a:lnTo>
                    <a:pt x="943013" y="843445"/>
                  </a:lnTo>
                  <a:lnTo>
                    <a:pt x="990028" y="820013"/>
                  </a:lnTo>
                  <a:lnTo>
                    <a:pt x="1032294" y="791108"/>
                  </a:lnTo>
                  <a:lnTo>
                    <a:pt x="1054696" y="767372"/>
                  </a:lnTo>
                  <a:lnTo>
                    <a:pt x="1063371" y="777214"/>
                  </a:lnTo>
                  <a:lnTo>
                    <a:pt x="1101636" y="807847"/>
                  </a:lnTo>
                  <a:lnTo>
                    <a:pt x="1147013" y="833983"/>
                  </a:lnTo>
                  <a:lnTo>
                    <a:pt x="1195260" y="854456"/>
                  </a:lnTo>
                  <a:lnTo>
                    <a:pt x="1227162" y="864323"/>
                  </a:lnTo>
                  <a:lnTo>
                    <a:pt x="1260360" y="822540"/>
                  </a:lnTo>
                  <a:close/>
                </a:path>
                <a:path w="8780780" h="2469515">
                  <a:moveTo>
                    <a:pt x="1294104" y="888415"/>
                  </a:moveTo>
                  <a:lnTo>
                    <a:pt x="811542" y="888415"/>
                  </a:lnTo>
                  <a:lnTo>
                    <a:pt x="811542" y="939304"/>
                  </a:lnTo>
                  <a:lnTo>
                    <a:pt x="1023632" y="939304"/>
                  </a:lnTo>
                  <a:lnTo>
                    <a:pt x="1023632" y="984288"/>
                  </a:lnTo>
                  <a:lnTo>
                    <a:pt x="980300" y="987171"/>
                  </a:lnTo>
                  <a:lnTo>
                    <a:pt x="934605" y="999248"/>
                  </a:lnTo>
                  <a:lnTo>
                    <a:pt x="888860" y="1029398"/>
                  </a:lnTo>
                  <a:lnTo>
                    <a:pt x="872591" y="1082840"/>
                  </a:lnTo>
                  <a:lnTo>
                    <a:pt x="873328" y="1111415"/>
                  </a:lnTo>
                  <a:lnTo>
                    <a:pt x="919187" y="1156754"/>
                  </a:lnTo>
                  <a:lnTo>
                    <a:pt x="970940" y="1178775"/>
                  </a:lnTo>
                  <a:lnTo>
                    <a:pt x="1053630" y="1181925"/>
                  </a:lnTo>
                  <a:lnTo>
                    <a:pt x="1105128" y="1181519"/>
                  </a:lnTo>
                  <a:lnTo>
                    <a:pt x="1159637" y="1170965"/>
                  </a:lnTo>
                  <a:lnTo>
                    <a:pt x="1214577" y="1140193"/>
                  </a:lnTo>
                  <a:lnTo>
                    <a:pt x="1234122" y="1082840"/>
                  </a:lnTo>
                  <a:lnTo>
                    <a:pt x="1233525" y="1057363"/>
                  </a:lnTo>
                  <a:lnTo>
                    <a:pt x="1229334" y="1041704"/>
                  </a:lnTo>
                  <a:lnTo>
                    <a:pt x="1220330" y="1031963"/>
                  </a:lnTo>
                  <a:lnTo>
                    <a:pt x="1217968" y="1029398"/>
                  </a:lnTo>
                  <a:lnTo>
                    <a:pt x="1195819" y="1014018"/>
                  </a:lnTo>
                  <a:lnTo>
                    <a:pt x="1173060" y="999591"/>
                  </a:lnTo>
                  <a:lnTo>
                    <a:pt x="1173060" y="1082840"/>
                  </a:lnTo>
                  <a:lnTo>
                    <a:pt x="1172616" y="1095756"/>
                  </a:lnTo>
                  <a:lnTo>
                    <a:pt x="1127290" y="1126350"/>
                  </a:lnTo>
                  <a:lnTo>
                    <a:pt x="1079220" y="1131976"/>
                  </a:lnTo>
                  <a:lnTo>
                    <a:pt x="1016952" y="1131900"/>
                  </a:lnTo>
                  <a:lnTo>
                    <a:pt x="962571" y="1118730"/>
                  </a:lnTo>
                  <a:lnTo>
                    <a:pt x="934186" y="1082840"/>
                  </a:lnTo>
                  <a:lnTo>
                    <a:pt x="934631" y="1070229"/>
                  </a:lnTo>
                  <a:lnTo>
                    <a:pt x="980376" y="1038174"/>
                  </a:lnTo>
                  <a:lnTo>
                    <a:pt x="1053630" y="1031963"/>
                  </a:lnTo>
                  <a:lnTo>
                    <a:pt x="1090295" y="1032192"/>
                  </a:lnTo>
                  <a:lnTo>
                    <a:pt x="1144676" y="1046683"/>
                  </a:lnTo>
                  <a:lnTo>
                    <a:pt x="1173060" y="1082840"/>
                  </a:lnTo>
                  <a:lnTo>
                    <a:pt x="1173060" y="999591"/>
                  </a:lnTo>
                  <a:lnTo>
                    <a:pt x="1172527" y="999248"/>
                  </a:lnTo>
                  <a:lnTo>
                    <a:pt x="1153083" y="991222"/>
                  </a:lnTo>
                  <a:lnTo>
                    <a:pt x="1126947" y="987171"/>
                  </a:lnTo>
                  <a:lnTo>
                    <a:pt x="1083614" y="984288"/>
                  </a:lnTo>
                  <a:lnTo>
                    <a:pt x="1083614" y="939304"/>
                  </a:lnTo>
                  <a:lnTo>
                    <a:pt x="1284998" y="939304"/>
                  </a:lnTo>
                  <a:lnTo>
                    <a:pt x="1293571" y="936091"/>
                  </a:lnTo>
                  <a:lnTo>
                    <a:pt x="1294104" y="928585"/>
                  </a:lnTo>
                  <a:lnTo>
                    <a:pt x="1294104" y="888415"/>
                  </a:lnTo>
                  <a:close/>
                </a:path>
                <a:path w="8780780" h="2469515">
                  <a:moveTo>
                    <a:pt x="1362544" y="2405494"/>
                  </a:moveTo>
                  <a:lnTo>
                    <a:pt x="1085646" y="2405494"/>
                  </a:lnTo>
                  <a:lnTo>
                    <a:pt x="1082433" y="2402814"/>
                  </a:lnTo>
                  <a:lnTo>
                    <a:pt x="1082433" y="2303729"/>
                  </a:lnTo>
                  <a:lnTo>
                    <a:pt x="1021372" y="2303729"/>
                  </a:lnTo>
                  <a:lnTo>
                    <a:pt x="1021372" y="2438158"/>
                  </a:lnTo>
                  <a:lnTo>
                    <a:pt x="1041196" y="2456904"/>
                  </a:lnTo>
                  <a:lnTo>
                    <a:pt x="1356118" y="2456904"/>
                  </a:lnTo>
                  <a:lnTo>
                    <a:pt x="1362544" y="2450477"/>
                  </a:lnTo>
                  <a:lnTo>
                    <a:pt x="1362544" y="2405494"/>
                  </a:lnTo>
                  <a:close/>
                </a:path>
                <a:path w="8780780" h="2469515">
                  <a:moveTo>
                    <a:pt x="1380337" y="1064628"/>
                  </a:moveTo>
                  <a:lnTo>
                    <a:pt x="1320355" y="1064628"/>
                  </a:lnTo>
                  <a:lnTo>
                    <a:pt x="1320355" y="1199603"/>
                  </a:lnTo>
                  <a:lnTo>
                    <a:pt x="1341234" y="1199603"/>
                  </a:lnTo>
                  <a:lnTo>
                    <a:pt x="1344993" y="1195844"/>
                  </a:lnTo>
                  <a:lnTo>
                    <a:pt x="1346593" y="1193177"/>
                  </a:lnTo>
                  <a:lnTo>
                    <a:pt x="1374444" y="1142822"/>
                  </a:lnTo>
                  <a:lnTo>
                    <a:pt x="1376591" y="1139075"/>
                  </a:lnTo>
                  <a:lnTo>
                    <a:pt x="1380337" y="1129436"/>
                  </a:lnTo>
                  <a:lnTo>
                    <a:pt x="1380337" y="1064628"/>
                  </a:lnTo>
                  <a:close/>
                </a:path>
                <a:path w="8780780" h="2469515">
                  <a:moveTo>
                    <a:pt x="1424673" y="2102345"/>
                  </a:moveTo>
                  <a:lnTo>
                    <a:pt x="1349159" y="2102345"/>
                  </a:lnTo>
                  <a:lnTo>
                    <a:pt x="1349159" y="1947024"/>
                  </a:lnTo>
                  <a:lnTo>
                    <a:pt x="1288630" y="1947024"/>
                  </a:lnTo>
                  <a:lnTo>
                    <a:pt x="1288630" y="2321941"/>
                  </a:lnTo>
                  <a:lnTo>
                    <a:pt x="1342732" y="2321941"/>
                  </a:lnTo>
                  <a:lnTo>
                    <a:pt x="1349159" y="2315514"/>
                  </a:lnTo>
                  <a:lnTo>
                    <a:pt x="1349159" y="2153767"/>
                  </a:lnTo>
                  <a:lnTo>
                    <a:pt x="1424673" y="2153767"/>
                  </a:lnTo>
                  <a:lnTo>
                    <a:pt x="1424673" y="2102345"/>
                  </a:lnTo>
                  <a:close/>
                </a:path>
                <a:path w="8780780" h="2469515">
                  <a:moveTo>
                    <a:pt x="1951177" y="705789"/>
                  </a:moveTo>
                  <a:lnTo>
                    <a:pt x="1932432" y="687578"/>
                  </a:lnTo>
                  <a:lnTo>
                    <a:pt x="1588579" y="687578"/>
                  </a:lnTo>
                  <a:lnTo>
                    <a:pt x="1588579" y="738987"/>
                  </a:lnTo>
                  <a:lnTo>
                    <a:pt x="1889582" y="738987"/>
                  </a:lnTo>
                  <a:lnTo>
                    <a:pt x="1889518" y="830961"/>
                  </a:lnTo>
                  <a:lnTo>
                    <a:pt x="1883562" y="880110"/>
                  </a:lnTo>
                  <a:lnTo>
                    <a:pt x="1872246" y="930643"/>
                  </a:lnTo>
                  <a:lnTo>
                    <a:pt x="1857819" y="976198"/>
                  </a:lnTo>
                  <a:lnTo>
                    <a:pt x="1847265" y="998753"/>
                  </a:lnTo>
                  <a:lnTo>
                    <a:pt x="1906181" y="998753"/>
                  </a:lnTo>
                  <a:lnTo>
                    <a:pt x="1924659" y="960196"/>
                  </a:lnTo>
                  <a:lnTo>
                    <a:pt x="1938858" y="912787"/>
                  </a:lnTo>
                  <a:lnTo>
                    <a:pt x="1947964" y="862711"/>
                  </a:lnTo>
                  <a:lnTo>
                    <a:pt x="1951126" y="828890"/>
                  </a:lnTo>
                  <a:lnTo>
                    <a:pt x="1951177" y="705789"/>
                  </a:lnTo>
                  <a:close/>
                </a:path>
                <a:path w="8780780" h="2469515">
                  <a:moveTo>
                    <a:pt x="1978202" y="1949170"/>
                  </a:moveTo>
                  <a:lnTo>
                    <a:pt x="1917674" y="1949170"/>
                  </a:lnTo>
                  <a:lnTo>
                    <a:pt x="1917674" y="2014512"/>
                  </a:lnTo>
                  <a:lnTo>
                    <a:pt x="1917674" y="2063254"/>
                  </a:lnTo>
                  <a:lnTo>
                    <a:pt x="1917674" y="2122170"/>
                  </a:lnTo>
                  <a:lnTo>
                    <a:pt x="1690052" y="2122170"/>
                  </a:lnTo>
                  <a:lnTo>
                    <a:pt x="1690052" y="2063254"/>
                  </a:lnTo>
                  <a:lnTo>
                    <a:pt x="1917674" y="2063254"/>
                  </a:lnTo>
                  <a:lnTo>
                    <a:pt x="1917674" y="2014512"/>
                  </a:lnTo>
                  <a:lnTo>
                    <a:pt x="1690052" y="2014512"/>
                  </a:lnTo>
                  <a:lnTo>
                    <a:pt x="1690052" y="1949170"/>
                  </a:lnTo>
                  <a:lnTo>
                    <a:pt x="1631137" y="1949170"/>
                  </a:lnTo>
                  <a:lnTo>
                    <a:pt x="1631137" y="2151621"/>
                  </a:lnTo>
                  <a:lnTo>
                    <a:pt x="1649349" y="2170366"/>
                  </a:lnTo>
                  <a:lnTo>
                    <a:pt x="1958911" y="2170366"/>
                  </a:lnTo>
                  <a:lnTo>
                    <a:pt x="1978202" y="2152154"/>
                  </a:lnTo>
                  <a:lnTo>
                    <a:pt x="1978202" y="2122170"/>
                  </a:lnTo>
                  <a:lnTo>
                    <a:pt x="1978202" y="2063254"/>
                  </a:lnTo>
                  <a:lnTo>
                    <a:pt x="1978202" y="2014512"/>
                  </a:lnTo>
                  <a:lnTo>
                    <a:pt x="1978202" y="1949170"/>
                  </a:lnTo>
                  <a:close/>
                </a:path>
                <a:path w="8780780" h="2469515">
                  <a:moveTo>
                    <a:pt x="1986229" y="2406027"/>
                  </a:moveTo>
                  <a:lnTo>
                    <a:pt x="1688439" y="2406027"/>
                  </a:lnTo>
                  <a:lnTo>
                    <a:pt x="1685226" y="2403348"/>
                  </a:lnTo>
                  <a:lnTo>
                    <a:pt x="1685226" y="2309622"/>
                  </a:lnTo>
                  <a:lnTo>
                    <a:pt x="1624177" y="2309622"/>
                  </a:lnTo>
                  <a:lnTo>
                    <a:pt x="1624177" y="2438704"/>
                  </a:lnTo>
                  <a:lnTo>
                    <a:pt x="1643989" y="2457450"/>
                  </a:lnTo>
                  <a:lnTo>
                    <a:pt x="1979803" y="2457450"/>
                  </a:lnTo>
                  <a:lnTo>
                    <a:pt x="1986229" y="2451023"/>
                  </a:lnTo>
                  <a:lnTo>
                    <a:pt x="1986229" y="2406027"/>
                  </a:lnTo>
                  <a:close/>
                </a:path>
                <a:path w="8780780" h="2469515">
                  <a:moveTo>
                    <a:pt x="2012226" y="1054989"/>
                  </a:moveTo>
                  <a:lnTo>
                    <a:pt x="1756752" y="1054989"/>
                  </a:lnTo>
                  <a:lnTo>
                    <a:pt x="1756752" y="845578"/>
                  </a:lnTo>
                  <a:lnTo>
                    <a:pt x="1695691" y="845578"/>
                  </a:lnTo>
                  <a:lnTo>
                    <a:pt x="1695691" y="1054989"/>
                  </a:lnTo>
                  <a:lnTo>
                    <a:pt x="1528597" y="1054989"/>
                  </a:lnTo>
                  <a:lnTo>
                    <a:pt x="1528597" y="1106411"/>
                  </a:lnTo>
                  <a:lnTo>
                    <a:pt x="2005799" y="1106411"/>
                  </a:lnTo>
                  <a:lnTo>
                    <a:pt x="2012226" y="1099985"/>
                  </a:lnTo>
                  <a:lnTo>
                    <a:pt x="2012226" y="1054989"/>
                  </a:lnTo>
                  <a:close/>
                </a:path>
                <a:path w="8780780" h="2469515">
                  <a:moveTo>
                    <a:pt x="2044077" y="2211070"/>
                  </a:moveTo>
                  <a:lnTo>
                    <a:pt x="1561503" y="2211070"/>
                  </a:lnTo>
                  <a:lnTo>
                    <a:pt x="1561503" y="2263025"/>
                  </a:lnTo>
                  <a:lnTo>
                    <a:pt x="1783778" y="2263025"/>
                  </a:lnTo>
                  <a:lnTo>
                    <a:pt x="1783778" y="2356751"/>
                  </a:lnTo>
                  <a:lnTo>
                    <a:pt x="1838947" y="2356751"/>
                  </a:lnTo>
                  <a:lnTo>
                    <a:pt x="1845373" y="2350325"/>
                  </a:lnTo>
                  <a:lnTo>
                    <a:pt x="1845373" y="2263025"/>
                  </a:lnTo>
                  <a:lnTo>
                    <a:pt x="2037651" y="2263025"/>
                  </a:lnTo>
                  <a:lnTo>
                    <a:pt x="2044077" y="2256599"/>
                  </a:lnTo>
                  <a:lnTo>
                    <a:pt x="2044077" y="2211070"/>
                  </a:lnTo>
                  <a:close/>
                </a:path>
                <a:path w="8780780" h="2469515">
                  <a:moveTo>
                    <a:pt x="2308593" y="1311402"/>
                  </a:moveTo>
                  <a:lnTo>
                    <a:pt x="2249678" y="1311402"/>
                  </a:lnTo>
                  <a:lnTo>
                    <a:pt x="2249678" y="1399781"/>
                  </a:lnTo>
                  <a:lnTo>
                    <a:pt x="2249678" y="1449057"/>
                  </a:lnTo>
                  <a:lnTo>
                    <a:pt x="2249678" y="1528851"/>
                  </a:lnTo>
                  <a:lnTo>
                    <a:pt x="2113635" y="1528851"/>
                  </a:lnTo>
                  <a:lnTo>
                    <a:pt x="2113635" y="1449057"/>
                  </a:lnTo>
                  <a:lnTo>
                    <a:pt x="2249678" y="1449057"/>
                  </a:lnTo>
                  <a:lnTo>
                    <a:pt x="2249678" y="1399781"/>
                  </a:lnTo>
                  <a:lnTo>
                    <a:pt x="2113635" y="1399781"/>
                  </a:lnTo>
                  <a:lnTo>
                    <a:pt x="2113635" y="1311402"/>
                  </a:lnTo>
                  <a:lnTo>
                    <a:pt x="2054720" y="1311402"/>
                  </a:lnTo>
                  <a:lnTo>
                    <a:pt x="2054720" y="1559915"/>
                  </a:lnTo>
                  <a:lnTo>
                    <a:pt x="2072932" y="1578660"/>
                  </a:lnTo>
                  <a:lnTo>
                    <a:pt x="2289314" y="1578660"/>
                  </a:lnTo>
                  <a:lnTo>
                    <a:pt x="2308593" y="1560449"/>
                  </a:lnTo>
                  <a:lnTo>
                    <a:pt x="2308593" y="1528851"/>
                  </a:lnTo>
                  <a:lnTo>
                    <a:pt x="2308593" y="1449057"/>
                  </a:lnTo>
                  <a:lnTo>
                    <a:pt x="2308593" y="1399781"/>
                  </a:lnTo>
                  <a:lnTo>
                    <a:pt x="2308593" y="1311402"/>
                  </a:lnTo>
                  <a:close/>
                </a:path>
                <a:path w="8780780" h="2469515">
                  <a:moveTo>
                    <a:pt x="2327275" y="2134260"/>
                  </a:moveTo>
                  <a:lnTo>
                    <a:pt x="2319375" y="2086279"/>
                  </a:lnTo>
                  <a:lnTo>
                    <a:pt x="2304338" y="2040788"/>
                  </a:lnTo>
                  <a:lnTo>
                    <a:pt x="2288806" y="2015045"/>
                  </a:lnTo>
                  <a:lnTo>
                    <a:pt x="2284298" y="2007781"/>
                  </a:lnTo>
                  <a:lnTo>
                    <a:pt x="2276386" y="1997608"/>
                  </a:lnTo>
                  <a:lnTo>
                    <a:pt x="2266670" y="1989391"/>
                  </a:lnTo>
                  <a:lnTo>
                    <a:pt x="2265743" y="1988769"/>
                  </a:lnTo>
                  <a:lnTo>
                    <a:pt x="2265743" y="2141309"/>
                  </a:lnTo>
                  <a:lnTo>
                    <a:pt x="2265743" y="2170887"/>
                  </a:lnTo>
                  <a:lnTo>
                    <a:pt x="2258479" y="2223566"/>
                  </a:lnTo>
                  <a:lnTo>
                    <a:pt x="2241258" y="2265134"/>
                  </a:lnTo>
                  <a:lnTo>
                    <a:pt x="2207260" y="2294788"/>
                  </a:lnTo>
                  <a:lnTo>
                    <a:pt x="2187613" y="2296236"/>
                  </a:lnTo>
                  <a:lnTo>
                    <a:pt x="2175624" y="2296058"/>
                  </a:lnTo>
                  <a:lnTo>
                    <a:pt x="2138438" y="2272195"/>
                  </a:lnTo>
                  <a:lnTo>
                    <a:pt x="2119122" y="2233333"/>
                  </a:lnTo>
                  <a:lnTo>
                    <a:pt x="2110917" y="2193086"/>
                  </a:lnTo>
                  <a:lnTo>
                    <a:pt x="2108949" y="2141309"/>
                  </a:lnTo>
                  <a:lnTo>
                    <a:pt x="2109419" y="2132469"/>
                  </a:lnTo>
                  <a:lnTo>
                    <a:pt x="2115794" y="2094522"/>
                  </a:lnTo>
                  <a:lnTo>
                    <a:pt x="2132901" y="2051494"/>
                  </a:lnTo>
                  <a:lnTo>
                    <a:pt x="2160727" y="2020925"/>
                  </a:lnTo>
                  <a:lnTo>
                    <a:pt x="2187613" y="2015045"/>
                  </a:lnTo>
                  <a:lnTo>
                    <a:pt x="2199919" y="2015261"/>
                  </a:lnTo>
                  <a:lnTo>
                    <a:pt x="2232317" y="2037346"/>
                  </a:lnTo>
                  <a:lnTo>
                    <a:pt x="2253348" y="2076234"/>
                  </a:lnTo>
                  <a:lnTo>
                    <a:pt x="2264003" y="2123033"/>
                  </a:lnTo>
                  <a:lnTo>
                    <a:pt x="2265743" y="2141309"/>
                  </a:lnTo>
                  <a:lnTo>
                    <a:pt x="2265743" y="1988769"/>
                  </a:lnTo>
                  <a:lnTo>
                    <a:pt x="2223262" y="1963661"/>
                  </a:lnTo>
                  <a:lnTo>
                    <a:pt x="2187613" y="1961489"/>
                  </a:lnTo>
                  <a:lnTo>
                    <a:pt x="2165527" y="1961756"/>
                  </a:lnTo>
                  <a:lnTo>
                    <a:pt x="2123605" y="1978901"/>
                  </a:lnTo>
                  <a:lnTo>
                    <a:pt x="2090394" y="2007781"/>
                  </a:lnTo>
                  <a:lnTo>
                    <a:pt x="2070354" y="2040788"/>
                  </a:lnTo>
                  <a:lnTo>
                    <a:pt x="2055329" y="2086279"/>
                  </a:lnTo>
                  <a:lnTo>
                    <a:pt x="2047417" y="2134260"/>
                  </a:lnTo>
                  <a:lnTo>
                    <a:pt x="2047417" y="2177453"/>
                  </a:lnTo>
                  <a:lnTo>
                    <a:pt x="2055329" y="2228748"/>
                  </a:lnTo>
                  <a:lnTo>
                    <a:pt x="2070468" y="2274951"/>
                  </a:lnTo>
                  <a:lnTo>
                    <a:pt x="2098802" y="2316784"/>
                  </a:lnTo>
                  <a:lnTo>
                    <a:pt x="2140051" y="2343124"/>
                  </a:lnTo>
                  <a:lnTo>
                    <a:pt x="2187613" y="2349792"/>
                  </a:lnTo>
                  <a:lnTo>
                    <a:pt x="2209393" y="2349550"/>
                  </a:lnTo>
                  <a:lnTo>
                    <a:pt x="2250808" y="2333993"/>
                  </a:lnTo>
                  <a:lnTo>
                    <a:pt x="2283879" y="2307031"/>
                  </a:lnTo>
                  <a:lnTo>
                    <a:pt x="2310193" y="2263063"/>
                  </a:lnTo>
                  <a:lnTo>
                    <a:pt x="2324011" y="2207704"/>
                  </a:lnTo>
                  <a:lnTo>
                    <a:pt x="2327275" y="2177453"/>
                  </a:lnTo>
                  <a:lnTo>
                    <a:pt x="2327275" y="2134260"/>
                  </a:lnTo>
                  <a:close/>
                </a:path>
                <a:path w="8780780" h="2469515">
                  <a:moveTo>
                    <a:pt x="2419667" y="674725"/>
                  </a:moveTo>
                  <a:lnTo>
                    <a:pt x="2359685" y="674725"/>
                  </a:lnTo>
                  <a:lnTo>
                    <a:pt x="2359685" y="722922"/>
                  </a:lnTo>
                  <a:lnTo>
                    <a:pt x="2359685" y="873429"/>
                  </a:lnTo>
                  <a:lnTo>
                    <a:pt x="2227935" y="873429"/>
                  </a:lnTo>
                  <a:lnTo>
                    <a:pt x="2227935" y="722922"/>
                  </a:lnTo>
                  <a:lnTo>
                    <a:pt x="2359685" y="722922"/>
                  </a:lnTo>
                  <a:lnTo>
                    <a:pt x="2359685" y="674725"/>
                  </a:lnTo>
                  <a:lnTo>
                    <a:pt x="2167407" y="674725"/>
                  </a:lnTo>
                  <a:lnTo>
                    <a:pt x="2167407" y="900734"/>
                  </a:lnTo>
                  <a:lnTo>
                    <a:pt x="2187219" y="919480"/>
                  </a:lnTo>
                  <a:lnTo>
                    <a:pt x="2399855" y="919480"/>
                  </a:lnTo>
                  <a:lnTo>
                    <a:pt x="2419667" y="900734"/>
                  </a:lnTo>
                  <a:lnTo>
                    <a:pt x="2419667" y="873429"/>
                  </a:lnTo>
                  <a:lnTo>
                    <a:pt x="2419667" y="722922"/>
                  </a:lnTo>
                  <a:lnTo>
                    <a:pt x="2419667" y="674725"/>
                  </a:lnTo>
                  <a:close/>
                </a:path>
                <a:path w="8780780" h="2469515">
                  <a:moveTo>
                    <a:pt x="2452027" y="1706448"/>
                  </a:moveTo>
                  <a:lnTo>
                    <a:pt x="2438819" y="1667535"/>
                  </a:lnTo>
                  <a:lnTo>
                    <a:pt x="2431440" y="1657400"/>
                  </a:lnTo>
                  <a:lnTo>
                    <a:pt x="2429891" y="1655673"/>
                  </a:lnTo>
                  <a:lnTo>
                    <a:pt x="2393213" y="1629511"/>
                  </a:lnTo>
                  <a:lnTo>
                    <a:pt x="2393213" y="1716849"/>
                  </a:lnTo>
                  <a:lnTo>
                    <a:pt x="2393048" y="1727238"/>
                  </a:lnTo>
                  <a:lnTo>
                    <a:pt x="2364308" y="1759546"/>
                  </a:lnTo>
                  <a:lnTo>
                    <a:pt x="2305545" y="1773669"/>
                  </a:lnTo>
                  <a:lnTo>
                    <a:pt x="2288908" y="1774672"/>
                  </a:lnTo>
                  <a:lnTo>
                    <a:pt x="2268829" y="1774659"/>
                  </a:lnTo>
                  <a:lnTo>
                    <a:pt x="2229497" y="1770786"/>
                  </a:lnTo>
                  <a:lnTo>
                    <a:pt x="2188286" y="1756410"/>
                  </a:lnTo>
                  <a:lnTo>
                    <a:pt x="2165591" y="1716849"/>
                  </a:lnTo>
                  <a:lnTo>
                    <a:pt x="2165756" y="1706448"/>
                  </a:lnTo>
                  <a:lnTo>
                    <a:pt x="2194496" y="1673910"/>
                  </a:lnTo>
                  <a:lnTo>
                    <a:pt x="2253272" y="1658531"/>
                  </a:lnTo>
                  <a:lnTo>
                    <a:pt x="2279675" y="1657400"/>
                  </a:lnTo>
                  <a:lnTo>
                    <a:pt x="2290203" y="1657438"/>
                  </a:lnTo>
                  <a:lnTo>
                    <a:pt x="2329307" y="1661731"/>
                  </a:lnTo>
                  <a:lnTo>
                    <a:pt x="2370518" y="1677212"/>
                  </a:lnTo>
                  <a:lnTo>
                    <a:pt x="2393213" y="1716849"/>
                  </a:lnTo>
                  <a:lnTo>
                    <a:pt x="2393213" y="1629511"/>
                  </a:lnTo>
                  <a:lnTo>
                    <a:pt x="2341600" y="1613230"/>
                  </a:lnTo>
                  <a:lnTo>
                    <a:pt x="2303081" y="1608378"/>
                  </a:lnTo>
                  <a:lnTo>
                    <a:pt x="2279129" y="1607591"/>
                  </a:lnTo>
                  <a:lnTo>
                    <a:pt x="2269553" y="1607616"/>
                  </a:lnTo>
                  <a:lnTo>
                    <a:pt x="2225002" y="1611668"/>
                  </a:lnTo>
                  <a:lnTo>
                    <a:pt x="2186787" y="1620837"/>
                  </a:lnTo>
                  <a:lnTo>
                    <a:pt x="2151596" y="1637004"/>
                  </a:lnTo>
                  <a:lnTo>
                    <a:pt x="2119998" y="1667535"/>
                  </a:lnTo>
                  <a:lnTo>
                    <a:pt x="2106803" y="1703578"/>
                  </a:lnTo>
                  <a:lnTo>
                    <a:pt x="2106777" y="1706448"/>
                  </a:lnTo>
                  <a:lnTo>
                    <a:pt x="2106803" y="1730121"/>
                  </a:lnTo>
                  <a:lnTo>
                    <a:pt x="2123948" y="1771980"/>
                  </a:lnTo>
                  <a:lnTo>
                    <a:pt x="2157946" y="1799742"/>
                  </a:lnTo>
                  <a:lnTo>
                    <a:pt x="2194331" y="1813979"/>
                  </a:lnTo>
                  <a:lnTo>
                    <a:pt x="2232761" y="1821891"/>
                  </a:lnTo>
                  <a:lnTo>
                    <a:pt x="2279129" y="1824507"/>
                  </a:lnTo>
                  <a:lnTo>
                    <a:pt x="2288730" y="1824482"/>
                  </a:lnTo>
                  <a:lnTo>
                    <a:pt x="2333764" y="1820913"/>
                  </a:lnTo>
                  <a:lnTo>
                    <a:pt x="2372156" y="1811820"/>
                  </a:lnTo>
                  <a:lnTo>
                    <a:pt x="2407678" y="1796618"/>
                  </a:lnTo>
                  <a:lnTo>
                    <a:pt x="2432837" y="1774685"/>
                  </a:lnTo>
                  <a:lnTo>
                    <a:pt x="2434856" y="1772488"/>
                  </a:lnTo>
                  <a:lnTo>
                    <a:pt x="2452001" y="1730121"/>
                  </a:lnTo>
                  <a:lnTo>
                    <a:pt x="2452027" y="1706448"/>
                  </a:lnTo>
                  <a:close/>
                </a:path>
                <a:path w="8780780" h="2469515">
                  <a:moveTo>
                    <a:pt x="2523426" y="2030577"/>
                  </a:moveTo>
                  <a:lnTo>
                    <a:pt x="2451658" y="2030577"/>
                  </a:lnTo>
                  <a:lnTo>
                    <a:pt x="2451658" y="1946490"/>
                  </a:lnTo>
                  <a:lnTo>
                    <a:pt x="2390597" y="1946490"/>
                  </a:lnTo>
                  <a:lnTo>
                    <a:pt x="2390597" y="2456904"/>
                  </a:lnTo>
                  <a:lnTo>
                    <a:pt x="2445232" y="2456904"/>
                  </a:lnTo>
                  <a:lnTo>
                    <a:pt x="2451658" y="2450477"/>
                  </a:lnTo>
                  <a:lnTo>
                    <a:pt x="2451658" y="2274811"/>
                  </a:lnTo>
                  <a:lnTo>
                    <a:pt x="2523426" y="2274811"/>
                  </a:lnTo>
                  <a:lnTo>
                    <a:pt x="2523426" y="2222855"/>
                  </a:lnTo>
                  <a:lnTo>
                    <a:pt x="2451658" y="2222855"/>
                  </a:lnTo>
                  <a:lnTo>
                    <a:pt x="2451658" y="2082533"/>
                  </a:lnTo>
                  <a:lnTo>
                    <a:pt x="2523426" y="2082533"/>
                  </a:lnTo>
                  <a:lnTo>
                    <a:pt x="2523426" y="2030577"/>
                  </a:lnTo>
                  <a:close/>
                </a:path>
                <a:path w="8780780" h="2469515">
                  <a:moveTo>
                    <a:pt x="2524429" y="1412100"/>
                  </a:moveTo>
                  <a:lnTo>
                    <a:pt x="2451595" y="1412100"/>
                  </a:lnTo>
                  <a:lnTo>
                    <a:pt x="2451595" y="1304442"/>
                  </a:lnTo>
                  <a:lnTo>
                    <a:pt x="2391613" y="1304442"/>
                  </a:lnTo>
                  <a:lnTo>
                    <a:pt x="2391613" y="1597952"/>
                  </a:lnTo>
                  <a:lnTo>
                    <a:pt x="2445169" y="1597952"/>
                  </a:lnTo>
                  <a:lnTo>
                    <a:pt x="2451595" y="1591513"/>
                  </a:lnTo>
                  <a:lnTo>
                    <a:pt x="2451595" y="1463509"/>
                  </a:lnTo>
                  <a:lnTo>
                    <a:pt x="2524429" y="1463509"/>
                  </a:lnTo>
                  <a:lnTo>
                    <a:pt x="2524429" y="1412100"/>
                  </a:lnTo>
                  <a:close/>
                </a:path>
                <a:path w="8780780" h="2469515">
                  <a:moveTo>
                    <a:pt x="2565349" y="661873"/>
                  </a:moveTo>
                  <a:lnTo>
                    <a:pt x="2505900" y="661873"/>
                  </a:lnTo>
                  <a:lnTo>
                    <a:pt x="2505900" y="949477"/>
                  </a:lnTo>
                  <a:lnTo>
                    <a:pt x="2558923" y="949477"/>
                  </a:lnTo>
                  <a:lnTo>
                    <a:pt x="2565349" y="943051"/>
                  </a:lnTo>
                  <a:lnTo>
                    <a:pt x="2565349" y="661873"/>
                  </a:lnTo>
                  <a:close/>
                </a:path>
                <a:path w="8780780" h="2469515">
                  <a:moveTo>
                    <a:pt x="2594279" y="1131582"/>
                  </a:moveTo>
                  <a:lnTo>
                    <a:pt x="2538438" y="1117117"/>
                  </a:lnTo>
                  <a:lnTo>
                    <a:pt x="2492273" y="1098181"/>
                  </a:lnTo>
                  <a:lnTo>
                    <a:pt x="2476703" y="1089799"/>
                  </a:lnTo>
                  <a:lnTo>
                    <a:pt x="2474874" y="1088707"/>
                  </a:lnTo>
                  <a:lnTo>
                    <a:pt x="2438806" y="1061275"/>
                  </a:lnTo>
                  <a:lnTo>
                    <a:pt x="2429853" y="1048562"/>
                  </a:lnTo>
                  <a:lnTo>
                    <a:pt x="2563749" y="1048562"/>
                  </a:lnTo>
                  <a:lnTo>
                    <a:pt x="2570175" y="1042136"/>
                  </a:lnTo>
                  <a:lnTo>
                    <a:pt x="2570175" y="997686"/>
                  </a:lnTo>
                  <a:lnTo>
                    <a:pt x="2422880" y="997686"/>
                  </a:lnTo>
                  <a:lnTo>
                    <a:pt x="2422880" y="939838"/>
                  </a:lnTo>
                  <a:lnTo>
                    <a:pt x="2361285" y="939838"/>
                  </a:lnTo>
                  <a:lnTo>
                    <a:pt x="2361285" y="997686"/>
                  </a:lnTo>
                  <a:lnTo>
                    <a:pt x="2214537" y="997686"/>
                  </a:lnTo>
                  <a:lnTo>
                    <a:pt x="2214537" y="1048562"/>
                  </a:lnTo>
                  <a:lnTo>
                    <a:pt x="2354326" y="1048562"/>
                  </a:lnTo>
                  <a:lnTo>
                    <a:pt x="2352192" y="1051775"/>
                  </a:lnTo>
                  <a:lnTo>
                    <a:pt x="2322461" y="1079627"/>
                  </a:lnTo>
                  <a:lnTo>
                    <a:pt x="2265756" y="1108659"/>
                  </a:lnTo>
                  <a:lnTo>
                    <a:pt x="2217128" y="1125169"/>
                  </a:lnTo>
                  <a:lnTo>
                    <a:pt x="2187219" y="1133182"/>
                  </a:lnTo>
                  <a:lnTo>
                    <a:pt x="2224176" y="1174432"/>
                  </a:lnTo>
                  <a:lnTo>
                    <a:pt x="2280589" y="1157605"/>
                  </a:lnTo>
                  <a:lnTo>
                    <a:pt x="2327148" y="1137920"/>
                  </a:lnTo>
                  <a:lnTo>
                    <a:pt x="2369845" y="1112329"/>
                  </a:lnTo>
                  <a:lnTo>
                    <a:pt x="2392896" y="1089799"/>
                  </a:lnTo>
                  <a:lnTo>
                    <a:pt x="2400617" y="1098359"/>
                  </a:lnTo>
                  <a:lnTo>
                    <a:pt x="2435669" y="1124712"/>
                  </a:lnTo>
                  <a:lnTo>
                    <a:pt x="2478265" y="1147013"/>
                  </a:lnTo>
                  <a:lnTo>
                    <a:pt x="2525128" y="1165009"/>
                  </a:lnTo>
                  <a:lnTo>
                    <a:pt x="2557856" y="1174432"/>
                  </a:lnTo>
                  <a:lnTo>
                    <a:pt x="2594279" y="1131582"/>
                  </a:lnTo>
                  <a:close/>
                </a:path>
                <a:path w="8780780" h="2469515">
                  <a:moveTo>
                    <a:pt x="2820085" y="1348892"/>
                  </a:moveTo>
                  <a:lnTo>
                    <a:pt x="2801340" y="1330147"/>
                  </a:lnTo>
                  <a:lnTo>
                    <a:pt x="2542108" y="1330147"/>
                  </a:lnTo>
                  <a:lnTo>
                    <a:pt x="2542108" y="1381036"/>
                  </a:lnTo>
                  <a:lnTo>
                    <a:pt x="2759557" y="1381036"/>
                  </a:lnTo>
                  <a:lnTo>
                    <a:pt x="2759494" y="1457274"/>
                  </a:lnTo>
                  <a:lnTo>
                    <a:pt x="2754007" y="1502206"/>
                  </a:lnTo>
                  <a:lnTo>
                    <a:pt x="2745397" y="1543215"/>
                  </a:lnTo>
                  <a:lnTo>
                    <a:pt x="2733217" y="1582343"/>
                  </a:lnTo>
                  <a:lnTo>
                    <a:pt x="2726347" y="1597952"/>
                  </a:lnTo>
                  <a:lnTo>
                    <a:pt x="2782595" y="1598485"/>
                  </a:lnTo>
                  <a:lnTo>
                    <a:pt x="2802217" y="1553375"/>
                  </a:lnTo>
                  <a:lnTo>
                    <a:pt x="2812732" y="1512176"/>
                  </a:lnTo>
                  <a:lnTo>
                    <a:pt x="2818955" y="1471739"/>
                  </a:lnTo>
                  <a:lnTo>
                    <a:pt x="2820035" y="1457274"/>
                  </a:lnTo>
                  <a:lnTo>
                    <a:pt x="2820085" y="1348892"/>
                  </a:lnTo>
                  <a:close/>
                </a:path>
                <a:path w="8780780" h="2469515">
                  <a:moveTo>
                    <a:pt x="2861322" y="1649895"/>
                  </a:moveTo>
                  <a:lnTo>
                    <a:pt x="2819222" y="1659839"/>
                  </a:lnTo>
                  <a:lnTo>
                    <a:pt x="2770136" y="1666976"/>
                  </a:lnTo>
                  <a:lnTo>
                    <a:pt x="2674937" y="1667535"/>
                  </a:lnTo>
                  <a:lnTo>
                    <a:pt x="2674937" y="1479575"/>
                  </a:lnTo>
                  <a:lnTo>
                    <a:pt x="2614955" y="1479575"/>
                  </a:lnTo>
                  <a:lnTo>
                    <a:pt x="2614955" y="1667548"/>
                  </a:lnTo>
                  <a:lnTo>
                    <a:pt x="2517470" y="1667573"/>
                  </a:lnTo>
                  <a:lnTo>
                    <a:pt x="2517470" y="1717916"/>
                  </a:lnTo>
                  <a:lnTo>
                    <a:pt x="2665831" y="1717916"/>
                  </a:lnTo>
                  <a:lnTo>
                    <a:pt x="2699410" y="1717865"/>
                  </a:lnTo>
                  <a:lnTo>
                    <a:pt x="2742158" y="1716557"/>
                  </a:lnTo>
                  <a:lnTo>
                    <a:pt x="2799626" y="1712696"/>
                  </a:lnTo>
                  <a:lnTo>
                    <a:pt x="2853817" y="1701850"/>
                  </a:lnTo>
                  <a:lnTo>
                    <a:pt x="2861322" y="1692211"/>
                  </a:lnTo>
                  <a:lnTo>
                    <a:pt x="2861322" y="1649895"/>
                  </a:lnTo>
                  <a:close/>
                </a:path>
                <a:path w="8780780" h="2469515">
                  <a:moveTo>
                    <a:pt x="2882277" y="1946490"/>
                  </a:moveTo>
                  <a:lnTo>
                    <a:pt x="2822295" y="1946490"/>
                  </a:lnTo>
                  <a:lnTo>
                    <a:pt x="2822295" y="2119490"/>
                  </a:lnTo>
                  <a:lnTo>
                    <a:pt x="2778366" y="2119490"/>
                  </a:lnTo>
                  <a:lnTo>
                    <a:pt x="2772575" y="2077872"/>
                  </a:lnTo>
                  <a:lnTo>
                    <a:pt x="2759824" y="2032990"/>
                  </a:lnTo>
                  <a:lnTo>
                    <a:pt x="2737523" y="1996897"/>
                  </a:lnTo>
                  <a:lnTo>
                    <a:pt x="2719959" y="1980641"/>
                  </a:lnTo>
                  <a:lnTo>
                    <a:pt x="2719959" y="2140242"/>
                  </a:lnTo>
                  <a:lnTo>
                    <a:pt x="2719908" y="2170900"/>
                  </a:lnTo>
                  <a:lnTo>
                    <a:pt x="2714802" y="2222487"/>
                  </a:lnTo>
                  <a:lnTo>
                    <a:pt x="2701544" y="2263635"/>
                  </a:lnTo>
                  <a:lnTo>
                    <a:pt x="2673197" y="2293188"/>
                  </a:lnTo>
                  <a:lnTo>
                    <a:pt x="2655722" y="2294623"/>
                  </a:lnTo>
                  <a:lnTo>
                    <a:pt x="2644686" y="2294445"/>
                  </a:lnTo>
                  <a:lnTo>
                    <a:pt x="2612377" y="2270620"/>
                  </a:lnTo>
                  <a:lnTo>
                    <a:pt x="2596299" y="2232228"/>
                  </a:lnTo>
                  <a:lnTo>
                    <a:pt x="2590228" y="2191855"/>
                  </a:lnTo>
                  <a:lnTo>
                    <a:pt x="2588818" y="2140242"/>
                  </a:lnTo>
                  <a:lnTo>
                    <a:pt x="2589111" y="2131403"/>
                  </a:lnTo>
                  <a:lnTo>
                    <a:pt x="2593111" y="2093442"/>
                  </a:lnTo>
                  <a:lnTo>
                    <a:pt x="2606167" y="2050427"/>
                  </a:lnTo>
                  <a:lnTo>
                    <a:pt x="2629738" y="2019846"/>
                  </a:lnTo>
                  <a:lnTo>
                    <a:pt x="2655722" y="2013978"/>
                  </a:lnTo>
                  <a:lnTo>
                    <a:pt x="2667685" y="2014194"/>
                  </a:lnTo>
                  <a:lnTo>
                    <a:pt x="2700540" y="2042693"/>
                  </a:lnTo>
                  <a:lnTo>
                    <a:pt x="2714599" y="2084006"/>
                  </a:lnTo>
                  <a:lnTo>
                    <a:pt x="2718981" y="2121966"/>
                  </a:lnTo>
                  <a:lnTo>
                    <a:pt x="2719959" y="2140242"/>
                  </a:lnTo>
                  <a:lnTo>
                    <a:pt x="2719959" y="1980641"/>
                  </a:lnTo>
                  <a:lnTo>
                    <a:pt x="2686151" y="1962124"/>
                  </a:lnTo>
                  <a:lnTo>
                    <a:pt x="2655722" y="1960422"/>
                  </a:lnTo>
                  <a:lnTo>
                    <a:pt x="2634284" y="1960689"/>
                  </a:lnTo>
                  <a:lnTo>
                    <a:pt x="2594927" y="1977821"/>
                  </a:lnTo>
                  <a:lnTo>
                    <a:pt x="2564727" y="2006714"/>
                  </a:lnTo>
                  <a:lnTo>
                    <a:pt x="2542171" y="2051735"/>
                  </a:lnTo>
                  <a:lnTo>
                    <a:pt x="2531389" y="2105558"/>
                  </a:lnTo>
                  <a:lnTo>
                    <a:pt x="2528849" y="2140242"/>
                  </a:lnTo>
                  <a:lnTo>
                    <a:pt x="2528887" y="2176386"/>
                  </a:lnTo>
                  <a:lnTo>
                    <a:pt x="2535478" y="2227681"/>
                  </a:lnTo>
                  <a:lnTo>
                    <a:pt x="2548280" y="2273884"/>
                  </a:lnTo>
                  <a:lnTo>
                    <a:pt x="2572842" y="2315718"/>
                  </a:lnTo>
                  <a:lnTo>
                    <a:pt x="2610637" y="2342057"/>
                  </a:lnTo>
                  <a:lnTo>
                    <a:pt x="2655722" y="2348725"/>
                  </a:lnTo>
                  <a:lnTo>
                    <a:pt x="2675585" y="2348496"/>
                  </a:lnTo>
                  <a:lnTo>
                    <a:pt x="2712491" y="2334526"/>
                  </a:lnTo>
                  <a:lnTo>
                    <a:pt x="2749981" y="2296236"/>
                  </a:lnTo>
                  <a:lnTo>
                    <a:pt x="2750921" y="2294623"/>
                  </a:lnTo>
                  <a:lnTo>
                    <a:pt x="2758452" y="2281796"/>
                  </a:lnTo>
                  <a:lnTo>
                    <a:pt x="2771406" y="2239734"/>
                  </a:lnTo>
                  <a:lnTo>
                    <a:pt x="2778709" y="2192464"/>
                  </a:lnTo>
                  <a:lnTo>
                    <a:pt x="2779445" y="2170900"/>
                  </a:lnTo>
                  <a:lnTo>
                    <a:pt x="2822295" y="2170900"/>
                  </a:lnTo>
                  <a:lnTo>
                    <a:pt x="2822295" y="2444597"/>
                  </a:lnTo>
                  <a:lnTo>
                    <a:pt x="2875851" y="2444597"/>
                  </a:lnTo>
                  <a:lnTo>
                    <a:pt x="2882277" y="2438158"/>
                  </a:lnTo>
                  <a:lnTo>
                    <a:pt x="2882277" y="2170900"/>
                  </a:lnTo>
                  <a:lnTo>
                    <a:pt x="2882277" y="2119490"/>
                  </a:lnTo>
                  <a:lnTo>
                    <a:pt x="2882277" y="1946490"/>
                  </a:lnTo>
                  <a:close/>
                </a:path>
                <a:path w="8780780" h="2469515">
                  <a:moveTo>
                    <a:pt x="2983496" y="1946490"/>
                  </a:moveTo>
                  <a:lnTo>
                    <a:pt x="2924048" y="1946490"/>
                  </a:lnTo>
                  <a:lnTo>
                    <a:pt x="2924048" y="2456904"/>
                  </a:lnTo>
                  <a:lnTo>
                    <a:pt x="2977070" y="2456904"/>
                  </a:lnTo>
                  <a:lnTo>
                    <a:pt x="2983496" y="2450477"/>
                  </a:lnTo>
                  <a:lnTo>
                    <a:pt x="2983496" y="1946490"/>
                  </a:lnTo>
                  <a:close/>
                </a:path>
                <a:path w="8780780" h="2469515">
                  <a:moveTo>
                    <a:pt x="3013964" y="1498320"/>
                  </a:moveTo>
                  <a:lnTo>
                    <a:pt x="2944876" y="1498320"/>
                  </a:lnTo>
                  <a:lnTo>
                    <a:pt x="2944876" y="1304442"/>
                  </a:lnTo>
                  <a:lnTo>
                    <a:pt x="2883814" y="1304442"/>
                  </a:lnTo>
                  <a:lnTo>
                    <a:pt x="2883814" y="1814322"/>
                  </a:lnTo>
                  <a:lnTo>
                    <a:pt x="2938449" y="1814322"/>
                  </a:lnTo>
                  <a:lnTo>
                    <a:pt x="2944876" y="1807895"/>
                  </a:lnTo>
                  <a:lnTo>
                    <a:pt x="2944876" y="1549209"/>
                  </a:lnTo>
                  <a:lnTo>
                    <a:pt x="3013964" y="1549209"/>
                  </a:lnTo>
                  <a:lnTo>
                    <a:pt x="3013964" y="1498320"/>
                  </a:lnTo>
                  <a:close/>
                </a:path>
                <a:path w="8780780" h="2469515">
                  <a:moveTo>
                    <a:pt x="3038881" y="798398"/>
                  </a:moveTo>
                  <a:lnTo>
                    <a:pt x="3033865" y="751255"/>
                  </a:lnTo>
                  <a:lnTo>
                    <a:pt x="3016885" y="716495"/>
                  </a:lnTo>
                  <a:lnTo>
                    <a:pt x="3016427" y="715721"/>
                  </a:lnTo>
                  <a:lnTo>
                    <a:pt x="2988678" y="689394"/>
                  </a:lnTo>
                  <a:lnTo>
                    <a:pt x="2978188" y="682536"/>
                  </a:lnTo>
                  <a:lnTo>
                    <a:pt x="2978188" y="779703"/>
                  </a:lnTo>
                  <a:lnTo>
                    <a:pt x="2978086" y="798398"/>
                  </a:lnTo>
                  <a:lnTo>
                    <a:pt x="2964751" y="834771"/>
                  </a:lnTo>
                  <a:lnTo>
                    <a:pt x="2927629" y="861606"/>
                  </a:lnTo>
                  <a:lnTo>
                    <a:pt x="2912173" y="864260"/>
                  </a:lnTo>
                  <a:lnTo>
                    <a:pt x="2894863" y="864235"/>
                  </a:lnTo>
                  <a:lnTo>
                    <a:pt x="2857004" y="849515"/>
                  </a:lnTo>
                  <a:lnTo>
                    <a:pt x="2831858" y="811123"/>
                  </a:lnTo>
                  <a:lnTo>
                    <a:pt x="2829458" y="780326"/>
                  </a:lnTo>
                  <a:lnTo>
                    <a:pt x="2830017" y="774941"/>
                  </a:lnTo>
                  <a:lnTo>
                    <a:pt x="2849194" y="738987"/>
                  </a:lnTo>
                  <a:lnTo>
                    <a:pt x="2887154" y="717270"/>
                  </a:lnTo>
                  <a:lnTo>
                    <a:pt x="2904363" y="716495"/>
                  </a:lnTo>
                  <a:lnTo>
                    <a:pt x="2914167" y="716584"/>
                  </a:lnTo>
                  <a:lnTo>
                    <a:pt x="2952127" y="732256"/>
                  </a:lnTo>
                  <a:lnTo>
                    <a:pt x="2976016" y="768489"/>
                  </a:lnTo>
                  <a:lnTo>
                    <a:pt x="2978188" y="779703"/>
                  </a:lnTo>
                  <a:lnTo>
                    <a:pt x="2978188" y="682536"/>
                  </a:lnTo>
                  <a:lnTo>
                    <a:pt x="2932239" y="666686"/>
                  </a:lnTo>
                  <a:lnTo>
                    <a:pt x="2904363" y="665619"/>
                  </a:lnTo>
                  <a:lnTo>
                    <a:pt x="2887561" y="665746"/>
                  </a:lnTo>
                  <a:lnTo>
                    <a:pt x="2836799" y="679386"/>
                  </a:lnTo>
                  <a:lnTo>
                    <a:pt x="2797378" y="708469"/>
                  </a:lnTo>
                  <a:lnTo>
                    <a:pt x="2773261" y="751255"/>
                  </a:lnTo>
                  <a:lnTo>
                    <a:pt x="2768943" y="780326"/>
                  </a:lnTo>
                  <a:lnTo>
                    <a:pt x="2769031" y="805891"/>
                  </a:lnTo>
                  <a:lnTo>
                    <a:pt x="2786469" y="854748"/>
                  </a:lnTo>
                  <a:lnTo>
                    <a:pt x="2820365" y="890663"/>
                  </a:lnTo>
                  <a:lnTo>
                    <a:pt x="2867075" y="911479"/>
                  </a:lnTo>
                  <a:lnTo>
                    <a:pt x="2904363" y="915200"/>
                  </a:lnTo>
                  <a:lnTo>
                    <a:pt x="2921152" y="915047"/>
                  </a:lnTo>
                  <a:lnTo>
                    <a:pt x="2971914" y="899718"/>
                  </a:lnTo>
                  <a:lnTo>
                    <a:pt x="3011335" y="868934"/>
                  </a:lnTo>
                  <a:lnTo>
                    <a:pt x="3015361" y="864323"/>
                  </a:lnTo>
                  <a:lnTo>
                    <a:pt x="3017939" y="861377"/>
                  </a:lnTo>
                  <a:lnTo>
                    <a:pt x="3035033" y="824992"/>
                  </a:lnTo>
                  <a:lnTo>
                    <a:pt x="3038830" y="805891"/>
                  </a:lnTo>
                  <a:lnTo>
                    <a:pt x="3038881" y="798398"/>
                  </a:lnTo>
                  <a:close/>
                </a:path>
                <a:path w="8780780" h="2469515">
                  <a:moveTo>
                    <a:pt x="3179114" y="661873"/>
                  </a:moveTo>
                  <a:lnTo>
                    <a:pt x="3119132" y="661873"/>
                  </a:lnTo>
                  <a:lnTo>
                    <a:pt x="3119132" y="923772"/>
                  </a:lnTo>
                  <a:lnTo>
                    <a:pt x="3172688" y="923772"/>
                  </a:lnTo>
                  <a:lnTo>
                    <a:pt x="3179114" y="917346"/>
                  </a:lnTo>
                  <a:lnTo>
                    <a:pt x="3179114" y="661873"/>
                  </a:lnTo>
                  <a:close/>
                </a:path>
                <a:path w="8780780" h="2469515">
                  <a:moveTo>
                    <a:pt x="3185541" y="1126756"/>
                  </a:moveTo>
                  <a:lnTo>
                    <a:pt x="2897936" y="1126756"/>
                  </a:lnTo>
                  <a:lnTo>
                    <a:pt x="2897936" y="1086053"/>
                  </a:lnTo>
                  <a:lnTo>
                    <a:pt x="3155556" y="1086053"/>
                  </a:lnTo>
                  <a:lnTo>
                    <a:pt x="3174301" y="1068920"/>
                  </a:lnTo>
                  <a:lnTo>
                    <a:pt x="3174301" y="950010"/>
                  </a:lnTo>
                  <a:lnTo>
                    <a:pt x="2835808" y="950010"/>
                  </a:lnTo>
                  <a:lnTo>
                    <a:pt x="2835808" y="999286"/>
                  </a:lnTo>
                  <a:lnTo>
                    <a:pt x="3113773" y="999286"/>
                  </a:lnTo>
                  <a:lnTo>
                    <a:pt x="3113773" y="1038390"/>
                  </a:lnTo>
                  <a:lnTo>
                    <a:pt x="2835808" y="1038390"/>
                  </a:lnTo>
                  <a:lnTo>
                    <a:pt x="2835808" y="1143901"/>
                  </a:lnTo>
                  <a:lnTo>
                    <a:pt x="2836316" y="1162481"/>
                  </a:lnTo>
                  <a:lnTo>
                    <a:pt x="2839885" y="1172019"/>
                  </a:lnTo>
                  <a:lnTo>
                    <a:pt x="2849588" y="1175537"/>
                  </a:lnTo>
                  <a:lnTo>
                    <a:pt x="2868472" y="1176032"/>
                  </a:lnTo>
                  <a:lnTo>
                    <a:pt x="3179114" y="1176032"/>
                  </a:lnTo>
                  <a:lnTo>
                    <a:pt x="3185541" y="1169606"/>
                  </a:lnTo>
                  <a:lnTo>
                    <a:pt x="3185541" y="1126756"/>
                  </a:lnTo>
                  <a:close/>
                </a:path>
                <a:path w="8780780" h="2469515">
                  <a:moveTo>
                    <a:pt x="3325215" y="2295702"/>
                  </a:moveTo>
                  <a:lnTo>
                    <a:pt x="3279419" y="2265705"/>
                  </a:lnTo>
                  <a:lnTo>
                    <a:pt x="3245866" y="2235162"/>
                  </a:lnTo>
                  <a:lnTo>
                    <a:pt x="3220478" y="2205634"/>
                  </a:lnTo>
                  <a:lnTo>
                    <a:pt x="3197466" y="2169299"/>
                  </a:lnTo>
                  <a:lnTo>
                    <a:pt x="3183305" y="2123770"/>
                  </a:lnTo>
                  <a:lnTo>
                    <a:pt x="3183280" y="1970595"/>
                  </a:lnTo>
                  <a:lnTo>
                    <a:pt x="3121685" y="1970595"/>
                  </a:lnTo>
                  <a:lnTo>
                    <a:pt x="3121685" y="2123770"/>
                  </a:lnTo>
                  <a:lnTo>
                    <a:pt x="3121507" y="2135936"/>
                  </a:lnTo>
                  <a:lnTo>
                    <a:pt x="3103638" y="2184247"/>
                  </a:lnTo>
                  <a:lnTo>
                    <a:pt x="3080181" y="2219642"/>
                  </a:lnTo>
                  <a:lnTo>
                    <a:pt x="3051060" y="2254135"/>
                  </a:lnTo>
                  <a:lnTo>
                    <a:pt x="3021863" y="2281415"/>
                  </a:lnTo>
                  <a:lnTo>
                    <a:pt x="2985109" y="2306942"/>
                  </a:lnTo>
                  <a:lnTo>
                    <a:pt x="3025279" y="2346045"/>
                  </a:lnTo>
                  <a:lnTo>
                    <a:pt x="3059290" y="2323007"/>
                  </a:lnTo>
                  <a:lnTo>
                    <a:pt x="3107715" y="2276208"/>
                  </a:lnTo>
                  <a:lnTo>
                    <a:pt x="3140316" y="2237308"/>
                  </a:lnTo>
                  <a:lnTo>
                    <a:pt x="3154896" y="2215362"/>
                  </a:lnTo>
                  <a:lnTo>
                    <a:pt x="3160407" y="2223693"/>
                  </a:lnTo>
                  <a:lnTo>
                    <a:pt x="3189211" y="2258301"/>
                  </a:lnTo>
                  <a:lnTo>
                    <a:pt x="3224631" y="2293836"/>
                  </a:lnTo>
                  <a:lnTo>
                    <a:pt x="3262706" y="2325268"/>
                  </a:lnTo>
                  <a:lnTo>
                    <a:pt x="3287179" y="2339619"/>
                  </a:lnTo>
                  <a:lnTo>
                    <a:pt x="3325215" y="2295702"/>
                  </a:lnTo>
                  <a:close/>
                </a:path>
                <a:path w="8780780" h="2469515">
                  <a:moveTo>
                    <a:pt x="3418332" y="1506359"/>
                  </a:moveTo>
                  <a:lnTo>
                    <a:pt x="3403333" y="1465389"/>
                  </a:lnTo>
                  <a:lnTo>
                    <a:pt x="3364509" y="1436192"/>
                  </a:lnTo>
                  <a:lnTo>
                    <a:pt x="3357816" y="1432953"/>
                  </a:lnTo>
                  <a:lnTo>
                    <a:pt x="3357816" y="1494574"/>
                  </a:lnTo>
                  <a:lnTo>
                    <a:pt x="3357816" y="1517065"/>
                  </a:lnTo>
                  <a:lnTo>
                    <a:pt x="3322726" y="1538757"/>
                  </a:lnTo>
                  <a:lnTo>
                    <a:pt x="3277603" y="1549031"/>
                  </a:lnTo>
                  <a:lnTo>
                    <a:pt x="3261233" y="1550250"/>
                  </a:lnTo>
                  <a:lnTo>
                    <a:pt x="3241256" y="1550238"/>
                  </a:lnTo>
                  <a:lnTo>
                    <a:pt x="3197034" y="1544053"/>
                  </a:lnTo>
                  <a:lnTo>
                    <a:pt x="3156432" y="1525104"/>
                  </a:lnTo>
                  <a:lnTo>
                    <a:pt x="3146793" y="1517065"/>
                  </a:lnTo>
                  <a:lnTo>
                    <a:pt x="3146793" y="1495107"/>
                  </a:lnTo>
                  <a:lnTo>
                    <a:pt x="3181870" y="1472882"/>
                  </a:lnTo>
                  <a:lnTo>
                    <a:pt x="3226981" y="1463040"/>
                  </a:lnTo>
                  <a:lnTo>
                    <a:pt x="3251771" y="1461909"/>
                  </a:lnTo>
                  <a:lnTo>
                    <a:pt x="3262592" y="1461947"/>
                  </a:lnTo>
                  <a:lnTo>
                    <a:pt x="3307029" y="1467599"/>
                  </a:lnTo>
                  <a:lnTo>
                    <a:pt x="3347910" y="1486281"/>
                  </a:lnTo>
                  <a:lnTo>
                    <a:pt x="3357816" y="1494574"/>
                  </a:lnTo>
                  <a:lnTo>
                    <a:pt x="3357816" y="1432953"/>
                  </a:lnTo>
                  <a:lnTo>
                    <a:pt x="3310953" y="1418793"/>
                  </a:lnTo>
                  <a:lnTo>
                    <a:pt x="3269259" y="1413256"/>
                  </a:lnTo>
                  <a:lnTo>
                    <a:pt x="3251771" y="1413167"/>
                  </a:lnTo>
                  <a:lnTo>
                    <a:pt x="3234271" y="1413256"/>
                  </a:lnTo>
                  <a:lnTo>
                    <a:pt x="3192589" y="1418526"/>
                  </a:lnTo>
                  <a:lnTo>
                    <a:pt x="3153156" y="1428648"/>
                  </a:lnTo>
                  <a:lnTo>
                    <a:pt x="3115792" y="1447685"/>
                  </a:lnTo>
                  <a:lnTo>
                    <a:pt x="3086531" y="1483067"/>
                  </a:lnTo>
                  <a:lnTo>
                    <a:pt x="3084665" y="1506359"/>
                  </a:lnTo>
                  <a:lnTo>
                    <a:pt x="3084893" y="1519631"/>
                  </a:lnTo>
                  <a:lnTo>
                    <a:pt x="3108274" y="1555661"/>
                  </a:lnTo>
                  <a:lnTo>
                    <a:pt x="3152203" y="1581289"/>
                  </a:lnTo>
                  <a:lnTo>
                    <a:pt x="3191776" y="1592059"/>
                  </a:lnTo>
                  <a:lnTo>
                    <a:pt x="3233953" y="1597850"/>
                  </a:lnTo>
                  <a:lnTo>
                    <a:pt x="3251771" y="1597952"/>
                  </a:lnTo>
                  <a:lnTo>
                    <a:pt x="3269259" y="1597863"/>
                  </a:lnTo>
                  <a:lnTo>
                    <a:pt x="3310953" y="1592326"/>
                  </a:lnTo>
                  <a:lnTo>
                    <a:pt x="3350260" y="1582039"/>
                  </a:lnTo>
                  <a:lnTo>
                    <a:pt x="3387242" y="1563471"/>
                  </a:lnTo>
                  <a:lnTo>
                    <a:pt x="3416465" y="1529118"/>
                  </a:lnTo>
                  <a:lnTo>
                    <a:pt x="3418103" y="1520253"/>
                  </a:lnTo>
                  <a:lnTo>
                    <a:pt x="3418332" y="1506359"/>
                  </a:lnTo>
                  <a:close/>
                </a:path>
                <a:path w="8780780" h="2469515">
                  <a:moveTo>
                    <a:pt x="3443503" y="1348359"/>
                  </a:moveTo>
                  <a:lnTo>
                    <a:pt x="3280689" y="1348359"/>
                  </a:lnTo>
                  <a:lnTo>
                    <a:pt x="3280689" y="1292656"/>
                  </a:lnTo>
                  <a:lnTo>
                    <a:pt x="3219627" y="1292656"/>
                  </a:lnTo>
                  <a:lnTo>
                    <a:pt x="3219627" y="1348359"/>
                  </a:lnTo>
                  <a:lnTo>
                    <a:pt x="3057880" y="1348359"/>
                  </a:lnTo>
                  <a:lnTo>
                    <a:pt x="3057880" y="1398701"/>
                  </a:lnTo>
                  <a:lnTo>
                    <a:pt x="3443503" y="1398701"/>
                  </a:lnTo>
                  <a:lnTo>
                    <a:pt x="3443503" y="1348359"/>
                  </a:lnTo>
                  <a:close/>
                </a:path>
                <a:path w="8780780" h="2469515">
                  <a:moveTo>
                    <a:pt x="3443579" y="1947024"/>
                  </a:moveTo>
                  <a:lnTo>
                    <a:pt x="3383051" y="1947024"/>
                  </a:lnTo>
                  <a:lnTo>
                    <a:pt x="3383051" y="2105558"/>
                  </a:lnTo>
                  <a:lnTo>
                    <a:pt x="3250768" y="2105558"/>
                  </a:lnTo>
                  <a:lnTo>
                    <a:pt x="3250768" y="2156980"/>
                  </a:lnTo>
                  <a:lnTo>
                    <a:pt x="3383051" y="2156980"/>
                  </a:lnTo>
                  <a:lnTo>
                    <a:pt x="3383051" y="2456904"/>
                  </a:lnTo>
                  <a:lnTo>
                    <a:pt x="3437153" y="2456904"/>
                  </a:lnTo>
                  <a:lnTo>
                    <a:pt x="3443579" y="2450477"/>
                  </a:lnTo>
                  <a:lnTo>
                    <a:pt x="3443579" y="1947024"/>
                  </a:lnTo>
                  <a:close/>
                </a:path>
                <a:path w="8780780" h="2469515">
                  <a:moveTo>
                    <a:pt x="3490099" y="1617764"/>
                  </a:moveTo>
                  <a:lnTo>
                    <a:pt x="3008071" y="1617764"/>
                  </a:lnTo>
                  <a:lnTo>
                    <a:pt x="3008071" y="1668640"/>
                  </a:lnTo>
                  <a:lnTo>
                    <a:pt x="3219094" y="1668640"/>
                  </a:lnTo>
                  <a:lnTo>
                    <a:pt x="3219094" y="1814322"/>
                  </a:lnTo>
                  <a:lnTo>
                    <a:pt x="3271050" y="1814322"/>
                  </a:lnTo>
                  <a:lnTo>
                    <a:pt x="3279622" y="1811108"/>
                  </a:lnTo>
                  <a:lnTo>
                    <a:pt x="3280156" y="1803615"/>
                  </a:lnTo>
                  <a:lnTo>
                    <a:pt x="3280156" y="1668640"/>
                  </a:lnTo>
                  <a:lnTo>
                    <a:pt x="3480993" y="1668640"/>
                  </a:lnTo>
                  <a:lnTo>
                    <a:pt x="3489566" y="1665427"/>
                  </a:lnTo>
                  <a:lnTo>
                    <a:pt x="3490099" y="1657934"/>
                  </a:lnTo>
                  <a:lnTo>
                    <a:pt x="3490099" y="1617764"/>
                  </a:lnTo>
                  <a:close/>
                </a:path>
                <a:path w="8780780" h="2469515">
                  <a:moveTo>
                    <a:pt x="3651504" y="668832"/>
                  </a:moveTo>
                  <a:lnTo>
                    <a:pt x="3590988" y="668832"/>
                  </a:lnTo>
                  <a:lnTo>
                    <a:pt x="3590988" y="734707"/>
                  </a:lnTo>
                  <a:lnTo>
                    <a:pt x="3590988" y="786130"/>
                  </a:lnTo>
                  <a:lnTo>
                    <a:pt x="3590988" y="856818"/>
                  </a:lnTo>
                  <a:lnTo>
                    <a:pt x="3354260" y="856818"/>
                  </a:lnTo>
                  <a:lnTo>
                    <a:pt x="3354260" y="786130"/>
                  </a:lnTo>
                  <a:lnTo>
                    <a:pt x="3590988" y="786130"/>
                  </a:lnTo>
                  <a:lnTo>
                    <a:pt x="3590988" y="734707"/>
                  </a:lnTo>
                  <a:lnTo>
                    <a:pt x="3354260" y="734707"/>
                  </a:lnTo>
                  <a:lnTo>
                    <a:pt x="3354260" y="668832"/>
                  </a:lnTo>
                  <a:lnTo>
                    <a:pt x="3294265" y="668832"/>
                  </a:lnTo>
                  <a:lnTo>
                    <a:pt x="3294265" y="887882"/>
                  </a:lnTo>
                  <a:lnTo>
                    <a:pt x="3312477" y="906627"/>
                  </a:lnTo>
                  <a:lnTo>
                    <a:pt x="3632225" y="906627"/>
                  </a:lnTo>
                  <a:lnTo>
                    <a:pt x="3651504" y="888415"/>
                  </a:lnTo>
                  <a:lnTo>
                    <a:pt x="3651504" y="856818"/>
                  </a:lnTo>
                  <a:lnTo>
                    <a:pt x="3651504" y="786130"/>
                  </a:lnTo>
                  <a:lnTo>
                    <a:pt x="3651504" y="734707"/>
                  </a:lnTo>
                  <a:lnTo>
                    <a:pt x="3651504" y="668832"/>
                  </a:lnTo>
                  <a:close/>
                </a:path>
                <a:path w="8780780" h="2469515">
                  <a:moveTo>
                    <a:pt x="3713632" y="963409"/>
                  </a:moveTo>
                  <a:lnTo>
                    <a:pt x="3231604" y="963409"/>
                  </a:lnTo>
                  <a:lnTo>
                    <a:pt x="3231604" y="1014285"/>
                  </a:lnTo>
                  <a:lnTo>
                    <a:pt x="3442627" y="1014285"/>
                  </a:lnTo>
                  <a:lnTo>
                    <a:pt x="3442627" y="1171752"/>
                  </a:lnTo>
                  <a:lnTo>
                    <a:pt x="3497262" y="1171752"/>
                  </a:lnTo>
                  <a:lnTo>
                    <a:pt x="3503688" y="1165326"/>
                  </a:lnTo>
                  <a:lnTo>
                    <a:pt x="3503688" y="1014285"/>
                  </a:lnTo>
                  <a:lnTo>
                    <a:pt x="3707206" y="1014285"/>
                  </a:lnTo>
                  <a:lnTo>
                    <a:pt x="3713632" y="1007859"/>
                  </a:lnTo>
                  <a:lnTo>
                    <a:pt x="3713632" y="963409"/>
                  </a:lnTo>
                  <a:close/>
                </a:path>
                <a:path w="8780780" h="2469515">
                  <a:moveTo>
                    <a:pt x="3927945" y="1330147"/>
                  </a:moveTo>
                  <a:lnTo>
                    <a:pt x="3808514" y="1330147"/>
                  </a:lnTo>
                  <a:lnTo>
                    <a:pt x="3808514" y="1285163"/>
                  </a:lnTo>
                  <a:lnTo>
                    <a:pt x="3747452" y="1285163"/>
                  </a:lnTo>
                  <a:lnTo>
                    <a:pt x="3747452" y="1330147"/>
                  </a:lnTo>
                  <a:lnTo>
                    <a:pt x="3628021" y="1330147"/>
                  </a:lnTo>
                  <a:lnTo>
                    <a:pt x="3628021" y="1376743"/>
                  </a:lnTo>
                  <a:lnTo>
                    <a:pt x="3927945" y="1376743"/>
                  </a:lnTo>
                  <a:lnTo>
                    <a:pt x="3927945" y="1330147"/>
                  </a:lnTo>
                  <a:close/>
                </a:path>
                <a:path w="8780780" h="2469515">
                  <a:moveTo>
                    <a:pt x="3928605" y="2296236"/>
                  </a:moveTo>
                  <a:lnTo>
                    <a:pt x="3896398" y="2273820"/>
                  </a:lnTo>
                  <a:lnTo>
                    <a:pt x="3859009" y="2240737"/>
                  </a:lnTo>
                  <a:lnTo>
                    <a:pt x="3827818" y="2203932"/>
                  </a:lnTo>
                  <a:lnTo>
                    <a:pt x="3807561" y="2170900"/>
                  </a:lnTo>
                  <a:lnTo>
                    <a:pt x="3795242" y="2126983"/>
                  </a:lnTo>
                  <a:lnTo>
                    <a:pt x="3795242" y="2023618"/>
                  </a:lnTo>
                  <a:lnTo>
                    <a:pt x="3907180" y="2023618"/>
                  </a:lnTo>
                  <a:lnTo>
                    <a:pt x="3907180" y="1972741"/>
                  </a:lnTo>
                  <a:lnTo>
                    <a:pt x="3624923" y="1972741"/>
                  </a:lnTo>
                  <a:lnTo>
                    <a:pt x="3624923" y="2023618"/>
                  </a:lnTo>
                  <a:lnTo>
                    <a:pt x="3733647" y="2023618"/>
                  </a:lnTo>
                  <a:lnTo>
                    <a:pt x="3733609" y="2126983"/>
                  </a:lnTo>
                  <a:lnTo>
                    <a:pt x="3721595" y="2169033"/>
                  </a:lnTo>
                  <a:lnTo>
                    <a:pt x="3701478" y="2204161"/>
                  </a:lnTo>
                  <a:lnTo>
                    <a:pt x="3669804" y="2244013"/>
                  </a:lnTo>
                  <a:lnTo>
                    <a:pt x="3631171" y="2280869"/>
                  </a:lnTo>
                  <a:lnTo>
                    <a:pt x="3595992" y="2305875"/>
                  </a:lnTo>
                  <a:lnTo>
                    <a:pt x="3639375" y="2344966"/>
                  </a:lnTo>
                  <a:lnTo>
                    <a:pt x="3672052" y="2320061"/>
                  </a:lnTo>
                  <a:lnTo>
                    <a:pt x="3717442" y="2274811"/>
                  </a:lnTo>
                  <a:lnTo>
                    <a:pt x="3749217" y="2237054"/>
                  </a:lnTo>
                  <a:lnTo>
                    <a:pt x="3766312" y="2213216"/>
                  </a:lnTo>
                  <a:lnTo>
                    <a:pt x="3772116" y="2221534"/>
                  </a:lnTo>
                  <a:lnTo>
                    <a:pt x="3799459" y="2254885"/>
                  </a:lnTo>
                  <a:lnTo>
                    <a:pt x="3831882" y="2289657"/>
                  </a:lnTo>
                  <a:lnTo>
                    <a:pt x="3865905" y="2320582"/>
                  </a:lnTo>
                  <a:lnTo>
                    <a:pt x="3887889" y="2335860"/>
                  </a:lnTo>
                  <a:lnTo>
                    <a:pt x="3928605" y="2296236"/>
                  </a:lnTo>
                  <a:close/>
                </a:path>
                <a:path w="8780780" h="2469515">
                  <a:moveTo>
                    <a:pt x="3952049" y="1550276"/>
                  </a:moveTo>
                  <a:lnTo>
                    <a:pt x="3899497" y="1559242"/>
                  </a:lnTo>
                  <a:lnTo>
                    <a:pt x="3859428" y="1564068"/>
                  </a:lnTo>
                  <a:lnTo>
                    <a:pt x="3819372" y="1565795"/>
                  </a:lnTo>
                  <a:lnTo>
                    <a:pt x="3807980" y="1565808"/>
                  </a:lnTo>
                  <a:lnTo>
                    <a:pt x="3807980" y="1538490"/>
                  </a:lnTo>
                  <a:lnTo>
                    <a:pt x="3835641" y="1535734"/>
                  </a:lnTo>
                  <a:lnTo>
                    <a:pt x="3852494" y="1532432"/>
                  </a:lnTo>
                  <a:lnTo>
                    <a:pt x="3896525" y="1504543"/>
                  </a:lnTo>
                  <a:lnTo>
                    <a:pt x="3907599" y="1464589"/>
                  </a:lnTo>
                  <a:lnTo>
                    <a:pt x="3907053" y="1442618"/>
                  </a:lnTo>
                  <a:lnTo>
                    <a:pt x="3904577" y="1434058"/>
                  </a:lnTo>
                  <a:lnTo>
                    <a:pt x="3903243" y="1429435"/>
                  </a:lnTo>
                  <a:lnTo>
                    <a:pt x="3892905" y="1419771"/>
                  </a:lnTo>
                  <a:lnTo>
                    <a:pt x="3872788" y="1408341"/>
                  </a:lnTo>
                  <a:lnTo>
                    <a:pt x="3851732" y="1397508"/>
                  </a:lnTo>
                  <a:lnTo>
                    <a:pt x="3846538" y="1395793"/>
                  </a:lnTo>
                  <a:lnTo>
                    <a:pt x="3846538" y="1457617"/>
                  </a:lnTo>
                  <a:lnTo>
                    <a:pt x="3846538" y="1471549"/>
                  </a:lnTo>
                  <a:lnTo>
                    <a:pt x="3835831" y="1482788"/>
                  </a:lnTo>
                  <a:lnTo>
                    <a:pt x="3817086" y="1490827"/>
                  </a:lnTo>
                  <a:lnTo>
                    <a:pt x="3793096" y="1495094"/>
                  </a:lnTo>
                  <a:lnTo>
                    <a:pt x="3771557" y="1495082"/>
                  </a:lnTo>
                  <a:lnTo>
                    <a:pt x="3719068" y="1483868"/>
                  </a:lnTo>
                  <a:lnTo>
                    <a:pt x="3707282" y="1472082"/>
                  </a:lnTo>
                  <a:lnTo>
                    <a:pt x="3707282" y="1457083"/>
                  </a:lnTo>
                  <a:lnTo>
                    <a:pt x="3760241" y="1434846"/>
                  </a:lnTo>
                  <a:lnTo>
                    <a:pt x="3780129" y="1434058"/>
                  </a:lnTo>
                  <a:lnTo>
                    <a:pt x="3792982" y="1434058"/>
                  </a:lnTo>
                  <a:lnTo>
                    <a:pt x="3817086" y="1438338"/>
                  </a:lnTo>
                  <a:lnTo>
                    <a:pt x="3835831" y="1446377"/>
                  </a:lnTo>
                  <a:lnTo>
                    <a:pt x="3846538" y="1457617"/>
                  </a:lnTo>
                  <a:lnTo>
                    <a:pt x="3846538" y="1395793"/>
                  </a:lnTo>
                  <a:lnTo>
                    <a:pt x="3834955" y="1391945"/>
                  </a:lnTo>
                  <a:lnTo>
                    <a:pt x="3813657" y="1389900"/>
                  </a:lnTo>
                  <a:lnTo>
                    <a:pt x="3779050" y="1389595"/>
                  </a:lnTo>
                  <a:lnTo>
                    <a:pt x="3761638" y="1389672"/>
                  </a:lnTo>
                  <a:lnTo>
                    <a:pt x="3710863" y="1396936"/>
                  </a:lnTo>
                  <a:lnTo>
                    <a:pt x="3672814" y="1413713"/>
                  </a:lnTo>
                  <a:lnTo>
                    <a:pt x="3646932" y="1445971"/>
                  </a:lnTo>
                  <a:lnTo>
                    <a:pt x="3645789" y="1457617"/>
                  </a:lnTo>
                  <a:lnTo>
                    <a:pt x="3645865" y="1472082"/>
                  </a:lnTo>
                  <a:lnTo>
                    <a:pt x="3673271" y="1515465"/>
                  </a:lnTo>
                  <a:lnTo>
                    <a:pt x="3719639" y="1535201"/>
                  </a:lnTo>
                  <a:lnTo>
                    <a:pt x="3746385" y="1537957"/>
                  </a:lnTo>
                  <a:lnTo>
                    <a:pt x="3746385" y="1565808"/>
                  </a:lnTo>
                  <a:lnTo>
                    <a:pt x="3620516" y="1565808"/>
                  </a:lnTo>
                  <a:lnTo>
                    <a:pt x="3620516" y="1611337"/>
                  </a:lnTo>
                  <a:lnTo>
                    <a:pt x="3771023" y="1611337"/>
                  </a:lnTo>
                  <a:lnTo>
                    <a:pt x="3798709" y="1611236"/>
                  </a:lnTo>
                  <a:lnTo>
                    <a:pt x="3851465" y="1609623"/>
                  </a:lnTo>
                  <a:lnTo>
                    <a:pt x="3897325" y="1606384"/>
                  </a:lnTo>
                  <a:lnTo>
                    <a:pt x="3938079" y="1599399"/>
                  </a:lnTo>
                  <a:lnTo>
                    <a:pt x="3952049" y="1587766"/>
                  </a:lnTo>
                  <a:lnTo>
                    <a:pt x="3952049" y="1550276"/>
                  </a:lnTo>
                  <a:close/>
                </a:path>
                <a:path w="8780780" h="2469515">
                  <a:moveTo>
                    <a:pt x="4030078" y="799007"/>
                  </a:moveTo>
                  <a:lnTo>
                    <a:pt x="4018927" y="752386"/>
                  </a:lnTo>
                  <a:lnTo>
                    <a:pt x="3988397" y="709803"/>
                  </a:lnTo>
                  <a:lnTo>
                    <a:pt x="3973830" y="697445"/>
                  </a:lnTo>
                  <a:lnTo>
                    <a:pt x="3973830" y="798385"/>
                  </a:lnTo>
                  <a:lnTo>
                    <a:pt x="3973817" y="822413"/>
                  </a:lnTo>
                  <a:lnTo>
                    <a:pt x="3958336" y="863587"/>
                  </a:lnTo>
                  <a:lnTo>
                    <a:pt x="3927830" y="887196"/>
                  </a:lnTo>
                  <a:lnTo>
                    <a:pt x="3894823" y="895324"/>
                  </a:lnTo>
                  <a:lnTo>
                    <a:pt x="3876167" y="895299"/>
                  </a:lnTo>
                  <a:lnTo>
                    <a:pt x="3837787" y="883970"/>
                  </a:lnTo>
                  <a:lnTo>
                    <a:pt x="3809860" y="856107"/>
                  </a:lnTo>
                  <a:lnTo>
                    <a:pt x="3798366" y="799007"/>
                  </a:lnTo>
                  <a:lnTo>
                    <a:pt x="3799103" y="792251"/>
                  </a:lnTo>
                  <a:lnTo>
                    <a:pt x="3816629" y="756983"/>
                  </a:lnTo>
                  <a:lnTo>
                    <a:pt x="3851821" y="732294"/>
                  </a:lnTo>
                  <a:lnTo>
                    <a:pt x="3886631" y="725601"/>
                  </a:lnTo>
                  <a:lnTo>
                    <a:pt x="3897414" y="725703"/>
                  </a:lnTo>
                  <a:lnTo>
                    <a:pt x="3936441" y="738517"/>
                  </a:lnTo>
                  <a:lnTo>
                    <a:pt x="3963187" y="766267"/>
                  </a:lnTo>
                  <a:lnTo>
                    <a:pt x="3973830" y="798385"/>
                  </a:lnTo>
                  <a:lnTo>
                    <a:pt x="3973830" y="697445"/>
                  </a:lnTo>
                  <a:lnTo>
                    <a:pt x="3927233" y="678027"/>
                  </a:lnTo>
                  <a:lnTo>
                    <a:pt x="3886631" y="674179"/>
                  </a:lnTo>
                  <a:lnTo>
                    <a:pt x="3868877" y="674331"/>
                  </a:lnTo>
                  <a:lnTo>
                    <a:pt x="3830129" y="683831"/>
                  </a:lnTo>
                  <a:lnTo>
                    <a:pt x="3795674" y="700773"/>
                  </a:lnTo>
                  <a:lnTo>
                    <a:pt x="3765054" y="729754"/>
                  </a:lnTo>
                  <a:lnTo>
                    <a:pt x="3746233" y="769023"/>
                  </a:lnTo>
                  <a:lnTo>
                    <a:pt x="3741597" y="799007"/>
                  </a:lnTo>
                  <a:lnTo>
                    <a:pt x="3741699" y="829602"/>
                  </a:lnTo>
                  <a:lnTo>
                    <a:pt x="3753269" y="868337"/>
                  </a:lnTo>
                  <a:lnTo>
                    <a:pt x="3785133" y="910920"/>
                  </a:lnTo>
                  <a:lnTo>
                    <a:pt x="3831463" y="937158"/>
                  </a:lnTo>
                  <a:lnTo>
                    <a:pt x="3869499" y="946124"/>
                  </a:lnTo>
                  <a:lnTo>
                    <a:pt x="3886631" y="946264"/>
                  </a:lnTo>
                  <a:lnTo>
                    <a:pt x="3904069" y="946137"/>
                  </a:lnTo>
                  <a:lnTo>
                    <a:pt x="3942334" y="937691"/>
                  </a:lnTo>
                  <a:lnTo>
                    <a:pt x="3988130" y="911987"/>
                  </a:lnTo>
                  <a:lnTo>
                    <a:pt x="4018927" y="869137"/>
                  </a:lnTo>
                  <a:lnTo>
                    <a:pt x="4029964" y="829906"/>
                  </a:lnTo>
                  <a:lnTo>
                    <a:pt x="4030078" y="799007"/>
                  </a:lnTo>
                  <a:close/>
                </a:path>
                <a:path w="8780780" h="2469515">
                  <a:moveTo>
                    <a:pt x="4041495" y="1772551"/>
                  </a:moveTo>
                  <a:lnTo>
                    <a:pt x="3755491" y="1772551"/>
                  </a:lnTo>
                  <a:lnTo>
                    <a:pt x="3755491" y="1747380"/>
                  </a:lnTo>
                  <a:lnTo>
                    <a:pt x="4012577" y="1747380"/>
                  </a:lnTo>
                  <a:lnTo>
                    <a:pt x="4031323" y="1730235"/>
                  </a:lnTo>
                  <a:lnTo>
                    <a:pt x="4031323" y="1633296"/>
                  </a:lnTo>
                  <a:lnTo>
                    <a:pt x="3693896" y="1633296"/>
                  </a:lnTo>
                  <a:lnTo>
                    <a:pt x="3693896" y="1678279"/>
                  </a:lnTo>
                  <a:lnTo>
                    <a:pt x="3969194" y="1678279"/>
                  </a:lnTo>
                  <a:lnTo>
                    <a:pt x="3969194" y="1702384"/>
                  </a:lnTo>
                  <a:lnTo>
                    <a:pt x="3693896" y="1702384"/>
                  </a:lnTo>
                  <a:lnTo>
                    <a:pt x="3693896" y="1786470"/>
                  </a:lnTo>
                  <a:lnTo>
                    <a:pt x="3694404" y="1805051"/>
                  </a:lnTo>
                  <a:lnTo>
                    <a:pt x="3697986" y="1814588"/>
                  </a:lnTo>
                  <a:lnTo>
                    <a:pt x="3707676" y="1818106"/>
                  </a:lnTo>
                  <a:lnTo>
                    <a:pt x="3726561" y="1818614"/>
                  </a:lnTo>
                  <a:lnTo>
                    <a:pt x="4035069" y="1818614"/>
                  </a:lnTo>
                  <a:lnTo>
                    <a:pt x="4041495" y="1812188"/>
                  </a:lnTo>
                  <a:lnTo>
                    <a:pt x="4041495" y="1772551"/>
                  </a:lnTo>
                  <a:close/>
                </a:path>
                <a:path w="8780780" h="2469515">
                  <a:moveTo>
                    <a:pt x="4075696" y="996607"/>
                  </a:moveTo>
                  <a:lnTo>
                    <a:pt x="4028427" y="1005471"/>
                  </a:lnTo>
                  <a:lnTo>
                    <a:pt x="3981119" y="1010615"/>
                  </a:lnTo>
                  <a:lnTo>
                    <a:pt x="3928592" y="1013726"/>
                  </a:lnTo>
                  <a:lnTo>
                    <a:pt x="3725951" y="1014285"/>
                  </a:lnTo>
                  <a:lnTo>
                    <a:pt x="3725951" y="1065161"/>
                  </a:lnTo>
                  <a:lnTo>
                    <a:pt x="3874846" y="1065161"/>
                  </a:lnTo>
                  <a:lnTo>
                    <a:pt x="3900322" y="1065098"/>
                  </a:lnTo>
                  <a:lnTo>
                    <a:pt x="3943959" y="1064298"/>
                  </a:lnTo>
                  <a:lnTo>
                    <a:pt x="3996956" y="1061085"/>
                  </a:lnTo>
                  <a:lnTo>
                    <a:pt x="4043413" y="1055624"/>
                  </a:lnTo>
                  <a:lnTo>
                    <a:pt x="4075696" y="1046962"/>
                  </a:lnTo>
                  <a:lnTo>
                    <a:pt x="4075696" y="996607"/>
                  </a:lnTo>
                  <a:close/>
                </a:path>
                <a:path w="8780780" h="2469515">
                  <a:moveTo>
                    <a:pt x="4098379" y="2130196"/>
                  </a:moveTo>
                  <a:lnTo>
                    <a:pt x="4029291" y="2130196"/>
                  </a:lnTo>
                  <a:lnTo>
                    <a:pt x="4029291" y="1947024"/>
                  </a:lnTo>
                  <a:lnTo>
                    <a:pt x="3968229" y="1947024"/>
                  </a:lnTo>
                  <a:lnTo>
                    <a:pt x="3968229" y="2456904"/>
                  </a:lnTo>
                  <a:lnTo>
                    <a:pt x="4022864" y="2456904"/>
                  </a:lnTo>
                  <a:lnTo>
                    <a:pt x="4029291" y="2450477"/>
                  </a:lnTo>
                  <a:lnTo>
                    <a:pt x="4029291" y="2181085"/>
                  </a:lnTo>
                  <a:lnTo>
                    <a:pt x="4098379" y="2181085"/>
                  </a:lnTo>
                  <a:lnTo>
                    <a:pt x="4098379" y="2130196"/>
                  </a:lnTo>
                  <a:close/>
                </a:path>
                <a:path w="8780780" h="2469515">
                  <a:moveTo>
                    <a:pt x="4103624" y="1450657"/>
                  </a:moveTo>
                  <a:lnTo>
                    <a:pt x="4033456" y="1450657"/>
                  </a:lnTo>
                  <a:lnTo>
                    <a:pt x="4033456" y="1305509"/>
                  </a:lnTo>
                  <a:lnTo>
                    <a:pt x="3974007" y="1305509"/>
                  </a:lnTo>
                  <a:lnTo>
                    <a:pt x="3974007" y="1612938"/>
                  </a:lnTo>
                  <a:lnTo>
                    <a:pt x="4027030" y="1612938"/>
                  </a:lnTo>
                  <a:lnTo>
                    <a:pt x="4033456" y="1606511"/>
                  </a:lnTo>
                  <a:lnTo>
                    <a:pt x="4033456" y="1502079"/>
                  </a:lnTo>
                  <a:lnTo>
                    <a:pt x="4103624" y="1502079"/>
                  </a:lnTo>
                  <a:lnTo>
                    <a:pt x="4103624" y="1450657"/>
                  </a:lnTo>
                  <a:close/>
                </a:path>
                <a:path w="8780780" h="2469515">
                  <a:moveTo>
                    <a:pt x="4159250" y="661873"/>
                  </a:moveTo>
                  <a:lnTo>
                    <a:pt x="4098188" y="661873"/>
                  </a:lnTo>
                  <a:lnTo>
                    <a:pt x="4098188" y="1171752"/>
                  </a:lnTo>
                  <a:lnTo>
                    <a:pt x="4152823" y="1171752"/>
                  </a:lnTo>
                  <a:lnTo>
                    <a:pt x="4159250" y="1165326"/>
                  </a:lnTo>
                  <a:lnTo>
                    <a:pt x="4159250" y="661873"/>
                  </a:lnTo>
                  <a:close/>
                </a:path>
                <a:path w="8780780" h="2469515">
                  <a:moveTo>
                    <a:pt x="4518825" y="2040750"/>
                  </a:moveTo>
                  <a:lnTo>
                    <a:pt x="4502213" y="1997367"/>
                  </a:lnTo>
                  <a:lnTo>
                    <a:pt x="4459910" y="1968449"/>
                  </a:lnTo>
                  <a:lnTo>
                    <a:pt x="4457763" y="1967534"/>
                  </a:lnTo>
                  <a:lnTo>
                    <a:pt x="4457763" y="2028431"/>
                  </a:lnTo>
                  <a:lnTo>
                    <a:pt x="4457763" y="2052002"/>
                  </a:lnTo>
                  <a:lnTo>
                    <a:pt x="4417326" y="2074760"/>
                  </a:lnTo>
                  <a:lnTo>
                    <a:pt x="4367949" y="2084616"/>
                  </a:lnTo>
                  <a:lnTo>
                    <a:pt x="4351617" y="2085721"/>
                  </a:lnTo>
                  <a:lnTo>
                    <a:pt x="4331449" y="2085708"/>
                  </a:lnTo>
                  <a:lnTo>
                    <a:pt x="4291050" y="2081428"/>
                  </a:lnTo>
                  <a:lnTo>
                    <a:pt x="4248582" y="2068779"/>
                  </a:lnTo>
                  <a:lnTo>
                    <a:pt x="4225315" y="2052002"/>
                  </a:lnTo>
                  <a:lnTo>
                    <a:pt x="4225315" y="2028977"/>
                  </a:lnTo>
                  <a:lnTo>
                    <a:pt x="4265219" y="2005672"/>
                  </a:lnTo>
                  <a:lnTo>
                    <a:pt x="4315472" y="1995398"/>
                  </a:lnTo>
                  <a:lnTo>
                    <a:pt x="4343146" y="1994154"/>
                  </a:lnTo>
                  <a:lnTo>
                    <a:pt x="4353674" y="1994204"/>
                  </a:lnTo>
                  <a:lnTo>
                    <a:pt x="4392790" y="1998472"/>
                  </a:lnTo>
                  <a:lnTo>
                    <a:pt x="4434535" y="2011159"/>
                  </a:lnTo>
                  <a:lnTo>
                    <a:pt x="4457763" y="2028431"/>
                  </a:lnTo>
                  <a:lnTo>
                    <a:pt x="4457763" y="1967534"/>
                  </a:lnTo>
                  <a:lnTo>
                    <a:pt x="4421492" y="1955228"/>
                  </a:lnTo>
                  <a:lnTo>
                    <a:pt x="4372267" y="1947659"/>
                  </a:lnTo>
                  <a:lnTo>
                    <a:pt x="4342612" y="1947024"/>
                  </a:lnTo>
                  <a:lnTo>
                    <a:pt x="4324464" y="1947113"/>
                  </a:lnTo>
                  <a:lnTo>
                    <a:pt x="4261383" y="1955228"/>
                  </a:lnTo>
                  <a:lnTo>
                    <a:pt x="4222635" y="1968182"/>
                  </a:lnTo>
                  <a:lnTo>
                    <a:pt x="4180332" y="1997100"/>
                  </a:lnTo>
                  <a:lnTo>
                    <a:pt x="4163720" y="2040750"/>
                  </a:lnTo>
                  <a:lnTo>
                    <a:pt x="4163974" y="2055888"/>
                  </a:lnTo>
                  <a:lnTo>
                    <a:pt x="4189476" y="2094534"/>
                  </a:lnTo>
                  <a:lnTo>
                    <a:pt x="4236504" y="2119211"/>
                  </a:lnTo>
                  <a:lnTo>
                    <a:pt x="4297527" y="2130958"/>
                  </a:lnTo>
                  <a:lnTo>
                    <a:pt x="4342612" y="2132876"/>
                  </a:lnTo>
                  <a:lnTo>
                    <a:pt x="4362920" y="2132787"/>
                  </a:lnTo>
                  <a:lnTo>
                    <a:pt x="4408754" y="2127250"/>
                  </a:lnTo>
                  <a:lnTo>
                    <a:pt x="4450524" y="2116975"/>
                  </a:lnTo>
                  <a:lnTo>
                    <a:pt x="4488624" y="2098370"/>
                  </a:lnTo>
                  <a:lnTo>
                    <a:pt x="4517009" y="2063546"/>
                  </a:lnTo>
                  <a:lnTo>
                    <a:pt x="4518596" y="2054656"/>
                  </a:lnTo>
                  <a:lnTo>
                    <a:pt x="4518825" y="2040750"/>
                  </a:lnTo>
                  <a:close/>
                </a:path>
                <a:path w="8780780" h="2469515">
                  <a:moveTo>
                    <a:pt x="4521924" y="1723809"/>
                  </a:moveTo>
                  <a:lnTo>
                    <a:pt x="4509071" y="1680425"/>
                  </a:lnTo>
                  <a:lnTo>
                    <a:pt x="4504525" y="1673999"/>
                  </a:lnTo>
                  <a:lnTo>
                    <a:pt x="4501273" y="1669402"/>
                  </a:lnTo>
                  <a:lnTo>
                    <a:pt x="4494911" y="1662480"/>
                  </a:lnTo>
                  <a:lnTo>
                    <a:pt x="4486580" y="1656778"/>
                  </a:lnTo>
                  <a:lnTo>
                    <a:pt x="4472914" y="1649361"/>
                  </a:lnTo>
                  <a:lnTo>
                    <a:pt x="4459795" y="1642605"/>
                  </a:lnTo>
                  <a:lnTo>
                    <a:pt x="4459795" y="1711490"/>
                  </a:lnTo>
                  <a:lnTo>
                    <a:pt x="4459706" y="1738350"/>
                  </a:lnTo>
                  <a:lnTo>
                    <a:pt x="4422305" y="1763179"/>
                  </a:lnTo>
                  <a:lnTo>
                    <a:pt x="4372838" y="1773567"/>
                  </a:lnTo>
                  <a:lnTo>
                    <a:pt x="4354677" y="1774659"/>
                  </a:lnTo>
                  <a:lnTo>
                    <a:pt x="4331703" y="1774647"/>
                  </a:lnTo>
                  <a:lnTo>
                    <a:pt x="4290415" y="1769948"/>
                  </a:lnTo>
                  <a:lnTo>
                    <a:pt x="4249534" y="1756549"/>
                  </a:lnTo>
                  <a:lnTo>
                    <a:pt x="4227906" y="1724875"/>
                  </a:lnTo>
                  <a:lnTo>
                    <a:pt x="4227881" y="1710423"/>
                  </a:lnTo>
                  <a:lnTo>
                    <a:pt x="4237520" y="1701050"/>
                  </a:lnTo>
                  <a:lnTo>
                    <a:pt x="4272851" y="1682330"/>
                  </a:lnTo>
                  <a:lnTo>
                    <a:pt x="4313034" y="1675244"/>
                  </a:lnTo>
                  <a:lnTo>
                    <a:pt x="4344098" y="1673999"/>
                  </a:lnTo>
                  <a:lnTo>
                    <a:pt x="4357128" y="1674050"/>
                  </a:lnTo>
                  <a:lnTo>
                    <a:pt x="4399280" y="1678736"/>
                  </a:lnTo>
                  <a:lnTo>
                    <a:pt x="4439209" y="1692173"/>
                  </a:lnTo>
                  <a:lnTo>
                    <a:pt x="4459795" y="1711490"/>
                  </a:lnTo>
                  <a:lnTo>
                    <a:pt x="4459795" y="1642605"/>
                  </a:lnTo>
                  <a:lnTo>
                    <a:pt x="4416679" y="1630883"/>
                  </a:lnTo>
                  <a:lnTo>
                    <a:pt x="4367530" y="1624825"/>
                  </a:lnTo>
                  <a:lnTo>
                    <a:pt x="4344098" y="1624723"/>
                  </a:lnTo>
                  <a:lnTo>
                    <a:pt x="4320375" y="1624825"/>
                  </a:lnTo>
                  <a:lnTo>
                    <a:pt x="4271264" y="1630883"/>
                  </a:lnTo>
                  <a:lnTo>
                    <a:pt x="4229163" y="1642148"/>
                  </a:lnTo>
                  <a:lnTo>
                    <a:pt x="4192803" y="1662480"/>
                  </a:lnTo>
                  <a:lnTo>
                    <a:pt x="4167352" y="1700047"/>
                  </a:lnTo>
                  <a:lnTo>
                    <a:pt x="4165765" y="1723809"/>
                  </a:lnTo>
                  <a:lnTo>
                    <a:pt x="4165854" y="1732013"/>
                  </a:lnTo>
                  <a:lnTo>
                    <a:pt x="4178604" y="1767992"/>
                  </a:lnTo>
                  <a:lnTo>
                    <a:pt x="4215028" y="1799056"/>
                  </a:lnTo>
                  <a:lnTo>
                    <a:pt x="4252011" y="1814042"/>
                  </a:lnTo>
                  <a:lnTo>
                    <a:pt x="4290784" y="1821370"/>
                  </a:lnTo>
                  <a:lnTo>
                    <a:pt x="4344098" y="1823961"/>
                  </a:lnTo>
                  <a:lnTo>
                    <a:pt x="4367530" y="1823859"/>
                  </a:lnTo>
                  <a:lnTo>
                    <a:pt x="4416679" y="1817535"/>
                  </a:lnTo>
                  <a:lnTo>
                    <a:pt x="4458932" y="1805901"/>
                  </a:lnTo>
                  <a:lnTo>
                    <a:pt x="4494911" y="1785162"/>
                  </a:lnTo>
                  <a:lnTo>
                    <a:pt x="4503763" y="1774685"/>
                  </a:lnTo>
                  <a:lnTo>
                    <a:pt x="4509071" y="1767192"/>
                  </a:lnTo>
                  <a:lnTo>
                    <a:pt x="4516501" y="1755965"/>
                  </a:lnTo>
                  <a:lnTo>
                    <a:pt x="4520311" y="1747710"/>
                  </a:lnTo>
                  <a:lnTo>
                    <a:pt x="4521720" y="1738350"/>
                  </a:lnTo>
                  <a:lnTo>
                    <a:pt x="4521924" y="1723809"/>
                  </a:lnTo>
                  <a:close/>
                </a:path>
                <a:path w="8780780" h="2469515">
                  <a:moveTo>
                    <a:pt x="4576851" y="984834"/>
                  </a:moveTo>
                  <a:lnTo>
                    <a:pt x="4504563" y="993355"/>
                  </a:lnTo>
                  <a:lnTo>
                    <a:pt x="4461992" y="996581"/>
                  </a:lnTo>
                  <a:lnTo>
                    <a:pt x="4419460" y="997585"/>
                  </a:lnTo>
                  <a:lnTo>
                    <a:pt x="4412653" y="997458"/>
                  </a:lnTo>
                  <a:lnTo>
                    <a:pt x="4402785" y="997140"/>
                  </a:lnTo>
                  <a:lnTo>
                    <a:pt x="4397438" y="997140"/>
                  </a:lnTo>
                  <a:lnTo>
                    <a:pt x="4397438" y="737387"/>
                  </a:lnTo>
                  <a:lnTo>
                    <a:pt x="4544187" y="737387"/>
                  </a:lnTo>
                  <a:lnTo>
                    <a:pt x="4544187" y="688111"/>
                  </a:lnTo>
                  <a:lnTo>
                    <a:pt x="4356189" y="688111"/>
                  </a:lnTo>
                  <a:lnTo>
                    <a:pt x="4337443" y="706323"/>
                  </a:lnTo>
                  <a:lnTo>
                    <a:pt x="4337443" y="1026604"/>
                  </a:lnTo>
                  <a:lnTo>
                    <a:pt x="4346816" y="1036510"/>
                  </a:lnTo>
                  <a:lnTo>
                    <a:pt x="4352455" y="1042238"/>
                  </a:lnTo>
                  <a:lnTo>
                    <a:pt x="4356760" y="1045121"/>
                  </a:lnTo>
                  <a:lnTo>
                    <a:pt x="4361916" y="1046035"/>
                  </a:lnTo>
                  <a:lnTo>
                    <a:pt x="4370121" y="1045883"/>
                  </a:lnTo>
                  <a:lnTo>
                    <a:pt x="4406506" y="1045781"/>
                  </a:lnTo>
                  <a:lnTo>
                    <a:pt x="4464316" y="1044181"/>
                  </a:lnTo>
                  <a:lnTo>
                    <a:pt x="4512246" y="1040993"/>
                  </a:lnTo>
                  <a:lnTo>
                    <a:pt x="4576851" y="1034643"/>
                  </a:lnTo>
                  <a:lnTo>
                    <a:pt x="4576851" y="997585"/>
                  </a:lnTo>
                  <a:lnTo>
                    <a:pt x="4576851" y="984834"/>
                  </a:lnTo>
                  <a:close/>
                </a:path>
                <a:path w="8780780" h="2469515">
                  <a:moveTo>
                    <a:pt x="4779848" y="661873"/>
                  </a:moveTo>
                  <a:lnTo>
                    <a:pt x="4719320" y="661873"/>
                  </a:lnTo>
                  <a:lnTo>
                    <a:pt x="4719320" y="832726"/>
                  </a:lnTo>
                  <a:lnTo>
                    <a:pt x="4658804" y="832726"/>
                  </a:lnTo>
                  <a:lnTo>
                    <a:pt x="4658804" y="661873"/>
                  </a:lnTo>
                  <a:lnTo>
                    <a:pt x="4598276" y="661873"/>
                  </a:lnTo>
                  <a:lnTo>
                    <a:pt x="4598276" y="1159433"/>
                  </a:lnTo>
                  <a:lnTo>
                    <a:pt x="4652378" y="1159433"/>
                  </a:lnTo>
                  <a:lnTo>
                    <a:pt x="4658804" y="1153007"/>
                  </a:lnTo>
                  <a:lnTo>
                    <a:pt x="4658804" y="883602"/>
                  </a:lnTo>
                  <a:lnTo>
                    <a:pt x="4719320" y="883602"/>
                  </a:lnTo>
                  <a:lnTo>
                    <a:pt x="4719320" y="1171752"/>
                  </a:lnTo>
                  <a:lnTo>
                    <a:pt x="4773422" y="1171752"/>
                  </a:lnTo>
                  <a:lnTo>
                    <a:pt x="4779848" y="1165326"/>
                  </a:lnTo>
                  <a:lnTo>
                    <a:pt x="4779848" y="883602"/>
                  </a:lnTo>
                  <a:lnTo>
                    <a:pt x="4779848" y="832726"/>
                  </a:lnTo>
                  <a:lnTo>
                    <a:pt x="4779848" y="661873"/>
                  </a:lnTo>
                  <a:close/>
                </a:path>
                <a:path w="8780780" h="2469515">
                  <a:moveTo>
                    <a:pt x="4899088" y="2190191"/>
                  </a:moveTo>
                  <a:lnTo>
                    <a:pt x="4845393" y="2162467"/>
                  </a:lnTo>
                  <a:lnTo>
                    <a:pt x="4806213" y="2132711"/>
                  </a:lnTo>
                  <a:lnTo>
                    <a:pt x="4778108" y="2096960"/>
                  </a:lnTo>
                  <a:lnTo>
                    <a:pt x="4772685" y="2068601"/>
                  </a:lnTo>
                  <a:lnTo>
                    <a:pt x="4772685" y="2011832"/>
                  </a:lnTo>
                  <a:lnTo>
                    <a:pt x="4874450" y="2011832"/>
                  </a:lnTo>
                  <a:lnTo>
                    <a:pt x="4874450" y="1962556"/>
                  </a:lnTo>
                  <a:lnTo>
                    <a:pt x="4610405" y="1962556"/>
                  </a:lnTo>
                  <a:lnTo>
                    <a:pt x="4610405" y="2011832"/>
                  </a:lnTo>
                  <a:lnTo>
                    <a:pt x="4710023" y="2011832"/>
                  </a:lnTo>
                  <a:lnTo>
                    <a:pt x="4710023" y="2068601"/>
                  </a:lnTo>
                  <a:lnTo>
                    <a:pt x="4694110" y="2115616"/>
                  </a:lnTo>
                  <a:lnTo>
                    <a:pt x="4661509" y="2152231"/>
                  </a:lnTo>
                  <a:lnTo>
                    <a:pt x="4629950" y="2175726"/>
                  </a:lnTo>
                  <a:lnTo>
                    <a:pt x="4593768" y="2196744"/>
                  </a:lnTo>
                  <a:lnTo>
                    <a:pt x="4580420" y="2202497"/>
                  </a:lnTo>
                  <a:lnTo>
                    <a:pt x="4582553" y="2200364"/>
                  </a:lnTo>
                  <a:lnTo>
                    <a:pt x="4582553" y="2156447"/>
                  </a:lnTo>
                  <a:lnTo>
                    <a:pt x="4398848" y="2156447"/>
                  </a:lnTo>
                  <a:lnTo>
                    <a:pt x="4398848" y="2206790"/>
                  </a:lnTo>
                  <a:lnTo>
                    <a:pt x="4398848" y="2251773"/>
                  </a:lnTo>
                  <a:lnTo>
                    <a:pt x="4285297" y="2251773"/>
                  </a:lnTo>
                  <a:lnTo>
                    <a:pt x="4285297" y="2206790"/>
                  </a:lnTo>
                  <a:lnTo>
                    <a:pt x="4398848" y="2206790"/>
                  </a:lnTo>
                  <a:lnTo>
                    <a:pt x="4398848" y="2156447"/>
                  </a:lnTo>
                  <a:lnTo>
                    <a:pt x="4101058" y="2156447"/>
                  </a:lnTo>
                  <a:lnTo>
                    <a:pt x="4101058" y="2206790"/>
                  </a:lnTo>
                  <a:lnTo>
                    <a:pt x="4224248" y="2206790"/>
                  </a:lnTo>
                  <a:lnTo>
                    <a:pt x="4224248" y="2251773"/>
                  </a:lnTo>
                  <a:lnTo>
                    <a:pt x="4169079" y="2251773"/>
                  </a:lnTo>
                  <a:lnTo>
                    <a:pt x="4169079" y="2301583"/>
                  </a:lnTo>
                  <a:lnTo>
                    <a:pt x="4454017" y="2301583"/>
                  </a:lnTo>
                  <a:lnTo>
                    <a:pt x="4454017" y="2332647"/>
                  </a:lnTo>
                  <a:lnTo>
                    <a:pt x="4170146" y="2332647"/>
                  </a:lnTo>
                  <a:lnTo>
                    <a:pt x="4170146" y="2429065"/>
                  </a:lnTo>
                  <a:lnTo>
                    <a:pt x="4170667" y="2447633"/>
                  </a:lnTo>
                  <a:lnTo>
                    <a:pt x="4174236" y="2457183"/>
                  </a:lnTo>
                  <a:lnTo>
                    <a:pt x="4183938" y="2460688"/>
                  </a:lnTo>
                  <a:lnTo>
                    <a:pt x="4202823" y="2461196"/>
                  </a:lnTo>
                  <a:lnTo>
                    <a:pt x="4519358" y="2461196"/>
                  </a:lnTo>
                  <a:lnTo>
                    <a:pt x="4525784" y="2454770"/>
                  </a:lnTo>
                  <a:lnTo>
                    <a:pt x="4525784" y="2411920"/>
                  </a:lnTo>
                  <a:lnTo>
                    <a:pt x="4230141" y="2411920"/>
                  </a:lnTo>
                  <a:lnTo>
                    <a:pt x="4230141" y="2380856"/>
                  </a:lnTo>
                  <a:lnTo>
                    <a:pt x="4496320" y="2380856"/>
                  </a:lnTo>
                  <a:lnTo>
                    <a:pt x="4515066" y="2363711"/>
                  </a:lnTo>
                  <a:lnTo>
                    <a:pt x="4515066" y="2251773"/>
                  </a:lnTo>
                  <a:lnTo>
                    <a:pt x="4459363" y="2251773"/>
                  </a:lnTo>
                  <a:lnTo>
                    <a:pt x="4459363" y="2206790"/>
                  </a:lnTo>
                  <a:lnTo>
                    <a:pt x="4576127" y="2206790"/>
                  </a:lnTo>
                  <a:lnTo>
                    <a:pt x="4577715" y="2205202"/>
                  </a:lnTo>
                  <a:lnTo>
                    <a:pt x="4614684" y="2243213"/>
                  </a:lnTo>
                  <a:lnTo>
                    <a:pt x="4659452" y="2219248"/>
                  </a:lnTo>
                  <a:lnTo>
                    <a:pt x="4693869" y="2193937"/>
                  </a:lnTo>
                  <a:lnTo>
                    <a:pt x="4725187" y="2165121"/>
                  </a:lnTo>
                  <a:lnTo>
                    <a:pt x="4742700" y="2145195"/>
                  </a:lnTo>
                  <a:lnTo>
                    <a:pt x="4748796" y="2152815"/>
                  </a:lnTo>
                  <a:lnTo>
                    <a:pt x="4780953" y="2182558"/>
                  </a:lnTo>
                  <a:lnTo>
                    <a:pt x="4812423" y="2204948"/>
                  </a:lnTo>
                  <a:lnTo>
                    <a:pt x="4851819" y="2226487"/>
                  </a:lnTo>
                  <a:lnTo>
                    <a:pt x="4861064" y="2230361"/>
                  </a:lnTo>
                  <a:lnTo>
                    <a:pt x="4899088" y="2190191"/>
                  </a:lnTo>
                  <a:close/>
                </a:path>
                <a:path w="8780780" h="2469515">
                  <a:moveTo>
                    <a:pt x="5002339" y="1400848"/>
                  </a:moveTo>
                  <a:lnTo>
                    <a:pt x="4984674" y="1352372"/>
                  </a:lnTo>
                  <a:lnTo>
                    <a:pt x="4982883" y="1350505"/>
                  </a:lnTo>
                  <a:lnTo>
                    <a:pt x="4974031" y="1341221"/>
                  </a:lnTo>
                  <a:lnTo>
                    <a:pt x="4965852" y="1334401"/>
                  </a:lnTo>
                  <a:lnTo>
                    <a:pt x="4955972" y="1329143"/>
                  </a:lnTo>
                  <a:lnTo>
                    <a:pt x="4940757" y="1322882"/>
                  </a:lnTo>
                  <a:lnTo>
                    <a:pt x="4940757" y="1400848"/>
                  </a:lnTo>
                  <a:lnTo>
                    <a:pt x="4940592" y="1409052"/>
                  </a:lnTo>
                  <a:lnTo>
                    <a:pt x="4912906" y="1436395"/>
                  </a:lnTo>
                  <a:lnTo>
                    <a:pt x="4852822" y="1449641"/>
                  </a:lnTo>
                  <a:lnTo>
                    <a:pt x="4833899" y="1450632"/>
                  </a:lnTo>
                  <a:lnTo>
                    <a:pt x="4810214" y="1450619"/>
                  </a:lnTo>
                  <a:lnTo>
                    <a:pt x="4768266" y="1446758"/>
                  </a:lnTo>
                  <a:lnTo>
                    <a:pt x="4726787" y="1433588"/>
                  </a:lnTo>
                  <a:lnTo>
                    <a:pt x="4705096" y="1400848"/>
                  </a:lnTo>
                  <a:lnTo>
                    <a:pt x="4705248" y="1392643"/>
                  </a:lnTo>
                  <a:lnTo>
                    <a:pt x="4732934" y="1365313"/>
                  </a:lnTo>
                  <a:lnTo>
                    <a:pt x="4793018" y="1351635"/>
                  </a:lnTo>
                  <a:lnTo>
                    <a:pt x="4822926" y="1350505"/>
                  </a:lnTo>
                  <a:lnTo>
                    <a:pt x="4835639" y="1350543"/>
                  </a:lnTo>
                  <a:lnTo>
                    <a:pt x="4877574" y="1354823"/>
                  </a:lnTo>
                  <a:lnTo>
                    <a:pt x="4919065" y="1368107"/>
                  </a:lnTo>
                  <a:lnTo>
                    <a:pt x="4940757" y="1400848"/>
                  </a:lnTo>
                  <a:lnTo>
                    <a:pt x="4940757" y="1322882"/>
                  </a:lnTo>
                  <a:lnTo>
                    <a:pt x="4900549" y="1310411"/>
                  </a:lnTo>
                  <a:lnTo>
                    <a:pt x="4850777" y="1304404"/>
                  </a:lnTo>
                  <a:lnTo>
                    <a:pt x="4822926" y="1303909"/>
                  </a:lnTo>
                  <a:lnTo>
                    <a:pt x="4806632" y="1303972"/>
                  </a:lnTo>
                  <a:lnTo>
                    <a:pt x="4745355" y="1310411"/>
                  </a:lnTo>
                  <a:lnTo>
                    <a:pt x="4705629" y="1322920"/>
                  </a:lnTo>
                  <a:lnTo>
                    <a:pt x="4671809" y="1341640"/>
                  </a:lnTo>
                  <a:lnTo>
                    <a:pt x="4645711" y="1372730"/>
                  </a:lnTo>
                  <a:lnTo>
                    <a:pt x="4643501" y="1400848"/>
                  </a:lnTo>
                  <a:lnTo>
                    <a:pt x="4643717" y="1414233"/>
                  </a:lnTo>
                  <a:lnTo>
                    <a:pt x="4661166" y="1449057"/>
                  </a:lnTo>
                  <a:lnTo>
                    <a:pt x="4705629" y="1478508"/>
                  </a:lnTo>
                  <a:lnTo>
                    <a:pt x="4745317" y="1490751"/>
                  </a:lnTo>
                  <a:lnTo>
                    <a:pt x="4795075" y="1496758"/>
                  </a:lnTo>
                  <a:lnTo>
                    <a:pt x="4822926" y="1497253"/>
                  </a:lnTo>
                  <a:lnTo>
                    <a:pt x="4839208" y="1497190"/>
                  </a:lnTo>
                  <a:lnTo>
                    <a:pt x="4900523" y="1490751"/>
                  </a:lnTo>
                  <a:lnTo>
                    <a:pt x="4940211" y="1478775"/>
                  </a:lnTo>
                  <a:lnTo>
                    <a:pt x="4974031" y="1460588"/>
                  </a:lnTo>
                  <a:lnTo>
                    <a:pt x="4983632" y="1450657"/>
                  </a:lnTo>
                  <a:lnTo>
                    <a:pt x="4984623" y="1449641"/>
                  </a:lnTo>
                  <a:lnTo>
                    <a:pt x="4994884" y="1438287"/>
                  </a:lnTo>
                  <a:lnTo>
                    <a:pt x="5000129" y="1429435"/>
                  </a:lnTo>
                  <a:lnTo>
                    <a:pt x="5002047" y="1418628"/>
                  </a:lnTo>
                  <a:lnTo>
                    <a:pt x="5002136" y="1414233"/>
                  </a:lnTo>
                  <a:lnTo>
                    <a:pt x="5002339" y="1400848"/>
                  </a:lnTo>
                  <a:close/>
                </a:path>
                <a:path w="8780780" h="2469515">
                  <a:moveTo>
                    <a:pt x="5007699" y="1769338"/>
                  </a:moveTo>
                  <a:lnTo>
                    <a:pt x="4712055" y="1769338"/>
                  </a:lnTo>
                  <a:lnTo>
                    <a:pt x="4712055" y="1737741"/>
                  </a:lnTo>
                  <a:lnTo>
                    <a:pt x="4978247" y="1737741"/>
                  </a:lnTo>
                  <a:lnTo>
                    <a:pt x="4996993" y="1720596"/>
                  </a:lnTo>
                  <a:lnTo>
                    <a:pt x="4996993" y="1609191"/>
                  </a:lnTo>
                  <a:lnTo>
                    <a:pt x="4652073" y="1609191"/>
                  </a:lnTo>
                  <a:lnTo>
                    <a:pt x="4652073" y="1659001"/>
                  </a:lnTo>
                  <a:lnTo>
                    <a:pt x="4935931" y="1659001"/>
                  </a:lnTo>
                  <a:lnTo>
                    <a:pt x="4935931" y="1689531"/>
                  </a:lnTo>
                  <a:lnTo>
                    <a:pt x="4652073" y="1689531"/>
                  </a:lnTo>
                  <a:lnTo>
                    <a:pt x="4652073" y="1786470"/>
                  </a:lnTo>
                  <a:lnTo>
                    <a:pt x="4652581" y="1805051"/>
                  </a:lnTo>
                  <a:lnTo>
                    <a:pt x="4656150" y="1814588"/>
                  </a:lnTo>
                  <a:lnTo>
                    <a:pt x="4665853" y="1818106"/>
                  </a:lnTo>
                  <a:lnTo>
                    <a:pt x="4684738" y="1818614"/>
                  </a:lnTo>
                  <a:lnTo>
                    <a:pt x="5001272" y="1818614"/>
                  </a:lnTo>
                  <a:lnTo>
                    <a:pt x="5007699" y="1812188"/>
                  </a:lnTo>
                  <a:lnTo>
                    <a:pt x="5007699" y="1769338"/>
                  </a:lnTo>
                  <a:close/>
                </a:path>
                <a:path w="8780780" h="2469515">
                  <a:moveTo>
                    <a:pt x="5012194" y="44996"/>
                  </a:moveTo>
                  <a:lnTo>
                    <a:pt x="4892764" y="44996"/>
                  </a:lnTo>
                  <a:lnTo>
                    <a:pt x="4892764" y="0"/>
                  </a:lnTo>
                  <a:lnTo>
                    <a:pt x="4831702" y="0"/>
                  </a:lnTo>
                  <a:lnTo>
                    <a:pt x="4831702" y="44996"/>
                  </a:lnTo>
                  <a:lnTo>
                    <a:pt x="4712271" y="44996"/>
                  </a:lnTo>
                  <a:lnTo>
                    <a:pt x="4712271" y="91592"/>
                  </a:lnTo>
                  <a:lnTo>
                    <a:pt x="5012194" y="91592"/>
                  </a:lnTo>
                  <a:lnTo>
                    <a:pt x="5012194" y="44996"/>
                  </a:lnTo>
                  <a:close/>
                </a:path>
                <a:path w="8780780" h="2469515">
                  <a:moveTo>
                    <a:pt x="5015852" y="2289810"/>
                  </a:moveTo>
                  <a:lnTo>
                    <a:pt x="4996561" y="2271598"/>
                  </a:lnTo>
                  <a:lnTo>
                    <a:pt x="4669853" y="2271598"/>
                  </a:lnTo>
                  <a:lnTo>
                    <a:pt x="4669853" y="2321407"/>
                  </a:lnTo>
                  <a:lnTo>
                    <a:pt x="4955324" y="2321407"/>
                  </a:lnTo>
                  <a:lnTo>
                    <a:pt x="4955324" y="2462263"/>
                  </a:lnTo>
                  <a:lnTo>
                    <a:pt x="5009426" y="2462263"/>
                  </a:lnTo>
                  <a:lnTo>
                    <a:pt x="5015852" y="2455837"/>
                  </a:lnTo>
                  <a:lnTo>
                    <a:pt x="5015852" y="2289810"/>
                  </a:lnTo>
                  <a:close/>
                </a:path>
                <a:path w="8780780" h="2469515">
                  <a:moveTo>
                    <a:pt x="5017452" y="1947024"/>
                  </a:moveTo>
                  <a:lnTo>
                    <a:pt x="4956937" y="1947024"/>
                  </a:lnTo>
                  <a:lnTo>
                    <a:pt x="4956937" y="2050935"/>
                  </a:lnTo>
                  <a:lnTo>
                    <a:pt x="4846066" y="2050935"/>
                  </a:lnTo>
                  <a:lnTo>
                    <a:pt x="4846066" y="2103424"/>
                  </a:lnTo>
                  <a:lnTo>
                    <a:pt x="4956937" y="2103424"/>
                  </a:lnTo>
                  <a:lnTo>
                    <a:pt x="4956937" y="2244280"/>
                  </a:lnTo>
                  <a:lnTo>
                    <a:pt x="5008880" y="2244280"/>
                  </a:lnTo>
                  <a:lnTo>
                    <a:pt x="5016919" y="2240534"/>
                  </a:lnTo>
                  <a:lnTo>
                    <a:pt x="5017452" y="2233574"/>
                  </a:lnTo>
                  <a:lnTo>
                    <a:pt x="5017452" y="1947024"/>
                  </a:lnTo>
                  <a:close/>
                </a:path>
                <a:path w="8780780" h="2469515">
                  <a:moveTo>
                    <a:pt x="5036299" y="265112"/>
                  </a:moveTo>
                  <a:lnTo>
                    <a:pt x="4983746" y="274078"/>
                  </a:lnTo>
                  <a:lnTo>
                    <a:pt x="4943678" y="278904"/>
                  </a:lnTo>
                  <a:lnTo>
                    <a:pt x="4903622" y="280631"/>
                  </a:lnTo>
                  <a:lnTo>
                    <a:pt x="4892230" y="280644"/>
                  </a:lnTo>
                  <a:lnTo>
                    <a:pt x="4892230" y="253339"/>
                  </a:lnTo>
                  <a:lnTo>
                    <a:pt x="4919891" y="250571"/>
                  </a:lnTo>
                  <a:lnTo>
                    <a:pt x="4936744" y="247281"/>
                  </a:lnTo>
                  <a:lnTo>
                    <a:pt x="4980775" y="219379"/>
                  </a:lnTo>
                  <a:lnTo>
                    <a:pt x="4991849" y="179425"/>
                  </a:lnTo>
                  <a:lnTo>
                    <a:pt x="4991303" y="157454"/>
                  </a:lnTo>
                  <a:lnTo>
                    <a:pt x="4988826" y="148894"/>
                  </a:lnTo>
                  <a:lnTo>
                    <a:pt x="4987493" y="144272"/>
                  </a:lnTo>
                  <a:lnTo>
                    <a:pt x="4977155" y="134607"/>
                  </a:lnTo>
                  <a:lnTo>
                    <a:pt x="4957038" y="123190"/>
                  </a:lnTo>
                  <a:lnTo>
                    <a:pt x="4935982" y="112344"/>
                  </a:lnTo>
                  <a:lnTo>
                    <a:pt x="4930787" y="110629"/>
                  </a:lnTo>
                  <a:lnTo>
                    <a:pt x="4930787" y="172466"/>
                  </a:lnTo>
                  <a:lnTo>
                    <a:pt x="4930787" y="186385"/>
                  </a:lnTo>
                  <a:lnTo>
                    <a:pt x="4920081" y="197637"/>
                  </a:lnTo>
                  <a:lnTo>
                    <a:pt x="4901336" y="205663"/>
                  </a:lnTo>
                  <a:lnTo>
                    <a:pt x="4877409" y="209931"/>
                  </a:lnTo>
                  <a:lnTo>
                    <a:pt x="4855807" y="209918"/>
                  </a:lnTo>
                  <a:lnTo>
                    <a:pt x="4803318" y="198704"/>
                  </a:lnTo>
                  <a:lnTo>
                    <a:pt x="4791532" y="186918"/>
                  </a:lnTo>
                  <a:lnTo>
                    <a:pt x="4791532" y="171919"/>
                  </a:lnTo>
                  <a:lnTo>
                    <a:pt x="4844491" y="149682"/>
                  </a:lnTo>
                  <a:lnTo>
                    <a:pt x="4864379" y="148894"/>
                  </a:lnTo>
                  <a:lnTo>
                    <a:pt x="4877232" y="148894"/>
                  </a:lnTo>
                  <a:lnTo>
                    <a:pt x="4901336" y="153174"/>
                  </a:lnTo>
                  <a:lnTo>
                    <a:pt x="4920081" y="161213"/>
                  </a:lnTo>
                  <a:lnTo>
                    <a:pt x="4930787" y="172466"/>
                  </a:lnTo>
                  <a:lnTo>
                    <a:pt x="4930787" y="110629"/>
                  </a:lnTo>
                  <a:lnTo>
                    <a:pt x="4919205" y="106781"/>
                  </a:lnTo>
                  <a:lnTo>
                    <a:pt x="4897907" y="104736"/>
                  </a:lnTo>
                  <a:lnTo>
                    <a:pt x="4863300" y="104444"/>
                  </a:lnTo>
                  <a:lnTo>
                    <a:pt x="4845888" y="104508"/>
                  </a:lnTo>
                  <a:lnTo>
                    <a:pt x="4795113" y="111772"/>
                  </a:lnTo>
                  <a:lnTo>
                    <a:pt x="4757064" y="128549"/>
                  </a:lnTo>
                  <a:lnTo>
                    <a:pt x="4731182" y="160807"/>
                  </a:lnTo>
                  <a:lnTo>
                    <a:pt x="4730039" y="172466"/>
                  </a:lnTo>
                  <a:lnTo>
                    <a:pt x="4730115" y="186918"/>
                  </a:lnTo>
                  <a:lnTo>
                    <a:pt x="4757521" y="230301"/>
                  </a:lnTo>
                  <a:lnTo>
                    <a:pt x="4803889" y="250037"/>
                  </a:lnTo>
                  <a:lnTo>
                    <a:pt x="4830635" y="252793"/>
                  </a:lnTo>
                  <a:lnTo>
                    <a:pt x="4830635" y="280644"/>
                  </a:lnTo>
                  <a:lnTo>
                    <a:pt x="4704766" y="280644"/>
                  </a:lnTo>
                  <a:lnTo>
                    <a:pt x="4704766" y="326174"/>
                  </a:lnTo>
                  <a:lnTo>
                    <a:pt x="4855273" y="326174"/>
                  </a:lnTo>
                  <a:lnTo>
                    <a:pt x="4882959" y="326072"/>
                  </a:lnTo>
                  <a:lnTo>
                    <a:pt x="4935715" y="324472"/>
                  </a:lnTo>
                  <a:lnTo>
                    <a:pt x="4981575" y="321221"/>
                  </a:lnTo>
                  <a:lnTo>
                    <a:pt x="5022329" y="314236"/>
                  </a:lnTo>
                  <a:lnTo>
                    <a:pt x="5036299" y="302615"/>
                  </a:lnTo>
                  <a:lnTo>
                    <a:pt x="5036299" y="265112"/>
                  </a:lnTo>
                  <a:close/>
                </a:path>
                <a:path w="8780780" h="2469515">
                  <a:moveTo>
                    <a:pt x="5064468" y="1524571"/>
                  </a:moveTo>
                  <a:lnTo>
                    <a:pt x="4581906" y="1524571"/>
                  </a:lnTo>
                  <a:lnTo>
                    <a:pt x="4581906" y="1551889"/>
                  </a:lnTo>
                  <a:lnTo>
                    <a:pt x="4373029" y="1551889"/>
                  </a:lnTo>
                  <a:lnTo>
                    <a:pt x="4373029" y="1498320"/>
                  </a:lnTo>
                  <a:lnTo>
                    <a:pt x="4519777" y="1498320"/>
                  </a:lnTo>
                  <a:lnTo>
                    <a:pt x="4519777" y="1447444"/>
                  </a:lnTo>
                  <a:lnTo>
                    <a:pt x="4229481" y="1447444"/>
                  </a:lnTo>
                  <a:lnTo>
                    <a:pt x="4229481" y="1364424"/>
                  </a:lnTo>
                  <a:lnTo>
                    <a:pt x="4514418" y="1364424"/>
                  </a:lnTo>
                  <a:lnTo>
                    <a:pt x="4514418" y="1315148"/>
                  </a:lnTo>
                  <a:lnTo>
                    <a:pt x="4186644" y="1315148"/>
                  </a:lnTo>
                  <a:lnTo>
                    <a:pt x="4167898" y="1333360"/>
                  </a:lnTo>
                  <a:lnTo>
                    <a:pt x="4167898" y="1480121"/>
                  </a:lnTo>
                  <a:lnTo>
                    <a:pt x="4187710" y="1498320"/>
                  </a:lnTo>
                  <a:lnTo>
                    <a:pt x="4311967" y="1498320"/>
                  </a:lnTo>
                  <a:lnTo>
                    <a:pt x="4311967" y="1551889"/>
                  </a:lnTo>
                  <a:lnTo>
                    <a:pt x="4099877" y="1551889"/>
                  </a:lnTo>
                  <a:lnTo>
                    <a:pt x="4099877" y="1602232"/>
                  </a:lnTo>
                  <a:lnTo>
                    <a:pt x="4576013" y="1602232"/>
                  </a:lnTo>
                  <a:lnTo>
                    <a:pt x="4582439" y="1595805"/>
                  </a:lnTo>
                  <a:lnTo>
                    <a:pt x="4582439" y="1574914"/>
                  </a:lnTo>
                  <a:lnTo>
                    <a:pt x="5058041" y="1574914"/>
                  </a:lnTo>
                  <a:lnTo>
                    <a:pt x="5064468" y="1568488"/>
                  </a:lnTo>
                  <a:lnTo>
                    <a:pt x="5064468" y="1524571"/>
                  </a:lnTo>
                  <a:close/>
                </a:path>
                <a:path w="8780780" h="2469515">
                  <a:moveTo>
                    <a:pt x="5074424" y="872350"/>
                  </a:moveTo>
                  <a:lnTo>
                    <a:pt x="5064506" y="832726"/>
                  </a:lnTo>
                  <a:lnTo>
                    <a:pt x="5037467" y="801116"/>
                  </a:lnTo>
                  <a:lnTo>
                    <a:pt x="5016576" y="787285"/>
                  </a:lnTo>
                  <a:lnTo>
                    <a:pt x="5016576" y="861110"/>
                  </a:lnTo>
                  <a:lnTo>
                    <a:pt x="5016576" y="883602"/>
                  </a:lnTo>
                  <a:lnTo>
                    <a:pt x="4986579" y="914666"/>
                  </a:lnTo>
                  <a:lnTo>
                    <a:pt x="4947488" y="921626"/>
                  </a:lnTo>
                  <a:lnTo>
                    <a:pt x="4930457" y="921410"/>
                  </a:lnTo>
                  <a:lnTo>
                    <a:pt x="4888128" y="899312"/>
                  </a:lnTo>
                  <a:lnTo>
                    <a:pt x="4880000" y="872350"/>
                  </a:lnTo>
                  <a:lnTo>
                    <a:pt x="4880305" y="858215"/>
                  </a:lnTo>
                  <a:lnTo>
                    <a:pt x="4910874" y="827544"/>
                  </a:lnTo>
                  <a:lnTo>
                    <a:pt x="4947488" y="822007"/>
                  </a:lnTo>
                  <a:lnTo>
                    <a:pt x="4955730" y="822071"/>
                  </a:lnTo>
                  <a:lnTo>
                    <a:pt x="5005324" y="842365"/>
                  </a:lnTo>
                  <a:lnTo>
                    <a:pt x="5016576" y="861110"/>
                  </a:lnTo>
                  <a:lnTo>
                    <a:pt x="5016576" y="787285"/>
                  </a:lnTo>
                  <a:lnTo>
                    <a:pt x="4973358" y="774179"/>
                  </a:lnTo>
                  <a:lnTo>
                    <a:pt x="4947488" y="773264"/>
                  </a:lnTo>
                  <a:lnTo>
                    <a:pt x="4931956" y="773391"/>
                  </a:lnTo>
                  <a:lnTo>
                    <a:pt x="4884623" y="785317"/>
                  </a:lnTo>
                  <a:lnTo>
                    <a:pt x="4847552" y="809675"/>
                  </a:lnTo>
                  <a:lnTo>
                    <a:pt x="4824730" y="843699"/>
                  </a:lnTo>
                  <a:lnTo>
                    <a:pt x="4820551" y="872350"/>
                  </a:lnTo>
                  <a:lnTo>
                    <a:pt x="4820704" y="885329"/>
                  </a:lnTo>
                  <a:lnTo>
                    <a:pt x="4836452" y="923251"/>
                  </a:lnTo>
                  <a:lnTo>
                    <a:pt x="4868189" y="951128"/>
                  </a:lnTo>
                  <a:lnTo>
                    <a:pt x="4911928" y="967435"/>
                  </a:lnTo>
                  <a:lnTo>
                    <a:pt x="4947488" y="970368"/>
                  </a:lnTo>
                  <a:lnTo>
                    <a:pt x="4963020" y="970254"/>
                  </a:lnTo>
                  <a:lnTo>
                    <a:pt x="5010759" y="958329"/>
                  </a:lnTo>
                  <a:lnTo>
                    <a:pt x="5047526" y="933958"/>
                  </a:lnTo>
                  <a:lnTo>
                    <a:pt x="5070233" y="900366"/>
                  </a:lnTo>
                  <a:lnTo>
                    <a:pt x="5074272" y="883602"/>
                  </a:lnTo>
                  <a:lnTo>
                    <a:pt x="5074424" y="872350"/>
                  </a:lnTo>
                  <a:close/>
                </a:path>
                <a:path w="8780780" h="2469515">
                  <a:moveTo>
                    <a:pt x="5085131" y="709536"/>
                  </a:moveTo>
                  <a:lnTo>
                    <a:pt x="4976939" y="709536"/>
                  </a:lnTo>
                  <a:lnTo>
                    <a:pt x="4976939" y="650621"/>
                  </a:lnTo>
                  <a:lnTo>
                    <a:pt x="4914811" y="650621"/>
                  </a:lnTo>
                  <a:lnTo>
                    <a:pt x="4914811" y="709536"/>
                  </a:lnTo>
                  <a:lnTo>
                    <a:pt x="4807153" y="709536"/>
                  </a:lnTo>
                  <a:lnTo>
                    <a:pt x="4807153" y="758278"/>
                  </a:lnTo>
                  <a:lnTo>
                    <a:pt x="5085131" y="758278"/>
                  </a:lnTo>
                  <a:lnTo>
                    <a:pt x="5085131" y="709536"/>
                  </a:lnTo>
                  <a:close/>
                </a:path>
                <a:path w="8780780" h="2469515">
                  <a:moveTo>
                    <a:pt x="5125745" y="487387"/>
                  </a:moveTo>
                  <a:lnTo>
                    <a:pt x="4839741" y="487387"/>
                  </a:lnTo>
                  <a:lnTo>
                    <a:pt x="4839741" y="462216"/>
                  </a:lnTo>
                  <a:lnTo>
                    <a:pt x="5096827" y="462216"/>
                  </a:lnTo>
                  <a:lnTo>
                    <a:pt x="5115572" y="445071"/>
                  </a:lnTo>
                  <a:lnTo>
                    <a:pt x="5115572" y="348132"/>
                  </a:lnTo>
                  <a:lnTo>
                    <a:pt x="4778146" y="348132"/>
                  </a:lnTo>
                  <a:lnTo>
                    <a:pt x="4778146" y="393128"/>
                  </a:lnTo>
                  <a:lnTo>
                    <a:pt x="5053444" y="393128"/>
                  </a:lnTo>
                  <a:lnTo>
                    <a:pt x="5053444" y="417220"/>
                  </a:lnTo>
                  <a:lnTo>
                    <a:pt x="4778146" y="417220"/>
                  </a:lnTo>
                  <a:lnTo>
                    <a:pt x="4778146" y="501319"/>
                  </a:lnTo>
                  <a:lnTo>
                    <a:pt x="4778654" y="519887"/>
                  </a:lnTo>
                  <a:lnTo>
                    <a:pt x="4782236" y="529437"/>
                  </a:lnTo>
                  <a:lnTo>
                    <a:pt x="4791926" y="532942"/>
                  </a:lnTo>
                  <a:lnTo>
                    <a:pt x="4810811" y="533450"/>
                  </a:lnTo>
                  <a:lnTo>
                    <a:pt x="5119319" y="533450"/>
                  </a:lnTo>
                  <a:lnTo>
                    <a:pt x="5125745" y="527024"/>
                  </a:lnTo>
                  <a:lnTo>
                    <a:pt x="5125745" y="487387"/>
                  </a:lnTo>
                  <a:close/>
                </a:path>
                <a:path w="8780780" h="2469515">
                  <a:moveTo>
                    <a:pt x="5187874" y="165493"/>
                  </a:moveTo>
                  <a:lnTo>
                    <a:pt x="5117706" y="165493"/>
                  </a:lnTo>
                  <a:lnTo>
                    <a:pt x="5117706" y="20358"/>
                  </a:lnTo>
                  <a:lnTo>
                    <a:pt x="5058257" y="20358"/>
                  </a:lnTo>
                  <a:lnTo>
                    <a:pt x="5058257" y="327787"/>
                  </a:lnTo>
                  <a:lnTo>
                    <a:pt x="5111280" y="327787"/>
                  </a:lnTo>
                  <a:lnTo>
                    <a:pt x="5117706" y="321360"/>
                  </a:lnTo>
                  <a:lnTo>
                    <a:pt x="5117706" y="216916"/>
                  </a:lnTo>
                  <a:lnTo>
                    <a:pt x="5187874" y="216916"/>
                  </a:lnTo>
                  <a:lnTo>
                    <a:pt x="5187874" y="165493"/>
                  </a:lnTo>
                  <a:close/>
                </a:path>
                <a:path w="8780780" h="2469515">
                  <a:moveTo>
                    <a:pt x="5206174" y="1020178"/>
                  </a:moveTo>
                  <a:lnTo>
                    <a:pt x="5186896" y="1001966"/>
                  </a:lnTo>
                  <a:lnTo>
                    <a:pt x="4865001" y="1001966"/>
                  </a:lnTo>
                  <a:lnTo>
                    <a:pt x="4865001" y="1053388"/>
                  </a:lnTo>
                  <a:lnTo>
                    <a:pt x="5145113" y="1053388"/>
                  </a:lnTo>
                  <a:lnTo>
                    <a:pt x="5145113" y="1177099"/>
                  </a:lnTo>
                  <a:lnTo>
                    <a:pt x="5199748" y="1177099"/>
                  </a:lnTo>
                  <a:lnTo>
                    <a:pt x="5206174" y="1170673"/>
                  </a:lnTo>
                  <a:lnTo>
                    <a:pt x="5206174" y="1020178"/>
                  </a:lnTo>
                  <a:close/>
                </a:path>
                <a:path w="8780780" h="2469515">
                  <a:moveTo>
                    <a:pt x="5279555" y="795223"/>
                  </a:moveTo>
                  <a:lnTo>
                    <a:pt x="5203495" y="795223"/>
                  </a:lnTo>
                  <a:lnTo>
                    <a:pt x="5203495" y="661873"/>
                  </a:lnTo>
                  <a:lnTo>
                    <a:pt x="5142979" y="661873"/>
                  </a:lnTo>
                  <a:lnTo>
                    <a:pt x="5142979" y="974648"/>
                  </a:lnTo>
                  <a:lnTo>
                    <a:pt x="5197068" y="974648"/>
                  </a:lnTo>
                  <a:lnTo>
                    <a:pt x="5203495" y="968222"/>
                  </a:lnTo>
                  <a:lnTo>
                    <a:pt x="5203495" y="846645"/>
                  </a:lnTo>
                  <a:lnTo>
                    <a:pt x="5279555" y="846645"/>
                  </a:lnTo>
                  <a:lnTo>
                    <a:pt x="5279555" y="795223"/>
                  </a:lnTo>
                  <a:close/>
                </a:path>
                <a:path w="8780780" h="2469515">
                  <a:moveTo>
                    <a:pt x="5456898" y="1317294"/>
                  </a:moveTo>
                  <a:lnTo>
                    <a:pt x="5396916" y="1317294"/>
                  </a:lnTo>
                  <a:lnTo>
                    <a:pt x="5396916" y="1365504"/>
                  </a:lnTo>
                  <a:lnTo>
                    <a:pt x="5396916" y="1497787"/>
                  </a:lnTo>
                  <a:lnTo>
                    <a:pt x="5265686" y="1497787"/>
                  </a:lnTo>
                  <a:lnTo>
                    <a:pt x="5265686" y="1365504"/>
                  </a:lnTo>
                  <a:lnTo>
                    <a:pt x="5396916" y="1365504"/>
                  </a:lnTo>
                  <a:lnTo>
                    <a:pt x="5396916" y="1317294"/>
                  </a:lnTo>
                  <a:lnTo>
                    <a:pt x="5205171" y="1317294"/>
                  </a:lnTo>
                  <a:lnTo>
                    <a:pt x="5205171" y="1525104"/>
                  </a:lnTo>
                  <a:lnTo>
                    <a:pt x="5224983" y="1543850"/>
                  </a:lnTo>
                  <a:lnTo>
                    <a:pt x="5437086" y="1543850"/>
                  </a:lnTo>
                  <a:lnTo>
                    <a:pt x="5456898" y="1525104"/>
                  </a:lnTo>
                  <a:lnTo>
                    <a:pt x="5456898" y="1497787"/>
                  </a:lnTo>
                  <a:lnTo>
                    <a:pt x="5456898" y="1365504"/>
                  </a:lnTo>
                  <a:lnTo>
                    <a:pt x="5456898" y="1317294"/>
                  </a:lnTo>
                  <a:close/>
                </a:path>
                <a:path w="8780780" h="2469515">
                  <a:moveTo>
                    <a:pt x="5496814" y="2102878"/>
                  </a:moveTo>
                  <a:lnTo>
                    <a:pt x="5490591" y="2058479"/>
                  </a:lnTo>
                  <a:lnTo>
                    <a:pt x="5466016" y="2017191"/>
                  </a:lnTo>
                  <a:lnTo>
                    <a:pt x="5435752" y="1993938"/>
                  </a:lnTo>
                  <a:lnTo>
                    <a:pt x="5435752" y="2102878"/>
                  </a:lnTo>
                  <a:lnTo>
                    <a:pt x="5435600" y="2115845"/>
                  </a:lnTo>
                  <a:lnTo>
                    <a:pt x="5419839" y="2151646"/>
                  </a:lnTo>
                  <a:lnTo>
                    <a:pt x="5388102" y="2177275"/>
                  </a:lnTo>
                  <a:lnTo>
                    <a:pt x="5343931" y="2191867"/>
                  </a:lnTo>
                  <a:lnTo>
                    <a:pt x="5320817" y="2194395"/>
                  </a:lnTo>
                  <a:lnTo>
                    <a:pt x="5291582" y="2194369"/>
                  </a:lnTo>
                  <a:lnTo>
                    <a:pt x="5242966" y="2184565"/>
                  </a:lnTo>
                  <a:lnTo>
                    <a:pt x="5205679" y="2163292"/>
                  </a:lnTo>
                  <a:lnTo>
                    <a:pt x="5182844" y="2131618"/>
                  </a:lnTo>
                  <a:lnTo>
                    <a:pt x="5178666" y="2102878"/>
                  </a:lnTo>
                  <a:lnTo>
                    <a:pt x="5178818" y="2090229"/>
                  </a:lnTo>
                  <a:lnTo>
                    <a:pt x="5194579" y="2054656"/>
                  </a:lnTo>
                  <a:lnTo>
                    <a:pt x="5226316" y="2029028"/>
                  </a:lnTo>
                  <a:lnTo>
                    <a:pt x="5270919" y="2014435"/>
                  </a:lnTo>
                  <a:lnTo>
                    <a:pt x="5307749" y="2011832"/>
                  </a:lnTo>
                  <a:lnTo>
                    <a:pt x="5323586" y="2011934"/>
                  </a:lnTo>
                  <a:lnTo>
                    <a:pt x="5371566" y="2021738"/>
                  </a:lnTo>
                  <a:lnTo>
                    <a:pt x="5408752" y="2043010"/>
                  </a:lnTo>
                  <a:lnTo>
                    <a:pt x="5431574" y="2074672"/>
                  </a:lnTo>
                  <a:lnTo>
                    <a:pt x="5435752" y="2102878"/>
                  </a:lnTo>
                  <a:lnTo>
                    <a:pt x="5435752" y="1993938"/>
                  </a:lnTo>
                  <a:lnTo>
                    <a:pt x="5381930" y="1970595"/>
                  </a:lnTo>
                  <a:lnTo>
                    <a:pt x="5330977" y="1961108"/>
                  </a:lnTo>
                  <a:lnTo>
                    <a:pt x="5307215" y="1960956"/>
                  </a:lnTo>
                  <a:lnTo>
                    <a:pt x="5283441" y="1961108"/>
                  </a:lnTo>
                  <a:lnTo>
                    <a:pt x="5232489" y="1970595"/>
                  </a:lnTo>
                  <a:lnTo>
                    <a:pt x="5187759" y="1987651"/>
                  </a:lnTo>
                  <a:lnTo>
                    <a:pt x="5148402" y="2017191"/>
                  </a:lnTo>
                  <a:lnTo>
                    <a:pt x="5123827" y="2058479"/>
                  </a:lnTo>
                  <a:lnTo>
                    <a:pt x="5117604" y="2102878"/>
                  </a:lnTo>
                  <a:lnTo>
                    <a:pt x="5117846" y="2122805"/>
                  </a:lnTo>
                  <a:lnTo>
                    <a:pt x="5132336" y="2163140"/>
                  </a:lnTo>
                  <a:lnTo>
                    <a:pt x="5157571" y="2196922"/>
                  </a:lnTo>
                  <a:lnTo>
                    <a:pt x="5199088" y="2225002"/>
                  </a:lnTo>
                  <a:lnTo>
                    <a:pt x="5253088" y="2241283"/>
                  </a:lnTo>
                  <a:lnTo>
                    <a:pt x="5307215" y="2245347"/>
                  </a:lnTo>
                  <a:lnTo>
                    <a:pt x="5330977" y="2245195"/>
                  </a:lnTo>
                  <a:lnTo>
                    <a:pt x="5381930" y="2235708"/>
                  </a:lnTo>
                  <a:lnTo>
                    <a:pt x="5426659" y="2218537"/>
                  </a:lnTo>
                  <a:lnTo>
                    <a:pt x="5459552" y="2194471"/>
                  </a:lnTo>
                  <a:lnTo>
                    <a:pt x="5466016" y="2188616"/>
                  </a:lnTo>
                  <a:lnTo>
                    <a:pt x="5490591" y="2147278"/>
                  </a:lnTo>
                  <a:lnTo>
                    <a:pt x="5496572" y="2122805"/>
                  </a:lnTo>
                  <a:lnTo>
                    <a:pt x="5496814" y="2102878"/>
                  </a:lnTo>
                  <a:close/>
                </a:path>
                <a:path w="8780780" h="2469515">
                  <a:moveTo>
                    <a:pt x="5606173" y="438645"/>
                  </a:moveTo>
                  <a:lnTo>
                    <a:pt x="5593321" y="395262"/>
                  </a:lnTo>
                  <a:lnTo>
                    <a:pt x="5588774" y="388835"/>
                  </a:lnTo>
                  <a:lnTo>
                    <a:pt x="5585523" y="384238"/>
                  </a:lnTo>
                  <a:lnTo>
                    <a:pt x="5579161" y="377329"/>
                  </a:lnTo>
                  <a:lnTo>
                    <a:pt x="5570829" y="371614"/>
                  </a:lnTo>
                  <a:lnTo>
                    <a:pt x="5557164" y="364197"/>
                  </a:lnTo>
                  <a:lnTo>
                    <a:pt x="5544045" y="357441"/>
                  </a:lnTo>
                  <a:lnTo>
                    <a:pt x="5544045" y="426326"/>
                  </a:lnTo>
                  <a:lnTo>
                    <a:pt x="5543956" y="453186"/>
                  </a:lnTo>
                  <a:lnTo>
                    <a:pt x="5506555" y="478015"/>
                  </a:lnTo>
                  <a:lnTo>
                    <a:pt x="5457088" y="488403"/>
                  </a:lnTo>
                  <a:lnTo>
                    <a:pt x="5438927" y="489496"/>
                  </a:lnTo>
                  <a:lnTo>
                    <a:pt x="5415953" y="489483"/>
                  </a:lnTo>
                  <a:lnTo>
                    <a:pt x="5374665" y="484784"/>
                  </a:lnTo>
                  <a:lnTo>
                    <a:pt x="5333784" y="471385"/>
                  </a:lnTo>
                  <a:lnTo>
                    <a:pt x="5312156" y="439724"/>
                  </a:lnTo>
                  <a:lnTo>
                    <a:pt x="5312130" y="425259"/>
                  </a:lnTo>
                  <a:lnTo>
                    <a:pt x="5321770" y="415886"/>
                  </a:lnTo>
                  <a:lnTo>
                    <a:pt x="5357101" y="397167"/>
                  </a:lnTo>
                  <a:lnTo>
                    <a:pt x="5397284" y="390080"/>
                  </a:lnTo>
                  <a:lnTo>
                    <a:pt x="5428348" y="388835"/>
                  </a:lnTo>
                  <a:lnTo>
                    <a:pt x="5441378" y="388886"/>
                  </a:lnTo>
                  <a:lnTo>
                    <a:pt x="5483530" y="393585"/>
                  </a:lnTo>
                  <a:lnTo>
                    <a:pt x="5523458" y="407022"/>
                  </a:lnTo>
                  <a:lnTo>
                    <a:pt x="5544045" y="426326"/>
                  </a:lnTo>
                  <a:lnTo>
                    <a:pt x="5544045" y="357441"/>
                  </a:lnTo>
                  <a:lnTo>
                    <a:pt x="5500929" y="345719"/>
                  </a:lnTo>
                  <a:lnTo>
                    <a:pt x="5451780" y="339661"/>
                  </a:lnTo>
                  <a:lnTo>
                    <a:pt x="5428348" y="339559"/>
                  </a:lnTo>
                  <a:lnTo>
                    <a:pt x="5404624" y="339661"/>
                  </a:lnTo>
                  <a:lnTo>
                    <a:pt x="5355514" y="345719"/>
                  </a:lnTo>
                  <a:lnTo>
                    <a:pt x="5313413" y="356984"/>
                  </a:lnTo>
                  <a:lnTo>
                    <a:pt x="5277053" y="377329"/>
                  </a:lnTo>
                  <a:lnTo>
                    <a:pt x="5251602" y="414883"/>
                  </a:lnTo>
                  <a:lnTo>
                    <a:pt x="5250015" y="438645"/>
                  </a:lnTo>
                  <a:lnTo>
                    <a:pt x="5250104" y="446849"/>
                  </a:lnTo>
                  <a:lnTo>
                    <a:pt x="5262854" y="482841"/>
                  </a:lnTo>
                  <a:lnTo>
                    <a:pt x="5299278" y="513905"/>
                  </a:lnTo>
                  <a:lnTo>
                    <a:pt x="5336260" y="528891"/>
                  </a:lnTo>
                  <a:lnTo>
                    <a:pt x="5375033" y="536206"/>
                  </a:lnTo>
                  <a:lnTo>
                    <a:pt x="5428348" y="538810"/>
                  </a:lnTo>
                  <a:lnTo>
                    <a:pt x="5451780" y="538708"/>
                  </a:lnTo>
                  <a:lnTo>
                    <a:pt x="5500929" y="532384"/>
                  </a:lnTo>
                  <a:lnTo>
                    <a:pt x="5543181" y="520738"/>
                  </a:lnTo>
                  <a:lnTo>
                    <a:pt x="5579161" y="500011"/>
                  </a:lnTo>
                  <a:lnTo>
                    <a:pt x="5588012" y="489534"/>
                  </a:lnTo>
                  <a:lnTo>
                    <a:pt x="5593321" y="482028"/>
                  </a:lnTo>
                  <a:lnTo>
                    <a:pt x="5600751" y="470814"/>
                  </a:lnTo>
                  <a:lnTo>
                    <a:pt x="5604561" y="462546"/>
                  </a:lnTo>
                  <a:lnTo>
                    <a:pt x="5605970" y="453186"/>
                  </a:lnTo>
                  <a:lnTo>
                    <a:pt x="5606173" y="438645"/>
                  </a:lnTo>
                  <a:close/>
                </a:path>
                <a:path w="8780780" h="2469515">
                  <a:moveTo>
                    <a:pt x="5608472" y="1769338"/>
                  </a:moveTo>
                  <a:lnTo>
                    <a:pt x="5326215" y="1769338"/>
                  </a:lnTo>
                  <a:lnTo>
                    <a:pt x="5326215" y="1725955"/>
                  </a:lnTo>
                  <a:lnTo>
                    <a:pt x="5578475" y="1725955"/>
                  </a:lnTo>
                  <a:lnTo>
                    <a:pt x="5597220" y="1708810"/>
                  </a:lnTo>
                  <a:lnTo>
                    <a:pt x="5597220" y="1587766"/>
                  </a:lnTo>
                  <a:lnTo>
                    <a:pt x="5263553" y="1587766"/>
                  </a:lnTo>
                  <a:lnTo>
                    <a:pt x="5263553" y="1637576"/>
                  </a:lnTo>
                  <a:lnTo>
                    <a:pt x="5535625" y="1637576"/>
                  </a:lnTo>
                  <a:lnTo>
                    <a:pt x="5535625" y="1678279"/>
                  </a:lnTo>
                  <a:lnTo>
                    <a:pt x="5264620" y="1678279"/>
                  </a:lnTo>
                  <a:lnTo>
                    <a:pt x="5264620" y="1786470"/>
                  </a:lnTo>
                  <a:lnTo>
                    <a:pt x="5265128" y="1805051"/>
                  </a:lnTo>
                  <a:lnTo>
                    <a:pt x="5268709" y="1814588"/>
                  </a:lnTo>
                  <a:lnTo>
                    <a:pt x="5278399" y="1818106"/>
                  </a:lnTo>
                  <a:lnTo>
                    <a:pt x="5297297" y="1818614"/>
                  </a:lnTo>
                  <a:lnTo>
                    <a:pt x="5602046" y="1818614"/>
                  </a:lnTo>
                  <a:lnTo>
                    <a:pt x="5608472" y="1812188"/>
                  </a:lnTo>
                  <a:lnTo>
                    <a:pt x="5608472" y="1769338"/>
                  </a:lnTo>
                  <a:close/>
                </a:path>
                <a:path w="8780780" h="2469515">
                  <a:moveTo>
                    <a:pt x="5644286" y="661327"/>
                  </a:moveTo>
                  <a:lnTo>
                    <a:pt x="5584304" y="661327"/>
                  </a:lnTo>
                  <a:lnTo>
                    <a:pt x="5584304" y="834326"/>
                  </a:lnTo>
                  <a:lnTo>
                    <a:pt x="5540387" y="834326"/>
                  </a:lnTo>
                  <a:lnTo>
                    <a:pt x="5534584" y="792708"/>
                  </a:lnTo>
                  <a:lnTo>
                    <a:pt x="5521833" y="747826"/>
                  </a:lnTo>
                  <a:lnTo>
                    <a:pt x="5499544" y="711733"/>
                  </a:lnTo>
                  <a:lnTo>
                    <a:pt x="5481967" y="695477"/>
                  </a:lnTo>
                  <a:lnTo>
                    <a:pt x="5481967" y="855078"/>
                  </a:lnTo>
                  <a:lnTo>
                    <a:pt x="5481917" y="885748"/>
                  </a:lnTo>
                  <a:lnTo>
                    <a:pt x="5476811" y="937323"/>
                  </a:lnTo>
                  <a:lnTo>
                    <a:pt x="5463552" y="978484"/>
                  </a:lnTo>
                  <a:lnTo>
                    <a:pt x="5435206" y="1008024"/>
                  </a:lnTo>
                  <a:lnTo>
                    <a:pt x="5417731" y="1009459"/>
                  </a:lnTo>
                  <a:lnTo>
                    <a:pt x="5406695" y="1009281"/>
                  </a:lnTo>
                  <a:lnTo>
                    <a:pt x="5374386" y="985469"/>
                  </a:lnTo>
                  <a:lnTo>
                    <a:pt x="5358320" y="947064"/>
                  </a:lnTo>
                  <a:lnTo>
                    <a:pt x="5352237" y="906703"/>
                  </a:lnTo>
                  <a:lnTo>
                    <a:pt x="5350827" y="855078"/>
                  </a:lnTo>
                  <a:lnTo>
                    <a:pt x="5351119" y="846239"/>
                  </a:lnTo>
                  <a:lnTo>
                    <a:pt x="5355133" y="808278"/>
                  </a:lnTo>
                  <a:lnTo>
                    <a:pt x="5368175" y="765263"/>
                  </a:lnTo>
                  <a:lnTo>
                    <a:pt x="5391747" y="734695"/>
                  </a:lnTo>
                  <a:lnTo>
                    <a:pt x="5417731" y="728814"/>
                  </a:lnTo>
                  <a:lnTo>
                    <a:pt x="5429694" y="729030"/>
                  </a:lnTo>
                  <a:lnTo>
                    <a:pt x="5462549" y="757542"/>
                  </a:lnTo>
                  <a:lnTo>
                    <a:pt x="5476608" y="798842"/>
                  </a:lnTo>
                  <a:lnTo>
                    <a:pt x="5480990" y="836803"/>
                  </a:lnTo>
                  <a:lnTo>
                    <a:pt x="5481967" y="855078"/>
                  </a:lnTo>
                  <a:lnTo>
                    <a:pt x="5481967" y="695477"/>
                  </a:lnTo>
                  <a:lnTo>
                    <a:pt x="5448160" y="676960"/>
                  </a:lnTo>
                  <a:lnTo>
                    <a:pt x="5417731" y="675259"/>
                  </a:lnTo>
                  <a:lnTo>
                    <a:pt x="5396293" y="675525"/>
                  </a:lnTo>
                  <a:lnTo>
                    <a:pt x="5356949" y="692658"/>
                  </a:lnTo>
                  <a:lnTo>
                    <a:pt x="5326735" y="721550"/>
                  </a:lnTo>
                  <a:lnTo>
                    <a:pt x="5304193" y="766572"/>
                  </a:lnTo>
                  <a:lnTo>
                    <a:pt x="5293398" y="820394"/>
                  </a:lnTo>
                  <a:lnTo>
                    <a:pt x="5290858" y="855078"/>
                  </a:lnTo>
                  <a:lnTo>
                    <a:pt x="5290896" y="891222"/>
                  </a:lnTo>
                  <a:lnTo>
                    <a:pt x="5297487" y="942517"/>
                  </a:lnTo>
                  <a:lnTo>
                    <a:pt x="5310302" y="988720"/>
                  </a:lnTo>
                  <a:lnTo>
                    <a:pt x="5334851" y="1030554"/>
                  </a:lnTo>
                  <a:lnTo>
                    <a:pt x="5372659" y="1056894"/>
                  </a:lnTo>
                  <a:lnTo>
                    <a:pt x="5417731" y="1063561"/>
                  </a:lnTo>
                  <a:lnTo>
                    <a:pt x="5437594" y="1063332"/>
                  </a:lnTo>
                  <a:lnTo>
                    <a:pt x="5474500" y="1049362"/>
                  </a:lnTo>
                  <a:lnTo>
                    <a:pt x="5511990" y="1011072"/>
                  </a:lnTo>
                  <a:lnTo>
                    <a:pt x="5529173" y="973670"/>
                  </a:lnTo>
                  <a:lnTo>
                    <a:pt x="5537466" y="935266"/>
                  </a:lnTo>
                  <a:lnTo>
                    <a:pt x="5541454" y="885748"/>
                  </a:lnTo>
                  <a:lnTo>
                    <a:pt x="5584304" y="885748"/>
                  </a:lnTo>
                  <a:lnTo>
                    <a:pt x="5584304" y="1159433"/>
                  </a:lnTo>
                  <a:lnTo>
                    <a:pt x="5637860" y="1159433"/>
                  </a:lnTo>
                  <a:lnTo>
                    <a:pt x="5644286" y="1153007"/>
                  </a:lnTo>
                  <a:lnTo>
                    <a:pt x="5644286" y="885748"/>
                  </a:lnTo>
                  <a:lnTo>
                    <a:pt x="5644286" y="834326"/>
                  </a:lnTo>
                  <a:lnTo>
                    <a:pt x="5644286" y="661327"/>
                  </a:lnTo>
                  <a:close/>
                </a:path>
                <a:path w="8780780" h="2469515">
                  <a:moveTo>
                    <a:pt x="5666689" y="266725"/>
                  </a:moveTo>
                  <a:lnTo>
                    <a:pt x="5457279" y="266725"/>
                  </a:lnTo>
                  <a:lnTo>
                    <a:pt x="5457279" y="213169"/>
                  </a:lnTo>
                  <a:lnTo>
                    <a:pt x="5604027" y="213169"/>
                  </a:lnTo>
                  <a:lnTo>
                    <a:pt x="5604027" y="162280"/>
                  </a:lnTo>
                  <a:lnTo>
                    <a:pt x="5313731" y="162280"/>
                  </a:lnTo>
                  <a:lnTo>
                    <a:pt x="5313731" y="79273"/>
                  </a:lnTo>
                  <a:lnTo>
                    <a:pt x="5598668" y="79273"/>
                  </a:lnTo>
                  <a:lnTo>
                    <a:pt x="5598668" y="29997"/>
                  </a:lnTo>
                  <a:lnTo>
                    <a:pt x="5270893" y="29997"/>
                  </a:lnTo>
                  <a:lnTo>
                    <a:pt x="5252148" y="48209"/>
                  </a:lnTo>
                  <a:lnTo>
                    <a:pt x="5252148" y="194957"/>
                  </a:lnTo>
                  <a:lnTo>
                    <a:pt x="5271960" y="213169"/>
                  </a:lnTo>
                  <a:lnTo>
                    <a:pt x="5396217" y="213169"/>
                  </a:lnTo>
                  <a:lnTo>
                    <a:pt x="5396217" y="266725"/>
                  </a:lnTo>
                  <a:lnTo>
                    <a:pt x="5184127" y="266725"/>
                  </a:lnTo>
                  <a:lnTo>
                    <a:pt x="5184127" y="317068"/>
                  </a:lnTo>
                  <a:lnTo>
                    <a:pt x="5660263" y="317068"/>
                  </a:lnTo>
                  <a:lnTo>
                    <a:pt x="5666689" y="310642"/>
                  </a:lnTo>
                  <a:lnTo>
                    <a:pt x="5666689" y="266725"/>
                  </a:lnTo>
                  <a:close/>
                </a:path>
                <a:path w="8780780" h="2469515">
                  <a:moveTo>
                    <a:pt x="5672734" y="1391742"/>
                  </a:moveTo>
                  <a:lnTo>
                    <a:pt x="5596153" y="1391742"/>
                  </a:lnTo>
                  <a:lnTo>
                    <a:pt x="5596153" y="1304442"/>
                  </a:lnTo>
                  <a:lnTo>
                    <a:pt x="5534558" y="1304442"/>
                  </a:lnTo>
                  <a:lnTo>
                    <a:pt x="5534558" y="1560995"/>
                  </a:lnTo>
                  <a:lnTo>
                    <a:pt x="5589727" y="1560995"/>
                  </a:lnTo>
                  <a:lnTo>
                    <a:pt x="5596153" y="1554568"/>
                  </a:lnTo>
                  <a:lnTo>
                    <a:pt x="5596153" y="1443164"/>
                  </a:lnTo>
                  <a:lnTo>
                    <a:pt x="5672734" y="1443164"/>
                  </a:lnTo>
                  <a:lnTo>
                    <a:pt x="5672734" y="1391742"/>
                  </a:lnTo>
                  <a:close/>
                </a:path>
                <a:path w="8780780" h="2469515">
                  <a:moveTo>
                    <a:pt x="5745518" y="661327"/>
                  </a:moveTo>
                  <a:lnTo>
                    <a:pt x="5686069" y="661327"/>
                  </a:lnTo>
                  <a:lnTo>
                    <a:pt x="5686069" y="1171752"/>
                  </a:lnTo>
                  <a:lnTo>
                    <a:pt x="5739092" y="1171752"/>
                  </a:lnTo>
                  <a:lnTo>
                    <a:pt x="5745518" y="1165326"/>
                  </a:lnTo>
                  <a:lnTo>
                    <a:pt x="5745518" y="661327"/>
                  </a:lnTo>
                  <a:close/>
                </a:path>
                <a:path w="8780780" h="2469515">
                  <a:moveTo>
                    <a:pt x="5943219" y="1521358"/>
                  </a:moveTo>
                  <a:lnTo>
                    <a:pt x="5933300" y="1479042"/>
                  </a:lnTo>
                  <a:lnTo>
                    <a:pt x="5906262" y="1446110"/>
                  </a:lnTo>
                  <a:lnTo>
                    <a:pt x="5884837" y="1431734"/>
                  </a:lnTo>
                  <a:lnTo>
                    <a:pt x="5884837" y="1508506"/>
                  </a:lnTo>
                  <a:lnTo>
                    <a:pt x="5884837" y="1534210"/>
                  </a:lnTo>
                  <a:lnTo>
                    <a:pt x="5854839" y="1568488"/>
                  </a:lnTo>
                  <a:lnTo>
                    <a:pt x="5816282" y="1575447"/>
                  </a:lnTo>
                  <a:lnTo>
                    <a:pt x="5799264" y="1575244"/>
                  </a:lnTo>
                  <a:lnTo>
                    <a:pt x="5757354" y="1553895"/>
                  </a:lnTo>
                  <a:lnTo>
                    <a:pt x="5749328" y="1521358"/>
                  </a:lnTo>
                  <a:lnTo>
                    <a:pt x="5749633" y="1505356"/>
                  </a:lnTo>
                  <a:lnTo>
                    <a:pt x="5779782" y="1472488"/>
                  </a:lnTo>
                  <a:lnTo>
                    <a:pt x="5816282" y="1466723"/>
                  </a:lnTo>
                  <a:lnTo>
                    <a:pt x="5824220" y="1466786"/>
                  </a:lnTo>
                  <a:lnTo>
                    <a:pt x="5873585" y="1488681"/>
                  </a:lnTo>
                  <a:lnTo>
                    <a:pt x="5884837" y="1508506"/>
                  </a:lnTo>
                  <a:lnTo>
                    <a:pt x="5884837" y="1431734"/>
                  </a:lnTo>
                  <a:lnTo>
                    <a:pt x="5842152" y="1418386"/>
                  </a:lnTo>
                  <a:lnTo>
                    <a:pt x="5816282" y="1417447"/>
                  </a:lnTo>
                  <a:lnTo>
                    <a:pt x="5800750" y="1417574"/>
                  </a:lnTo>
                  <a:lnTo>
                    <a:pt x="5753417" y="1429499"/>
                  </a:lnTo>
                  <a:lnTo>
                    <a:pt x="5716346" y="1454302"/>
                  </a:lnTo>
                  <a:lnTo>
                    <a:pt x="5693524" y="1490548"/>
                  </a:lnTo>
                  <a:lnTo>
                    <a:pt x="5689346" y="1521358"/>
                  </a:lnTo>
                  <a:lnTo>
                    <a:pt x="5689498" y="1535582"/>
                  </a:lnTo>
                  <a:lnTo>
                    <a:pt x="5705246" y="1575676"/>
                  </a:lnTo>
                  <a:lnTo>
                    <a:pt x="5736996" y="1605153"/>
                  </a:lnTo>
                  <a:lnTo>
                    <a:pt x="5780722" y="1622209"/>
                  </a:lnTo>
                  <a:lnTo>
                    <a:pt x="5816282" y="1625257"/>
                  </a:lnTo>
                  <a:lnTo>
                    <a:pt x="5831814" y="1625142"/>
                  </a:lnTo>
                  <a:lnTo>
                    <a:pt x="5879554" y="1613217"/>
                  </a:lnTo>
                  <a:lnTo>
                    <a:pt x="5916320" y="1588414"/>
                  </a:lnTo>
                  <a:lnTo>
                    <a:pt x="5927102" y="1575447"/>
                  </a:lnTo>
                  <a:lnTo>
                    <a:pt x="5927242" y="1575244"/>
                  </a:lnTo>
                  <a:lnTo>
                    <a:pt x="5943016" y="1535582"/>
                  </a:lnTo>
                  <a:lnTo>
                    <a:pt x="5943066" y="1534210"/>
                  </a:lnTo>
                  <a:lnTo>
                    <a:pt x="5943219" y="1521358"/>
                  </a:lnTo>
                  <a:close/>
                </a:path>
                <a:path w="8780780" h="2469515">
                  <a:moveTo>
                    <a:pt x="5953925" y="1353718"/>
                  </a:moveTo>
                  <a:lnTo>
                    <a:pt x="5845734" y="1353718"/>
                  </a:lnTo>
                  <a:lnTo>
                    <a:pt x="5845734" y="1293190"/>
                  </a:lnTo>
                  <a:lnTo>
                    <a:pt x="5783605" y="1293190"/>
                  </a:lnTo>
                  <a:lnTo>
                    <a:pt x="5783605" y="1353718"/>
                  </a:lnTo>
                  <a:lnTo>
                    <a:pt x="5675947" y="1353718"/>
                  </a:lnTo>
                  <a:lnTo>
                    <a:pt x="5675947" y="1401914"/>
                  </a:lnTo>
                  <a:lnTo>
                    <a:pt x="5953925" y="1401914"/>
                  </a:lnTo>
                  <a:lnTo>
                    <a:pt x="5953925" y="1353718"/>
                  </a:lnTo>
                  <a:close/>
                </a:path>
                <a:path w="8780780" h="2469515">
                  <a:moveTo>
                    <a:pt x="5973991" y="205435"/>
                  </a:moveTo>
                  <a:lnTo>
                    <a:pt x="5966091" y="157467"/>
                  </a:lnTo>
                  <a:lnTo>
                    <a:pt x="5951055" y="111975"/>
                  </a:lnTo>
                  <a:lnTo>
                    <a:pt x="5935523" y="86233"/>
                  </a:lnTo>
                  <a:lnTo>
                    <a:pt x="5931014" y="78968"/>
                  </a:lnTo>
                  <a:lnTo>
                    <a:pt x="5923102" y="68795"/>
                  </a:lnTo>
                  <a:lnTo>
                    <a:pt x="5913386" y="60579"/>
                  </a:lnTo>
                  <a:lnTo>
                    <a:pt x="5912459" y="59956"/>
                  </a:lnTo>
                  <a:lnTo>
                    <a:pt x="5912459" y="212496"/>
                  </a:lnTo>
                  <a:lnTo>
                    <a:pt x="5912447" y="242074"/>
                  </a:lnTo>
                  <a:lnTo>
                    <a:pt x="5904763" y="294741"/>
                  </a:lnTo>
                  <a:lnTo>
                    <a:pt x="5887440" y="336321"/>
                  </a:lnTo>
                  <a:lnTo>
                    <a:pt x="5859627" y="362559"/>
                  </a:lnTo>
                  <a:lnTo>
                    <a:pt x="5833796" y="367411"/>
                  </a:lnTo>
                  <a:lnTo>
                    <a:pt x="5821794" y="367233"/>
                  </a:lnTo>
                  <a:lnTo>
                    <a:pt x="5784621" y="343382"/>
                  </a:lnTo>
                  <a:lnTo>
                    <a:pt x="5765343" y="304520"/>
                  </a:lnTo>
                  <a:lnTo>
                    <a:pt x="5757519" y="264261"/>
                  </a:lnTo>
                  <a:lnTo>
                    <a:pt x="5755665" y="242074"/>
                  </a:lnTo>
                  <a:lnTo>
                    <a:pt x="5755665" y="212496"/>
                  </a:lnTo>
                  <a:lnTo>
                    <a:pt x="5762510" y="165696"/>
                  </a:lnTo>
                  <a:lnTo>
                    <a:pt x="5779198" y="122682"/>
                  </a:lnTo>
                  <a:lnTo>
                    <a:pt x="5806910" y="92100"/>
                  </a:lnTo>
                  <a:lnTo>
                    <a:pt x="5833796" y="86233"/>
                  </a:lnTo>
                  <a:lnTo>
                    <a:pt x="5846102" y="86448"/>
                  </a:lnTo>
                  <a:lnTo>
                    <a:pt x="5878500" y="108534"/>
                  </a:lnTo>
                  <a:lnTo>
                    <a:pt x="5899963" y="147421"/>
                  </a:lnTo>
                  <a:lnTo>
                    <a:pt x="5910719" y="194221"/>
                  </a:lnTo>
                  <a:lnTo>
                    <a:pt x="5912459" y="212496"/>
                  </a:lnTo>
                  <a:lnTo>
                    <a:pt x="5912459" y="59956"/>
                  </a:lnTo>
                  <a:lnTo>
                    <a:pt x="5869914" y="34848"/>
                  </a:lnTo>
                  <a:lnTo>
                    <a:pt x="5833796" y="32677"/>
                  </a:lnTo>
                  <a:lnTo>
                    <a:pt x="5812015" y="32943"/>
                  </a:lnTo>
                  <a:lnTo>
                    <a:pt x="5770334" y="50076"/>
                  </a:lnTo>
                  <a:lnTo>
                    <a:pt x="5737110" y="78968"/>
                  </a:lnTo>
                  <a:lnTo>
                    <a:pt x="5717070" y="111975"/>
                  </a:lnTo>
                  <a:lnTo>
                    <a:pt x="5702046" y="157467"/>
                  </a:lnTo>
                  <a:lnTo>
                    <a:pt x="5694134" y="205435"/>
                  </a:lnTo>
                  <a:lnTo>
                    <a:pt x="5694134" y="248640"/>
                  </a:lnTo>
                  <a:lnTo>
                    <a:pt x="5702046" y="299935"/>
                  </a:lnTo>
                  <a:lnTo>
                    <a:pt x="5717184" y="346138"/>
                  </a:lnTo>
                  <a:lnTo>
                    <a:pt x="5745492" y="387972"/>
                  </a:lnTo>
                  <a:lnTo>
                    <a:pt x="5786348" y="414312"/>
                  </a:lnTo>
                  <a:lnTo>
                    <a:pt x="5833796" y="420979"/>
                  </a:lnTo>
                  <a:lnTo>
                    <a:pt x="5855576" y="420725"/>
                  </a:lnTo>
                  <a:lnTo>
                    <a:pt x="5897257" y="405180"/>
                  </a:lnTo>
                  <a:lnTo>
                    <a:pt x="5930595" y="378206"/>
                  </a:lnTo>
                  <a:lnTo>
                    <a:pt x="5937605" y="367411"/>
                  </a:lnTo>
                  <a:lnTo>
                    <a:pt x="5940907" y="362331"/>
                  </a:lnTo>
                  <a:lnTo>
                    <a:pt x="5961177" y="320789"/>
                  </a:lnTo>
                  <a:lnTo>
                    <a:pt x="5970727" y="278879"/>
                  </a:lnTo>
                  <a:lnTo>
                    <a:pt x="5973991" y="248640"/>
                  </a:lnTo>
                  <a:lnTo>
                    <a:pt x="5973991" y="205435"/>
                  </a:lnTo>
                  <a:close/>
                </a:path>
                <a:path w="8780780" h="2469515">
                  <a:moveTo>
                    <a:pt x="6028652" y="2340152"/>
                  </a:moveTo>
                  <a:lnTo>
                    <a:pt x="5819229" y="2340152"/>
                  </a:lnTo>
                  <a:lnTo>
                    <a:pt x="5819229" y="2256066"/>
                  </a:lnTo>
                  <a:lnTo>
                    <a:pt x="5970803" y="2256066"/>
                  </a:lnTo>
                  <a:lnTo>
                    <a:pt x="5970803" y="2204643"/>
                  </a:lnTo>
                  <a:lnTo>
                    <a:pt x="5670880" y="2204643"/>
                  </a:lnTo>
                  <a:lnTo>
                    <a:pt x="5670880" y="2139302"/>
                  </a:lnTo>
                  <a:lnTo>
                    <a:pt x="5944032" y="2139302"/>
                  </a:lnTo>
                  <a:lnTo>
                    <a:pt x="5962777" y="2122170"/>
                  </a:lnTo>
                  <a:lnTo>
                    <a:pt x="5962777" y="1973275"/>
                  </a:lnTo>
                  <a:lnTo>
                    <a:pt x="5608752" y="1973275"/>
                  </a:lnTo>
                  <a:lnTo>
                    <a:pt x="5608752" y="2024684"/>
                  </a:lnTo>
                  <a:lnTo>
                    <a:pt x="5900102" y="2024684"/>
                  </a:lnTo>
                  <a:lnTo>
                    <a:pt x="5900102" y="2088959"/>
                  </a:lnTo>
                  <a:lnTo>
                    <a:pt x="5608752" y="2088959"/>
                  </a:lnTo>
                  <a:lnTo>
                    <a:pt x="5608752" y="2237321"/>
                  </a:lnTo>
                  <a:lnTo>
                    <a:pt x="5627497" y="2256066"/>
                  </a:lnTo>
                  <a:lnTo>
                    <a:pt x="5757646" y="2256066"/>
                  </a:lnTo>
                  <a:lnTo>
                    <a:pt x="5757646" y="2340152"/>
                  </a:lnTo>
                  <a:lnTo>
                    <a:pt x="5546623" y="2340152"/>
                  </a:lnTo>
                  <a:lnTo>
                    <a:pt x="5546623" y="2333726"/>
                  </a:lnTo>
                  <a:lnTo>
                    <a:pt x="5064582" y="2333726"/>
                  </a:lnTo>
                  <a:lnTo>
                    <a:pt x="5064582" y="2385136"/>
                  </a:lnTo>
                  <a:lnTo>
                    <a:pt x="5540197" y="2385136"/>
                  </a:lnTo>
                  <a:lnTo>
                    <a:pt x="5546623" y="2378710"/>
                  </a:lnTo>
                  <a:lnTo>
                    <a:pt x="5546623" y="2389962"/>
                  </a:lnTo>
                  <a:lnTo>
                    <a:pt x="6022225" y="2389962"/>
                  </a:lnTo>
                  <a:lnTo>
                    <a:pt x="6028652" y="2383536"/>
                  </a:lnTo>
                  <a:lnTo>
                    <a:pt x="6028652" y="2340152"/>
                  </a:lnTo>
                  <a:close/>
                </a:path>
                <a:path w="8780780" h="2469515">
                  <a:moveTo>
                    <a:pt x="6085675" y="1762912"/>
                  </a:moveTo>
                  <a:lnTo>
                    <a:pt x="5808777" y="1762912"/>
                  </a:lnTo>
                  <a:lnTo>
                    <a:pt x="5805563" y="1760232"/>
                  </a:lnTo>
                  <a:lnTo>
                    <a:pt x="5805563" y="1661147"/>
                  </a:lnTo>
                  <a:lnTo>
                    <a:pt x="5744515" y="1661147"/>
                  </a:lnTo>
                  <a:lnTo>
                    <a:pt x="5744515" y="1795576"/>
                  </a:lnTo>
                  <a:lnTo>
                    <a:pt x="5764327" y="1814322"/>
                  </a:lnTo>
                  <a:lnTo>
                    <a:pt x="6079248" y="1814322"/>
                  </a:lnTo>
                  <a:lnTo>
                    <a:pt x="6085675" y="1807895"/>
                  </a:lnTo>
                  <a:lnTo>
                    <a:pt x="6085675" y="1762912"/>
                  </a:lnTo>
                  <a:close/>
                </a:path>
                <a:path w="8780780" h="2469515">
                  <a:moveTo>
                    <a:pt x="6087224" y="1010539"/>
                  </a:moveTo>
                  <a:lnTo>
                    <a:pt x="6041428" y="980541"/>
                  </a:lnTo>
                  <a:lnTo>
                    <a:pt x="6007874" y="949998"/>
                  </a:lnTo>
                  <a:lnTo>
                    <a:pt x="5990768" y="930198"/>
                  </a:lnTo>
                  <a:lnTo>
                    <a:pt x="5982487" y="920483"/>
                  </a:lnTo>
                  <a:lnTo>
                    <a:pt x="5959487" y="884135"/>
                  </a:lnTo>
                  <a:lnTo>
                    <a:pt x="5945314" y="838606"/>
                  </a:lnTo>
                  <a:lnTo>
                    <a:pt x="5945289" y="685431"/>
                  </a:lnTo>
                  <a:lnTo>
                    <a:pt x="5883694" y="685431"/>
                  </a:lnTo>
                  <a:lnTo>
                    <a:pt x="5883694" y="838606"/>
                  </a:lnTo>
                  <a:lnTo>
                    <a:pt x="5883516" y="850773"/>
                  </a:lnTo>
                  <a:lnTo>
                    <a:pt x="5865647" y="899083"/>
                  </a:lnTo>
                  <a:lnTo>
                    <a:pt x="5842190" y="934478"/>
                  </a:lnTo>
                  <a:lnTo>
                    <a:pt x="5813082" y="968971"/>
                  </a:lnTo>
                  <a:lnTo>
                    <a:pt x="5783872" y="996251"/>
                  </a:lnTo>
                  <a:lnTo>
                    <a:pt x="5747118" y="1021778"/>
                  </a:lnTo>
                  <a:lnTo>
                    <a:pt x="5787288" y="1060881"/>
                  </a:lnTo>
                  <a:lnTo>
                    <a:pt x="5821299" y="1037856"/>
                  </a:lnTo>
                  <a:lnTo>
                    <a:pt x="5869724" y="991044"/>
                  </a:lnTo>
                  <a:lnTo>
                    <a:pt x="5902325" y="952157"/>
                  </a:lnTo>
                  <a:lnTo>
                    <a:pt x="5916904" y="930198"/>
                  </a:lnTo>
                  <a:lnTo>
                    <a:pt x="5922416" y="938530"/>
                  </a:lnTo>
                  <a:lnTo>
                    <a:pt x="5951232" y="973137"/>
                  </a:lnTo>
                  <a:lnTo>
                    <a:pt x="5986653" y="1008672"/>
                  </a:lnTo>
                  <a:lnTo>
                    <a:pt x="6024715" y="1040104"/>
                  </a:lnTo>
                  <a:lnTo>
                    <a:pt x="6049200" y="1054455"/>
                  </a:lnTo>
                  <a:lnTo>
                    <a:pt x="6087224" y="1010539"/>
                  </a:lnTo>
                  <a:close/>
                </a:path>
                <a:path w="8780780" h="2469515">
                  <a:moveTo>
                    <a:pt x="6101588" y="18745"/>
                  </a:moveTo>
                  <a:lnTo>
                    <a:pt x="6040539" y="18745"/>
                  </a:lnTo>
                  <a:lnTo>
                    <a:pt x="6040539" y="529158"/>
                  </a:lnTo>
                  <a:lnTo>
                    <a:pt x="6095162" y="529158"/>
                  </a:lnTo>
                  <a:lnTo>
                    <a:pt x="6101588" y="522732"/>
                  </a:lnTo>
                  <a:lnTo>
                    <a:pt x="6101588" y="18745"/>
                  </a:lnTo>
                  <a:close/>
                </a:path>
                <a:path w="8780780" h="2469515">
                  <a:moveTo>
                    <a:pt x="6147803" y="1459763"/>
                  </a:moveTo>
                  <a:lnTo>
                    <a:pt x="6072289" y="1459763"/>
                  </a:lnTo>
                  <a:lnTo>
                    <a:pt x="6072289" y="1304442"/>
                  </a:lnTo>
                  <a:lnTo>
                    <a:pt x="6011773" y="1304442"/>
                  </a:lnTo>
                  <a:lnTo>
                    <a:pt x="6011773" y="1679359"/>
                  </a:lnTo>
                  <a:lnTo>
                    <a:pt x="6065863" y="1679359"/>
                  </a:lnTo>
                  <a:lnTo>
                    <a:pt x="6072289" y="1672932"/>
                  </a:lnTo>
                  <a:lnTo>
                    <a:pt x="6072289" y="1511185"/>
                  </a:lnTo>
                  <a:lnTo>
                    <a:pt x="6147803" y="1511185"/>
                  </a:lnTo>
                  <a:lnTo>
                    <a:pt x="6147803" y="1459763"/>
                  </a:lnTo>
                  <a:close/>
                </a:path>
                <a:path w="8780780" h="2469515">
                  <a:moveTo>
                    <a:pt x="6205588" y="661873"/>
                  </a:moveTo>
                  <a:lnTo>
                    <a:pt x="6145060" y="661873"/>
                  </a:lnTo>
                  <a:lnTo>
                    <a:pt x="6145060" y="820407"/>
                  </a:lnTo>
                  <a:lnTo>
                    <a:pt x="6012777" y="820407"/>
                  </a:lnTo>
                  <a:lnTo>
                    <a:pt x="6012777" y="871816"/>
                  </a:lnTo>
                  <a:lnTo>
                    <a:pt x="6145060" y="871816"/>
                  </a:lnTo>
                  <a:lnTo>
                    <a:pt x="6145060" y="1171752"/>
                  </a:lnTo>
                  <a:lnTo>
                    <a:pt x="6199162" y="1171752"/>
                  </a:lnTo>
                  <a:lnTo>
                    <a:pt x="6205588" y="1165326"/>
                  </a:lnTo>
                  <a:lnTo>
                    <a:pt x="6205588" y="661873"/>
                  </a:lnTo>
                  <a:close/>
                </a:path>
                <a:path w="8780780" h="2469515">
                  <a:moveTo>
                    <a:pt x="6459906" y="257086"/>
                  </a:moveTo>
                  <a:lnTo>
                    <a:pt x="6421869" y="262547"/>
                  </a:lnTo>
                  <a:lnTo>
                    <a:pt x="6375717" y="267131"/>
                  </a:lnTo>
                  <a:lnTo>
                    <a:pt x="6328435" y="270230"/>
                  </a:lnTo>
                  <a:lnTo>
                    <a:pt x="6257214" y="272516"/>
                  </a:lnTo>
                  <a:lnTo>
                    <a:pt x="6224244" y="272618"/>
                  </a:lnTo>
                  <a:lnTo>
                    <a:pt x="6224244" y="198704"/>
                  </a:lnTo>
                  <a:lnTo>
                    <a:pt x="6384379" y="198704"/>
                  </a:lnTo>
                  <a:lnTo>
                    <a:pt x="6403124" y="180492"/>
                  </a:lnTo>
                  <a:lnTo>
                    <a:pt x="6403124" y="34277"/>
                  </a:lnTo>
                  <a:lnTo>
                    <a:pt x="6164796" y="34277"/>
                  </a:lnTo>
                  <a:lnTo>
                    <a:pt x="6164796" y="81940"/>
                  </a:lnTo>
                  <a:lnTo>
                    <a:pt x="6343142" y="81940"/>
                  </a:lnTo>
                  <a:lnTo>
                    <a:pt x="6343142" y="151041"/>
                  </a:lnTo>
                  <a:lnTo>
                    <a:pt x="6164796" y="151041"/>
                  </a:lnTo>
                  <a:lnTo>
                    <a:pt x="6164796" y="303682"/>
                  </a:lnTo>
                  <a:lnTo>
                    <a:pt x="6182995" y="322427"/>
                  </a:lnTo>
                  <a:lnTo>
                    <a:pt x="6197460" y="322427"/>
                  </a:lnTo>
                  <a:lnTo>
                    <a:pt x="6247320" y="321856"/>
                  </a:lnTo>
                  <a:lnTo>
                    <a:pt x="6305918" y="319646"/>
                  </a:lnTo>
                  <a:lnTo>
                    <a:pt x="6375311" y="315366"/>
                  </a:lnTo>
                  <a:lnTo>
                    <a:pt x="6436373" y="309537"/>
                  </a:lnTo>
                  <a:lnTo>
                    <a:pt x="6459906" y="306362"/>
                  </a:lnTo>
                  <a:lnTo>
                    <a:pt x="6459906" y="272618"/>
                  </a:lnTo>
                  <a:lnTo>
                    <a:pt x="6459906" y="257086"/>
                  </a:lnTo>
                  <a:close/>
                </a:path>
                <a:path w="8780780" h="2469515">
                  <a:moveTo>
                    <a:pt x="6466472" y="1972741"/>
                  </a:moveTo>
                  <a:lnTo>
                    <a:pt x="6347041" y="1972741"/>
                  </a:lnTo>
                  <a:lnTo>
                    <a:pt x="6347041" y="1927745"/>
                  </a:lnTo>
                  <a:lnTo>
                    <a:pt x="6285979" y="1927745"/>
                  </a:lnTo>
                  <a:lnTo>
                    <a:pt x="6285979" y="1972741"/>
                  </a:lnTo>
                  <a:lnTo>
                    <a:pt x="6166548" y="1972741"/>
                  </a:lnTo>
                  <a:lnTo>
                    <a:pt x="6166548" y="2019338"/>
                  </a:lnTo>
                  <a:lnTo>
                    <a:pt x="6466472" y="2019338"/>
                  </a:lnTo>
                  <a:lnTo>
                    <a:pt x="6466472" y="1972741"/>
                  </a:lnTo>
                  <a:close/>
                </a:path>
                <a:path w="8780780" h="2469515">
                  <a:moveTo>
                    <a:pt x="6469164" y="1627403"/>
                  </a:moveTo>
                  <a:lnTo>
                    <a:pt x="6429845" y="1631784"/>
                  </a:lnTo>
                  <a:lnTo>
                    <a:pt x="6378816" y="1636026"/>
                  </a:lnTo>
                  <a:lnTo>
                    <a:pt x="6308572" y="1639531"/>
                  </a:lnTo>
                  <a:lnTo>
                    <a:pt x="6285560" y="1640293"/>
                  </a:lnTo>
                  <a:lnTo>
                    <a:pt x="6264300" y="1640293"/>
                  </a:lnTo>
                  <a:lnTo>
                    <a:pt x="6234569" y="1639722"/>
                  </a:lnTo>
                  <a:lnTo>
                    <a:pt x="6229223" y="1639722"/>
                  </a:lnTo>
                  <a:lnTo>
                    <a:pt x="6229223" y="1380502"/>
                  </a:lnTo>
                  <a:lnTo>
                    <a:pt x="6415608" y="1380502"/>
                  </a:lnTo>
                  <a:lnTo>
                    <a:pt x="6415608" y="1330147"/>
                  </a:lnTo>
                  <a:lnTo>
                    <a:pt x="6187973" y="1330147"/>
                  </a:lnTo>
                  <a:lnTo>
                    <a:pt x="6169228" y="1348359"/>
                  </a:lnTo>
                  <a:lnTo>
                    <a:pt x="6169228" y="1670786"/>
                  </a:lnTo>
                  <a:lnTo>
                    <a:pt x="6189053" y="1688998"/>
                  </a:lnTo>
                  <a:lnTo>
                    <a:pt x="6201905" y="1688998"/>
                  </a:lnTo>
                  <a:lnTo>
                    <a:pt x="6237643" y="1689569"/>
                  </a:lnTo>
                  <a:lnTo>
                    <a:pt x="6289535" y="1688922"/>
                  </a:lnTo>
                  <a:lnTo>
                    <a:pt x="6369939" y="1685747"/>
                  </a:lnTo>
                  <a:lnTo>
                    <a:pt x="6426619" y="1682038"/>
                  </a:lnTo>
                  <a:lnTo>
                    <a:pt x="6469164" y="1678279"/>
                  </a:lnTo>
                  <a:lnTo>
                    <a:pt x="6469164" y="1640293"/>
                  </a:lnTo>
                  <a:lnTo>
                    <a:pt x="6469164" y="1627403"/>
                  </a:lnTo>
                  <a:close/>
                </a:path>
                <a:path w="8780780" h="2469515">
                  <a:moveTo>
                    <a:pt x="6490576" y="2192858"/>
                  </a:moveTo>
                  <a:lnTo>
                    <a:pt x="6438024" y="2201824"/>
                  </a:lnTo>
                  <a:lnTo>
                    <a:pt x="6397955" y="2206650"/>
                  </a:lnTo>
                  <a:lnTo>
                    <a:pt x="6357899" y="2208377"/>
                  </a:lnTo>
                  <a:lnTo>
                    <a:pt x="6346507" y="2208390"/>
                  </a:lnTo>
                  <a:lnTo>
                    <a:pt x="6346507" y="2181085"/>
                  </a:lnTo>
                  <a:lnTo>
                    <a:pt x="6374168" y="2178316"/>
                  </a:lnTo>
                  <a:lnTo>
                    <a:pt x="6391021" y="2175027"/>
                  </a:lnTo>
                  <a:lnTo>
                    <a:pt x="6435052" y="2147125"/>
                  </a:lnTo>
                  <a:lnTo>
                    <a:pt x="6446126" y="2107171"/>
                  </a:lnTo>
                  <a:lnTo>
                    <a:pt x="6445580" y="2085200"/>
                  </a:lnTo>
                  <a:lnTo>
                    <a:pt x="6443104" y="2076640"/>
                  </a:lnTo>
                  <a:lnTo>
                    <a:pt x="6441770" y="2072017"/>
                  </a:lnTo>
                  <a:lnTo>
                    <a:pt x="6431432" y="2062353"/>
                  </a:lnTo>
                  <a:lnTo>
                    <a:pt x="6411315" y="2050935"/>
                  </a:lnTo>
                  <a:lnTo>
                    <a:pt x="6390259" y="2040089"/>
                  </a:lnTo>
                  <a:lnTo>
                    <a:pt x="6385065" y="2038375"/>
                  </a:lnTo>
                  <a:lnTo>
                    <a:pt x="6385065" y="2100211"/>
                  </a:lnTo>
                  <a:lnTo>
                    <a:pt x="6385065" y="2114131"/>
                  </a:lnTo>
                  <a:lnTo>
                    <a:pt x="6374358" y="2125383"/>
                  </a:lnTo>
                  <a:lnTo>
                    <a:pt x="6355613" y="2133409"/>
                  </a:lnTo>
                  <a:lnTo>
                    <a:pt x="6331686" y="2137676"/>
                  </a:lnTo>
                  <a:lnTo>
                    <a:pt x="6310084" y="2137664"/>
                  </a:lnTo>
                  <a:lnTo>
                    <a:pt x="6257595" y="2126450"/>
                  </a:lnTo>
                  <a:lnTo>
                    <a:pt x="6245809" y="2114664"/>
                  </a:lnTo>
                  <a:lnTo>
                    <a:pt x="6245809" y="2099665"/>
                  </a:lnTo>
                  <a:lnTo>
                    <a:pt x="6298768" y="2077427"/>
                  </a:lnTo>
                  <a:lnTo>
                    <a:pt x="6318656" y="2076640"/>
                  </a:lnTo>
                  <a:lnTo>
                    <a:pt x="6331509" y="2076640"/>
                  </a:lnTo>
                  <a:lnTo>
                    <a:pt x="6355613" y="2080920"/>
                  </a:lnTo>
                  <a:lnTo>
                    <a:pt x="6374358" y="2088959"/>
                  </a:lnTo>
                  <a:lnTo>
                    <a:pt x="6385065" y="2100211"/>
                  </a:lnTo>
                  <a:lnTo>
                    <a:pt x="6385065" y="2038375"/>
                  </a:lnTo>
                  <a:lnTo>
                    <a:pt x="6373482" y="2034527"/>
                  </a:lnTo>
                  <a:lnTo>
                    <a:pt x="6352184" y="2032482"/>
                  </a:lnTo>
                  <a:lnTo>
                    <a:pt x="6317577" y="2032190"/>
                  </a:lnTo>
                  <a:lnTo>
                    <a:pt x="6300165" y="2032254"/>
                  </a:lnTo>
                  <a:lnTo>
                    <a:pt x="6249390" y="2039518"/>
                  </a:lnTo>
                  <a:lnTo>
                    <a:pt x="6211341" y="2056295"/>
                  </a:lnTo>
                  <a:lnTo>
                    <a:pt x="6185459" y="2088553"/>
                  </a:lnTo>
                  <a:lnTo>
                    <a:pt x="6184316" y="2100211"/>
                  </a:lnTo>
                  <a:lnTo>
                    <a:pt x="6184392" y="2114664"/>
                  </a:lnTo>
                  <a:lnTo>
                    <a:pt x="6211798" y="2158047"/>
                  </a:lnTo>
                  <a:lnTo>
                    <a:pt x="6258166" y="2177783"/>
                  </a:lnTo>
                  <a:lnTo>
                    <a:pt x="6284912" y="2180539"/>
                  </a:lnTo>
                  <a:lnTo>
                    <a:pt x="6284912" y="2208390"/>
                  </a:lnTo>
                  <a:lnTo>
                    <a:pt x="6159043" y="2208390"/>
                  </a:lnTo>
                  <a:lnTo>
                    <a:pt x="6159043" y="2253919"/>
                  </a:lnTo>
                  <a:lnTo>
                    <a:pt x="6309550" y="2253919"/>
                  </a:lnTo>
                  <a:lnTo>
                    <a:pt x="6337236" y="2253818"/>
                  </a:lnTo>
                  <a:lnTo>
                    <a:pt x="6389992" y="2252218"/>
                  </a:lnTo>
                  <a:lnTo>
                    <a:pt x="6435852" y="2248966"/>
                  </a:lnTo>
                  <a:lnTo>
                    <a:pt x="6476606" y="2241981"/>
                  </a:lnTo>
                  <a:lnTo>
                    <a:pt x="6490576" y="2230361"/>
                  </a:lnTo>
                  <a:lnTo>
                    <a:pt x="6490576" y="2192858"/>
                  </a:lnTo>
                  <a:close/>
                </a:path>
                <a:path w="8780780" h="2469515">
                  <a:moveTo>
                    <a:pt x="6569697" y="477748"/>
                  </a:moveTo>
                  <a:lnTo>
                    <a:pt x="6292266" y="477748"/>
                  </a:lnTo>
                  <a:lnTo>
                    <a:pt x="6289052" y="475068"/>
                  </a:lnTo>
                  <a:lnTo>
                    <a:pt x="6289052" y="365810"/>
                  </a:lnTo>
                  <a:lnTo>
                    <a:pt x="6228524" y="365810"/>
                  </a:lnTo>
                  <a:lnTo>
                    <a:pt x="6228524" y="510413"/>
                  </a:lnTo>
                  <a:lnTo>
                    <a:pt x="6248336" y="529158"/>
                  </a:lnTo>
                  <a:lnTo>
                    <a:pt x="6563271" y="529158"/>
                  </a:lnTo>
                  <a:lnTo>
                    <a:pt x="6569697" y="522732"/>
                  </a:lnTo>
                  <a:lnTo>
                    <a:pt x="6569697" y="477748"/>
                  </a:lnTo>
                  <a:close/>
                </a:path>
                <a:path w="8780780" h="2469515">
                  <a:moveTo>
                    <a:pt x="6580022" y="2415133"/>
                  </a:moveTo>
                  <a:lnTo>
                    <a:pt x="6294018" y="2415133"/>
                  </a:lnTo>
                  <a:lnTo>
                    <a:pt x="6294018" y="2389962"/>
                  </a:lnTo>
                  <a:lnTo>
                    <a:pt x="6551104" y="2389962"/>
                  </a:lnTo>
                  <a:lnTo>
                    <a:pt x="6569850" y="2372817"/>
                  </a:lnTo>
                  <a:lnTo>
                    <a:pt x="6569850" y="2275878"/>
                  </a:lnTo>
                  <a:lnTo>
                    <a:pt x="6232423" y="2275878"/>
                  </a:lnTo>
                  <a:lnTo>
                    <a:pt x="6232423" y="2320874"/>
                  </a:lnTo>
                  <a:lnTo>
                    <a:pt x="6507721" y="2320874"/>
                  </a:lnTo>
                  <a:lnTo>
                    <a:pt x="6507721" y="2344966"/>
                  </a:lnTo>
                  <a:lnTo>
                    <a:pt x="6232423" y="2344966"/>
                  </a:lnTo>
                  <a:lnTo>
                    <a:pt x="6232423" y="2429065"/>
                  </a:lnTo>
                  <a:lnTo>
                    <a:pt x="6232931" y="2447633"/>
                  </a:lnTo>
                  <a:lnTo>
                    <a:pt x="6236513" y="2457183"/>
                  </a:lnTo>
                  <a:lnTo>
                    <a:pt x="6246203" y="2460688"/>
                  </a:lnTo>
                  <a:lnTo>
                    <a:pt x="6265088" y="2461196"/>
                  </a:lnTo>
                  <a:lnTo>
                    <a:pt x="6573596" y="2461196"/>
                  </a:lnTo>
                  <a:lnTo>
                    <a:pt x="6580022" y="2454770"/>
                  </a:lnTo>
                  <a:lnTo>
                    <a:pt x="6580022" y="2415133"/>
                  </a:lnTo>
                  <a:close/>
                </a:path>
                <a:path w="8780780" h="2469515">
                  <a:moveTo>
                    <a:pt x="6629679" y="159067"/>
                  </a:moveTo>
                  <a:lnTo>
                    <a:pt x="6556845" y="159067"/>
                  </a:lnTo>
                  <a:lnTo>
                    <a:pt x="6556845" y="18745"/>
                  </a:lnTo>
                  <a:lnTo>
                    <a:pt x="6496317" y="18745"/>
                  </a:lnTo>
                  <a:lnTo>
                    <a:pt x="6496317" y="394195"/>
                  </a:lnTo>
                  <a:lnTo>
                    <a:pt x="6550419" y="394195"/>
                  </a:lnTo>
                  <a:lnTo>
                    <a:pt x="6556845" y="387769"/>
                  </a:lnTo>
                  <a:lnTo>
                    <a:pt x="6556845" y="209956"/>
                  </a:lnTo>
                  <a:lnTo>
                    <a:pt x="6629679" y="209956"/>
                  </a:lnTo>
                  <a:lnTo>
                    <a:pt x="6629679" y="159067"/>
                  </a:lnTo>
                  <a:close/>
                </a:path>
                <a:path w="8780780" h="2469515">
                  <a:moveTo>
                    <a:pt x="6631445" y="1472082"/>
                  </a:moveTo>
                  <a:lnTo>
                    <a:pt x="6554317" y="1472082"/>
                  </a:lnTo>
                  <a:lnTo>
                    <a:pt x="6554317" y="1303909"/>
                  </a:lnTo>
                  <a:lnTo>
                    <a:pt x="6493802" y="1303909"/>
                  </a:lnTo>
                  <a:lnTo>
                    <a:pt x="6493802" y="1814322"/>
                  </a:lnTo>
                  <a:lnTo>
                    <a:pt x="6547891" y="1814322"/>
                  </a:lnTo>
                  <a:lnTo>
                    <a:pt x="6554317" y="1807895"/>
                  </a:lnTo>
                  <a:lnTo>
                    <a:pt x="6554317" y="1522958"/>
                  </a:lnTo>
                  <a:lnTo>
                    <a:pt x="6631445" y="1522958"/>
                  </a:lnTo>
                  <a:lnTo>
                    <a:pt x="6631445" y="1472082"/>
                  </a:lnTo>
                  <a:close/>
                </a:path>
                <a:path w="8780780" h="2469515">
                  <a:moveTo>
                    <a:pt x="6642151" y="2093239"/>
                  </a:moveTo>
                  <a:lnTo>
                    <a:pt x="6571983" y="2093239"/>
                  </a:lnTo>
                  <a:lnTo>
                    <a:pt x="6571983" y="1948103"/>
                  </a:lnTo>
                  <a:lnTo>
                    <a:pt x="6512534" y="1948103"/>
                  </a:lnTo>
                  <a:lnTo>
                    <a:pt x="6512534" y="2255532"/>
                  </a:lnTo>
                  <a:lnTo>
                    <a:pt x="6565557" y="2255532"/>
                  </a:lnTo>
                  <a:lnTo>
                    <a:pt x="6571983" y="2249106"/>
                  </a:lnTo>
                  <a:lnTo>
                    <a:pt x="6571983" y="2144661"/>
                  </a:lnTo>
                  <a:lnTo>
                    <a:pt x="6642151" y="2144661"/>
                  </a:lnTo>
                  <a:lnTo>
                    <a:pt x="6642151" y="2093239"/>
                  </a:lnTo>
                  <a:close/>
                </a:path>
                <a:path w="8780780" h="2469515">
                  <a:moveTo>
                    <a:pt x="6724104" y="1707743"/>
                  </a:moveTo>
                  <a:lnTo>
                    <a:pt x="6663042" y="1707743"/>
                  </a:lnTo>
                  <a:lnTo>
                    <a:pt x="6663042" y="1767192"/>
                  </a:lnTo>
                  <a:lnTo>
                    <a:pt x="6724104" y="1767192"/>
                  </a:lnTo>
                  <a:lnTo>
                    <a:pt x="6724104" y="1707743"/>
                  </a:lnTo>
                  <a:close/>
                </a:path>
                <a:path w="8780780" h="2469515">
                  <a:moveTo>
                    <a:pt x="6795427" y="929868"/>
                  </a:moveTo>
                  <a:lnTo>
                    <a:pt x="6785076" y="888415"/>
                  </a:lnTo>
                  <a:lnTo>
                    <a:pt x="6756146" y="846378"/>
                  </a:lnTo>
                  <a:lnTo>
                    <a:pt x="6736512" y="829183"/>
                  </a:lnTo>
                  <a:lnTo>
                    <a:pt x="6736512" y="929868"/>
                  </a:lnTo>
                  <a:lnTo>
                    <a:pt x="6736474" y="950150"/>
                  </a:lnTo>
                  <a:lnTo>
                    <a:pt x="6723748" y="987475"/>
                  </a:lnTo>
                  <a:lnTo>
                    <a:pt x="6688671" y="1015352"/>
                  </a:lnTo>
                  <a:lnTo>
                    <a:pt x="6665709" y="1021181"/>
                  </a:lnTo>
                  <a:lnTo>
                    <a:pt x="6647815" y="1021156"/>
                  </a:lnTo>
                  <a:lnTo>
                    <a:pt x="6608051" y="1005573"/>
                  </a:lnTo>
                  <a:lnTo>
                    <a:pt x="6584759" y="973315"/>
                  </a:lnTo>
                  <a:lnTo>
                    <a:pt x="6578701" y="950150"/>
                  </a:lnTo>
                  <a:lnTo>
                    <a:pt x="6578701" y="929246"/>
                  </a:lnTo>
                  <a:lnTo>
                    <a:pt x="6594703" y="889368"/>
                  </a:lnTo>
                  <a:lnTo>
                    <a:pt x="6625730" y="865390"/>
                  </a:lnTo>
                  <a:lnTo>
                    <a:pt x="6657340" y="858964"/>
                  </a:lnTo>
                  <a:lnTo>
                    <a:pt x="6668097" y="859066"/>
                  </a:lnTo>
                  <a:lnTo>
                    <a:pt x="6704431" y="872921"/>
                  </a:lnTo>
                  <a:lnTo>
                    <a:pt x="6730974" y="909307"/>
                  </a:lnTo>
                  <a:lnTo>
                    <a:pt x="6736512" y="929868"/>
                  </a:lnTo>
                  <a:lnTo>
                    <a:pt x="6736512" y="829183"/>
                  </a:lnTo>
                  <a:lnTo>
                    <a:pt x="6697065" y="811530"/>
                  </a:lnTo>
                  <a:lnTo>
                    <a:pt x="6657340" y="807008"/>
                  </a:lnTo>
                  <a:lnTo>
                    <a:pt x="6639293" y="807173"/>
                  </a:lnTo>
                  <a:lnTo>
                    <a:pt x="6601638" y="817460"/>
                  </a:lnTo>
                  <a:lnTo>
                    <a:pt x="6557988" y="845578"/>
                  </a:lnTo>
                  <a:lnTo>
                    <a:pt x="6529324" y="887349"/>
                  </a:lnTo>
                  <a:lnTo>
                    <a:pt x="6519240" y="929868"/>
                  </a:lnTo>
                  <a:lnTo>
                    <a:pt x="6519304" y="955560"/>
                  </a:lnTo>
                  <a:lnTo>
                    <a:pt x="6535077" y="1005890"/>
                  </a:lnTo>
                  <a:lnTo>
                    <a:pt x="6568110" y="1044790"/>
                  </a:lnTo>
                  <a:lnTo>
                    <a:pt x="6616027" y="1068793"/>
                  </a:lnTo>
                  <a:lnTo>
                    <a:pt x="6657340" y="1073200"/>
                  </a:lnTo>
                  <a:lnTo>
                    <a:pt x="6675691" y="1073035"/>
                  </a:lnTo>
                  <a:lnTo>
                    <a:pt x="6714109" y="1062494"/>
                  </a:lnTo>
                  <a:lnTo>
                    <a:pt x="6757759" y="1033297"/>
                  </a:lnTo>
                  <a:lnTo>
                    <a:pt x="6769062" y="1021245"/>
                  </a:lnTo>
                  <a:lnTo>
                    <a:pt x="6774701" y="1014082"/>
                  </a:lnTo>
                  <a:lnTo>
                    <a:pt x="6791338" y="975931"/>
                  </a:lnTo>
                  <a:lnTo>
                    <a:pt x="6795300" y="955560"/>
                  </a:lnTo>
                  <a:lnTo>
                    <a:pt x="6795427" y="929868"/>
                  </a:lnTo>
                  <a:close/>
                </a:path>
                <a:path w="8780780" h="2469515">
                  <a:moveTo>
                    <a:pt x="6813728" y="733640"/>
                  </a:moveTo>
                  <a:lnTo>
                    <a:pt x="6688937" y="733640"/>
                  </a:lnTo>
                  <a:lnTo>
                    <a:pt x="6688937" y="661327"/>
                  </a:lnTo>
                  <a:lnTo>
                    <a:pt x="6627342" y="661327"/>
                  </a:lnTo>
                  <a:lnTo>
                    <a:pt x="6627342" y="733640"/>
                  </a:lnTo>
                  <a:lnTo>
                    <a:pt x="6504152" y="733640"/>
                  </a:lnTo>
                  <a:lnTo>
                    <a:pt x="6504152" y="784517"/>
                  </a:lnTo>
                  <a:lnTo>
                    <a:pt x="6813728" y="784517"/>
                  </a:lnTo>
                  <a:lnTo>
                    <a:pt x="6813728" y="733640"/>
                  </a:lnTo>
                  <a:close/>
                </a:path>
                <a:path w="8780780" h="2469515">
                  <a:moveTo>
                    <a:pt x="6991540" y="865924"/>
                  </a:moveTo>
                  <a:lnTo>
                    <a:pt x="6917639" y="865924"/>
                  </a:lnTo>
                  <a:lnTo>
                    <a:pt x="6917639" y="661327"/>
                  </a:lnTo>
                  <a:lnTo>
                    <a:pt x="6858178" y="661327"/>
                  </a:lnTo>
                  <a:lnTo>
                    <a:pt x="6858178" y="1171752"/>
                  </a:lnTo>
                  <a:lnTo>
                    <a:pt x="6911200" y="1171752"/>
                  </a:lnTo>
                  <a:lnTo>
                    <a:pt x="6917639" y="1165326"/>
                  </a:lnTo>
                  <a:lnTo>
                    <a:pt x="6917639" y="917346"/>
                  </a:lnTo>
                  <a:lnTo>
                    <a:pt x="6991540" y="917346"/>
                  </a:lnTo>
                  <a:lnTo>
                    <a:pt x="6991540" y="865924"/>
                  </a:lnTo>
                  <a:close/>
                </a:path>
                <a:path w="8780780" h="2469515">
                  <a:moveTo>
                    <a:pt x="7060451" y="2366391"/>
                  </a:moveTo>
                  <a:lnTo>
                    <a:pt x="7047598" y="2323007"/>
                  </a:lnTo>
                  <a:lnTo>
                    <a:pt x="7043052" y="2316581"/>
                  </a:lnTo>
                  <a:lnTo>
                    <a:pt x="7039800" y="2311984"/>
                  </a:lnTo>
                  <a:lnTo>
                    <a:pt x="7033438" y="2305075"/>
                  </a:lnTo>
                  <a:lnTo>
                    <a:pt x="7025106" y="2299360"/>
                  </a:lnTo>
                  <a:lnTo>
                    <a:pt x="7011441" y="2291943"/>
                  </a:lnTo>
                  <a:lnTo>
                    <a:pt x="6998322" y="2285187"/>
                  </a:lnTo>
                  <a:lnTo>
                    <a:pt x="6998322" y="2354072"/>
                  </a:lnTo>
                  <a:lnTo>
                    <a:pt x="6998233" y="2380932"/>
                  </a:lnTo>
                  <a:lnTo>
                    <a:pt x="6960832" y="2405761"/>
                  </a:lnTo>
                  <a:lnTo>
                    <a:pt x="6911365" y="2416149"/>
                  </a:lnTo>
                  <a:lnTo>
                    <a:pt x="6893204" y="2417241"/>
                  </a:lnTo>
                  <a:lnTo>
                    <a:pt x="6870230" y="2417229"/>
                  </a:lnTo>
                  <a:lnTo>
                    <a:pt x="6828942" y="2412530"/>
                  </a:lnTo>
                  <a:lnTo>
                    <a:pt x="6788061" y="2399131"/>
                  </a:lnTo>
                  <a:lnTo>
                    <a:pt x="6766433" y="2367470"/>
                  </a:lnTo>
                  <a:lnTo>
                    <a:pt x="6766407" y="2353005"/>
                  </a:lnTo>
                  <a:lnTo>
                    <a:pt x="6776047" y="2343632"/>
                  </a:lnTo>
                  <a:lnTo>
                    <a:pt x="6811378" y="2324912"/>
                  </a:lnTo>
                  <a:lnTo>
                    <a:pt x="6851561" y="2317826"/>
                  </a:lnTo>
                  <a:lnTo>
                    <a:pt x="6882625" y="2316581"/>
                  </a:lnTo>
                  <a:lnTo>
                    <a:pt x="6895655" y="2316632"/>
                  </a:lnTo>
                  <a:lnTo>
                    <a:pt x="6937807" y="2321331"/>
                  </a:lnTo>
                  <a:lnTo>
                    <a:pt x="6977735" y="2334768"/>
                  </a:lnTo>
                  <a:lnTo>
                    <a:pt x="6998322" y="2354072"/>
                  </a:lnTo>
                  <a:lnTo>
                    <a:pt x="6998322" y="2285187"/>
                  </a:lnTo>
                  <a:lnTo>
                    <a:pt x="6955206" y="2273465"/>
                  </a:lnTo>
                  <a:lnTo>
                    <a:pt x="6906057" y="2267407"/>
                  </a:lnTo>
                  <a:lnTo>
                    <a:pt x="6882625" y="2267305"/>
                  </a:lnTo>
                  <a:lnTo>
                    <a:pt x="6858902" y="2267407"/>
                  </a:lnTo>
                  <a:lnTo>
                    <a:pt x="6809791" y="2273465"/>
                  </a:lnTo>
                  <a:lnTo>
                    <a:pt x="6767690" y="2284730"/>
                  </a:lnTo>
                  <a:lnTo>
                    <a:pt x="6731330" y="2305075"/>
                  </a:lnTo>
                  <a:lnTo>
                    <a:pt x="6705879" y="2342629"/>
                  </a:lnTo>
                  <a:lnTo>
                    <a:pt x="6704292" y="2366391"/>
                  </a:lnTo>
                  <a:lnTo>
                    <a:pt x="6704381" y="2374595"/>
                  </a:lnTo>
                  <a:lnTo>
                    <a:pt x="6717131" y="2410587"/>
                  </a:lnTo>
                  <a:lnTo>
                    <a:pt x="6753555" y="2441651"/>
                  </a:lnTo>
                  <a:lnTo>
                    <a:pt x="6790537" y="2456637"/>
                  </a:lnTo>
                  <a:lnTo>
                    <a:pt x="6829311" y="2463952"/>
                  </a:lnTo>
                  <a:lnTo>
                    <a:pt x="6882625" y="2466556"/>
                  </a:lnTo>
                  <a:lnTo>
                    <a:pt x="6906057" y="2466454"/>
                  </a:lnTo>
                  <a:lnTo>
                    <a:pt x="6955206" y="2460129"/>
                  </a:lnTo>
                  <a:lnTo>
                    <a:pt x="6997459" y="2448483"/>
                  </a:lnTo>
                  <a:lnTo>
                    <a:pt x="7033438" y="2427757"/>
                  </a:lnTo>
                  <a:lnTo>
                    <a:pt x="7042290" y="2417280"/>
                  </a:lnTo>
                  <a:lnTo>
                    <a:pt x="7047598" y="2409774"/>
                  </a:lnTo>
                  <a:lnTo>
                    <a:pt x="7055028" y="2398560"/>
                  </a:lnTo>
                  <a:lnTo>
                    <a:pt x="7058838" y="2390292"/>
                  </a:lnTo>
                  <a:lnTo>
                    <a:pt x="7060247" y="2380932"/>
                  </a:lnTo>
                  <a:lnTo>
                    <a:pt x="7060451" y="2366391"/>
                  </a:lnTo>
                  <a:close/>
                </a:path>
                <a:path w="8780780" h="2469515">
                  <a:moveTo>
                    <a:pt x="7340752" y="661873"/>
                  </a:moveTo>
                  <a:lnTo>
                    <a:pt x="7280224" y="661873"/>
                  </a:lnTo>
                  <a:lnTo>
                    <a:pt x="7280224" y="831113"/>
                  </a:lnTo>
                  <a:lnTo>
                    <a:pt x="7226135" y="831113"/>
                  </a:lnTo>
                  <a:lnTo>
                    <a:pt x="7226135" y="709002"/>
                  </a:lnTo>
                  <a:lnTo>
                    <a:pt x="7206856" y="690791"/>
                  </a:lnTo>
                  <a:lnTo>
                    <a:pt x="7010832" y="690791"/>
                  </a:lnTo>
                  <a:lnTo>
                    <a:pt x="7010832" y="741667"/>
                  </a:lnTo>
                  <a:lnTo>
                    <a:pt x="7165607" y="741667"/>
                  </a:lnTo>
                  <a:lnTo>
                    <a:pt x="7165607" y="860577"/>
                  </a:lnTo>
                  <a:lnTo>
                    <a:pt x="7160869" y="908215"/>
                  </a:lnTo>
                  <a:lnTo>
                    <a:pt x="7141845" y="954138"/>
                  </a:lnTo>
                  <a:lnTo>
                    <a:pt x="7108812" y="992327"/>
                  </a:lnTo>
                  <a:lnTo>
                    <a:pt x="7068667" y="1020978"/>
                  </a:lnTo>
                  <a:lnTo>
                    <a:pt x="7020611" y="1046022"/>
                  </a:lnTo>
                  <a:lnTo>
                    <a:pt x="6996900" y="1054989"/>
                  </a:lnTo>
                  <a:lnTo>
                    <a:pt x="7032790" y="1092479"/>
                  </a:lnTo>
                  <a:lnTo>
                    <a:pt x="7074090" y="1077683"/>
                  </a:lnTo>
                  <a:lnTo>
                    <a:pt x="7109371" y="1057668"/>
                  </a:lnTo>
                  <a:lnTo>
                    <a:pt x="7142442" y="1036040"/>
                  </a:lnTo>
                  <a:lnTo>
                    <a:pt x="7182764" y="994016"/>
                  </a:lnTo>
                  <a:lnTo>
                    <a:pt x="7207390" y="951090"/>
                  </a:lnTo>
                  <a:lnTo>
                    <a:pt x="7222972" y="904087"/>
                  </a:lnTo>
                  <a:lnTo>
                    <a:pt x="7225068" y="882535"/>
                  </a:lnTo>
                  <a:lnTo>
                    <a:pt x="7280224" y="882535"/>
                  </a:lnTo>
                  <a:lnTo>
                    <a:pt x="7280224" y="1159433"/>
                  </a:lnTo>
                  <a:lnTo>
                    <a:pt x="7334326" y="1159433"/>
                  </a:lnTo>
                  <a:lnTo>
                    <a:pt x="7340752" y="1153007"/>
                  </a:lnTo>
                  <a:lnTo>
                    <a:pt x="7340752" y="882535"/>
                  </a:lnTo>
                  <a:lnTo>
                    <a:pt x="7340752" y="831113"/>
                  </a:lnTo>
                  <a:lnTo>
                    <a:pt x="7340752" y="661873"/>
                  </a:lnTo>
                  <a:close/>
                </a:path>
                <a:path w="8780780" h="2469515">
                  <a:moveTo>
                    <a:pt x="7447864" y="661873"/>
                  </a:moveTo>
                  <a:lnTo>
                    <a:pt x="7388415" y="661873"/>
                  </a:lnTo>
                  <a:lnTo>
                    <a:pt x="7388415" y="1171752"/>
                  </a:lnTo>
                  <a:lnTo>
                    <a:pt x="7441438" y="1171752"/>
                  </a:lnTo>
                  <a:lnTo>
                    <a:pt x="7447864" y="1165326"/>
                  </a:lnTo>
                  <a:lnTo>
                    <a:pt x="7447864" y="661873"/>
                  </a:lnTo>
                  <a:close/>
                </a:path>
                <a:path w="8780780" h="2469515">
                  <a:moveTo>
                    <a:pt x="7540866" y="2043430"/>
                  </a:moveTo>
                  <a:lnTo>
                    <a:pt x="7523200" y="1994966"/>
                  </a:lnTo>
                  <a:lnTo>
                    <a:pt x="7479284" y="1965464"/>
                  </a:lnTo>
                  <a:lnTo>
                    <a:pt x="7479284" y="2043430"/>
                  </a:lnTo>
                  <a:lnTo>
                    <a:pt x="7479119" y="2051634"/>
                  </a:lnTo>
                  <a:lnTo>
                    <a:pt x="7451433" y="2078977"/>
                  </a:lnTo>
                  <a:lnTo>
                    <a:pt x="7391349" y="2092223"/>
                  </a:lnTo>
                  <a:lnTo>
                    <a:pt x="7372426" y="2093214"/>
                  </a:lnTo>
                  <a:lnTo>
                    <a:pt x="7348741" y="2093201"/>
                  </a:lnTo>
                  <a:lnTo>
                    <a:pt x="7306792" y="2089353"/>
                  </a:lnTo>
                  <a:lnTo>
                    <a:pt x="7265314" y="2076170"/>
                  </a:lnTo>
                  <a:lnTo>
                    <a:pt x="7243623" y="2043430"/>
                  </a:lnTo>
                  <a:lnTo>
                    <a:pt x="7243775" y="2035238"/>
                  </a:lnTo>
                  <a:lnTo>
                    <a:pt x="7271461" y="2007895"/>
                  </a:lnTo>
                  <a:lnTo>
                    <a:pt x="7331545" y="1994217"/>
                  </a:lnTo>
                  <a:lnTo>
                    <a:pt x="7361453" y="1993087"/>
                  </a:lnTo>
                  <a:lnTo>
                    <a:pt x="7374166" y="1993125"/>
                  </a:lnTo>
                  <a:lnTo>
                    <a:pt x="7416101" y="1997405"/>
                  </a:lnTo>
                  <a:lnTo>
                    <a:pt x="7457592" y="2010702"/>
                  </a:lnTo>
                  <a:lnTo>
                    <a:pt x="7479284" y="2043430"/>
                  </a:lnTo>
                  <a:lnTo>
                    <a:pt x="7479284" y="1965464"/>
                  </a:lnTo>
                  <a:lnTo>
                    <a:pt x="7439076" y="1953006"/>
                  </a:lnTo>
                  <a:lnTo>
                    <a:pt x="7389304" y="1946998"/>
                  </a:lnTo>
                  <a:lnTo>
                    <a:pt x="7361453" y="1946490"/>
                  </a:lnTo>
                  <a:lnTo>
                    <a:pt x="7345159" y="1946554"/>
                  </a:lnTo>
                  <a:lnTo>
                    <a:pt x="7283882" y="1952993"/>
                  </a:lnTo>
                  <a:lnTo>
                    <a:pt x="7244156" y="1965502"/>
                  </a:lnTo>
                  <a:lnTo>
                    <a:pt x="7210336" y="1984222"/>
                  </a:lnTo>
                  <a:lnTo>
                    <a:pt x="7184237" y="2015312"/>
                  </a:lnTo>
                  <a:lnTo>
                    <a:pt x="7182028" y="2043430"/>
                  </a:lnTo>
                  <a:lnTo>
                    <a:pt x="7182244" y="2056828"/>
                  </a:lnTo>
                  <a:lnTo>
                    <a:pt x="7199693" y="2091639"/>
                  </a:lnTo>
                  <a:lnTo>
                    <a:pt x="7244156" y="2121090"/>
                  </a:lnTo>
                  <a:lnTo>
                    <a:pt x="7283844" y="2133333"/>
                  </a:lnTo>
                  <a:lnTo>
                    <a:pt x="7333602" y="2139340"/>
                  </a:lnTo>
                  <a:lnTo>
                    <a:pt x="7361453" y="2139835"/>
                  </a:lnTo>
                  <a:lnTo>
                    <a:pt x="7377735" y="2139772"/>
                  </a:lnTo>
                  <a:lnTo>
                    <a:pt x="7439050" y="2133333"/>
                  </a:lnTo>
                  <a:lnTo>
                    <a:pt x="7478738" y="2121357"/>
                  </a:lnTo>
                  <a:lnTo>
                    <a:pt x="7512558" y="2103170"/>
                  </a:lnTo>
                  <a:lnTo>
                    <a:pt x="7522159" y="2093239"/>
                  </a:lnTo>
                  <a:lnTo>
                    <a:pt x="7523150" y="2092223"/>
                  </a:lnTo>
                  <a:lnTo>
                    <a:pt x="7533411" y="2080869"/>
                  </a:lnTo>
                  <a:lnTo>
                    <a:pt x="7538656" y="2072017"/>
                  </a:lnTo>
                  <a:lnTo>
                    <a:pt x="7540574" y="2061210"/>
                  </a:lnTo>
                  <a:lnTo>
                    <a:pt x="7540663" y="2056828"/>
                  </a:lnTo>
                  <a:lnTo>
                    <a:pt x="7540866" y="2043430"/>
                  </a:lnTo>
                  <a:close/>
                </a:path>
                <a:path w="8780780" h="2469515">
                  <a:moveTo>
                    <a:pt x="7546226" y="2411920"/>
                  </a:moveTo>
                  <a:lnTo>
                    <a:pt x="7250582" y="2411920"/>
                  </a:lnTo>
                  <a:lnTo>
                    <a:pt x="7250582" y="2380323"/>
                  </a:lnTo>
                  <a:lnTo>
                    <a:pt x="7516774" y="2380323"/>
                  </a:lnTo>
                  <a:lnTo>
                    <a:pt x="7535519" y="2363178"/>
                  </a:lnTo>
                  <a:lnTo>
                    <a:pt x="7535519" y="2251773"/>
                  </a:lnTo>
                  <a:lnTo>
                    <a:pt x="7190600" y="2251773"/>
                  </a:lnTo>
                  <a:lnTo>
                    <a:pt x="7190600" y="2301583"/>
                  </a:lnTo>
                  <a:lnTo>
                    <a:pt x="7474458" y="2301583"/>
                  </a:lnTo>
                  <a:lnTo>
                    <a:pt x="7474458" y="2332113"/>
                  </a:lnTo>
                  <a:lnTo>
                    <a:pt x="7190600" y="2332113"/>
                  </a:lnTo>
                  <a:lnTo>
                    <a:pt x="7190600" y="2429065"/>
                  </a:lnTo>
                  <a:lnTo>
                    <a:pt x="7191108" y="2447633"/>
                  </a:lnTo>
                  <a:lnTo>
                    <a:pt x="7194677" y="2457183"/>
                  </a:lnTo>
                  <a:lnTo>
                    <a:pt x="7204380" y="2460688"/>
                  </a:lnTo>
                  <a:lnTo>
                    <a:pt x="7223265" y="2461196"/>
                  </a:lnTo>
                  <a:lnTo>
                    <a:pt x="7539799" y="2461196"/>
                  </a:lnTo>
                  <a:lnTo>
                    <a:pt x="7546226" y="2454770"/>
                  </a:lnTo>
                  <a:lnTo>
                    <a:pt x="7546226" y="2411920"/>
                  </a:lnTo>
                  <a:close/>
                </a:path>
                <a:path w="8780780" h="2469515">
                  <a:moveTo>
                    <a:pt x="7602995" y="2167153"/>
                  </a:moveTo>
                  <a:lnTo>
                    <a:pt x="7120433" y="2167153"/>
                  </a:lnTo>
                  <a:lnTo>
                    <a:pt x="7120433" y="2194471"/>
                  </a:lnTo>
                  <a:lnTo>
                    <a:pt x="6911556" y="2194471"/>
                  </a:lnTo>
                  <a:lnTo>
                    <a:pt x="6911556" y="2140915"/>
                  </a:lnTo>
                  <a:lnTo>
                    <a:pt x="7058304" y="2140915"/>
                  </a:lnTo>
                  <a:lnTo>
                    <a:pt x="7058304" y="2090026"/>
                  </a:lnTo>
                  <a:lnTo>
                    <a:pt x="6768008" y="2090026"/>
                  </a:lnTo>
                  <a:lnTo>
                    <a:pt x="6768008" y="2007019"/>
                  </a:lnTo>
                  <a:lnTo>
                    <a:pt x="7052945" y="2007019"/>
                  </a:lnTo>
                  <a:lnTo>
                    <a:pt x="7052945" y="1957743"/>
                  </a:lnTo>
                  <a:lnTo>
                    <a:pt x="6725171" y="1957743"/>
                  </a:lnTo>
                  <a:lnTo>
                    <a:pt x="6706425" y="1975954"/>
                  </a:lnTo>
                  <a:lnTo>
                    <a:pt x="6706425" y="2122703"/>
                  </a:lnTo>
                  <a:lnTo>
                    <a:pt x="6726237" y="2140915"/>
                  </a:lnTo>
                  <a:lnTo>
                    <a:pt x="6850494" y="2140915"/>
                  </a:lnTo>
                  <a:lnTo>
                    <a:pt x="6850494" y="2194471"/>
                  </a:lnTo>
                  <a:lnTo>
                    <a:pt x="6638404" y="2194471"/>
                  </a:lnTo>
                  <a:lnTo>
                    <a:pt x="6638404" y="2244814"/>
                  </a:lnTo>
                  <a:lnTo>
                    <a:pt x="7114540" y="2244814"/>
                  </a:lnTo>
                  <a:lnTo>
                    <a:pt x="7120966" y="2238387"/>
                  </a:lnTo>
                  <a:lnTo>
                    <a:pt x="7120966" y="2217496"/>
                  </a:lnTo>
                  <a:lnTo>
                    <a:pt x="7596568" y="2217496"/>
                  </a:lnTo>
                  <a:lnTo>
                    <a:pt x="7602995" y="2211070"/>
                  </a:lnTo>
                  <a:lnTo>
                    <a:pt x="7602995" y="2167153"/>
                  </a:lnTo>
                  <a:close/>
                </a:path>
                <a:path w="8780780" h="2469515">
                  <a:moveTo>
                    <a:pt x="7966227" y="1006792"/>
                  </a:moveTo>
                  <a:lnTo>
                    <a:pt x="7926006" y="1014793"/>
                  </a:lnTo>
                  <a:lnTo>
                    <a:pt x="7882877" y="1020076"/>
                  </a:lnTo>
                  <a:lnTo>
                    <a:pt x="7840967" y="1022819"/>
                  </a:lnTo>
                  <a:lnTo>
                    <a:pt x="7816786" y="1023924"/>
                  </a:lnTo>
                  <a:lnTo>
                    <a:pt x="7816786" y="929132"/>
                  </a:lnTo>
                  <a:lnTo>
                    <a:pt x="7930337" y="929132"/>
                  </a:lnTo>
                  <a:lnTo>
                    <a:pt x="7930337" y="878243"/>
                  </a:lnTo>
                  <a:lnTo>
                    <a:pt x="7696822" y="878243"/>
                  </a:lnTo>
                  <a:lnTo>
                    <a:pt x="7696822" y="736854"/>
                  </a:lnTo>
                  <a:lnTo>
                    <a:pt x="7925524" y="736854"/>
                  </a:lnTo>
                  <a:lnTo>
                    <a:pt x="7925524" y="684364"/>
                  </a:lnTo>
                  <a:lnTo>
                    <a:pt x="7667904" y="684364"/>
                  </a:lnTo>
                  <a:lnTo>
                    <a:pt x="7659395" y="684517"/>
                  </a:lnTo>
                  <a:lnTo>
                    <a:pt x="7654112" y="685571"/>
                  </a:lnTo>
                  <a:lnTo>
                    <a:pt x="7649819" y="688428"/>
                  </a:lnTo>
                  <a:lnTo>
                    <a:pt x="7644333" y="694004"/>
                  </a:lnTo>
                  <a:lnTo>
                    <a:pt x="7635227" y="703643"/>
                  </a:lnTo>
                  <a:lnTo>
                    <a:pt x="7635227" y="910386"/>
                  </a:lnTo>
                  <a:lnTo>
                    <a:pt x="7653972" y="928585"/>
                  </a:lnTo>
                  <a:lnTo>
                    <a:pt x="7667904" y="929132"/>
                  </a:lnTo>
                  <a:lnTo>
                    <a:pt x="7756804" y="929132"/>
                  </a:lnTo>
                  <a:lnTo>
                    <a:pt x="7756804" y="1023924"/>
                  </a:lnTo>
                  <a:lnTo>
                    <a:pt x="7613802" y="1023924"/>
                  </a:lnTo>
                  <a:lnTo>
                    <a:pt x="7613802" y="1075347"/>
                  </a:lnTo>
                  <a:lnTo>
                    <a:pt x="7764310" y="1075347"/>
                  </a:lnTo>
                  <a:lnTo>
                    <a:pt x="7836078" y="1074889"/>
                  </a:lnTo>
                  <a:lnTo>
                    <a:pt x="7887386" y="1072222"/>
                  </a:lnTo>
                  <a:lnTo>
                    <a:pt x="7932585" y="1066431"/>
                  </a:lnTo>
                  <a:lnTo>
                    <a:pt x="7966227" y="1056601"/>
                  </a:lnTo>
                  <a:lnTo>
                    <a:pt x="7966227" y="1006792"/>
                  </a:lnTo>
                  <a:close/>
                </a:path>
                <a:path w="8780780" h="2469515">
                  <a:moveTo>
                    <a:pt x="7999717" y="2163940"/>
                  </a:moveTo>
                  <a:lnTo>
                    <a:pt x="7989811" y="2121624"/>
                  </a:lnTo>
                  <a:lnTo>
                    <a:pt x="7983169" y="2109317"/>
                  </a:lnTo>
                  <a:lnTo>
                    <a:pt x="7979003" y="2103056"/>
                  </a:lnTo>
                  <a:lnTo>
                    <a:pt x="7944853" y="2075802"/>
                  </a:lnTo>
                  <a:lnTo>
                    <a:pt x="7941335" y="2074316"/>
                  </a:lnTo>
                  <a:lnTo>
                    <a:pt x="7941335" y="2151088"/>
                  </a:lnTo>
                  <a:lnTo>
                    <a:pt x="7941335" y="2176792"/>
                  </a:lnTo>
                  <a:lnTo>
                    <a:pt x="7911351" y="2211070"/>
                  </a:lnTo>
                  <a:lnTo>
                    <a:pt x="7872781" y="2218042"/>
                  </a:lnTo>
                  <a:lnTo>
                    <a:pt x="7855763" y="2217826"/>
                  </a:lnTo>
                  <a:lnTo>
                    <a:pt x="7813853" y="2196477"/>
                  </a:lnTo>
                  <a:lnTo>
                    <a:pt x="7805839" y="2163940"/>
                  </a:lnTo>
                  <a:lnTo>
                    <a:pt x="7806131" y="2147938"/>
                  </a:lnTo>
                  <a:lnTo>
                    <a:pt x="7836294" y="2115070"/>
                  </a:lnTo>
                  <a:lnTo>
                    <a:pt x="7872781" y="2109317"/>
                  </a:lnTo>
                  <a:lnTo>
                    <a:pt x="7880718" y="2109368"/>
                  </a:lnTo>
                  <a:lnTo>
                    <a:pt x="7930096" y="2131276"/>
                  </a:lnTo>
                  <a:lnTo>
                    <a:pt x="7941335" y="2151088"/>
                  </a:lnTo>
                  <a:lnTo>
                    <a:pt x="7941335" y="2074316"/>
                  </a:lnTo>
                  <a:lnTo>
                    <a:pt x="7898663" y="2060968"/>
                  </a:lnTo>
                  <a:lnTo>
                    <a:pt x="7872781" y="2060041"/>
                  </a:lnTo>
                  <a:lnTo>
                    <a:pt x="7857249" y="2060155"/>
                  </a:lnTo>
                  <a:lnTo>
                    <a:pt x="7809928" y="2072081"/>
                  </a:lnTo>
                  <a:lnTo>
                    <a:pt x="7772857" y="2096884"/>
                  </a:lnTo>
                  <a:lnTo>
                    <a:pt x="7750022" y="2133142"/>
                  </a:lnTo>
                  <a:lnTo>
                    <a:pt x="7745844" y="2163940"/>
                  </a:lnTo>
                  <a:lnTo>
                    <a:pt x="7745997" y="2178177"/>
                  </a:lnTo>
                  <a:lnTo>
                    <a:pt x="7761757" y="2218258"/>
                  </a:lnTo>
                  <a:lnTo>
                    <a:pt x="7793495" y="2247735"/>
                  </a:lnTo>
                  <a:lnTo>
                    <a:pt x="7837233" y="2264791"/>
                  </a:lnTo>
                  <a:lnTo>
                    <a:pt x="7872781" y="2267851"/>
                  </a:lnTo>
                  <a:lnTo>
                    <a:pt x="7888325" y="2267724"/>
                  </a:lnTo>
                  <a:lnTo>
                    <a:pt x="7936065" y="2255799"/>
                  </a:lnTo>
                  <a:lnTo>
                    <a:pt x="7972831" y="2230996"/>
                  </a:lnTo>
                  <a:lnTo>
                    <a:pt x="7995539" y="2195157"/>
                  </a:lnTo>
                  <a:lnTo>
                    <a:pt x="7999577" y="2176792"/>
                  </a:lnTo>
                  <a:lnTo>
                    <a:pt x="7999717" y="2163940"/>
                  </a:lnTo>
                  <a:close/>
                </a:path>
                <a:path w="8780780" h="2469515">
                  <a:moveTo>
                    <a:pt x="8010436" y="1996300"/>
                  </a:moveTo>
                  <a:lnTo>
                    <a:pt x="7902245" y="1996300"/>
                  </a:lnTo>
                  <a:lnTo>
                    <a:pt x="7902245" y="1935784"/>
                  </a:lnTo>
                  <a:lnTo>
                    <a:pt x="7840116" y="1935784"/>
                  </a:lnTo>
                  <a:lnTo>
                    <a:pt x="7840116" y="1996300"/>
                  </a:lnTo>
                  <a:lnTo>
                    <a:pt x="7732458" y="1996300"/>
                  </a:lnTo>
                  <a:lnTo>
                    <a:pt x="7732458" y="2044509"/>
                  </a:lnTo>
                  <a:lnTo>
                    <a:pt x="8010436" y="2044509"/>
                  </a:lnTo>
                  <a:lnTo>
                    <a:pt x="8010436" y="1996300"/>
                  </a:lnTo>
                  <a:close/>
                </a:path>
                <a:path w="8780780" h="2469515">
                  <a:moveTo>
                    <a:pt x="8049781" y="661873"/>
                  </a:moveTo>
                  <a:lnTo>
                    <a:pt x="7989252" y="661873"/>
                  </a:lnTo>
                  <a:lnTo>
                    <a:pt x="7989252" y="1171752"/>
                  </a:lnTo>
                  <a:lnTo>
                    <a:pt x="8043342" y="1171752"/>
                  </a:lnTo>
                  <a:lnTo>
                    <a:pt x="8049781" y="1165326"/>
                  </a:lnTo>
                  <a:lnTo>
                    <a:pt x="8049781" y="661873"/>
                  </a:lnTo>
                  <a:close/>
                </a:path>
                <a:path w="8780780" h="2469515">
                  <a:moveTo>
                    <a:pt x="8142186" y="2405494"/>
                  </a:moveTo>
                  <a:lnTo>
                    <a:pt x="7865288" y="2405494"/>
                  </a:lnTo>
                  <a:lnTo>
                    <a:pt x="7862075" y="2402814"/>
                  </a:lnTo>
                  <a:lnTo>
                    <a:pt x="7862075" y="2303729"/>
                  </a:lnTo>
                  <a:lnTo>
                    <a:pt x="7801013" y="2303729"/>
                  </a:lnTo>
                  <a:lnTo>
                    <a:pt x="7801013" y="2438158"/>
                  </a:lnTo>
                  <a:lnTo>
                    <a:pt x="7820825" y="2456904"/>
                  </a:lnTo>
                  <a:lnTo>
                    <a:pt x="8135760" y="2456904"/>
                  </a:lnTo>
                  <a:lnTo>
                    <a:pt x="8142186" y="2450477"/>
                  </a:lnTo>
                  <a:lnTo>
                    <a:pt x="8142186" y="2405494"/>
                  </a:lnTo>
                  <a:close/>
                </a:path>
                <a:path w="8780780" h="2469515">
                  <a:moveTo>
                    <a:pt x="8204314" y="2102345"/>
                  </a:moveTo>
                  <a:lnTo>
                    <a:pt x="8128800" y="2102345"/>
                  </a:lnTo>
                  <a:lnTo>
                    <a:pt x="8128800" y="1947024"/>
                  </a:lnTo>
                  <a:lnTo>
                    <a:pt x="8068272" y="1947024"/>
                  </a:lnTo>
                  <a:lnTo>
                    <a:pt x="8068272" y="2321941"/>
                  </a:lnTo>
                  <a:lnTo>
                    <a:pt x="8122374" y="2321941"/>
                  </a:lnTo>
                  <a:lnTo>
                    <a:pt x="8128800" y="2315514"/>
                  </a:lnTo>
                  <a:lnTo>
                    <a:pt x="8128800" y="2153767"/>
                  </a:lnTo>
                  <a:lnTo>
                    <a:pt x="8204314" y="2153767"/>
                  </a:lnTo>
                  <a:lnTo>
                    <a:pt x="8204314" y="2102345"/>
                  </a:lnTo>
                  <a:close/>
                </a:path>
                <a:path w="8780780" h="2469515">
                  <a:moveTo>
                    <a:pt x="8512531" y="810755"/>
                  </a:moveTo>
                  <a:lnTo>
                    <a:pt x="8217421" y="810755"/>
                  </a:lnTo>
                  <a:lnTo>
                    <a:pt x="8217421" y="656513"/>
                  </a:lnTo>
                  <a:lnTo>
                    <a:pt x="8156359" y="656513"/>
                  </a:lnTo>
                  <a:lnTo>
                    <a:pt x="8156359" y="841819"/>
                  </a:lnTo>
                  <a:lnTo>
                    <a:pt x="8175104" y="860577"/>
                  </a:lnTo>
                  <a:lnTo>
                    <a:pt x="8512531" y="860577"/>
                  </a:lnTo>
                  <a:lnTo>
                    <a:pt x="8512531" y="810755"/>
                  </a:lnTo>
                  <a:close/>
                </a:path>
                <a:path w="8780780" h="2469515">
                  <a:moveTo>
                    <a:pt x="8513064" y="1120863"/>
                  </a:moveTo>
                  <a:lnTo>
                    <a:pt x="8215274" y="1120863"/>
                  </a:lnTo>
                  <a:lnTo>
                    <a:pt x="8212061" y="1118184"/>
                  </a:lnTo>
                  <a:lnTo>
                    <a:pt x="8212061" y="1014818"/>
                  </a:lnTo>
                  <a:lnTo>
                    <a:pt x="8151000" y="1014818"/>
                  </a:lnTo>
                  <a:lnTo>
                    <a:pt x="8151000" y="1153541"/>
                  </a:lnTo>
                  <a:lnTo>
                    <a:pt x="8170824" y="1172286"/>
                  </a:lnTo>
                  <a:lnTo>
                    <a:pt x="8506638" y="1172286"/>
                  </a:lnTo>
                  <a:lnTo>
                    <a:pt x="8513064" y="1165860"/>
                  </a:lnTo>
                  <a:lnTo>
                    <a:pt x="8513064" y="1120863"/>
                  </a:lnTo>
                  <a:close/>
                </a:path>
                <a:path w="8780780" h="2469515">
                  <a:moveTo>
                    <a:pt x="8525662" y="2269985"/>
                  </a:moveTo>
                  <a:lnTo>
                    <a:pt x="8486343" y="2274366"/>
                  </a:lnTo>
                  <a:lnTo>
                    <a:pt x="8435327" y="2278608"/>
                  </a:lnTo>
                  <a:lnTo>
                    <a:pt x="8365083" y="2282113"/>
                  </a:lnTo>
                  <a:lnTo>
                    <a:pt x="8342058" y="2282875"/>
                  </a:lnTo>
                  <a:lnTo>
                    <a:pt x="8320799" y="2282875"/>
                  </a:lnTo>
                  <a:lnTo>
                    <a:pt x="8291081" y="2282304"/>
                  </a:lnTo>
                  <a:lnTo>
                    <a:pt x="8285721" y="2282304"/>
                  </a:lnTo>
                  <a:lnTo>
                    <a:pt x="8285721" y="2023084"/>
                  </a:lnTo>
                  <a:lnTo>
                    <a:pt x="8472106" y="2023084"/>
                  </a:lnTo>
                  <a:lnTo>
                    <a:pt x="8472106" y="1972741"/>
                  </a:lnTo>
                  <a:lnTo>
                    <a:pt x="8244484" y="1972741"/>
                  </a:lnTo>
                  <a:lnTo>
                    <a:pt x="8225739" y="1990940"/>
                  </a:lnTo>
                  <a:lnTo>
                    <a:pt x="8225739" y="2313368"/>
                  </a:lnTo>
                  <a:lnTo>
                    <a:pt x="8245551" y="2331580"/>
                  </a:lnTo>
                  <a:lnTo>
                    <a:pt x="8258403" y="2331580"/>
                  </a:lnTo>
                  <a:lnTo>
                    <a:pt x="8294141" y="2332164"/>
                  </a:lnTo>
                  <a:lnTo>
                    <a:pt x="8346046" y="2331504"/>
                  </a:lnTo>
                  <a:lnTo>
                    <a:pt x="8426437" y="2328329"/>
                  </a:lnTo>
                  <a:lnTo>
                    <a:pt x="8483117" y="2324633"/>
                  </a:lnTo>
                  <a:lnTo>
                    <a:pt x="8525662" y="2320874"/>
                  </a:lnTo>
                  <a:lnTo>
                    <a:pt x="8525662" y="2282875"/>
                  </a:lnTo>
                  <a:lnTo>
                    <a:pt x="8525662" y="2269985"/>
                  </a:lnTo>
                  <a:close/>
                </a:path>
                <a:path w="8780780" h="2469515">
                  <a:moveTo>
                    <a:pt x="8570900" y="913599"/>
                  </a:moveTo>
                  <a:lnTo>
                    <a:pt x="8088871" y="913599"/>
                  </a:lnTo>
                  <a:lnTo>
                    <a:pt x="8088871" y="965542"/>
                  </a:lnTo>
                  <a:lnTo>
                    <a:pt x="8564474" y="965542"/>
                  </a:lnTo>
                  <a:lnTo>
                    <a:pt x="8570900" y="959116"/>
                  </a:lnTo>
                  <a:lnTo>
                    <a:pt x="8570900" y="913599"/>
                  </a:lnTo>
                  <a:close/>
                </a:path>
                <a:path w="8780780" h="2469515">
                  <a:moveTo>
                    <a:pt x="8687956" y="2114664"/>
                  </a:moveTo>
                  <a:lnTo>
                    <a:pt x="8610829" y="2114664"/>
                  </a:lnTo>
                  <a:lnTo>
                    <a:pt x="8610829" y="1946490"/>
                  </a:lnTo>
                  <a:lnTo>
                    <a:pt x="8550300" y="1946490"/>
                  </a:lnTo>
                  <a:lnTo>
                    <a:pt x="8550300" y="2456904"/>
                  </a:lnTo>
                  <a:lnTo>
                    <a:pt x="8604402" y="2456904"/>
                  </a:lnTo>
                  <a:lnTo>
                    <a:pt x="8610829" y="2450477"/>
                  </a:lnTo>
                  <a:lnTo>
                    <a:pt x="8610829" y="2165553"/>
                  </a:lnTo>
                  <a:lnTo>
                    <a:pt x="8687956" y="2165553"/>
                  </a:lnTo>
                  <a:lnTo>
                    <a:pt x="8687956" y="2114664"/>
                  </a:lnTo>
                  <a:close/>
                </a:path>
                <a:path w="8780780" h="2469515">
                  <a:moveTo>
                    <a:pt x="8780615" y="2350325"/>
                  </a:moveTo>
                  <a:lnTo>
                    <a:pt x="8719553" y="2350325"/>
                  </a:lnTo>
                  <a:lnTo>
                    <a:pt x="8719553" y="2409774"/>
                  </a:lnTo>
                  <a:lnTo>
                    <a:pt x="8780615" y="2409774"/>
                  </a:lnTo>
                  <a:lnTo>
                    <a:pt x="8780615" y="235032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61972" y="1747202"/>
              <a:ext cx="495300" cy="408305"/>
            </a:xfrm>
            <a:custGeom>
              <a:avLst/>
              <a:gdLst/>
              <a:ahLst/>
              <a:cxnLst/>
              <a:rect l="l" t="t" r="r" b="b"/>
              <a:pathLst>
                <a:path w="495300" h="408305">
                  <a:moveTo>
                    <a:pt x="279298" y="170370"/>
                  </a:moveTo>
                  <a:lnTo>
                    <a:pt x="275767" y="120116"/>
                  </a:lnTo>
                  <a:lnTo>
                    <a:pt x="265722" y="81445"/>
                  </a:lnTo>
                  <a:lnTo>
                    <a:pt x="245059" y="45605"/>
                  </a:lnTo>
                  <a:lnTo>
                    <a:pt x="216662" y="18630"/>
                  </a:lnTo>
                  <a:lnTo>
                    <a:pt x="214122" y="17500"/>
                  </a:lnTo>
                  <a:lnTo>
                    <a:pt x="214122" y="153847"/>
                  </a:lnTo>
                  <a:lnTo>
                    <a:pt x="214122" y="253047"/>
                  </a:lnTo>
                  <a:lnTo>
                    <a:pt x="209092" y="296875"/>
                  </a:lnTo>
                  <a:lnTo>
                    <a:pt x="190804" y="335051"/>
                  </a:lnTo>
                  <a:lnTo>
                    <a:pt x="155244" y="352653"/>
                  </a:lnTo>
                  <a:lnTo>
                    <a:pt x="142748" y="352793"/>
                  </a:lnTo>
                  <a:lnTo>
                    <a:pt x="130238" y="352666"/>
                  </a:lnTo>
                  <a:lnTo>
                    <a:pt x="92773" y="335508"/>
                  </a:lnTo>
                  <a:lnTo>
                    <a:pt x="72148" y="297256"/>
                  </a:lnTo>
                  <a:lnTo>
                    <a:pt x="65595" y="253047"/>
                  </a:lnTo>
                  <a:lnTo>
                    <a:pt x="65620" y="159270"/>
                  </a:lnTo>
                  <a:lnTo>
                    <a:pt x="67614" y="118910"/>
                  </a:lnTo>
                  <a:lnTo>
                    <a:pt x="92430" y="68605"/>
                  </a:lnTo>
                  <a:lnTo>
                    <a:pt x="138404" y="55981"/>
                  </a:lnTo>
                  <a:lnTo>
                    <a:pt x="151472" y="56108"/>
                  </a:lnTo>
                  <a:lnTo>
                    <a:pt x="188836" y="71818"/>
                  </a:lnTo>
                  <a:lnTo>
                    <a:pt x="208330" y="108635"/>
                  </a:lnTo>
                  <a:lnTo>
                    <a:pt x="214122" y="153847"/>
                  </a:lnTo>
                  <a:lnTo>
                    <a:pt x="214122" y="17500"/>
                  </a:lnTo>
                  <a:lnTo>
                    <a:pt x="172821" y="1447"/>
                  </a:lnTo>
                  <a:lnTo>
                    <a:pt x="136956" y="0"/>
                  </a:lnTo>
                  <a:lnTo>
                    <a:pt x="114782" y="203"/>
                  </a:lnTo>
                  <a:lnTo>
                    <a:pt x="73012" y="12788"/>
                  </a:lnTo>
                  <a:lnTo>
                    <a:pt x="40297" y="34544"/>
                  </a:lnTo>
                  <a:lnTo>
                    <a:pt x="15494" y="69926"/>
                  </a:lnTo>
                  <a:lnTo>
                    <a:pt x="2959" y="115214"/>
                  </a:lnTo>
                  <a:lnTo>
                    <a:pt x="0" y="143217"/>
                  </a:lnTo>
                  <a:lnTo>
                    <a:pt x="38" y="267398"/>
                  </a:lnTo>
                  <a:lnTo>
                    <a:pt x="8826" y="312978"/>
                  </a:lnTo>
                  <a:lnTo>
                    <a:pt x="24942" y="351523"/>
                  </a:lnTo>
                  <a:lnTo>
                    <a:pt x="53594" y="383921"/>
                  </a:lnTo>
                  <a:lnTo>
                    <a:pt x="94170" y="403021"/>
                  </a:lnTo>
                  <a:lnTo>
                    <a:pt x="138887" y="407809"/>
                  </a:lnTo>
                  <a:lnTo>
                    <a:pt x="161353" y="407619"/>
                  </a:lnTo>
                  <a:lnTo>
                    <a:pt x="203796" y="396227"/>
                  </a:lnTo>
                  <a:lnTo>
                    <a:pt x="237185" y="375767"/>
                  </a:lnTo>
                  <a:lnTo>
                    <a:pt x="262763" y="340537"/>
                  </a:lnTo>
                  <a:lnTo>
                    <a:pt x="276072" y="292735"/>
                  </a:lnTo>
                  <a:lnTo>
                    <a:pt x="279209" y="264795"/>
                  </a:lnTo>
                  <a:lnTo>
                    <a:pt x="279298" y="170370"/>
                  </a:lnTo>
                  <a:close/>
                </a:path>
                <a:path w="495300" h="408305">
                  <a:moveTo>
                    <a:pt x="495046" y="15925"/>
                  </a:moveTo>
                  <a:lnTo>
                    <a:pt x="480085" y="2895"/>
                  </a:lnTo>
                  <a:lnTo>
                    <a:pt x="372948" y="2895"/>
                  </a:lnTo>
                  <a:lnTo>
                    <a:pt x="372948" y="57912"/>
                  </a:lnTo>
                  <a:lnTo>
                    <a:pt x="431825" y="57912"/>
                  </a:lnTo>
                  <a:lnTo>
                    <a:pt x="431825" y="397192"/>
                  </a:lnTo>
                  <a:lnTo>
                    <a:pt x="490220" y="397192"/>
                  </a:lnTo>
                  <a:lnTo>
                    <a:pt x="495046" y="389953"/>
                  </a:lnTo>
                  <a:lnTo>
                    <a:pt x="495046" y="159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31315" y="1613420"/>
              <a:ext cx="2057400" cy="601345"/>
            </a:xfrm>
            <a:custGeom>
              <a:avLst/>
              <a:gdLst/>
              <a:ahLst/>
              <a:cxnLst/>
              <a:rect l="l" t="t" r="r" b="b"/>
              <a:pathLst>
                <a:path w="2057400" h="601344">
                  <a:moveTo>
                    <a:pt x="475043" y="30314"/>
                  </a:moveTo>
                  <a:lnTo>
                    <a:pt x="422465" y="30314"/>
                  </a:lnTo>
                  <a:lnTo>
                    <a:pt x="422465" y="112217"/>
                  </a:lnTo>
                  <a:lnTo>
                    <a:pt x="122186" y="112217"/>
                  </a:lnTo>
                  <a:lnTo>
                    <a:pt x="122186" y="30937"/>
                  </a:lnTo>
                  <a:lnTo>
                    <a:pt x="70091" y="30937"/>
                  </a:lnTo>
                  <a:lnTo>
                    <a:pt x="70091" y="112217"/>
                  </a:lnTo>
                  <a:lnTo>
                    <a:pt x="70091" y="155397"/>
                  </a:lnTo>
                  <a:lnTo>
                    <a:pt x="70091" y="244297"/>
                  </a:lnTo>
                  <a:lnTo>
                    <a:pt x="70091" y="286207"/>
                  </a:lnTo>
                  <a:lnTo>
                    <a:pt x="475043" y="286207"/>
                  </a:lnTo>
                  <a:lnTo>
                    <a:pt x="475043" y="244297"/>
                  </a:lnTo>
                  <a:lnTo>
                    <a:pt x="122186" y="244297"/>
                  </a:lnTo>
                  <a:lnTo>
                    <a:pt x="122186" y="155397"/>
                  </a:lnTo>
                  <a:lnTo>
                    <a:pt x="422465" y="155397"/>
                  </a:lnTo>
                  <a:lnTo>
                    <a:pt x="422465" y="243916"/>
                  </a:lnTo>
                  <a:lnTo>
                    <a:pt x="475043" y="243916"/>
                  </a:lnTo>
                  <a:lnTo>
                    <a:pt x="475043" y="155397"/>
                  </a:lnTo>
                  <a:lnTo>
                    <a:pt x="475043" y="112725"/>
                  </a:lnTo>
                  <a:lnTo>
                    <a:pt x="475043" y="112217"/>
                  </a:lnTo>
                  <a:lnTo>
                    <a:pt x="475043" y="30314"/>
                  </a:lnTo>
                  <a:close/>
                </a:path>
                <a:path w="2057400" h="601344">
                  <a:moveTo>
                    <a:pt x="545134" y="359003"/>
                  </a:moveTo>
                  <a:lnTo>
                    <a:pt x="0" y="359003"/>
                  </a:lnTo>
                  <a:lnTo>
                    <a:pt x="0" y="401624"/>
                  </a:lnTo>
                  <a:lnTo>
                    <a:pt x="245325" y="401624"/>
                  </a:lnTo>
                  <a:lnTo>
                    <a:pt x="245325" y="601027"/>
                  </a:lnTo>
                  <a:lnTo>
                    <a:pt x="296951" y="601027"/>
                  </a:lnTo>
                  <a:lnTo>
                    <a:pt x="296951" y="401624"/>
                  </a:lnTo>
                  <a:lnTo>
                    <a:pt x="545134" y="401624"/>
                  </a:lnTo>
                  <a:lnTo>
                    <a:pt x="545134" y="359003"/>
                  </a:lnTo>
                  <a:close/>
                </a:path>
                <a:path w="2057400" h="601344">
                  <a:moveTo>
                    <a:pt x="951026" y="51155"/>
                  </a:moveTo>
                  <a:lnTo>
                    <a:pt x="805154" y="51155"/>
                  </a:lnTo>
                  <a:lnTo>
                    <a:pt x="805154" y="0"/>
                  </a:lnTo>
                  <a:lnTo>
                    <a:pt x="752576" y="0"/>
                  </a:lnTo>
                  <a:lnTo>
                    <a:pt x="752576" y="51155"/>
                  </a:lnTo>
                  <a:lnTo>
                    <a:pt x="606234" y="51155"/>
                  </a:lnTo>
                  <a:lnTo>
                    <a:pt x="606234" y="89039"/>
                  </a:lnTo>
                  <a:lnTo>
                    <a:pt x="951026" y="89039"/>
                  </a:lnTo>
                  <a:lnTo>
                    <a:pt x="951026" y="51155"/>
                  </a:lnTo>
                  <a:close/>
                </a:path>
                <a:path w="2057400" h="601344">
                  <a:moveTo>
                    <a:pt x="973289" y="320636"/>
                  </a:moveTo>
                  <a:lnTo>
                    <a:pt x="970749" y="299796"/>
                  </a:lnTo>
                  <a:lnTo>
                    <a:pt x="969022" y="285597"/>
                  </a:lnTo>
                  <a:lnTo>
                    <a:pt x="929259" y="290537"/>
                  </a:lnTo>
                  <a:lnTo>
                    <a:pt x="888415" y="294474"/>
                  </a:lnTo>
                  <a:lnTo>
                    <a:pt x="846899" y="297510"/>
                  </a:lnTo>
                  <a:lnTo>
                    <a:pt x="805154" y="299796"/>
                  </a:lnTo>
                  <a:lnTo>
                    <a:pt x="805154" y="264756"/>
                  </a:lnTo>
                  <a:lnTo>
                    <a:pt x="851865" y="256400"/>
                  </a:lnTo>
                  <a:lnTo>
                    <a:pt x="887260" y="240182"/>
                  </a:lnTo>
                  <a:lnTo>
                    <a:pt x="896810" y="230174"/>
                  </a:lnTo>
                  <a:lnTo>
                    <a:pt x="909777" y="216598"/>
                  </a:lnTo>
                  <a:lnTo>
                    <a:pt x="917867" y="186131"/>
                  </a:lnTo>
                  <a:lnTo>
                    <a:pt x="907757" y="153492"/>
                  </a:lnTo>
                  <a:lnTo>
                    <a:pt x="896734" y="143979"/>
                  </a:lnTo>
                  <a:lnTo>
                    <a:pt x="879627" y="129235"/>
                  </a:lnTo>
                  <a:lnTo>
                    <a:pt x="867664" y="125133"/>
                  </a:lnTo>
                  <a:lnTo>
                    <a:pt x="867664" y="186131"/>
                  </a:lnTo>
                  <a:lnTo>
                    <a:pt x="861402" y="204406"/>
                  </a:lnTo>
                  <a:lnTo>
                    <a:pt x="843508" y="218274"/>
                  </a:lnTo>
                  <a:lnTo>
                    <a:pt x="815314" y="227088"/>
                  </a:lnTo>
                  <a:lnTo>
                    <a:pt x="778154" y="230174"/>
                  </a:lnTo>
                  <a:lnTo>
                    <a:pt x="740994" y="227088"/>
                  </a:lnTo>
                  <a:lnTo>
                    <a:pt x="712851" y="218274"/>
                  </a:lnTo>
                  <a:lnTo>
                    <a:pt x="695096" y="204406"/>
                  </a:lnTo>
                  <a:lnTo>
                    <a:pt x="689114" y="186131"/>
                  </a:lnTo>
                  <a:lnTo>
                    <a:pt x="695096" y="168617"/>
                  </a:lnTo>
                  <a:lnTo>
                    <a:pt x="712851" y="155460"/>
                  </a:lnTo>
                  <a:lnTo>
                    <a:pt x="740994" y="147104"/>
                  </a:lnTo>
                  <a:lnTo>
                    <a:pt x="778154" y="143979"/>
                  </a:lnTo>
                  <a:lnTo>
                    <a:pt x="815314" y="147104"/>
                  </a:lnTo>
                  <a:lnTo>
                    <a:pt x="843508" y="155460"/>
                  </a:lnTo>
                  <a:lnTo>
                    <a:pt x="861402" y="168617"/>
                  </a:lnTo>
                  <a:lnTo>
                    <a:pt x="867664" y="186131"/>
                  </a:lnTo>
                  <a:lnTo>
                    <a:pt x="867664" y="125133"/>
                  </a:lnTo>
                  <a:lnTo>
                    <a:pt x="835685" y="114134"/>
                  </a:lnTo>
                  <a:lnTo>
                    <a:pt x="778154" y="108927"/>
                  </a:lnTo>
                  <a:lnTo>
                    <a:pt x="720559" y="114134"/>
                  </a:lnTo>
                  <a:lnTo>
                    <a:pt x="676567" y="129235"/>
                  </a:lnTo>
                  <a:lnTo>
                    <a:pt x="648550" y="153492"/>
                  </a:lnTo>
                  <a:lnTo>
                    <a:pt x="638911" y="186131"/>
                  </a:lnTo>
                  <a:lnTo>
                    <a:pt x="646607" y="216827"/>
                  </a:lnTo>
                  <a:lnTo>
                    <a:pt x="669277" y="240449"/>
                  </a:lnTo>
                  <a:lnTo>
                    <a:pt x="705180" y="256565"/>
                  </a:lnTo>
                  <a:lnTo>
                    <a:pt x="752576" y="264756"/>
                  </a:lnTo>
                  <a:lnTo>
                    <a:pt x="752576" y="301929"/>
                  </a:lnTo>
                  <a:lnTo>
                    <a:pt x="709460" y="302895"/>
                  </a:lnTo>
                  <a:lnTo>
                    <a:pt x="591070" y="303593"/>
                  </a:lnTo>
                  <a:lnTo>
                    <a:pt x="597230" y="342900"/>
                  </a:lnTo>
                  <a:lnTo>
                    <a:pt x="695109" y="342214"/>
                  </a:lnTo>
                  <a:lnTo>
                    <a:pt x="748766" y="340855"/>
                  </a:lnTo>
                  <a:lnTo>
                    <a:pt x="804341" y="338353"/>
                  </a:lnTo>
                  <a:lnTo>
                    <a:pt x="860907" y="334378"/>
                  </a:lnTo>
                  <a:lnTo>
                    <a:pt x="917536" y="328587"/>
                  </a:lnTo>
                  <a:lnTo>
                    <a:pt x="973289" y="320636"/>
                  </a:lnTo>
                  <a:close/>
                </a:path>
                <a:path w="2057400" h="601344">
                  <a:moveTo>
                    <a:pt x="1081265" y="556501"/>
                  </a:moveTo>
                  <a:lnTo>
                    <a:pt x="724166" y="556501"/>
                  </a:lnTo>
                  <a:lnTo>
                    <a:pt x="724166" y="503453"/>
                  </a:lnTo>
                  <a:lnTo>
                    <a:pt x="1058532" y="503453"/>
                  </a:lnTo>
                  <a:lnTo>
                    <a:pt x="1058532" y="384111"/>
                  </a:lnTo>
                  <a:lnTo>
                    <a:pt x="670636" y="384111"/>
                  </a:lnTo>
                  <a:lnTo>
                    <a:pt x="670636" y="421525"/>
                  </a:lnTo>
                  <a:lnTo>
                    <a:pt x="1006436" y="421525"/>
                  </a:lnTo>
                  <a:lnTo>
                    <a:pt x="1006436" y="468414"/>
                  </a:lnTo>
                  <a:lnTo>
                    <a:pt x="672058" y="468414"/>
                  </a:lnTo>
                  <a:lnTo>
                    <a:pt x="672058" y="594398"/>
                  </a:lnTo>
                  <a:lnTo>
                    <a:pt x="1081265" y="594398"/>
                  </a:lnTo>
                  <a:lnTo>
                    <a:pt x="1081265" y="556501"/>
                  </a:lnTo>
                  <a:close/>
                </a:path>
                <a:path w="2057400" h="601344">
                  <a:moveTo>
                    <a:pt x="1147572" y="158191"/>
                  </a:moveTo>
                  <a:lnTo>
                    <a:pt x="1058532" y="158191"/>
                  </a:lnTo>
                  <a:lnTo>
                    <a:pt x="1058532" y="5689"/>
                  </a:lnTo>
                  <a:lnTo>
                    <a:pt x="1005967" y="5689"/>
                  </a:lnTo>
                  <a:lnTo>
                    <a:pt x="1005967" y="357111"/>
                  </a:lnTo>
                  <a:lnTo>
                    <a:pt x="1058532" y="357111"/>
                  </a:lnTo>
                  <a:lnTo>
                    <a:pt x="1058532" y="203187"/>
                  </a:lnTo>
                  <a:lnTo>
                    <a:pt x="1147572" y="203187"/>
                  </a:lnTo>
                  <a:lnTo>
                    <a:pt x="1147572" y="158191"/>
                  </a:lnTo>
                  <a:close/>
                </a:path>
                <a:path w="2057400" h="601344">
                  <a:moveTo>
                    <a:pt x="1662874" y="493039"/>
                  </a:moveTo>
                  <a:lnTo>
                    <a:pt x="1656397" y="461429"/>
                  </a:lnTo>
                  <a:lnTo>
                    <a:pt x="1637906" y="434975"/>
                  </a:lnTo>
                  <a:lnTo>
                    <a:pt x="1626895" y="427202"/>
                  </a:lnTo>
                  <a:lnTo>
                    <a:pt x="1610296" y="415493"/>
                  </a:lnTo>
                  <a:lnTo>
                    <a:pt x="1610296" y="493039"/>
                  </a:lnTo>
                  <a:lnTo>
                    <a:pt x="1599590" y="520903"/>
                  </a:lnTo>
                  <a:lnTo>
                    <a:pt x="1569389" y="541528"/>
                  </a:lnTo>
                  <a:lnTo>
                    <a:pt x="1521523" y="554240"/>
                  </a:lnTo>
                  <a:lnTo>
                    <a:pt x="1457794" y="558393"/>
                  </a:lnTo>
                  <a:lnTo>
                    <a:pt x="1393812" y="554240"/>
                  </a:lnTo>
                  <a:lnTo>
                    <a:pt x="1345907" y="541528"/>
                  </a:lnTo>
                  <a:lnTo>
                    <a:pt x="1315935" y="520903"/>
                  </a:lnTo>
                  <a:lnTo>
                    <a:pt x="1305763" y="493039"/>
                  </a:lnTo>
                  <a:lnTo>
                    <a:pt x="1315935" y="465366"/>
                  </a:lnTo>
                  <a:lnTo>
                    <a:pt x="1345907" y="444665"/>
                  </a:lnTo>
                  <a:lnTo>
                    <a:pt x="1393812" y="431698"/>
                  </a:lnTo>
                  <a:lnTo>
                    <a:pt x="1457794" y="427202"/>
                  </a:lnTo>
                  <a:lnTo>
                    <a:pt x="1521523" y="431698"/>
                  </a:lnTo>
                  <a:lnTo>
                    <a:pt x="1569389" y="444665"/>
                  </a:lnTo>
                  <a:lnTo>
                    <a:pt x="1599590" y="465366"/>
                  </a:lnTo>
                  <a:lnTo>
                    <a:pt x="1610296" y="493039"/>
                  </a:lnTo>
                  <a:lnTo>
                    <a:pt x="1610296" y="415493"/>
                  </a:lnTo>
                  <a:lnTo>
                    <a:pt x="1608112" y="413943"/>
                  </a:lnTo>
                  <a:lnTo>
                    <a:pt x="1567688" y="398589"/>
                  </a:lnTo>
                  <a:lnTo>
                    <a:pt x="1517357" y="389191"/>
                  </a:lnTo>
                  <a:lnTo>
                    <a:pt x="1457794" y="386003"/>
                  </a:lnTo>
                  <a:lnTo>
                    <a:pt x="1398003" y="389191"/>
                  </a:lnTo>
                  <a:lnTo>
                    <a:pt x="1347457" y="398589"/>
                  </a:lnTo>
                  <a:lnTo>
                    <a:pt x="1306893" y="413943"/>
                  </a:lnTo>
                  <a:lnTo>
                    <a:pt x="1258557" y="461429"/>
                  </a:lnTo>
                  <a:lnTo>
                    <a:pt x="1252245" y="493039"/>
                  </a:lnTo>
                  <a:lnTo>
                    <a:pt x="1258557" y="524814"/>
                  </a:lnTo>
                  <a:lnTo>
                    <a:pt x="1306893" y="572363"/>
                  </a:lnTo>
                  <a:lnTo>
                    <a:pt x="1347457" y="587730"/>
                  </a:lnTo>
                  <a:lnTo>
                    <a:pt x="1398003" y="597192"/>
                  </a:lnTo>
                  <a:lnTo>
                    <a:pt x="1457794" y="600544"/>
                  </a:lnTo>
                  <a:lnTo>
                    <a:pt x="1517357" y="597192"/>
                  </a:lnTo>
                  <a:lnTo>
                    <a:pt x="1567688" y="587730"/>
                  </a:lnTo>
                  <a:lnTo>
                    <a:pt x="1608112" y="572363"/>
                  </a:lnTo>
                  <a:lnTo>
                    <a:pt x="1627898" y="558393"/>
                  </a:lnTo>
                  <a:lnTo>
                    <a:pt x="1637906" y="551332"/>
                  </a:lnTo>
                  <a:lnTo>
                    <a:pt x="1656397" y="524814"/>
                  </a:lnTo>
                  <a:lnTo>
                    <a:pt x="1662874" y="493039"/>
                  </a:lnTo>
                  <a:close/>
                </a:path>
                <a:path w="2057400" h="601344">
                  <a:moveTo>
                    <a:pt x="1730121" y="299796"/>
                  </a:moveTo>
                  <a:lnTo>
                    <a:pt x="1483842" y="299796"/>
                  </a:lnTo>
                  <a:lnTo>
                    <a:pt x="1483842" y="230174"/>
                  </a:lnTo>
                  <a:lnTo>
                    <a:pt x="1666189" y="230174"/>
                  </a:lnTo>
                  <a:lnTo>
                    <a:pt x="1666189" y="187553"/>
                  </a:lnTo>
                  <a:lnTo>
                    <a:pt x="1307655" y="187553"/>
                  </a:lnTo>
                  <a:lnTo>
                    <a:pt x="1307655" y="75780"/>
                  </a:lnTo>
                  <a:lnTo>
                    <a:pt x="1662404" y="75780"/>
                  </a:lnTo>
                  <a:lnTo>
                    <a:pt x="1662404" y="33629"/>
                  </a:lnTo>
                  <a:lnTo>
                    <a:pt x="1255560" y="33629"/>
                  </a:lnTo>
                  <a:lnTo>
                    <a:pt x="1255560" y="230174"/>
                  </a:lnTo>
                  <a:lnTo>
                    <a:pt x="1432699" y="230174"/>
                  </a:lnTo>
                  <a:lnTo>
                    <a:pt x="1432699" y="299796"/>
                  </a:lnTo>
                  <a:lnTo>
                    <a:pt x="1186891" y="299796"/>
                  </a:lnTo>
                  <a:lnTo>
                    <a:pt x="1186891" y="342430"/>
                  </a:lnTo>
                  <a:lnTo>
                    <a:pt x="1730121" y="342430"/>
                  </a:lnTo>
                  <a:lnTo>
                    <a:pt x="1730121" y="299796"/>
                  </a:lnTo>
                  <a:close/>
                </a:path>
                <a:path w="2057400" h="601344">
                  <a:moveTo>
                    <a:pt x="1948942" y="507250"/>
                  </a:moveTo>
                  <a:lnTo>
                    <a:pt x="1945538" y="490524"/>
                  </a:lnTo>
                  <a:lnTo>
                    <a:pt x="1936267" y="476821"/>
                  </a:lnTo>
                  <a:lnTo>
                    <a:pt x="1922564" y="467550"/>
                  </a:lnTo>
                  <a:lnTo>
                    <a:pt x="1905838" y="464146"/>
                  </a:lnTo>
                  <a:lnTo>
                    <a:pt x="1889048" y="467550"/>
                  </a:lnTo>
                  <a:lnTo>
                    <a:pt x="1875231" y="476821"/>
                  </a:lnTo>
                  <a:lnTo>
                    <a:pt x="1865947" y="490524"/>
                  </a:lnTo>
                  <a:lnTo>
                    <a:pt x="1862734" y="507250"/>
                  </a:lnTo>
                  <a:lnTo>
                    <a:pt x="1865947" y="523976"/>
                  </a:lnTo>
                  <a:lnTo>
                    <a:pt x="1875231" y="537679"/>
                  </a:lnTo>
                  <a:lnTo>
                    <a:pt x="1889048" y="546938"/>
                  </a:lnTo>
                  <a:lnTo>
                    <a:pt x="1905838" y="550341"/>
                  </a:lnTo>
                  <a:lnTo>
                    <a:pt x="1922564" y="546938"/>
                  </a:lnTo>
                  <a:lnTo>
                    <a:pt x="1936267" y="537679"/>
                  </a:lnTo>
                  <a:lnTo>
                    <a:pt x="1945538" y="523976"/>
                  </a:lnTo>
                  <a:lnTo>
                    <a:pt x="1948942" y="507250"/>
                  </a:lnTo>
                  <a:close/>
                </a:path>
                <a:path w="2057400" h="601344">
                  <a:moveTo>
                    <a:pt x="2056930" y="182816"/>
                  </a:moveTo>
                  <a:lnTo>
                    <a:pt x="2050592" y="141147"/>
                  </a:lnTo>
                  <a:lnTo>
                    <a:pt x="2032381" y="105892"/>
                  </a:lnTo>
                  <a:lnTo>
                    <a:pt x="2003526" y="78676"/>
                  </a:lnTo>
                  <a:lnTo>
                    <a:pt x="1965198" y="61150"/>
                  </a:lnTo>
                  <a:lnTo>
                    <a:pt x="1918627" y="54940"/>
                  </a:lnTo>
                  <a:lnTo>
                    <a:pt x="1874761" y="60515"/>
                  </a:lnTo>
                  <a:lnTo>
                    <a:pt x="1836585" y="76796"/>
                  </a:lnTo>
                  <a:lnTo>
                    <a:pt x="1806194" y="103124"/>
                  </a:lnTo>
                  <a:lnTo>
                    <a:pt x="1785645" y="138849"/>
                  </a:lnTo>
                  <a:lnTo>
                    <a:pt x="1777009" y="183286"/>
                  </a:lnTo>
                  <a:lnTo>
                    <a:pt x="1838109" y="183286"/>
                  </a:lnTo>
                  <a:lnTo>
                    <a:pt x="1846897" y="147980"/>
                  </a:lnTo>
                  <a:lnTo>
                    <a:pt x="1865401" y="123850"/>
                  </a:lnTo>
                  <a:lnTo>
                    <a:pt x="1890395" y="110032"/>
                  </a:lnTo>
                  <a:lnTo>
                    <a:pt x="1918627" y="105613"/>
                  </a:lnTo>
                  <a:lnTo>
                    <a:pt x="1949640" y="110845"/>
                  </a:lnTo>
                  <a:lnTo>
                    <a:pt x="1974926" y="125806"/>
                  </a:lnTo>
                  <a:lnTo>
                    <a:pt x="1991956" y="149377"/>
                  </a:lnTo>
                  <a:lnTo>
                    <a:pt x="1998192" y="180454"/>
                  </a:lnTo>
                  <a:lnTo>
                    <a:pt x="1994433" y="206489"/>
                  </a:lnTo>
                  <a:lnTo>
                    <a:pt x="1984044" y="228587"/>
                  </a:lnTo>
                  <a:lnTo>
                    <a:pt x="1968423" y="246849"/>
                  </a:lnTo>
                  <a:lnTo>
                    <a:pt x="1948942" y="261442"/>
                  </a:lnTo>
                  <a:lnTo>
                    <a:pt x="1918068" y="283286"/>
                  </a:lnTo>
                  <a:lnTo>
                    <a:pt x="1894890" y="310870"/>
                  </a:lnTo>
                  <a:lnTo>
                    <a:pt x="1880133" y="350088"/>
                  </a:lnTo>
                  <a:lnTo>
                    <a:pt x="1874583" y="406844"/>
                  </a:lnTo>
                  <a:lnTo>
                    <a:pt x="1874583" y="409676"/>
                  </a:lnTo>
                  <a:lnTo>
                    <a:pt x="1932838" y="409676"/>
                  </a:lnTo>
                  <a:lnTo>
                    <a:pt x="1932838" y="406844"/>
                  </a:lnTo>
                  <a:lnTo>
                    <a:pt x="1936407" y="368769"/>
                  </a:lnTo>
                  <a:lnTo>
                    <a:pt x="1946452" y="339877"/>
                  </a:lnTo>
                  <a:lnTo>
                    <a:pt x="1964143" y="317131"/>
                  </a:lnTo>
                  <a:lnTo>
                    <a:pt x="1990623" y="297434"/>
                  </a:lnTo>
                  <a:lnTo>
                    <a:pt x="2018563" y="276123"/>
                  </a:lnTo>
                  <a:lnTo>
                    <a:pt x="2039404" y="250253"/>
                  </a:lnTo>
                  <a:lnTo>
                    <a:pt x="2052421" y="219303"/>
                  </a:lnTo>
                  <a:lnTo>
                    <a:pt x="2056930" y="1828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393629" y="1465139"/>
              <a:ext cx="1439545" cy="1010285"/>
            </a:xfrm>
            <a:custGeom>
              <a:avLst/>
              <a:gdLst/>
              <a:ahLst/>
              <a:cxnLst/>
              <a:rect l="l" t="t" r="r" b="b"/>
              <a:pathLst>
                <a:path w="1439545" h="1010285">
                  <a:moveTo>
                    <a:pt x="0" y="1009878"/>
                  </a:moveTo>
                  <a:lnTo>
                    <a:pt x="0" y="111541"/>
                  </a:lnTo>
                  <a:lnTo>
                    <a:pt x="41515" y="33512"/>
                  </a:lnTo>
                  <a:lnTo>
                    <a:pt x="114542" y="0"/>
                  </a:lnTo>
                  <a:lnTo>
                    <a:pt x="1439540" y="0"/>
                  </a:lnTo>
                  <a:lnTo>
                    <a:pt x="949356" y="1008878"/>
                  </a:lnTo>
                  <a:lnTo>
                    <a:pt x="885930" y="1009018"/>
                  </a:lnTo>
                  <a:lnTo>
                    <a:pt x="223883" y="1009079"/>
                  </a:lnTo>
                  <a:lnTo>
                    <a:pt x="63225" y="1009339"/>
                  </a:lnTo>
                  <a:lnTo>
                    <a:pt x="29104" y="1009483"/>
                  </a:lnTo>
                  <a:lnTo>
                    <a:pt x="7474" y="1009662"/>
                  </a:lnTo>
                  <a:lnTo>
                    <a:pt x="0" y="1009878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1125" y="1452142"/>
              <a:ext cx="1674495" cy="1041400"/>
            </a:xfrm>
            <a:custGeom>
              <a:avLst/>
              <a:gdLst/>
              <a:ahLst/>
              <a:cxnLst/>
              <a:rect l="l" t="t" r="r" b="b"/>
              <a:pathLst>
                <a:path w="1674495" h="1041400">
                  <a:moveTo>
                    <a:pt x="1674126" y="1040892"/>
                  </a:moveTo>
                  <a:lnTo>
                    <a:pt x="1673618" y="1013383"/>
                  </a:lnTo>
                  <a:lnTo>
                    <a:pt x="976858" y="1013383"/>
                  </a:lnTo>
                  <a:lnTo>
                    <a:pt x="1348498" y="261594"/>
                  </a:lnTo>
                  <a:lnTo>
                    <a:pt x="1345996" y="253098"/>
                  </a:lnTo>
                  <a:lnTo>
                    <a:pt x="1332992" y="246087"/>
                  </a:lnTo>
                  <a:lnTo>
                    <a:pt x="1324991" y="248589"/>
                  </a:lnTo>
                  <a:lnTo>
                    <a:pt x="941349" y="1024877"/>
                  </a:lnTo>
                  <a:lnTo>
                    <a:pt x="941349" y="1030389"/>
                  </a:lnTo>
                  <a:lnTo>
                    <a:pt x="946353" y="1038390"/>
                  </a:lnTo>
                  <a:lnTo>
                    <a:pt x="950849" y="1040892"/>
                  </a:lnTo>
                  <a:lnTo>
                    <a:pt x="1674126" y="1040892"/>
                  </a:lnTo>
                  <a:close/>
                </a:path>
                <a:path w="1674495" h="1041400">
                  <a:moveTo>
                    <a:pt x="1674126" y="28003"/>
                  </a:moveTo>
                  <a:lnTo>
                    <a:pt x="1673618" y="0"/>
                  </a:lnTo>
                  <a:lnTo>
                    <a:pt x="134048" y="0"/>
                  </a:lnTo>
                  <a:lnTo>
                    <a:pt x="91681" y="7226"/>
                  </a:lnTo>
                  <a:lnTo>
                    <a:pt x="54876" y="27317"/>
                  </a:lnTo>
                  <a:lnTo>
                    <a:pt x="25857" y="57912"/>
                  </a:lnTo>
                  <a:lnTo>
                    <a:pt x="6832" y="96608"/>
                  </a:lnTo>
                  <a:lnTo>
                    <a:pt x="0" y="141046"/>
                  </a:lnTo>
                  <a:lnTo>
                    <a:pt x="0" y="1034884"/>
                  </a:lnTo>
                  <a:lnTo>
                    <a:pt x="5499" y="1040892"/>
                  </a:lnTo>
                  <a:lnTo>
                    <a:pt x="20497" y="1040892"/>
                  </a:lnTo>
                  <a:lnTo>
                    <a:pt x="26504" y="1034389"/>
                  </a:lnTo>
                  <a:lnTo>
                    <a:pt x="26504" y="141046"/>
                  </a:lnTo>
                  <a:lnTo>
                    <a:pt x="35001" y="97015"/>
                  </a:lnTo>
                  <a:lnTo>
                    <a:pt x="58140" y="61087"/>
                  </a:lnTo>
                  <a:lnTo>
                    <a:pt x="92341" y="36880"/>
                  </a:lnTo>
                  <a:lnTo>
                    <a:pt x="134048" y="28003"/>
                  </a:lnTo>
                  <a:lnTo>
                    <a:pt x="1674126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30246" y="1452134"/>
              <a:ext cx="7573459" cy="104088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70794" y="232447"/>
              <a:ext cx="12176760" cy="6274435"/>
            </a:xfrm>
            <a:custGeom>
              <a:avLst/>
              <a:gdLst/>
              <a:ahLst/>
              <a:cxnLst/>
              <a:rect l="l" t="t" r="r" b="b"/>
              <a:pathLst>
                <a:path w="12176760" h="6274434">
                  <a:moveTo>
                    <a:pt x="312775" y="5171071"/>
                  </a:moveTo>
                  <a:lnTo>
                    <a:pt x="301180" y="5124691"/>
                  </a:lnTo>
                  <a:lnTo>
                    <a:pt x="269532" y="5087709"/>
                  </a:lnTo>
                  <a:lnTo>
                    <a:pt x="245084" y="5071516"/>
                  </a:lnTo>
                  <a:lnTo>
                    <a:pt x="245084" y="5157914"/>
                  </a:lnTo>
                  <a:lnTo>
                    <a:pt x="245084" y="5184241"/>
                  </a:lnTo>
                  <a:lnTo>
                    <a:pt x="214376" y="5217477"/>
                  </a:lnTo>
                  <a:lnTo>
                    <a:pt x="173875" y="5228679"/>
                  </a:lnTo>
                  <a:lnTo>
                    <a:pt x="164223" y="5228742"/>
                  </a:lnTo>
                  <a:lnTo>
                    <a:pt x="144310" y="5228488"/>
                  </a:lnTo>
                  <a:lnTo>
                    <a:pt x="107810" y="5212448"/>
                  </a:lnTo>
                  <a:lnTo>
                    <a:pt x="85255" y="5171071"/>
                  </a:lnTo>
                  <a:lnTo>
                    <a:pt x="85598" y="5154523"/>
                  </a:lnTo>
                  <a:lnTo>
                    <a:pt x="121386" y="5118633"/>
                  </a:lnTo>
                  <a:lnTo>
                    <a:pt x="164223" y="5112156"/>
                  </a:lnTo>
                  <a:lnTo>
                    <a:pt x="173875" y="5112220"/>
                  </a:lnTo>
                  <a:lnTo>
                    <a:pt x="214376" y="5124031"/>
                  </a:lnTo>
                  <a:lnTo>
                    <a:pt x="245084" y="5157914"/>
                  </a:lnTo>
                  <a:lnTo>
                    <a:pt x="245084" y="5071516"/>
                  </a:lnTo>
                  <a:lnTo>
                    <a:pt x="205955" y="5058689"/>
                  </a:lnTo>
                  <a:lnTo>
                    <a:pt x="164223" y="5055120"/>
                  </a:lnTo>
                  <a:lnTo>
                    <a:pt x="146050" y="5055260"/>
                  </a:lnTo>
                  <a:lnTo>
                    <a:pt x="106565" y="5063896"/>
                  </a:lnTo>
                  <a:lnTo>
                    <a:pt x="71437" y="5079136"/>
                  </a:lnTo>
                  <a:lnTo>
                    <a:pt x="39966" y="5104676"/>
                  </a:lnTo>
                  <a:lnTo>
                    <a:pt x="20561" y="5137531"/>
                  </a:lnTo>
                  <a:lnTo>
                    <a:pt x="15671" y="5171071"/>
                  </a:lnTo>
                  <a:lnTo>
                    <a:pt x="15862" y="5186261"/>
                  </a:lnTo>
                  <a:lnTo>
                    <a:pt x="34290" y="5230634"/>
                  </a:lnTo>
                  <a:lnTo>
                    <a:pt x="71437" y="5263261"/>
                  </a:lnTo>
                  <a:lnTo>
                    <a:pt x="122618" y="5282336"/>
                  </a:lnTo>
                  <a:lnTo>
                    <a:pt x="164223" y="5285778"/>
                  </a:lnTo>
                  <a:lnTo>
                    <a:pt x="182410" y="5285638"/>
                  </a:lnTo>
                  <a:lnTo>
                    <a:pt x="222199" y="5277002"/>
                  </a:lnTo>
                  <a:lnTo>
                    <a:pt x="257505" y="5261749"/>
                  </a:lnTo>
                  <a:lnTo>
                    <a:pt x="288531" y="5236261"/>
                  </a:lnTo>
                  <a:lnTo>
                    <a:pt x="311327" y="5195049"/>
                  </a:lnTo>
                  <a:lnTo>
                    <a:pt x="312610" y="5184241"/>
                  </a:lnTo>
                  <a:lnTo>
                    <a:pt x="312775" y="5171071"/>
                  </a:lnTo>
                  <a:close/>
                </a:path>
                <a:path w="12176760" h="6274434">
                  <a:moveTo>
                    <a:pt x="325310" y="4980533"/>
                  </a:moveTo>
                  <a:lnTo>
                    <a:pt x="198704" y="4980533"/>
                  </a:lnTo>
                  <a:lnTo>
                    <a:pt x="198704" y="4911585"/>
                  </a:lnTo>
                  <a:lnTo>
                    <a:pt x="125984" y="4911585"/>
                  </a:lnTo>
                  <a:lnTo>
                    <a:pt x="125984" y="4980533"/>
                  </a:lnTo>
                  <a:lnTo>
                    <a:pt x="0" y="4980533"/>
                  </a:lnTo>
                  <a:lnTo>
                    <a:pt x="0" y="5037569"/>
                  </a:lnTo>
                  <a:lnTo>
                    <a:pt x="325310" y="5037569"/>
                  </a:lnTo>
                  <a:lnTo>
                    <a:pt x="325310" y="4980533"/>
                  </a:lnTo>
                  <a:close/>
                </a:path>
                <a:path w="12176760" h="6274434">
                  <a:moveTo>
                    <a:pt x="466966" y="5360365"/>
                  </a:moveTo>
                  <a:lnTo>
                    <a:pt x="443852" y="5324094"/>
                  </a:lnTo>
                  <a:lnTo>
                    <a:pt x="428726" y="5322760"/>
                  </a:lnTo>
                  <a:lnTo>
                    <a:pt x="67703" y="5322760"/>
                  </a:lnTo>
                  <a:lnTo>
                    <a:pt x="67703" y="5382933"/>
                  </a:lnTo>
                  <a:lnTo>
                    <a:pt x="395516" y="5382933"/>
                  </a:lnTo>
                  <a:lnTo>
                    <a:pt x="395516" y="5527713"/>
                  </a:lnTo>
                  <a:lnTo>
                    <a:pt x="459447" y="5527713"/>
                  </a:lnTo>
                  <a:lnTo>
                    <a:pt x="466966" y="5520194"/>
                  </a:lnTo>
                  <a:lnTo>
                    <a:pt x="466966" y="5360365"/>
                  </a:lnTo>
                  <a:close/>
                </a:path>
                <a:path w="12176760" h="6274434">
                  <a:moveTo>
                    <a:pt x="552831" y="5080813"/>
                  </a:moveTo>
                  <a:lnTo>
                    <a:pt x="463829" y="5080813"/>
                  </a:lnTo>
                  <a:lnTo>
                    <a:pt x="463829" y="4924742"/>
                  </a:lnTo>
                  <a:lnTo>
                    <a:pt x="393001" y="4924742"/>
                  </a:lnTo>
                  <a:lnTo>
                    <a:pt x="393001" y="5290794"/>
                  </a:lnTo>
                  <a:lnTo>
                    <a:pt x="456311" y="5290794"/>
                  </a:lnTo>
                  <a:lnTo>
                    <a:pt x="463829" y="5283276"/>
                  </a:lnTo>
                  <a:lnTo>
                    <a:pt x="463829" y="5140985"/>
                  </a:lnTo>
                  <a:lnTo>
                    <a:pt x="552831" y="5140985"/>
                  </a:lnTo>
                  <a:lnTo>
                    <a:pt x="552831" y="5080813"/>
                  </a:lnTo>
                  <a:close/>
                </a:path>
                <a:path w="12176760" h="6274434">
                  <a:moveTo>
                    <a:pt x="783386" y="5904115"/>
                  </a:moveTo>
                  <a:lnTo>
                    <a:pt x="779513" y="5863526"/>
                  </a:lnTo>
                  <a:lnTo>
                    <a:pt x="768324" y="5816016"/>
                  </a:lnTo>
                  <a:lnTo>
                    <a:pt x="744931" y="5767006"/>
                  </a:lnTo>
                  <a:lnTo>
                    <a:pt x="712406" y="5726328"/>
                  </a:lnTo>
                  <a:lnTo>
                    <a:pt x="711314" y="5725604"/>
                  </a:lnTo>
                  <a:lnTo>
                    <a:pt x="711314" y="5904115"/>
                  </a:lnTo>
                  <a:lnTo>
                    <a:pt x="711314" y="5938736"/>
                  </a:lnTo>
                  <a:lnTo>
                    <a:pt x="706069" y="5982627"/>
                  </a:lnTo>
                  <a:lnTo>
                    <a:pt x="696061" y="6021895"/>
                  </a:lnTo>
                  <a:lnTo>
                    <a:pt x="677430" y="6057290"/>
                  </a:lnTo>
                  <a:lnTo>
                    <a:pt x="642874" y="6083732"/>
                  </a:lnTo>
                  <a:lnTo>
                    <a:pt x="619887" y="6085421"/>
                  </a:lnTo>
                  <a:lnTo>
                    <a:pt x="605840" y="6085205"/>
                  </a:lnTo>
                  <a:lnTo>
                    <a:pt x="568693" y="6063793"/>
                  </a:lnTo>
                  <a:lnTo>
                    <a:pt x="543699" y="6021895"/>
                  </a:lnTo>
                  <a:lnTo>
                    <a:pt x="533387" y="5982627"/>
                  </a:lnTo>
                  <a:lnTo>
                    <a:pt x="527837" y="5938736"/>
                  </a:lnTo>
                  <a:lnTo>
                    <a:pt x="527824" y="5904115"/>
                  </a:lnTo>
                  <a:lnTo>
                    <a:pt x="528370" y="5893778"/>
                  </a:lnTo>
                  <a:lnTo>
                    <a:pt x="535838" y="5849353"/>
                  </a:lnTo>
                  <a:lnTo>
                    <a:pt x="549059" y="5813399"/>
                  </a:lnTo>
                  <a:lnTo>
                    <a:pt x="577888" y="5772658"/>
                  </a:lnTo>
                  <a:lnTo>
                    <a:pt x="619887" y="5756351"/>
                  </a:lnTo>
                  <a:lnTo>
                    <a:pt x="634288" y="5756605"/>
                  </a:lnTo>
                  <a:lnTo>
                    <a:pt x="672198" y="5782449"/>
                  </a:lnTo>
                  <a:lnTo>
                    <a:pt x="696823" y="5827966"/>
                  </a:lnTo>
                  <a:lnTo>
                    <a:pt x="706386" y="5866041"/>
                  </a:lnTo>
                  <a:lnTo>
                    <a:pt x="711314" y="5904115"/>
                  </a:lnTo>
                  <a:lnTo>
                    <a:pt x="711314" y="5725604"/>
                  </a:lnTo>
                  <a:lnTo>
                    <a:pt x="675551" y="5702274"/>
                  </a:lnTo>
                  <a:lnTo>
                    <a:pt x="619887" y="5693676"/>
                  </a:lnTo>
                  <a:lnTo>
                    <a:pt x="594029" y="5693994"/>
                  </a:lnTo>
                  <a:lnTo>
                    <a:pt x="544982" y="5714047"/>
                  </a:lnTo>
                  <a:lnTo>
                    <a:pt x="506107" y="5747855"/>
                  </a:lnTo>
                  <a:lnTo>
                    <a:pt x="482650" y="5786475"/>
                  </a:lnTo>
                  <a:lnTo>
                    <a:pt x="465061" y="5839714"/>
                  </a:lnTo>
                  <a:lnTo>
                    <a:pt x="456844" y="5879757"/>
                  </a:lnTo>
                  <a:lnTo>
                    <a:pt x="455764" y="5904115"/>
                  </a:lnTo>
                  <a:lnTo>
                    <a:pt x="455815" y="5946419"/>
                  </a:lnTo>
                  <a:lnTo>
                    <a:pt x="465061" y="6006439"/>
                  </a:lnTo>
                  <a:lnTo>
                    <a:pt x="475805" y="6046597"/>
                  </a:lnTo>
                  <a:lnTo>
                    <a:pt x="506603" y="6098057"/>
                  </a:lnTo>
                  <a:lnTo>
                    <a:pt x="545604" y="6129617"/>
                  </a:lnTo>
                  <a:lnTo>
                    <a:pt x="594398" y="6147816"/>
                  </a:lnTo>
                  <a:lnTo>
                    <a:pt x="619887" y="6148095"/>
                  </a:lnTo>
                  <a:lnTo>
                    <a:pt x="645363" y="6147816"/>
                  </a:lnTo>
                  <a:lnTo>
                    <a:pt x="693839" y="6129617"/>
                  </a:lnTo>
                  <a:lnTo>
                    <a:pt x="732536" y="6098057"/>
                  </a:lnTo>
                  <a:lnTo>
                    <a:pt x="756361" y="6060516"/>
                  </a:lnTo>
                  <a:lnTo>
                    <a:pt x="774077" y="6006439"/>
                  </a:lnTo>
                  <a:lnTo>
                    <a:pt x="782307" y="5964529"/>
                  </a:lnTo>
                  <a:lnTo>
                    <a:pt x="783336" y="5946419"/>
                  </a:lnTo>
                  <a:lnTo>
                    <a:pt x="783386" y="5904115"/>
                  </a:lnTo>
                  <a:close/>
                </a:path>
                <a:path w="12176760" h="6274434">
                  <a:moveTo>
                    <a:pt x="1012888" y="5774537"/>
                  </a:moveTo>
                  <a:lnTo>
                    <a:pt x="928890" y="5774537"/>
                  </a:lnTo>
                  <a:lnTo>
                    <a:pt x="928890" y="5676125"/>
                  </a:lnTo>
                  <a:lnTo>
                    <a:pt x="857440" y="5676125"/>
                  </a:lnTo>
                  <a:lnTo>
                    <a:pt x="857440" y="6273457"/>
                  </a:lnTo>
                  <a:lnTo>
                    <a:pt x="921372" y="6273457"/>
                  </a:lnTo>
                  <a:lnTo>
                    <a:pt x="928890" y="6265938"/>
                  </a:lnTo>
                  <a:lnTo>
                    <a:pt x="928890" y="6060351"/>
                  </a:lnTo>
                  <a:lnTo>
                    <a:pt x="1012888" y="6060351"/>
                  </a:lnTo>
                  <a:lnTo>
                    <a:pt x="1012888" y="5999556"/>
                  </a:lnTo>
                  <a:lnTo>
                    <a:pt x="928890" y="5999556"/>
                  </a:lnTo>
                  <a:lnTo>
                    <a:pt x="928890" y="5835332"/>
                  </a:lnTo>
                  <a:lnTo>
                    <a:pt x="1012888" y="5835332"/>
                  </a:lnTo>
                  <a:lnTo>
                    <a:pt x="1012888" y="5774537"/>
                  </a:lnTo>
                  <a:close/>
                </a:path>
                <a:path w="12176760" h="6274434">
                  <a:moveTo>
                    <a:pt x="1077455" y="4992433"/>
                  </a:moveTo>
                  <a:lnTo>
                    <a:pt x="1054862" y="4956200"/>
                  </a:lnTo>
                  <a:lnTo>
                    <a:pt x="1039228" y="4954829"/>
                  </a:lnTo>
                  <a:lnTo>
                    <a:pt x="651865" y="4954829"/>
                  </a:lnTo>
                  <a:lnTo>
                    <a:pt x="651865" y="5015001"/>
                  </a:lnTo>
                  <a:lnTo>
                    <a:pt x="1006005" y="5015001"/>
                  </a:lnTo>
                  <a:lnTo>
                    <a:pt x="1005954" y="5113731"/>
                  </a:lnTo>
                  <a:lnTo>
                    <a:pt x="1002245" y="5156657"/>
                  </a:lnTo>
                  <a:lnTo>
                    <a:pt x="996162" y="5199316"/>
                  </a:lnTo>
                  <a:lnTo>
                    <a:pt x="986967" y="5245862"/>
                  </a:lnTo>
                  <a:lnTo>
                    <a:pt x="975220" y="5287657"/>
                  </a:lnTo>
                  <a:lnTo>
                    <a:pt x="964641" y="5319001"/>
                  </a:lnTo>
                  <a:lnTo>
                    <a:pt x="1031709" y="5319001"/>
                  </a:lnTo>
                  <a:lnTo>
                    <a:pt x="1049566" y="5271668"/>
                  </a:lnTo>
                  <a:lnTo>
                    <a:pt x="1060411" y="5229098"/>
                  </a:lnTo>
                  <a:lnTo>
                    <a:pt x="1067485" y="5190083"/>
                  </a:lnTo>
                  <a:lnTo>
                    <a:pt x="1073696" y="5144122"/>
                  </a:lnTo>
                  <a:lnTo>
                    <a:pt x="1077404" y="5101463"/>
                  </a:lnTo>
                  <a:lnTo>
                    <a:pt x="1077455" y="4992433"/>
                  </a:lnTo>
                  <a:close/>
                </a:path>
                <a:path w="12176760" h="6274434">
                  <a:moveTo>
                    <a:pt x="1146403" y="5384177"/>
                  </a:moveTo>
                  <a:lnTo>
                    <a:pt x="935812" y="5384177"/>
                  </a:lnTo>
                  <a:lnTo>
                    <a:pt x="935812" y="5141620"/>
                  </a:lnTo>
                  <a:lnTo>
                    <a:pt x="864349" y="5141620"/>
                  </a:lnTo>
                  <a:lnTo>
                    <a:pt x="864349" y="5384177"/>
                  </a:lnTo>
                  <a:lnTo>
                    <a:pt x="772210" y="5384177"/>
                  </a:lnTo>
                  <a:lnTo>
                    <a:pt x="772210" y="5141620"/>
                  </a:lnTo>
                  <a:lnTo>
                    <a:pt x="700760" y="5141620"/>
                  </a:lnTo>
                  <a:lnTo>
                    <a:pt x="700760" y="5384177"/>
                  </a:lnTo>
                  <a:lnTo>
                    <a:pt x="581672" y="5384177"/>
                  </a:lnTo>
                  <a:lnTo>
                    <a:pt x="581672" y="5444985"/>
                  </a:lnTo>
                  <a:lnTo>
                    <a:pt x="1138885" y="5444985"/>
                  </a:lnTo>
                  <a:lnTo>
                    <a:pt x="1146403" y="5437467"/>
                  </a:lnTo>
                  <a:lnTo>
                    <a:pt x="1146403" y="5384177"/>
                  </a:lnTo>
                  <a:close/>
                </a:path>
                <a:path w="12176760" h="6274434">
                  <a:moveTo>
                    <a:pt x="1581404" y="4924120"/>
                  </a:moveTo>
                  <a:lnTo>
                    <a:pt x="1511198" y="4924120"/>
                  </a:lnTo>
                  <a:lnTo>
                    <a:pt x="1511198" y="5126571"/>
                  </a:lnTo>
                  <a:lnTo>
                    <a:pt x="1459801" y="5126571"/>
                  </a:lnTo>
                  <a:lnTo>
                    <a:pt x="1453019" y="5077879"/>
                  </a:lnTo>
                  <a:lnTo>
                    <a:pt x="1442554" y="5038141"/>
                  </a:lnTo>
                  <a:lnTo>
                    <a:pt x="1425194" y="5003089"/>
                  </a:lnTo>
                  <a:lnTo>
                    <a:pt x="1394561" y="4966043"/>
                  </a:lnTo>
                  <a:lnTo>
                    <a:pt x="1391437" y="4964087"/>
                  </a:lnTo>
                  <a:lnTo>
                    <a:pt x="1391437" y="5150866"/>
                  </a:lnTo>
                  <a:lnTo>
                    <a:pt x="1391386" y="5186743"/>
                  </a:lnTo>
                  <a:lnTo>
                    <a:pt x="1387817" y="5228552"/>
                  </a:lnTo>
                  <a:lnTo>
                    <a:pt x="1380324" y="5268506"/>
                  </a:lnTo>
                  <a:lnTo>
                    <a:pt x="1360462" y="5309908"/>
                  </a:lnTo>
                  <a:lnTo>
                    <a:pt x="1328813" y="5331320"/>
                  </a:lnTo>
                  <a:lnTo>
                    <a:pt x="1316266" y="5331536"/>
                  </a:lnTo>
                  <a:lnTo>
                    <a:pt x="1303362" y="5331320"/>
                  </a:lnTo>
                  <a:lnTo>
                    <a:pt x="1270939" y="5309908"/>
                  </a:lnTo>
                  <a:lnTo>
                    <a:pt x="1249972" y="5268506"/>
                  </a:lnTo>
                  <a:lnTo>
                    <a:pt x="1241996" y="5229364"/>
                  </a:lnTo>
                  <a:lnTo>
                    <a:pt x="1238021" y="5186743"/>
                  </a:lnTo>
                  <a:lnTo>
                    <a:pt x="1237970" y="5150866"/>
                  </a:lnTo>
                  <a:lnTo>
                    <a:pt x="1238313" y="5140515"/>
                  </a:lnTo>
                  <a:lnTo>
                    <a:pt x="1242999" y="5096091"/>
                  </a:lnTo>
                  <a:lnTo>
                    <a:pt x="1258277" y="5045748"/>
                  </a:lnTo>
                  <a:lnTo>
                    <a:pt x="1285862" y="5009972"/>
                  </a:lnTo>
                  <a:lnTo>
                    <a:pt x="1316266" y="5003089"/>
                  </a:lnTo>
                  <a:lnTo>
                    <a:pt x="1330274" y="5003343"/>
                  </a:lnTo>
                  <a:lnTo>
                    <a:pt x="1363459" y="5029200"/>
                  </a:lnTo>
                  <a:lnTo>
                    <a:pt x="1382445" y="5074704"/>
                  </a:lnTo>
                  <a:lnTo>
                    <a:pt x="1388668" y="5112778"/>
                  </a:lnTo>
                  <a:lnTo>
                    <a:pt x="1391437" y="5150866"/>
                  </a:lnTo>
                  <a:lnTo>
                    <a:pt x="1391437" y="4964087"/>
                  </a:lnTo>
                  <a:lnTo>
                    <a:pt x="1351876" y="4942408"/>
                  </a:lnTo>
                  <a:lnTo>
                    <a:pt x="1316266" y="4940414"/>
                  </a:lnTo>
                  <a:lnTo>
                    <a:pt x="1291183" y="4940732"/>
                  </a:lnTo>
                  <a:lnTo>
                    <a:pt x="1245133" y="4960785"/>
                  </a:lnTo>
                  <a:lnTo>
                    <a:pt x="1209789" y="4994592"/>
                  </a:lnTo>
                  <a:lnTo>
                    <a:pt x="1189291" y="5033213"/>
                  </a:lnTo>
                  <a:lnTo>
                    <a:pt x="1174927" y="5086451"/>
                  </a:lnTo>
                  <a:lnTo>
                    <a:pt x="1168615" y="5126494"/>
                  </a:lnTo>
                  <a:lnTo>
                    <a:pt x="1167828" y="5142598"/>
                  </a:lnTo>
                  <a:lnTo>
                    <a:pt x="1167841" y="5193157"/>
                  </a:lnTo>
                  <a:lnTo>
                    <a:pt x="1175550" y="5253190"/>
                  </a:lnTo>
                  <a:lnTo>
                    <a:pt x="1184567" y="5293334"/>
                  </a:lnTo>
                  <a:lnTo>
                    <a:pt x="1211033" y="5344795"/>
                  </a:lnTo>
                  <a:lnTo>
                    <a:pt x="1246378" y="5376354"/>
                  </a:lnTo>
                  <a:lnTo>
                    <a:pt x="1291907" y="5394553"/>
                  </a:lnTo>
                  <a:lnTo>
                    <a:pt x="1316266" y="5394833"/>
                  </a:lnTo>
                  <a:lnTo>
                    <a:pt x="1339519" y="5394579"/>
                  </a:lnTo>
                  <a:lnTo>
                    <a:pt x="1382712" y="5378234"/>
                  </a:lnTo>
                  <a:lnTo>
                    <a:pt x="1416380" y="5349976"/>
                  </a:lnTo>
                  <a:lnTo>
                    <a:pt x="1427683" y="5331536"/>
                  </a:lnTo>
                  <a:lnTo>
                    <a:pt x="1436497" y="5316512"/>
                  </a:lnTo>
                  <a:lnTo>
                    <a:pt x="1451660" y="5267287"/>
                  </a:lnTo>
                  <a:lnTo>
                    <a:pt x="1458849" y="5229364"/>
                  </a:lnTo>
                  <a:lnTo>
                    <a:pt x="1461058" y="5186743"/>
                  </a:lnTo>
                  <a:lnTo>
                    <a:pt x="1511198" y="5186743"/>
                  </a:lnTo>
                  <a:lnTo>
                    <a:pt x="1511198" y="5507037"/>
                  </a:lnTo>
                  <a:lnTo>
                    <a:pt x="1573885" y="5507037"/>
                  </a:lnTo>
                  <a:lnTo>
                    <a:pt x="1581404" y="5499519"/>
                  </a:lnTo>
                  <a:lnTo>
                    <a:pt x="1581404" y="5186743"/>
                  </a:lnTo>
                  <a:lnTo>
                    <a:pt x="1581404" y="5126571"/>
                  </a:lnTo>
                  <a:lnTo>
                    <a:pt x="1581404" y="4924120"/>
                  </a:lnTo>
                  <a:close/>
                </a:path>
                <a:path w="12176760" h="6274434">
                  <a:moveTo>
                    <a:pt x="1598930" y="5965698"/>
                  </a:moveTo>
                  <a:lnTo>
                    <a:pt x="1494891" y="5965698"/>
                  </a:lnTo>
                  <a:lnTo>
                    <a:pt x="1497482" y="5957481"/>
                  </a:lnTo>
                  <a:lnTo>
                    <a:pt x="1499235" y="5951639"/>
                  </a:lnTo>
                  <a:lnTo>
                    <a:pt x="1508544" y="5913196"/>
                  </a:lnTo>
                  <a:lnTo>
                    <a:pt x="1514944" y="5870740"/>
                  </a:lnTo>
                  <a:lnTo>
                    <a:pt x="1516824" y="5727522"/>
                  </a:lnTo>
                  <a:lnTo>
                    <a:pt x="1516646" y="5718289"/>
                  </a:lnTo>
                  <a:lnTo>
                    <a:pt x="1488186" y="5690082"/>
                  </a:lnTo>
                  <a:lnTo>
                    <a:pt x="1478584" y="5689917"/>
                  </a:lnTo>
                  <a:lnTo>
                    <a:pt x="1105027" y="5689917"/>
                  </a:lnTo>
                  <a:lnTo>
                    <a:pt x="1105027" y="5749455"/>
                  </a:lnTo>
                  <a:lnTo>
                    <a:pt x="1445374" y="5749455"/>
                  </a:lnTo>
                  <a:lnTo>
                    <a:pt x="1445272" y="5861304"/>
                  </a:lnTo>
                  <a:lnTo>
                    <a:pt x="1440357" y="5905220"/>
                  </a:lnTo>
                  <a:lnTo>
                    <a:pt x="1432242" y="5949594"/>
                  </a:lnTo>
                  <a:lnTo>
                    <a:pt x="1427822" y="5965698"/>
                  </a:lnTo>
                  <a:lnTo>
                    <a:pt x="1034821" y="5965698"/>
                  </a:lnTo>
                  <a:lnTo>
                    <a:pt x="1034821" y="6025870"/>
                  </a:lnTo>
                  <a:lnTo>
                    <a:pt x="1274876" y="6025870"/>
                  </a:lnTo>
                  <a:lnTo>
                    <a:pt x="1274876" y="6274092"/>
                  </a:lnTo>
                  <a:lnTo>
                    <a:pt x="1338808" y="6274092"/>
                  </a:lnTo>
                  <a:lnTo>
                    <a:pt x="1346339" y="6266561"/>
                  </a:lnTo>
                  <a:lnTo>
                    <a:pt x="1346339" y="6025870"/>
                  </a:lnTo>
                  <a:lnTo>
                    <a:pt x="1591411" y="6025870"/>
                  </a:lnTo>
                  <a:lnTo>
                    <a:pt x="1598930" y="6018352"/>
                  </a:lnTo>
                  <a:lnTo>
                    <a:pt x="1598930" y="5965698"/>
                  </a:lnTo>
                  <a:close/>
                </a:path>
                <a:path w="12176760" h="6274434">
                  <a:moveTo>
                    <a:pt x="1699869" y="4924120"/>
                  </a:moveTo>
                  <a:lnTo>
                    <a:pt x="1630299" y="4924120"/>
                  </a:lnTo>
                  <a:lnTo>
                    <a:pt x="1630299" y="5521452"/>
                  </a:lnTo>
                  <a:lnTo>
                    <a:pt x="1692351" y="5521452"/>
                  </a:lnTo>
                  <a:lnTo>
                    <a:pt x="1699869" y="5513933"/>
                  </a:lnTo>
                  <a:lnTo>
                    <a:pt x="1699869" y="4924120"/>
                  </a:lnTo>
                  <a:close/>
                </a:path>
                <a:path w="12176760" h="6274434">
                  <a:moveTo>
                    <a:pt x="2109139" y="5684901"/>
                  </a:moveTo>
                  <a:lnTo>
                    <a:pt x="2038311" y="5684901"/>
                  </a:lnTo>
                  <a:lnTo>
                    <a:pt x="2038311" y="5762002"/>
                  </a:lnTo>
                  <a:lnTo>
                    <a:pt x="2038311" y="5822162"/>
                  </a:lnTo>
                  <a:lnTo>
                    <a:pt x="2038311" y="5904903"/>
                  </a:lnTo>
                  <a:lnTo>
                    <a:pt x="1761274" y="5904903"/>
                  </a:lnTo>
                  <a:lnTo>
                    <a:pt x="1761274" y="5822162"/>
                  </a:lnTo>
                  <a:lnTo>
                    <a:pt x="2038311" y="5822162"/>
                  </a:lnTo>
                  <a:lnTo>
                    <a:pt x="2038311" y="5762002"/>
                  </a:lnTo>
                  <a:lnTo>
                    <a:pt x="1761274" y="5762002"/>
                  </a:lnTo>
                  <a:lnTo>
                    <a:pt x="1761274" y="5684901"/>
                  </a:lnTo>
                  <a:lnTo>
                    <a:pt x="1691068" y="5684901"/>
                  </a:lnTo>
                  <a:lnTo>
                    <a:pt x="1691068" y="5925591"/>
                  </a:lnTo>
                  <a:lnTo>
                    <a:pt x="1691233" y="5934824"/>
                  </a:lnTo>
                  <a:lnTo>
                    <a:pt x="1719351" y="5963031"/>
                  </a:lnTo>
                  <a:lnTo>
                    <a:pt x="1729308" y="5963196"/>
                  </a:lnTo>
                  <a:lnTo>
                    <a:pt x="2070912" y="5963196"/>
                  </a:lnTo>
                  <a:lnTo>
                    <a:pt x="2107730" y="5941187"/>
                  </a:lnTo>
                  <a:lnTo>
                    <a:pt x="2109139" y="5925591"/>
                  </a:lnTo>
                  <a:lnTo>
                    <a:pt x="2109139" y="5904903"/>
                  </a:lnTo>
                  <a:lnTo>
                    <a:pt x="2109139" y="5822162"/>
                  </a:lnTo>
                  <a:lnTo>
                    <a:pt x="2109139" y="5762002"/>
                  </a:lnTo>
                  <a:lnTo>
                    <a:pt x="2109139" y="5684901"/>
                  </a:lnTo>
                  <a:close/>
                </a:path>
                <a:path w="12176760" h="6274434">
                  <a:moveTo>
                    <a:pt x="2118563" y="5332781"/>
                  </a:moveTo>
                  <a:lnTo>
                    <a:pt x="2082203" y="5311635"/>
                  </a:lnTo>
                  <a:lnTo>
                    <a:pt x="2047735" y="5283466"/>
                  </a:lnTo>
                  <a:lnTo>
                    <a:pt x="2010752" y="5244719"/>
                  </a:lnTo>
                  <a:lnTo>
                    <a:pt x="2005685" y="5238762"/>
                  </a:lnTo>
                  <a:lnTo>
                    <a:pt x="1995995" y="5227396"/>
                  </a:lnTo>
                  <a:lnTo>
                    <a:pt x="1969071" y="5184864"/>
                  </a:lnTo>
                  <a:lnTo>
                    <a:pt x="1952726" y="5144313"/>
                  </a:lnTo>
                  <a:lnTo>
                    <a:pt x="1952459" y="4952327"/>
                  </a:lnTo>
                  <a:lnTo>
                    <a:pt x="1880387" y="4952327"/>
                  </a:lnTo>
                  <a:lnTo>
                    <a:pt x="1880387" y="5131587"/>
                  </a:lnTo>
                  <a:lnTo>
                    <a:pt x="1880171" y="5145811"/>
                  </a:lnTo>
                  <a:lnTo>
                    <a:pt x="1867217" y="5184864"/>
                  </a:lnTo>
                  <a:lnTo>
                    <a:pt x="1844878" y="5226291"/>
                  </a:lnTo>
                  <a:lnTo>
                    <a:pt x="1818487" y="5261229"/>
                  </a:lnTo>
                  <a:lnTo>
                    <a:pt x="1780717" y="5300192"/>
                  </a:lnTo>
                  <a:lnTo>
                    <a:pt x="1751571" y="5326126"/>
                  </a:lnTo>
                  <a:lnTo>
                    <a:pt x="1720545" y="5345950"/>
                  </a:lnTo>
                  <a:lnTo>
                    <a:pt x="1767560" y="5391709"/>
                  </a:lnTo>
                  <a:lnTo>
                    <a:pt x="1807362" y="5364746"/>
                  </a:lnTo>
                  <a:lnTo>
                    <a:pt x="1838388" y="5336718"/>
                  </a:lnTo>
                  <a:lnTo>
                    <a:pt x="1872475" y="5300777"/>
                  </a:lnTo>
                  <a:lnTo>
                    <a:pt x="1902193" y="5264467"/>
                  </a:lnTo>
                  <a:lnTo>
                    <a:pt x="1919249" y="5238762"/>
                  </a:lnTo>
                  <a:lnTo>
                    <a:pt x="1925688" y="5248516"/>
                  </a:lnTo>
                  <a:lnTo>
                    <a:pt x="1959406" y="5289016"/>
                  </a:lnTo>
                  <a:lnTo>
                    <a:pt x="2000859" y="5330609"/>
                  </a:lnTo>
                  <a:lnTo>
                    <a:pt x="2032063" y="5356923"/>
                  </a:lnTo>
                  <a:lnTo>
                    <a:pt x="2074062" y="5384177"/>
                  </a:lnTo>
                  <a:lnTo>
                    <a:pt x="2118563" y="5332781"/>
                  </a:lnTo>
                  <a:close/>
                </a:path>
                <a:path w="12176760" h="6274434">
                  <a:moveTo>
                    <a:pt x="2181847" y="6029642"/>
                  </a:moveTo>
                  <a:lnTo>
                    <a:pt x="1617738" y="6029642"/>
                  </a:lnTo>
                  <a:lnTo>
                    <a:pt x="1617738" y="6089180"/>
                  </a:lnTo>
                  <a:lnTo>
                    <a:pt x="1864690" y="6089180"/>
                  </a:lnTo>
                  <a:lnTo>
                    <a:pt x="1864690" y="6273457"/>
                  </a:lnTo>
                  <a:lnTo>
                    <a:pt x="1928622" y="6273457"/>
                  </a:lnTo>
                  <a:lnTo>
                    <a:pt x="1936153" y="6265938"/>
                  </a:lnTo>
                  <a:lnTo>
                    <a:pt x="1936153" y="6089180"/>
                  </a:lnTo>
                  <a:lnTo>
                    <a:pt x="2174329" y="6089180"/>
                  </a:lnTo>
                  <a:lnTo>
                    <a:pt x="2181847" y="6081661"/>
                  </a:lnTo>
                  <a:lnTo>
                    <a:pt x="2181847" y="6029642"/>
                  </a:lnTo>
                  <a:close/>
                </a:path>
                <a:path w="12176760" h="6274434">
                  <a:moveTo>
                    <a:pt x="2257082" y="4924742"/>
                  </a:moveTo>
                  <a:lnTo>
                    <a:pt x="2186254" y="4924742"/>
                  </a:lnTo>
                  <a:lnTo>
                    <a:pt x="2186254" y="5110277"/>
                  </a:lnTo>
                  <a:lnTo>
                    <a:pt x="2031441" y="5110277"/>
                  </a:lnTo>
                  <a:lnTo>
                    <a:pt x="2031441" y="5170449"/>
                  </a:lnTo>
                  <a:lnTo>
                    <a:pt x="2186254" y="5170449"/>
                  </a:lnTo>
                  <a:lnTo>
                    <a:pt x="2186254" y="5521452"/>
                  </a:lnTo>
                  <a:lnTo>
                    <a:pt x="2249563" y="5521452"/>
                  </a:lnTo>
                  <a:lnTo>
                    <a:pt x="2257082" y="5513933"/>
                  </a:lnTo>
                  <a:lnTo>
                    <a:pt x="2257082" y="4924742"/>
                  </a:lnTo>
                  <a:close/>
                </a:path>
                <a:path w="12176760" h="6274434">
                  <a:moveTo>
                    <a:pt x="2845295" y="5080571"/>
                  </a:moveTo>
                  <a:lnTo>
                    <a:pt x="2832874" y="5025339"/>
                  </a:lnTo>
                  <a:lnTo>
                    <a:pt x="2814256" y="4990554"/>
                  </a:lnTo>
                  <a:lnTo>
                    <a:pt x="2811411" y="4987048"/>
                  </a:lnTo>
                  <a:lnTo>
                    <a:pt x="2798711" y="4974260"/>
                  </a:lnTo>
                  <a:lnTo>
                    <a:pt x="2785745" y="4961763"/>
                  </a:lnTo>
                  <a:lnTo>
                    <a:pt x="2776105" y="4954206"/>
                  </a:lnTo>
                  <a:lnTo>
                    <a:pt x="2773845" y="4953063"/>
                  </a:lnTo>
                  <a:lnTo>
                    <a:pt x="2773845" y="5079492"/>
                  </a:lnTo>
                  <a:lnTo>
                    <a:pt x="2773743" y="5106530"/>
                  </a:lnTo>
                  <a:lnTo>
                    <a:pt x="2763875" y="5143932"/>
                  </a:lnTo>
                  <a:lnTo>
                    <a:pt x="2737599" y="5178514"/>
                  </a:lnTo>
                  <a:lnTo>
                    <a:pt x="2696540" y="5195392"/>
                  </a:lnTo>
                  <a:lnTo>
                    <a:pt x="2684322" y="5195519"/>
                  </a:lnTo>
                  <a:lnTo>
                    <a:pt x="2673921" y="5195417"/>
                  </a:lnTo>
                  <a:lnTo>
                    <a:pt x="2634653" y="5180901"/>
                  </a:lnTo>
                  <a:lnTo>
                    <a:pt x="2606129" y="5146929"/>
                  </a:lnTo>
                  <a:lnTo>
                    <a:pt x="2594178" y="5106530"/>
                  </a:lnTo>
                  <a:lnTo>
                    <a:pt x="2594165" y="5080571"/>
                  </a:lnTo>
                  <a:lnTo>
                    <a:pt x="2594889" y="5072786"/>
                  </a:lnTo>
                  <a:lnTo>
                    <a:pt x="2607894" y="5036236"/>
                  </a:lnTo>
                  <a:lnTo>
                    <a:pt x="2637866" y="5004130"/>
                  </a:lnTo>
                  <a:lnTo>
                    <a:pt x="2684322" y="4990554"/>
                  </a:lnTo>
                  <a:lnTo>
                    <a:pt x="2696172" y="4990681"/>
                  </a:lnTo>
                  <a:lnTo>
                    <a:pt x="2736977" y="5006975"/>
                  </a:lnTo>
                  <a:lnTo>
                    <a:pt x="2763380" y="5041392"/>
                  </a:lnTo>
                  <a:lnTo>
                    <a:pt x="2773845" y="5079492"/>
                  </a:lnTo>
                  <a:lnTo>
                    <a:pt x="2773845" y="4953063"/>
                  </a:lnTo>
                  <a:lnTo>
                    <a:pt x="2730068" y="4935144"/>
                  </a:lnTo>
                  <a:lnTo>
                    <a:pt x="2684322" y="4930381"/>
                  </a:lnTo>
                  <a:lnTo>
                    <a:pt x="2664282" y="4930559"/>
                  </a:lnTo>
                  <a:lnTo>
                    <a:pt x="2620695" y="4941671"/>
                  </a:lnTo>
                  <a:lnTo>
                    <a:pt x="2582138" y="4961763"/>
                  </a:lnTo>
                  <a:lnTo>
                    <a:pt x="2548229" y="4996624"/>
                  </a:lnTo>
                  <a:lnTo>
                    <a:pt x="2527274" y="5043144"/>
                  </a:lnTo>
                  <a:lnTo>
                    <a:pt x="2522093" y="5080571"/>
                  </a:lnTo>
                  <a:lnTo>
                    <a:pt x="2522182" y="5115306"/>
                  </a:lnTo>
                  <a:lnTo>
                    <a:pt x="2534831" y="5161356"/>
                  </a:lnTo>
                  <a:lnTo>
                    <a:pt x="2556865" y="5200142"/>
                  </a:lnTo>
                  <a:lnTo>
                    <a:pt x="2593086" y="5232539"/>
                  </a:lnTo>
                  <a:lnTo>
                    <a:pt x="2639187" y="5251564"/>
                  </a:lnTo>
                  <a:lnTo>
                    <a:pt x="2684322" y="5256314"/>
                  </a:lnTo>
                  <a:lnTo>
                    <a:pt x="2704706" y="5256136"/>
                  </a:lnTo>
                  <a:lnTo>
                    <a:pt x="2748254" y="5244414"/>
                  </a:lnTo>
                  <a:lnTo>
                    <a:pt x="2786380" y="5223561"/>
                  </a:lnTo>
                  <a:lnTo>
                    <a:pt x="2813939" y="5195519"/>
                  </a:lnTo>
                  <a:lnTo>
                    <a:pt x="2833179" y="5159159"/>
                  </a:lnTo>
                  <a:lnTo>
                    <a:pt x="2845219" y="5114214"/>
                  </a:lnTo>
                  <a:lnTo>
                    <a:pt x="2845295" y="5080571"/>
                  </a:lnTo>
                  <a:close/>
                </a:path>
                <a:path w="12176760" h="6274434">
                  <a:moveTo>
                    <a:pt x="2998965" y="4924742"/>
                  </a:moveTo>
                  <a:lnTo>
                    <a:pt x="2928772" y="4924742"/>
                  </a:lnTo>
                  <a:lnTo>
                    <a:pt x="2928772" y="5355348"/>
                  </a:lnTo>
                  <a:lnTo>
                    <a:pt x="2991447" y="5355348"/>
                  </a:lnTo>
                  <a:lnTo>
                    <a:pt x="2998965" y="5347830"/>
                  </a:lnTo>
                  <a:lnTo>
                    <a:pt x="2998965" y="4924742"/>
                  </a:lnTo>
                  <a:close/>
                </a:path>
                <a:path w="12176760" h="6274434">
                  <a:moveTo>
                    <a:pt x="3014014" y="5461901"/>
                  </a:moveTo>
                  <a:lnTo>
                    <a:pt x="2678684" y="5461901"/>
                  </a:lnTo>
                  <a:lnTo>
                    <a:pt x="2674912" y="5458777"/>
                  </a:lnTo>
                  <a:lnTo>
                    <a:pt x="2674912" y="5330279"/>
                  </a:lnTo>
                  <a:lnTo>
                    <a:pt x="2603462" y="5330279"/>
                  </a:lnTo>
                  <a:lnTo>
                    <a:pt x="2603462" y="5483212"/>
                  </a:lnTo>
                  <a:lnTo>
                    <a:pt x="2603639" y="5492813"/>
                  </a:lnTo>
                  <a:lnTo>
                    <a:pt x="2632824" y="5521274"/>
                  </a:lnTo>
                  <a:lnTo>
                    <a:pt x="2641701" y="5521452"/>
                  </a:lnTo>
                  <a:lnTo>
                    <a:pt x="3006496" y="5521452"/>
                  </a:lnTo>
                  <a:lnTo>
                    <a:pt x="3014014" y="5513933"/>
                  </a:lnTo>
                  <a:lnTo>
                    <a:pt x="3014014" y="5461901"/>
                  </a:lnTo>
                  <a:close/>
                </a:path>
                <a:path w="12176760" h="6274434">
                  <a:moveTo>
                    <a:pt x="3415792" y="4993068"/>
                  </a:moveTo>
                  <a:lnTo>
                    <a:pt x="3394354" y="4956276"/>
                  </a:lnTo>
                  <a:lnTo>
                    <a:pt x="3378809" y="4954829"/>
                  </a:lnTo>
                  <a:lnTo>
                    <a:pt x="3121825" y="4954829"/>
                  </a:lnTo>
                  <a:lnTo>
                    <a:pt x="3121825" y="5015001"/>
                  </a:lnTo>
                  <a:lnTo>
                    <a:pt x="3343706" y="5015001"/>
                  </a:lnTo>
                  <a:lnTo>
                    <a:pt x="3343706" y="5021275"/>
                  </a:lnTo>
                  <a:lnTo>
                    <a:pt x="3343084" y="5183606"/>
                  </a:lnTo>
                  <a:lnTo>
                    <a:pt x="3340100" y="5223878"/>
                  </a:lnTo>
                  <a:lnTo>
                    <a:pt x="3319259" y="5257571"/>
                  </a:lnTo>
                  <a:lnTo>
                    <a:pt x="3293948" y="5289105"/>
                  </a:lnTo>
                  <a:lnTo>
                    <a:pt x="3259721" y="5314302"/>
                  </a:lnTo>
                  <a:lnTo>
                    <a:pt x="3223285" y="5337454"/>
                  </a:lnTo>
                  <a:lnTo>
                    <a:pt x="3182620" y="5354726"/>
                  </a:lnTo>
                  <a:lnTo>
                    <a:pt x="3142030" y="5370004"/>
                  </a:lnTo>
                  <a:lnTo>
                    <a:pt x="3106153" y="5379174"/>
                  </a:lnTo>
                  <a:lnTo>
                    <a:pt x="3143135" y="5429936"/>
                  </a:lnTo>
                  <a:lnTo>
                    <a:pt x="3190303" y="5418074"/>
                  </a:lnTo>
                  <a:lnTo>
                    <a:pt x="3238411" y="5398909"/>
                  </a:lnTo>
                  <a:lnTo>
                    <a:pt x="3285566" y="5377129"/>
                  </a:lnTo>
                  <a:lnTo>
                    <a:pt x="3326155" y="5346890"/>
                  </a:lnTo>
                  <a:lnTo>
                    <a:pt x="3363836" y="5313832"/>
                  </a:lnTo>
                  <a:lnTo>
                    <a:pt x="3390709" y="5272303"/>
                  </a:lnTo>
                  <a:lnTo>
                    <a:pt x="3412655" y="5227764"/>
                  </a:lnTo>
                  <a:lnTo>
                    <a:pt x="3415665" y="5183606"/>
                  </a:lnTo>
                  <a:lnTo>
                    <a:pt x="3415792" y="4993068"/>
                  </a:lnTo>
                  <a:close/>
                </a:path>
                <a:path w="12176760" h="6274434">
                  <a:moveTo>
                    <a:pt x="3605707" y="4924742"/>
                  </a:moveTo>
                  <a:lnTo>
                    <a:pt x="3535502" y="4924742"/>
                  </a:lnTo>
                  <a:lnTo>
                    <a:pt x="3535502" y="5521452"/>
                  </a:lnTo>
                  <a:lnTo>
                    <a:pt x="3598189" y="5521452"/>
                  </a:lnTo>
                  <a:lnTo>
                    <a:pt x="3605707" y="5513933"/>
                  </a:lnTo>
                  <a:lnTo>
                    <a:pt x="3605707" y="4924742"/>
                  </a:lnTo>
                  <a:close/>
                </a:path>
                <a:path w="12176760" h="6274434">
                  <a:moveTo>
                    <a:pt x="4172293" y="5090795"/>
                  </a:moveTo>
                  <a:lnTo>
                    <a:pt x="4170121" y="5045913"/>
                  </a:lnTo>
                  <a:lnTo>
                    <a:pt x="4151947" y="5000777"/>
                  </a:lnTo>
                  <a:lnTo>
                    <a:pt x="4126128" y="4970183"/>
                  </a:lnTo>
                  <a:lnTo>
                    <a:pt x="4101274" y="4950777"/>
                  </a:lnTo>
                  <a:lnTo>
                    <a:pt x="4101274" y="5068900"/>
                  </a:lnTo>
                  <a:lnTo>
                    <a:pt x="4101147" y="5090795"/>
                  </a:lnTo>
                  <a:lnTo>
                    <a:pt x="4089425" y="5129276"/>
                  </a:lnTo>
                  <a:lnTo>
                    <a:pt x="4061447" y="5159133"/>
                  </a:lnTo>
                  <a:lnTo>
                    <a:pt x="4024261" y="5171618"/>
                  </a:lnTo>
                  <a:lnTo>
                    <a:pt x="4003751" y="5171592"/>
                  </a:lnTo>
                  <a:lnTo>
                    <a:pt x="3964648" y="5157241"/>
                  </a:lnTo>
                  <a:lnTo>
                    <a:pt x="3938181" y="5126380"/>
                  </a:lnTo>
                  <a:lnTo>
                    <a:pt x="3927208" y="5069637"/>
                  </a:lnTo>
                  <a:lnTo>
                    <a:pt x="3927868" y="5063261"/>
                  </a:lnTo>
                  <a:lnTo>
                    <a:pt x="3943693" y="5026888"/>
                  </a:lnTo>
                  <a:lnTo>
                    <a:pt x="3977894" y="4998707"/>
                  </a:lnTo>
                  <a:lnTo>
                    <a:pt x="4014876" y="4990554"/>
                  </a:lnTo>
                  <a:lnTo>
                    <a:pt x="4026357" y="4990681"/>
                  </a:lnTo>
                  <a:lnTo>
                    <a:pt x="4065676" y="5006187"/>
                  </a:lnTo>
                  <a:lnTo>
                    <a:pt x="4091305" y="5036591"/>
                  </a:lnTo>
                  <a:lnTo>
                    <a:pt x="4101274" y="5068900"/>
                  </a:lnTo>
                  <a:lnTo>
                    <a:pt x="4101274" y="4950777"/>
                  </a:lnTo>
                  <a:lnTo>
                    <a:pt x="4059605" y="4934750"/>
                  </a:lnTo>
                  <a:lnTo>
                    <a:pt x="4014876" y="4930381"/>
                  </a:lnTo>
                  <a:lnTo>
                    <a:pt x="3995216" y="4930546"/>
                  </a:lnTo>
                  <a:lnTo>
                    <a:pt x="3952824" y="4940732"/>
                  </a:lnTo>
                  <a:lnTo>
                    <a:pt x="3915308" y="4959108"/>
                  </a:lnTo>
                  <a:lnTo>
                    <a:pt x="3881869" y="4990947"/>
                  </a:lnTo>
                  <a:lnTo>
                    <a:pt x="3860952" y="5033988"/>
                  </a:lnTo>
                  <a:lnTo>
                    <a:pt x="3855758" y="5069637"/>
                  </a:lnTo>
                  <a:lnTo>
                    <a:pt x="3855872" y="5100663"/>
                  </a:lnTo>
                  <a:lnTo>
                    <a:pt x="3868509" y="5143500"/>
                  </a:lnTo>
                  <a:lnTo>
                    <a:pt x="3890416" y="5179593"/>
                  </a:lnTo>
                  <a:lnTo>
                    <a:pt x="3926103" y="5210048"/>
                  </a:lnTo>
                  <a:lnTo>
                    <a:pt x="3971239" y="5228006"/>
                  </a:lnTo>
                  <a:lnTo>
                    <a:pt x="4014876" y="5232501"/>
                  </a:lnTo>
                  <a:lnTo>
                    <a:pt x="4034523" y="5232324"/>
                  </a:lnTo>
                  <a:lnTo>
                    <a:pt x="4076928" y="5221211"/>
                  </a:lnTo>
                  <a:lnTo>
                    <a:pt x="4114431" y="5201513"/>
                  </a:lnTo>
                  <a:lnTo>
                    <a:pt x="4144861" y="5171706"/>
                  </a:lnTo>
                  <a:lnTo>
                    <a:pt x="4147794" y="5168252"/>
                  </a:lnTo>
                  <a:lnTo>
                    <a:pt x="4167784" y="5124653"/>
                  </a:lnTo>
                  <a:lnTo>
                    <a:pt x="4172280" y="5100663"/>
                  </a:lnTo>
                  <a:lnTo>
                    <a:pt x="4172293" y="5090795"/>
                  </a:lnTo>
                  <a:close/>
                </a:path>
                <a:path w="12176760" h="6274434">
                  <a:moveTo>
                    <a:pt x="4334535" y="4924742"/>
                  </a:moveTo>
                  <a:lnTo>
                    <a:pt x="4263085" y="4924742"/>
                  </a:lnTo>
                  <a:lnTo>
                    <a:pt x="4263085" y="5256949"/>
                  </a:lnTo>
                  <a:lnTo>
                    <a:pt x="4327017" y="5256949"/>
                  </a:lnTo>
                  <a:lnTo>
                    <a:pt x="4334535" y="5249418"/>
                  </a:lnTo>
                  <a:lnTo>
                    <a:pt x="4334535" y="4924742"/>
                  </a:lnTo>
                  <a:close/>
                </a:path>
                <a:path w="12176760" h="6274434">
                  <a:moveTo>
                    <a:pt x="4387189" y="5477573"/>
                  </a:moveTo>
                  <a:lnTo>
                    <a:pt x="4344911" y="5454091"/>
                  </a:lnTo>
                  <a:lnTo>
                    <a:pt x="4307586" y="5424614"/>
                  </a:lnTo>
                  <a:lnTo>
                    <a:pt x="4280941" y="5390134"/>
                  </a:lnTo>
                  <a:lnTo>
                    <a:pt x="4270603" y="5293296"/>
                  </a:lnTo>
                  <a:lnTo>
                    <a:pt x="4200398" y="5293296"/>
                  </a:lnTo>
                  <a:lnTo>
                    <a:pt x="4200271" y="5360619"/>
                  </a:lnTo>
                  <a:lnTo>
                    <a:pt x="4187393" y="5397106"/>
                  </a:lnTo>
                  <a:lnTo>
                    <a:pt x="4162539" y="5427967"/>
                  </a:lnTo>
                  <a:lnTo>
                    <a:pt x="4129570" y="5453126"/>
                  </a:lnTo>
                  <a:lnTo>
                    <a:pt x="4121048" y="5447881"/>
                  </a:lnTo>
                  <a:lnTo>
                    <a:pt x="4115397" y="5444083"/>
                  </a:lnTo>
                  <a:lnTo>
                    <a:pt x="4110088" y="5439867"/>
                  </a:lnTo>
                  <a:lnTo>
                    <a:pt x="4108767" y="5438711"/>
                  </a:lnTo>
                  <a:lnTo>
                    <a:pt x="4102620" y="5433390"/>
                  </a:lnTo>
                  <a:lnTo>
                    <a:pt x="4074172" y="5401907"/>
                  </a:lnTo>
                  <a:lnTo>
                    <a:pt x="4058831" y="5360619"/>
                  </a:lnTo>
                  <a:lnTo>
                    <a:pt x="4058742" y="5293296"/>
                  </a:lnTo>
                  <a:lnTo>
                    <a:pt x="3987292" y="5293296"/>
                  </a:lnTo>
                  <a:lnTo>
                    <a:pt x="3987165" y="5360619"/>
                  </a:lnTo>
                  <a:lnTo>
                    <a:pt x="3970705" y="5399964"/>
                  </a:lnTo>
                  <a:lnTo>
                    <a:pt x="3940060" y="5433809"/>
                  </a:lnTo>
                  <a:lnTo>
                    <a:pt x="3899420" y="5463527"/>
                  </a:lnTo>
                  <a:lnTo>
                    <a:pt x="3869461" y="5481332"/>
                  </a:lnTo>
                  <a:lnTo>
                    <a:pt x="3920858" y="5523954"/>
                  </a:lnTo>
                  <a:lnTo>
                    <a:pt x="3953611" y="5502186"/>
                  </a:lnTo>
                  <a:lnTo>
                    <a:pt x="3986542" y="5475541"/>
                  </a:lnTo>
                  <a:lnTo>
                    <a:pt x="4016387" y="5445798"/>
                  </a:lnTo>
                  <a:lnTo>
                    <a:pt x="4022394" y="5438711"/>
                  </a:lnTo>
                  <a:lnTo>
                    <a:pt x="4033316" y="5454269"/>
                  </a:lnTo>
                  <a:lnTo>
                    <a:pt x="4066895" y="5486666"/>
                  </a:lnTo>
                  <a:lnTo>
                    <a:pt x="4107878" y="5515356"/>
                  </a:lnTo>
                  <a:lnTo>
                    <a:pt x="4128947" y="5525833"/>
                  </a:lnTo>
                  <a:lnTo>
                    <a:pt x="4149991" y="5515013"/>
                  </a:lnTo>
                  <a:lnTo>
                    <a:pt x="4189742" y="5486971"/>
                  </a:lnTo>
                  <a:lnTo>
                    <a:pt x="4222889" y="5455513"/>
                  </a:lnTo>
                  <a:lnTo>
                    <a:pt x="4224718" y="5453126"/>
                  </a:lnTo>
                  <a:lnTo>
                    <a:pt x="4234878" y="5439969"/>
                  </a:lnTo>
                  <a:lnTo>
                    <a:pt x="4265422" y="5472938"/>
                  </a:lnTo>
                  <a:lnTo>
                    <a:pt x="4299128" y="5499646"/>
                  </a:lnTo>
                  <a:lnTo>
                    <a:pt x="4338917" y="5525211"/>
                  </a:lnTo>
                  <a:lnTo>
                    <a:pt x="4387189" y="5477573"/>
                  </a:lnTo>
                  <a:close/>
                </a:path>
                <a:path w="12176760" h="6274434">
                  <a:moveTo>
                    <a:pt x="4702505" y="3548608"/>
                  </a:moveTo>
                  <a:lnTo>
                    <a:pt x="4696155" y="3508946"/>
                  </a:lnTo>
                  <a:lnTo>
                    <a:pt x="4670844" y="3471786"/>
                  </a:lnTo>
                  <a:lnTo>
                    <a:pt x="4629162" y="3445065"/>
                  </a:lnTo>
                  <a:lnTo>
                    <a:pt x="4629162" y="3548608"/>
                  </a:lnTo>
                  <a:lnTo>
                    <a:pt x="4628616" y="3566325"/>
                  </a:lnTo>
                  <a:lnTo>
                    <a:pt x="4594377" y="3599383"/>
                  </a:lnTo>
                  <a:lnTo>
                    <a:pt x="4555401" y="3617480"/>
                  </a:lnTo>
                  <a:lnTo>
                    <a:pt x="4519206" y="3619843"/>
                  </a:lnTo>
                  <a:lnTo>
                    <a:pt x="4451591" y="3619741"/>
                  </a:lnTo>
                  <a:lnTo>
                    <a:pt x="4410087" y="3611346"/>
                  </a:lnTo>
                  <a:lnTo>
                    <a:pt x="4369168" y="3586950"/>
                  </a:lnTo>
                  <a:lnTo>
                    <a:pt x="4354627" y="3548608"/>
                  </a:lnTo>
                  <a:lnTo>
                    <a:pt x="4355173" y="3530892"/>
                  </a:lnTo>
                  <a:lnTo>
                    <a:pt x="4389107" y="3497846"/>
                  </a:lnTo>
                  <a:lnTo>
                    <a:pt x="4427728" y="3479749"/>
                  </a:lnTo>
                  <a:lnTo>
                    <a:pt x="4491266" y="3477158"/>
                  </a:lnTo>
                  <a:lnTo>
                    <a:pt x="4531309" y="3477476"/>
                  </a:lnTo>
                  <a:lnTo>
                    <a:pt x="4573206" y="3485883"/>
                  </a:lnTo>
                  <a:lnTo>
                    <a:pt x="4614494" y="3510267"/>
                  </a:lnTo>
                  <a:lnTo>
                    <a:pt x="4629162" y="3548608"/>
                  </a:lnTo>
                  <a:lnTo>
                    <a:pt x="4629162" y="3445065"/>
                  </a:lnTo>
                  <a:lnTo>
                    <a:pt x="4578401" y="3429203"/>
                  </a:lnTo>
                  <a:lnTo>
                    <a:pt x="4538434" y="3421799"/>
                  </a:lnTo>
                  <a:lnTo>
                    <a:pt x="4491901" y="3420745"/>
                  </a:lnTo>
                  <a:lnTo>
                    <a:pt x="4463745" y="3420884"/>
                  </a:lnTo>
                  <a:lnTo>
                    <a:pt x="4405401" y="3429203"/>
                  </a:lnTo>
                  <a:lnTo>
                    <a:pt x="4367949" y="3438690"/>
                  </a:lnTo>
                  <a:lnTo>
                    <a:pt x="4322788" y="3464255"/>
                  </a:lnTo>
                  <a:lnTo>
                    <a:pt x="4296334" y="3494709"/>
                  </a:lnTo>
                  <a:lnTo>
                    <a:pt x="4281525" y="3530841"/>
                  </a:lnTo>
                  <a:lnTo>
                    <a:pt x="4281297" y="3548608"/>
                  </a:lnTo>
                  <a:lnTo>
                    <a:pt x="4281525" y="3566325"/>
                  </a:lnTo>
                  <a:lnTo>
                    <a:pt x="4296334" y="3602520"/>
                  </a:lnTo>
                  <a:lnTo>
                    <a:pt x="4322788" y="3632974"/>
                  </a:lnTo>
                  <a:lnTo>
                    <a:pt x="4355516" y="3652685"/>
                  </a:lnTo>
                  <a:lnTo>
                    <a:pt x="4405401" y="3668014"/>
                  </a:lnTo>
                  <a:lnTo>
                    <a:pt x="4445355" y="3675418"/>
                  </a:lnTo>
                  <a:lnTo>
                    <a:pt x="4491901" y="3676472"/>
                  </a:lnTo>
                  <a:lnTo>
                    <a:pt x="4520044" y="3676345"/>
                  </a:lnTo>
                  <a:lnTo>
                    <a:pt x="4578401" y="3668014"/>
                  </a:lnTo>
                  <a:lnTo>
                    <a:pt x="4615840" y="3658539"/>
                  </a:lnTo>
                  <a:lnTo>
                    <a:pt x="4661014" y="3632974"/>
                  </a:lnTo>
                  <a:lnTo>
                    <a:pt x="4687455" y="3602520"/>
                  </a:lnTo>
                  <a:lnTo>
                    <a:pt x="4702264" y="3566376"/>
                  </a:lnTo>
                  <a:lnTo>
                    <a:pt x="4702505" y="3548608"/>
                  </a:lnTo>
                  <a:close/>
                </a:path>
                <a:path w="12176760" h="6274434">
                  <a:moveTo>
                    <a:pt x="4706886" y="3957904"/>
                  </a:moveTo>
                  <a:lnTo>
                    <a:pt x="4358386" y="3957904"/>
                  </a:lnTo>
                  <a:lnTo>
                    <a:pt x="4354627" y="3954780"/>
                  </a:lnTo>
                  <a:lnTo>
                    <a:pt x="4354627" y="3837559"/>
                  </a:lnTo>
                  <a:lnTo>
                    <a:pt x="4283176" y="3837559"/>
                  </a:lnTo>
                  <a:lnTo>
                    <a:pt x="4283176" y="3979849"/>
                  </a:lnTo>
                  <a:lnTo>
                    <a:pt x="4283354" y="3989438"/>
                  </a:lnTo>
                  <a:lnTo>
                    <a:pt x="4312539" y="4017911"/>
                  </a:lnTo>
                  <a:lnTo>
                    <a:pt x="4321416" y="4018076"/>
                  </a:lnTo>
                  <a:lnTo>
                    <a:pt x="4699368" y="4018076"/>
                  </a:lnTo>
                  <a:lnTo>
                    <a:pt x="4706886" y="4010558"/>
                  </a:lnTo>
                  <a:lnTo>
                    <a:pt x="4706886" y="3957904"/>
                  </a:lnTo>
                  <a:close/>
                </a:path>
                <a:path w="12176760" h="6274434">
                  <a:moveTo>
                    <a:pt x="4774577" y="3714712"/>
                  </a:moveTo>
                  <a:lnTo>
                    <a:pt x="4209846" y="3714712"/>
                  </a:lnTo>
                  <a:lnTo>
                    <a:pt x="4209846" y="3774884"/>
                  </a:lnTo>
                  <a:lnTo>
                    <a:pt x="4467453" y="3774884"/>
                  </a:lnTo>
                  <a:lnTo>
                    <a:pt x="4467453" y="3900246"/>
                  </a:lnTo>
                  <a:lnTo>
                    <a:pt x="4532007" y="3900246"/>
                  </a:lnTo>
                  <a:lnTo>
                    <a:pt x="4539539" y="3892727"/>
                  </a:lnTo>
                  <a:lnTo>
                    <a:pt x="4539539" y="3774884"/>
                  </a:lnTo>
                  <a:lnTo>
                    <a:pt x="4767059" y="3774884"/>
                  </a:lnTo>
                  <a:lnTo>
                    <a:pt x="4774577" y="3767366"/>
                  </a:lnTo>
                  <a:lnTo>
                    <a:pt x="4774577" y="3714712"/>
                  </a:lnTo>
                  <a:close/>
                </a:path>
                <a:path w="12176760" h="6274434">
                  <a:moveTo>
                    <a:pt x="4913071" y="5098999"/>
                  </a:moveTo>
                  <a:lnTo>
                    <a:pt x="4567707" y="5098999"/>
                  </a:lnTo>
                  <a:lnTo>
                    <a:pt x="4567707" y="4918481"/>
                  </a:lnTo>
                  <a:lnTo>
                    <a:pt x="4496244" y="4918481"/>
                  </a:lnTo>
                  <a:lnTo>
                    <a:pt x="4496244" y="5119675"/>
                  </a:lnTo>
                  <a:lnTo>
                    <a:pt x="4496422" y="5128907"/>
                  </a:lnTo>
                  <a:lnTo>
                    <a:pt x="4524883" y="5157114"/>
                  </a:lnTo>
                  <a:lnTo>
                    <a:pt x="4534484" y="5157279"/>
                  </a:lnTo>
                  <a:lnTo>
                    <a:pt x="4913071" y="5157279"/>
                  </a:lnTo>
                  <a:lnTo>
                    <a:pt x="4913071" y="5098999"/>
                  </a:lnTo>
                  <a:close/>
                </a:path>
                <a:path w="12176760" h="6274434">
                  <a:moveTo>
                    <a:pt x="4913693" y="5461901"/>
                  </a:moveTo>
                  <a:lnTo>
                    <a:pt x="4565193" y="5461901"/>
                  </a:lnTo>
                  <a:lnTo>
                    <a:pt x="4561433" y="5458777"/>
                  </a:lnTo>
                  <a:lnTo>
                    <a:pt x="4561433" y="5337797"/>
                  </a:lnTo>
                  <a:lnTo>
                    <a:pt x="4489983" y="5337797"/>
                  </a:lnTo>
                  <a:lnTo>
                    <a:pt x="4489983" y="5483847"/>
                  </a:lnTo>
                  <a:lnTo>
                    <a:pt x="4490161" y="5493436"/>
                  </a:lnTo>
                  <a:lnTo>
                    <a:pt x="4519333" y="5521909"/>
                  </a:lnTo>
                  <a:lnTo>
                    <a:pt x="4528210" y="5522074"/>
                  </a:lnTo>
                  <a:lnTo>
                    <a:pt x="4906175" y="5522074"/>
                  </a:lnTo>
                  <a:lnTo>
                    <a:pt x="4913693" y="5514556"/>
                  </a:lnTo>
                  <a:lnTo>
                    <a:pt x="4913693" y="5461901"/>
                  </a:lnTo>
                  <a:close/>
                </a:path>
                <a:path w="12176760" h="6274434">
                  <a:moveTo>
                    <a:pt x="4981384" y="5219331"/>
                  </a:moveTo>
                  <a:lnTo>
                    <a:pt x="4417276" y="5219331"/>
                  </a:lnTo>
                  <a:lnTo>
                    <a:pt x="4417276" y="5280139"/>
                  </a:lnTo>
                  <a:lnTo>
                    <a:pt x="4973866" y="5280139"/>
                  </a:lnTo>
                  <a:lnTo>
                    <a:pt x="4981384" y="5272608"/>
                  </a:lnTo>
                  <a:lnTo>
                    <a:pt x="4981384" y="5219331"/>
                  </a:lnTo>
                  <a:close/>
                </a:path>
                <a:path w="12176760" h="6274434">
                  <a:moveTo>
                    <a:pt x="5286565" y="3903535"/>
                  </a:moveTo>
                  <a:lnTo>
                    <a:pt x="5271630" y="3860749"/>
                  </a:lnTo>
                  <a:lnTo>
                    <a:pt x="5266309" y="3853230"/>
                  </a:lnTo>
                  <a:lnTo>
                    <a:pt x="5262511" y="3847846"/>
                  </a:lnTo>
                  <a:lnTo>
                    <a:pt x="5255057" y="3839756"/>
                  </a:lnTo>
                  <a:lnTo>
                    <a:pt x="5245316" y="3833076"/>
                  </a:lnTo>
                  <a:lnTo>
                    <a:pt x="5229314" y="3824401"/>
                  </a:lnTo>
                  <a:lnTo>
                    <a:pt x="5213959" y="3816477"/>
                  </a:lnTo>
                  <a:lnTo>
                    <a:pt x="5213959" y="3912781"/>
                  </a:lnTo>
                  <a:lnTo>
                    <a:pt x="5213769" y="3922014"/>
                  </a:lnTo>
                  <a:lnTo>
                    <a:pt x="5181511" y="3953256"/>
                  </a:lnTo>
                  <a:lnTo>
                    <a:pt x="5140782" y="3966006"/>
                  </a:lnTo>
                  <a:lnTo>
                    <a:pt x="5102428" y="3970680"/>
                  </a:lnTo>
                  <a:lnTo>
                    <a:pt x="5090833" y="3971036"/>
                  </a:lnTo>
                  <a:lnTo>
                    <a:pt x="5064061" y="3971023"/>
                  </a:lnTo>
                  <a:lnTo>
                    <a:pt x="5015750" y="3965524"/>
                  </a:lnTo>
                  <a:lnTo>
                    <a:pt x="4975009" y="3953116"/>
                  </a:lnTo>
                  <a:lnTo>
                    <a:pt x="4944084" y="3927195"/>
                  </a:lnTo>
                  <a:lnTo>
                    <a:pt x="4942560" y="3911523"/>
                  </a:lnTo>
                  <a:lnTo>
                    <a:pt x="4942738" y="3902291"/>
                  </a:lnTo>
                  <a:lnTo>
                    <a:pt x="4972863" y="3871188"/>
                  </a:lnTo>
                  <a:lnTo>
                    <a:pt x="5012880" y="3858780"/>
                  </a:lnTo>
                  <a:lnTo>
                    <a:pt x="5052441" y="3853662"/>
                  </a:lnTo>
                  <a:lnTo>
                    <a:pt x="5078577" y="3853230"/>
                  </a:lnTo>
                  <a:lnTo>
                    <a:pt x="5093817" y="3853281"/>
                  </a:lnTo>
                  <a:lnTo>
                    <a:pt x="5143144" y="3858780"/>
                  </a:lnTo>
                  <a:lnTo>
                    <a:pt x="5182997" y="3871176"/>
                  </a:lnTo>
                  <a:lnTo>
                    <a:pt x="5212512" y="3897617"/>
                  </a:lnTo>
                  <a:lnTo>
                    <a:pt x="5213959" y="3912781"/>
                  </a:lnTo>
                  <a:lnTo>
                    <a:pt x="5213959" y="3816477"/>
                  </a:lnTo>
                  <a:lnTo>
                    <a:pt x="5163502" y="3802773"/>
                  </a:lnTo>
                  <a:lnTo>
                    <a:pt x="5123980" y="3796474"/>
                  </a:lnTo>
                  <a:lnTo>
                    <a:pt x="5078577" y="3795572"/>
                  </a:lnTo>
                  <a:lnTo>
                    <a:pt x="5050802" y="3795687"/>
                  </a:lnTo>
                  <a:lnTo>
                    <a:pt x="4993335" y="3802773"/>
                  </a:lnTo>
                  <a:lnTo>
                    <a:pt x="4944059" y="3815956"/>
                  </a:lnTo>
                  <a:lnTo>
                    <a:pt x="4901501" y="3839756"/>
                  </a:lnTo>
                  <a:lnTo>
                    <a:pt x="4876216" y="3873893"/>
                  </a:lnTo>
                  <a:lnTo>
                    <a:pt x="4869980" y="3903535"/>
                  </a:lnTo>
                  <a:lnTo>
                    <a:pt x="4870094" y="3929786"/>
                  </a:lnTo>
                  <a:lnTo>
                    <a:pt x="4894021" y="3975963"/>
                  </a:lnTo>
                  <a:lnTo>
                    <a:pt x="4927524" y="3999585"/>
                  </a:lnTo>
                  <a:lnTo>
                    <a:pt x="4970792" y="4017124"/>
                  </a:lnTo>
                  <a:lnTo>
                    <a:pt x="5016170" y="4025696"/>
                  </a:lnTo>
                  <a:lnTo>
                    <a:pt x="5078577" y="4028732"/>
                  </a:lnTo>
                  <a:lnTo>
                    <a:pt x="5105997" y="4028617"/>
                  </a:lnTo>
                  <a:lnTo>
                    <a:pt x="5163502" y="4021213"/>
                  </a:lnTo>
                  <a:lnTo>
                    <a:pt x="5212956" y="4007599"/>
                  </a:lnTo>
                  <a:lnTo>
                    <a:pt x="5255057" y="3983329"/>
                  </a:lnTo>
                  <a:lnTo>
                    <a:pt x="5265432" y="3971074"/>
                  </a:lnTo>
                  <a:lnTo>
                    <a:pt x="5271630" y="3962298"/>
                  </a:lnTo>
                  <a:lnTo>
                    <a:pt x="5280330" y="3949166"/>
                  </a:lnTo>
                  <a:lnTo>
                    <a:pt x="5284787" y="3939502"/>
                  </a:lnTo>
                  <a:lnTo>
                    <a:pt x="5286438" y="3928541"/>
                  </a:lnTo>
                  <a:lnTo>
                    <a:pt x="5286565" y="3903535"/>
                  </a:lnTo>
                  <a:close/>
                </a:path>
                <a:path w="12176760" h="6274434">
                  <a:moveTo>
                    <a:pt x="5357495" y="3710330"/>
                  </a:moveTo>
                  <a:lnTo>
                    <a:pt x="5112423" y="3710330"/>
                  </a:lnTo>
                  <a:lnTo>
                    <a:pt x="5112423" y="3647643"/>
                  </a:lnTo>
                  <a:lnTo>
                    <a:pt x="5284165" y="3647643"/>
                  </a:lnTo>
                  <a:lnTo>
                    <a:pt x="5284165" y="3588105"/>
                  </a:lnTo>
                  <a:lnTo>
                    <a:pt x="4944440" y="3588105"/>
                  </a:lnTo>
                  <a:lnTo>
                    <a:pt x="4944440" y="3490950"/>
                  </a:lnTo>
                  <a:lnTo>
                    <a:pt x="5277891" y="3490950"/>
                  </a:lnTo>
                  <a:lnTo>
                    <a:pt x="5277891" y="3433280"/>
                  </a:lnTo>
                  <a:lnTo>
                    <a:pt x="4910594" y="3433280"/>
                  </a:lnTo>
                  <a:lnTo>
                    <a:pt x="4901006" y="3433445"/>
                  </a:lnTo>
                  <a:lnTo>
                    <a:pt x="4872533" y="3461308"/>
                  </a:lnTo>
                  <a:lnTo>
                    <a:pt x="4872367" y="3470884"/>
                  </a:lnTo>
                  <a:lnTo>
                    <a:pt x="4872367" y="3610038"/>
                  </a:lnTo>
                  <a:lnTo>
                    <a:pt x="4895989" y="3646309"/>
                  </a:lnTo>
                  <a:lnTo>
                    <a:pt x="4910594" y="3647643"/>
                  </a:lnTo>
                  <a:lnTo>
                    <a:pt x="5040973" y="3647643"/>
                  </a:lnTo>
                  <a:lnTo>
                    <a:pt x="5040973" y="3710330"/>
                  </a:lnTo>
                  <a:lnTo>
                    <a:pt x="4792764" y="3710330"/>
                  </a:lnTo>
                  <a:lnTo>
                    <a:pt x="4792764" y="3769245"/>
                  </a:lnTo>
                  <a:lnTo>
                    <a:pt x="5349976" y="3769245"/>
                  </a:lnTo>
                  <a:lnTo>
                    <a:pt x="5357495" y="3761727"/>
                  </a:lnTo>
                  <a:lnTo>
                    <a:pt x="5357495" y="3710330"/>
                  </a:lnTo>
                  <a:close/>
                </a:path>
                <a:path w="12176760" h="6274434">
                  <a:moveTo>
                    <a:pt x="5660695" y="4932896"/>
                  </a:moveTo>
                  <a:lnTo>
                    <a:pt x="5589867" y="4932896"/>
                  </a:lnTo>
                  <a:lnTo>
                    <a:pt x="5589867" y="5009985"/>
                  </a:lnTo>
                  <a:lnTo>
                    <a:pt x="5589867" y="5070157"/>
                  </a:lnTo>
                  <a:lnTo>
                    <a:pt x="5589867" y="5152898"/>
                  </a:lnTo>
                  <a:lnTo>
                    <a:pt x="5312816" y="5152898"/>
                  </a:lnTo>
                  <a:lnTo>
                    <a:pt x="5312816" y="5070157"/>
                  </a:lnTo>
                  <a:lnTo>
                    <a:pt x="5589867" y="5070157"/>
                  </a:lnTo>
                  <a:lnTo>
                    <a:pt x="5589867" y="5009985"/>
                  </a:lnTo>
                  <a:lnTo>
                    <a:pt x="5312816" y="5009985"/>
                  </a:lnTo>
                  <a:lnTo>
                    <a:pt x="5312816" y="4932896"/>
                  </a:lnTo>
                  <a:lnTo>
                    <a:pt x="5242623" y="4932896"/>
                  </a:lnTo>
                  <a:lnTo>
                    <a:pt x="5242623" y="5173586"/>
                  </a:lnTo>
                  <a:lnTo>
                    <a:pt x="5242788" y="5182806"/>
                  </a:lnTo>
                  <a:lnTo>
                    <a:pt x="5270906" y="5211013"/>
                  </a:lnTo>
                  <a:lnTo>
                    <a:pt x="5280850" y="5211191"/>
                  </a:lnTo>
                  <a:lnTo>
                    <a:pt x="5622455" y="5211191"/>
                  </a:lnTo>
                  <a:lnTo>
                    <a:pt x="5659272" y="5189169"/>
                  </a:lnTo>
                  <a:lnTo>
                    <a:pt x="5660695" y="5173586"/>
                  </a:lnTo>
                  <a:lnTo>
                    <a:pt x="5660695" y="5152898"/>
                  </a:lnTo>
                  <a:lnTo>
                    <a:pt x="5660695" y="5070157"/>
                  </a:lnTo>
                  <a:lnTo>
                    <a:pt x="5660695" y="5009985"/>
                  </a:lnTo>
                  <a:lnTo>
                    <a:pt x="5660695" y="4932896"/>
                  </a:lnTo>
                  <a:close/>
                </a:path>
                <a:path w="12176760" h="6274434">
                  <a:moveTo>
                    <a:pt x="5733402" y="5277624"/>
                  </a:moveTo>
                  <a:lnTo>
                    <a:pt x="5169281" y="5277624"/>
                  </a:lnTo>
                  <a:lnTo>
                    <a:pt x="5169281" y="5337175"/>
                  </a:lnTo>
                  <a:lnTo>
                    <a:pt x="5416245" y="5337175"/>
                  </a:lnTo>
                  <a:lnTo>
                    <a:pt x="5416245" y="5521452"/>
                  </a:lnTo>
                  <a:lnTo>
                    <a:pt x="5480177" y="5521452"/>
                  </a:lnTo>
                  <a:lnTo>
                    <a:pt x="5487695" y="5513933"/>
                  </a:lnTo>
                  <a:lnTo>
                    <a:pt x="5487695" y="5337175"/>
                  </a:lnTo>
                  <a:lnTo>
                    <a:pt x="5725871" y="5337175"/>
                  </a:lnTo>
                  <a:lnTo>
                    <a:pt x="5733402" y="5329656"/>
                  </a:lnTo>
                  <a:lnTo>
                    <a:pt x="5733402" y="5277624"/>
                  </a:lnTo>
                  <a:close/>
                </a:path>
                <a:path w="12176760" h="6274434">
                  <a:moveTo>
                    <a:pt x="5867705" y="3428898"/>
                  </a:moveTo>
                  <a:lnTo>
                    <a:pt x="5796877" y="3428898"/>
                  </a:lnTo>
                  <a:lnTo>
                    <a:pt x="5796877" y="3505987"/>
                  </a:lnTo>
                  <a:lnTo>
                    <a:pt x="5796877" y="3566160"/>
                  </a:lnTo>
                  <a:lnTo>
                    <a:pt x="5796877" y="3648900"/>
                  </a:lnTo>
                  <a:lnTo>
                    <a:pt x="5519839" y="3648900"/>
                  </a:lnTo>
                  <a:lnTo>
                    <a:pt x="5519839" y="3566160"/>
                  </a:lnTo>
                  <a:lnTo>
                    <a:pt x="5796877" y="3566160"/>
                  </a:lnTo>
                  <a:lnTo>
                    <a:pt x="5796877" y="3505987"/>
                  </a:lnTo>
                  <a:lnTo>
                    <a:pt x="5519839" y="3505987"/>
                  </a:lnTo>
                  <a:lnTo>
                    <a:pt x="5519839" y="3428898"/>
                  </a:lnTo>
                  <a:lnTo>
                    <a:pt x="5449633" y="3428898"/>
                  </a:lnTo>
                  <a:lnTo>
                    <a:pt x="5449633" y="3669588"/>
                  </a:lnTo>
                  <a:lnTo>
                    <a:pt x="5449798" y="3678809"/>
                  </a:lnTo>
                  <a:lnTo>
                    <a:pt x="5477916" y="3707015"/>
                  </a:lnTo>
                  <a:lnTo>
                    <a:pt x="5487873" y="3707193"/>
                  </a:lnTo>
                  <a:lnTo>
                    <a:pt x="5829478" y="3707193"/>
                  </a:lnTo>
                  <a:lnTo>
                    <a:pt x="5866295" y="3685171"/>
                  </a:lnTo>
                  <a:lnTo>
                    <a:pt x="5867705" y="3669588"/>
                  </a:lnTo>
                  <a:lnTo>
                    <a:pt x="5867705" y="3648900"/>
                  </a:lnTo>
                  <a:lnTo>
                    <a:pt x="5867705" y="3566160"/>
                  </a:lnTo>
                  <a:lnTo>
                    <a:pt x="5867705" y="3505987"/>
                  </a:lnTo>
                  <a:lnTo>
                    <a:pt x="5867705" y="3428898"/>
                  </a:lnTo>
                  <a:close/>
                </a:path>
                <a:path w="12176760" h="6274434">
                  <a:moveTo>
                    <a:pt x="5940412" y="3773627"/>
                  </a:moveTo>
                  <a:lnTo>
                    <a:pt x="5376303" y="3773627"/>
                  </a:lnTo>
                  <a:lnTo>
                    <a:pt x="5376303" y="3833177"/>
                  </a:lnTo>
                  <a:lnTo>
                    <a:pt x="5623255" y="3833177"/>
                  </a:lnTo>
                  <a:lnTo>
                    <a:pt x="5623255" y="4017454"/>
                  </a:lnTo>
                  <a:lnTo>
                    <a:pt x="5687187" y="4017454"/>
                  </a:lnTo>
                  <a:lnTo>
                    <a:pt x="5694718" y="4009936"/>
                  </a:lnTo>
                  <a:lnTo>
                    <a:pt x="5694718" y="3833177"/>
                  </a:lnTo>
                  <a:lnTo>
                    <a:pt x="5932894" y="3833177"/>
                  </a:lnTo>
                  <a:lnTo>
                    <a:pt x="5940412" y="3825659"/>
                  </a:lnTo>
                  <a:lnTo>
                    <a:pt x="5940412" y="3773627"/>
                  </a:lnTo>
                  <a:close/>
                </a:path>
                <a:path w="12176760" h="6274434">
                  <a:moveTo>
                    <a:pt x="6114491" y="4954829"/>
                  </a:moveTo>
                  <a:lnTo>
                    <a:pt x="5974715" y="4954829"/>
                  </a:lnTo>
                  <a:lnTo>
                    <a:pt x="5974715" y="4902174"/>
                  </a:lnTo>
                  <a:lnTo>
                    <a:pt x="5903252" y="4902174"/>
                  </a:lnTo>
                  <a:lnTo>
                    <a:pt x="5903252" y="4954829"/>
                  </a:lnTo>
                  <a:lnTo>
                    <a:pt x="5763488" y="4954829"/>
                  </a:lnTo>
                  <a:lnTo>
                    <a:pt x="5763488" y="5009362"/>
                  </a:lnTo>
                  <a:lnTo>
                    <a:pt x="6114491" y="5009362"/>
                  </a:lnTo>
                  <a:lnTo>
                    <a:pt x="6114491" y="4954829"/>
                  </a:lnTo>
                  <a:close/>
                </a:path>
                <a:path w="12176760" h="6274434">
                  <a:moveTo>
                    <a:pt x="6142698" y="5212448"/>
                  </a:moveTo>
                  <a:lnTo>
                    <a:pt x="6081179" y="5222926"/>
                  </a:lnTo>
                  <a:lnTo>
                    <a:pt x="6042025" y="5227828"/>
                  </a:lnTo>
                  <a:lnTo>
                    <a:pt x="5996178" y="5230507"/>
                  </a:lnTo>
                  <a:lnTo>
                    <a:pt x="5974080" y="5230622"/>
                  </a:lnTo>
                  <a:lnTo>
                    <a:pt x="5974080" y="5198656"/>
                  </a:lnTo>
                  <a:lnTo>
                    <a:pt x="6006452" y="5195417"/>
                  </a:lnTo>
                  <a:lnTo>
                    <a:pt x="6026188" y="5191557"/>
                  </a:lnTo>
                  <a:lnTo>
                    <a:pt x="6059957" y="5172011"/>
                  </a:lnTo>
                  <a:lnTo>
                    <a:pt x="6086932" y="5147881"/>
                  </a:lnTo>
                  <a:lnTo>
                    <a:pt x="6090158" y="5134724"/>
                  </a:lnTo>
                  <a:lnTo>
                    <a:pt x="6090209" y="5133467"/>
                  </a:lnTo>
                  <a:lnTo>
                    <a:pt x="6090666" y="5112156"/>
                  </a:lnTo>
                  <a:lnTo>
                    <a:pt x="6090031" y="5086451"/>
                  </a:lnTo>
                  <a:lnTo>
                    <a:pt x="6087135" y="5076431"/>
                  </a:lnTo>
                  <a:lnTo>
                    <a:pt x="6085573" y="5071021"/>
                  </a:lnTo>
                  <a:lnTo>
                    <a:pt x="6073483" y="5059705"/>
                  </a:lnTo>
                  <a:lnTo>
                    <a:pt x="6049924" y="5046345"/>
                  </a:lnTo>
                  <a:lnTo>
                    <a:pt x="6025299" y="5033657"/>
                  </a:lnTo>
                  <a:lnTo>
                    <a:pt x="6019216" y="5031651"/>
                  </a:lnTo>
                  <a:lnTo>
                    <a:pt x="6019216" y="5104003"/>
                  </a:lnTo>
                  <a:lnTo>
                    <a:pt x="6019216" y="5120310"/>
                  </a:lnTo>
                  <a:lnTo>
                    <a:pt x="5984354" y="5142598"/>
                  </a:lnTo>
                  <a:lnTo>
                    <a:pt x="5949378" y="5147856"/>
                  </a:lnTo>
                  <a:lnTo>
                    <a:pt x="5931459" y="5147843"/>
                  </a:lnTo>
                  <a:lnTo>
                    <a:pt x="5888583" y="5141684"/>
                  </a:lnTo>
                  <a:lnTo>
                    <a:pt x="5856249" y="5120932"/>
                  </a:lnTo>
                  <a:lnTo>
                    <a:pt x="5856249" y="5103380"/>
                  </a:lnTo>
                  <a:lnTo>
                    <a:pt x="5888583" y="5082629"/>
                  </a:lnTo>
                  <a:lnTo>
                    <a:pt x="5931459" y="5076456"/>
                  </a:lnTo>
                  <a:lnTo>
                    <a:pt x="5941492" y="5076431"/>
                  </a:lnTo>
                  <a:lnTo>
                    <a:pt x="5950407" y="5076469"/>
                  </a:lnTo>
                  <a:lnTo>
                    <a:pt x="5989142" y="5083391"/>
                  </a:lnTo>
                  <a:lnTo>
                    <a:pt x="6019216" y="5104003"/>
                  </a:lnTo>
                  <a:lnTo>
                    <a:pt x="6019216" y="5031651"/>
                  </a:lnTo>
                  <a:lnTo>
                    <a:pt x="6005665" y="5027142"/>
                  </a:lnTo>
                  <a:lnTo>
                    <a:pt x="5980735" y="5024742"/>
                  </a:lnTo>
                  <a:lnTo>
                    <a:pt x="5940234" y="5024399"/>
                  </a:lnTo>
                  <a:lnTo>
                    <a:pt x="5919863" y="5024488"/>
                  </a:lnTo>
                  <a:lnTo>
                    <a:pt x="5877242" y="5029733"/>
                  </a:lnTo>
                  <a:lnTo>
                    <a:pt x="5828042" y="5046027"/>
                  </a:lnTo>
                  <a:lnTo>
                    <a:pt x="5795759" y="5073294"/>
                  </a:lnTo>
                  <a:lnTo>
                    <a:pt x="5784278" y="5104003"/>
                  </a:lnTo>
                  <a:lnTo>
                    <a:pt x="5784367" y="5120932"/>
                  </a:lnTo>
                  <a:lnTo>
                    <a:pt x="5797791" y="5158778"/>
                  </a:lnTo>
                  <a:lnTo>
                    <a:pt x="5835942" y="5184102"/>
                  </a:lnTo>
                  <a:lnTo>
                    <a:pt x="5902007" y="5198021"/>
                  </a:lnTo>
                  <a:lnTo>
                    <a:pt x="5902007" y="5230622"/>
                  </a:lnTo>
                  <a:lnTo>
                    <a:pt x="5754713" y="5230622"/>
                  </a:lnTo>
                  <a:lnTo>
                    <a:pt x="5754713" y="5283898"/>
                  </a:lnTo>
                  <a:lnTo>
                    <a:pt x="5930836" y="5283898"/>
                  </a:lnTo>
                  <a:lnTo>
                    <a:pt x="5963234" y="5283784"/>
                  </a:lnTo>
                  <a:lnTo>
                    <a:pt x="6024969" y="5281904"/>
                  </a:lnTo>
                  <a:lnTo>
                    <a:pt x="6068339" y="5278996"/>
                  </a:lnTo>
                  <a:lnTo>
                    <a:pt x="6112713" y="5273230"/>
                  </a:lnTo>
                  <a:lnTo>
                    <a:pt x="6142698" y="5256314"/>
                  </a:lnTo>
                  <a:lnTo>
                    <a:pt x="6142698" y="5212448"/>
                  </a:lnTo>
                  <a:close/>
                </a:path>
                <a:path w="12176760" h="6274434">
                  <a:moveTo>
                    <a:pt x="6247371" y="5472557"/>
                  </a:moveTo>
                  <a:lnTo>
                    <a:pt x="5912663" y="5472557"/>
                  </a:lnTo>
                  <a:lnTo>
                    <a:pt x="5912663" y="5443105"/>
                  </a:lnTo>
                  <a:lnTo>
                    <a:pt x="6197219" y="5443105"/>
                  </a:lnTo>
                  <a:lnTo>
                    <a:pt x="6206820" y="5442940"/>
                  </a:lnTo>
                  <a:lnTo>
                    <a:pt x="6235281" y="5415800"/>
                  </a:lnTo>
                  <a:lnTo>
                    <a:pt x="6235458" y="5405488"/>
                  </a:lnTo>
                  <a:lnTo>
                    <a:pt x="6235458" y="5309590"/>
                  </a:lnTo>
                  <a:lnTo>
                    <a:pt x="5840577" y="5309590"/>
                  </a:lnTo>
                  <a:lnTo>
                    <a:pt x="5840577" y="5362245"/>
                  </a:lnTo>
                  <a:lnTo>
                    <a:pt x="6162751" y="5362245"/>
                  </a:lnTo>
                  <a:lnTo>
                    <a:pt x="6162751" y="5390451"/>
                  </a:lnTo>
                  <a:lnTo>
                    <a:pt x="5840577" y="5390451"/>
                  </a:lnTo>
                  <a:lnTo>
                    <a:pt x="5840577" y="5488864"/>
                  </a:lnTo>
                  <a:lnTo>
                    <a:pt x="5841174" y="5510593"/>
                  </a:lnTo>
                  <a:lnTo>
                    <a:pt x="5845353" y="5521769"/>
                  </a:lnTo>
                  <a:lnTo>
                    <a:pt x="5856706" y="5525871"/>
                  </a:lnTo>
                  <a:lnTo>
                    <a:pt x="5878817" y="5526468"/>
                  </a:lnTo>
                  <a:lnTo>
                    <a:pt x="6239840" y="5526468"/>
                  </a:lnTo>
                  <a:lnTo>
                    <a:pt x="6247371" y="5518950"/>
                  </a:lnTo>
                  <a:lnTo>
                    <a:pt x="6247371" y="5472557"/>
                  </a:lnTo>
                  <a:close/>
                </a:path>
                <a:path w="12176760" h="6274434">
                  <a:moveTo>
                    <a:pt x="6320079" y="5095862"/>
                  </a:moveTo>
                  <a:lnTo>
                    <a:pt x="6237960" y="5095862"/>
                  </a:lnTo>
                  <a:lnTo>
                    <a:pt x="6237960" y="4926000"/>
                  </a:lnTo>
                  <a:lnTo>
                    <a:pt x="6168390" y="4926000"/>
                  </a:lnTo>
                  <a:lnTo>
                    <a:pt x="6168390" y="5285778"/>
                  </a:lnTo>
                  <a:lnTo>
                    <a:pt x="6230442" y="5285778"/>
                  </a:lnTo>
                  <a:lnTo>
                    <a:pt x="6237960" y="5278259"/>
                  </a:lnTo>
                  <a:lnTo>
                    <a:pt x="6237960" y="5156035"/>
                  </a:lnTo>
                  <a:lnTo>
                    <a:pt x="6320079" y="5156035"/>
                  </a:lnTo>
                  <a:lnTo>
                    <a:pt x="6320079" y="5095862"/>
                  </a:lnTo>
                  <a:close/>
                </a:path>
                <a:path w="12176760" h="6274434">
                  <a:moveTo>
                    <a:pt x="6828295" y="5407533"/>
                  </a:moveTo>
                  <a:lnTo>
                    <a:pt x="6813359" y="5364746"/>
                  </a:lnTo>
                  <a:lnTo>
                    <a:pt x="6787045" y="5337073"/>
                  </a:lnTo>
                  <a:lnTo>
                    <a:pt x="6755701" y="5320487"/>
                  </a:lnTo>
                  <a:lnTo>
                    <a:pt x="6755701" y="5416778"/>
                  </a:lnTo>
                  <a:lnTo>
                    <a:pt x="6755511" y="5426011"/>
                  </a:lnTo>
                  <a:lnTo>
                    <a:pt x="6723240" y="5457253"/>
                  </a:lnTo>
                  <a:lnTo>
                    <a:pt x="6682511" y="5470004"/>
                  </a:lnTo>
                  <a:lnTo>
                    <a:pt x="6644170" y="5474678"/>
                  </a:lnTo>
                  <a:lnTo>
                    <a:pt x="6632562" y="5475033"/>
                  </a:lnTo>
                  <a:lnTo>
                    <a:pt x="6605803" y="5475021"/>
                  </a:lnTo>
                  <a:lnTo>
                    <a:pt x="6557480" y="5469521"/>
                  </a:lnTo>
                  <a:lnTo>
                    <a:pt x="6516751" y="5457114"/>
                  </a:lnTo>
                  <a:lnTo>
                    <a:pt x="6485826" y="5431193"/>
                  </a:lnTo>
                  <a:lnTo>
                    <a:pt x="6484290" y="5415521"/>
                  </a:lnTo>
                  <a:lnTo>
                    <a:pt x="6484467" y="5406288"/>
                  </a:lnTo>
                  <a:lnTo>
                    <a:pt x="6514592" y="5375186"/>
                  </a:lnTo>
                  <a:lnTo>
                    <a:pt x="6554622" y="5362778"/>
                  </a:lnTo>
                  <a:lnTo>
                    <a:pt x="6594183" y="5357660"/>
                  </a:lnTo>
                  <a:lnTo>
                    <a:pt x="6620307" y="5357228"/>
                  </a:lnTo>
                  <a:lnTo>
                    <a:pt x="6635547" y="5357279"/>
                  </a:lnTo>
                  <a:lnTo>
                    <a:pt x="6684873" y="5362778"/>
                  </a:lnTo>
                  <a:lnTo>
                    <a:pt x="6724726" y="5375173"/>
                  </a:lnTo>
                  <a:lnTo>
                    <a:pt x="6754241" y="5401615"/>
                  </a:lnTo>
                  <a:lnTo>
                    <a:pt x="6755701" y="5416778"/>
                  </a:lnTo>
                  <a:lnTo>
                    <a:pt x="6755701" y="5320487"/>
                  </a:lnTo>
                  <a:lnTo>
                    <a:pt x="6705244" y="5306771"/>
                  </a:lnTo>
                  <a:lnTo>
                    <a:pt x="6665709" y="5300472"/>
                  </a:lnTo>
                  <a:lnTo>
                    <a:pt x="6620307" y="5299570"/>
                  </a:lnTo>
                  <a:lnTo>
                    <a:pt x="6592532" y="5299684"/>
                  </a:lnTo>
                  <a:lnTo>
                    <a:pt x="6535064" y="5306771"/>
                  </a:lnTo>
                  <a:lnTo>
                    <a:pt x="6485788" y="5319954"/>
                  </a:lnTo>
                  <a:lnTo>
                    <a:pt x="6443243" y="5343753"/>
                  </a:lnTo>
                  <a:lnTo>
                    <a:pt x="6417945" y="5377891"/>
                  </a:lnTo>
                  <a:lnTo>
                    <a:pt x="6411709" y="5407533"/>
                  </a:lnTo>
                  <a:lnTo>
                    <a:pt x="6411823" y="5433784"/>
                  </a:lnTo>
                  <a:lnTo>
                    <a:pt x="6435763" y="5479961"/>
                  </a:lnTo>
                  <a:lnTo>
                    <a:pt x="6469253" y="5503583"/>
                  </a:lnTo>
                  <a:lnTo>
                    <a:pt x="6512534" y="5521122"/>
                  </a:lnTo>
                  <a:lnTo>
                    <a:pt x="6557899" y="5529694"/>
                  </a:lnTo>
                  <a:lnTo>
                    <a:pt x="6620307" y="5532729"/>
                  </a:lnTo>
                  <a:lnTo>
                    <a:pt x="6647726" y="5532615"/>
                  </a:lnTo>
                  <a:lnTo>
                    <a:pt x="6705244" y="5525211"/>
                  </a:lnTo>
                  <a:lnTo>
                    <a:pt x="6754685" y="5511597"/>
                  </a:lnTo>
                  <a:lnTo>
                    <a:pt x="6796786" y="5487327"/>
                  </a:lnTo>
                  <a:lnTo>
                    <a:pt x="6807162" y="5475071"/>
                  </a:lnTo>
                  <a:lnTo>
                    <a:pt x="6813359" y="5466296"/>
                  </a:lnTo>
                  <a:lnTo>
                    <a:pt x="6822059" y="5453164"/>
                  </a:lnTo>
                  <a:lnTo>
                    <a:pt x="6826529" y="5443499"/>
                  </a:lnTo>
                  <a:lnTo>
                    <a:pt x="6828168" y="5432539"/>
                  </a:lnTo>
                  <a:lnTo>
                    <a:pt x="6828295" y="5407533"/>
                  </a:lnTo>
                  <a:close/>
                </a:path>
                <a:path w="12176760" h="6274434">
                  <a:moveTo>
                    <a:pt x="6899237" y="5214328"/>
                  </a:moveTo>
                  <a:lnTo>
                    <a:pt x="6654152" y="5214328"/>
                  </a:lnTo>
                  <a:lnTo>
                    <a:pt x="6654152" y="5151640"/>
                  </a:lnTo>
                  <a:lnTo>
                    <a:pt x="6825894" y="5151640"/>
                  </a:lnTo>
                  <a:lnTo>
                    <a:pt x="6825894" y="5092103"/>
                  </a:lnTo>
                  <a:lnTo>
                    <a:pt x="6486169" y="5092103"/>
                  </a:lnTo>
                  <a:lnTo>
                    <a:pt x="6486169" y="4994948"/>
                  </a:lnTo>
                  <a:lnTo>
                    <a:pt x="6819633" y="4994948"/>
                  </a:lnTo>
                  <a:lnTo>
                    <a:pt x="6819633" y="4937277"/>
                  </a:lnTo>
                  <a:lnTo>
                    <a:pt x="6452324" y="4937277"/>
                  </a:lnTo>
                  <a:lnTo>
                    <a:pt x="6442735" y="4937442"/>
                  </a:lnTo>
                  <a:lnTo>
                    <a:pt x="6414262" y="4965306"/>
                  </a:lnTo>
                  <a:lnTo>
                    <a:pt x="6414097" y="4974882"/>
                  </a:lnTo>
                  <a:lnTo>
                    <a:pt x="6414097" y="5114036"/>
                  </a:lnTo>
                  <a:lnTo>
                    <a:pt x="6437719" y="5150307"/>
                  </a:lnTo>
                  <a:lnTo>
                    <a:pt x="6452324" y="5151640"/>
                  </a:lnTo>
                  <a:lnTo>
                    <a:pt x="6582702" y="5151640"/>
                  </a:lnTo>
                  <a:lnTo>
                    <a:pt x="6582702" y="5214328"/>
                  </a:lnTo>
                  <a:lnTo>
                    <a:pt x="6334493" y="5214328"/>
                  </a:lnTo>
                  <a:lnTo>
                    <a:pt x="6334493" y="5273243"/>
                  </a:lnTo>
                  <a:lnTo>
                    <a:pt x="6891706" y="5273243"/>
                  </a:lnTo>
                  <a:lnTo>
                    <a:pt x="6899237" y="5265725"/>
                  </a:lnTo>
                  <a:lnTo>
                    <a:pt x="6899237" y="5214328"/>
                  </a:lnTo>
                  <a:close/>
                </a:path>
                <a:path w="12176760" h="6274434">
                  <a:moveTo>
                    <a:pt x="7611758" y="5112778"/>
                  </a:moveTo>
                  <a:lnTo>
                    <a:pt x="7564272" y="5100002"/>
                  </a:lnTo>
                  <a:lnTo>
                    <a:pt x="7512063" y="5079377"/>
                  </a:lnTo>
                  <a:lnTo>
                    <a:pt x="7461415" y="5048224"/>
                  </a:lnTo>
                  <a:lnTo>
                    <a:pt x="7428700" y="5018735"/>
                  </a:lnTo>
                  <a:lnTo>
                    <a:pt x="7414323" y="4992433"/>
                  </a:lnTo>
                  <a:lnTo>
                    <a:pt x="7575410" y="4992433"/>
                  </a:lnTo>
                  <a:lnTo>
                    <a:pt x="7575410" y="4936033"/>
                  </a:lnTo>
                  <a:lnTo>
                    <a:pt x="7167359" y="4936033"/>
                  </a:lnTo>
                  <a:lnTo>
                    <a:pt x="7167359" y="4992433"/>
                  </a:lnTo>
                  <a:lnTo>
                    <a:pt x="7329703" y="4992433"/>
                  </a:lnTo>
                  <a:lnTo>
                    <a:pt x="7326566" y="4998085"/>
                  </a:lnTo>
                  <a:lnTo>
                    <a:pt x="7302119" y="5032908"/>
                  </a:lnTo>
                  <a:lnTo>
                    <a:pt x="7258875" y="5062321"/>
                  </a:lnTo>
                  <a:lnTo>
                    <a:pt x="7208025" y="5090020"/>
                  </a:lnTo>
                  <a:lnTo>
                    <a:pt x="7130377" y="5112778"/>
                  </a:lnTo>
                  <a:lnTo>
                    <a:pt x="7170496" y="5161673"/>
                  </a:lnTo>
                  <a:lnTo>
                    <a:pt x="7240371" y="5137239"/>
                  </a:lnTo>
                  <a:lnTo>
                    <a:pt x="7295388" y="5109819"/>
                  </a:lnTo>
                  <a:lnTo>
                    <a:pt x="7330643" y="5086451"/>
                  </a:lnTo>
                  <a:lnTo>
                    <a:pt x="7361275" y="5060454"/>
                  </a:lnTo>
                  <a:lnTo>
                    <a:pt x="7371067" y="5048224"/>
                  </a:lnTo>
                  <a:lnTo>
                    <a:pt x="7381227" y="5059731"/>
                  </a:lnTo>
                  <a:lnTo>
                    <a:pt x="7411809" y="5085207"/>
                  </a:lnTo>
                  <a:lnTo>
                    <a:pt x="7446759" y="5108689"/>
                  </a:lnTo>
                  <a:lnTo>
                    <a:pt x="7490320" y="5131778"/>
                  </a:lnTo>
                  <a:lnTo>
                    <a:pt x="7535570" y="5150129"/>
                  </a:lnTo>
                  <a:lnTo>
                    <a:pt x="7572896" y="5161673"/>
                  </a:lnTo>
                  <a:lnTo>
                    <a:pt x="7611758" y="5112778"/>
                  </a:lnTo>
                  <a:close/>
                </a:path>
                <a:path w="12176760" h="6274434">
                  <a:moveTo>
                    <a:pt x="7651242" y="5189880"/>
                  </a:moveTo>
                  <a:lnTo>
                    <a:pt x="7086511" y="5189880"/>
                  </a:lnTo>
                  <a:lnTo>
                    <a:pt x="7086511" y="5249418"/>
                  </a:lnTo>
                  <a:lnTo>
                    <a:pt x="7334720" y="5249418"/>
                  </a:lnTo>
                  <a:lnTo>
                    <a:pt x="7334720" y="5302072"/>
                  </a:lnTo>
                  <a:lnTo>
                    <a:pt x="7284009" y="5305437"/>
                  </a:lnTo>
                  <a:lnTo>
                    <a:pt x="7230529" y="5319573"/>
                  </a:lnTo>
                  <a:lnTo>
                    <a:pt x="7176998" y="5354866"/>
                  </a:lnTo>
                  <a:lnTo>
                    <a:pt x="7157961" y="5417401"/>
                  </a:lnTo>
                  <a:lnTo>
                    <a:pt x="7158812" y="5450840"/>
                  </a:lnTo>
                  <a:lnTo>
                    <a:pt x="7180961" y="5485981"/>
                  </a:lnTo>
                  <a:lnTo>
                    <a:pt x="7245629" y="5520931"/>
                  </a:lnTo>
                  <a:lnTo>
                    <a:pt x="7309536" y="5532894"/>
                  </a:lnTo>
                  <a:lnTo>
                    <a:pt x="7369810" y="5533364"/>
                  </a:lnTo>
                  <a:lnTo>
                    <a:pt x="7430097" y="5532882"/>
                  </a:lnTo>
                  <a:lnTo>
                    <a:pt x="7493876" y="5520537"/>
                  </a:lnTo>
                  <a:lnTo>
                    <a:pt x="7558176" y="5484520"/>
                  </a:lnTo>
                  <a:lnTo>
                    <a:pt x="7580147" y="5449925"/>
                  </a:lnTo>
                  <a:lnTo>
                    <a:pt x="7581049" y="5417401"/>
                  </a:lnTo>
                  <a:lnTo>
                    <a:pt x="7580350" y="5387581"/>
                  </a:lnTo>
                  <a:lnTo>
                    <a:pt x="7575448" y="5369255"/>
                  </a:lnTo>
                  <a:lnTo>
                    <a:pt x="7564907" y="5357863"/>
                  </a:lnTo>
                  <a:lnTo>
                    <a:pt x="7562139" y="5354866"/>
                  </a:lnTo>
                  <a:lnTo>
                    <a:pt x="7536231" y="5336857"/>
                  </a:lnTo>
                  <a:lnTo>
                    <a:pt x="7509586" y="5319979"/>
                  </a:lnTo>
                  <a:lnTo>
                    <a:pt x="7509586" y="5417401"/>
                  </a:lnTo>
                  <a:lnTo>
                    <a:pt x="7509078" y="5432514"/>
                  </a:lnTo>
                  <a:lnTo>
                    <a:pt x="7476376" y="5459082"/>
                  </a:lnTo>
                  <a:lnTo>
                    <a:pt x="7438136" y="5473065"/>
                  </a:lnTo>
                  <a:lnTo>
                    <a:pt x="7399769" y="5474906"/>
                  </a:lnTo>
                  <a:lnTo>
                    <a:pt x="7326897" y="5474817"/>
                  </a:lnTo>
                  <a:lnTo>
                    <a:pt x="7283615" y="5468455"/>
                  </a:lnTo>
                  <a:lnTo>
                    <a:pt x="7244054" y="5449925"/>
                  </a:lnTo>
                  <a:lnTo>
                    <a:pt x="7230046" y="5417401"/>
                  </a:lnTo>
                  <a:lnTo>
                    <a:pt x="7230567" y="5402643"/>
                  </a:lnTo>
                  <a:lnTo>
                    <a:pt x="7263574" y="5375097"/>
                  </a:lnTo>
                  <a:lnTo>
                    <a:pt x="7302005" y="5360009"/>
                  </a:lnTo>
                  <a:lnTo>
                    <a:pt x="7369810" y="5357863"/>
                  </a:lnTo>
                  <a:lnTo>
                    <a:pt x="7412736" y="5358130"/>
                  </a:lnTo>
                  <a:lnTo>
                    <a:pt x="7456017" y="5365127"/>
                  </a:lnTo>
                  <a:lnTo>
                    <a:pt x="7495578" y="5385447"/>
                  </a:lnTo>
                  <a:lnTo>
                    <a:pt x="7509586" y="5417401"/>
                  </a:lnTo>
                  <a:lnTo>
                    <a:pt x="7509586" y="5319979"/>
                  </a:lnTo>
                  <a:lnTo>
                    <a:pt x="7508964" y="5319573"/>
                  </a:lnTo>
                  <a:lnTo>
                    <a:pt x="7486205" y="5310187"/>
                  </a:lnTo>
                  <a:lnTo>
                    <a:pt x="7455624" y="5305437"/>
                  </a:lnTo>
                  <a:lnTo>
                    <a:pt x="7404913" y="5302072"/>
                  </a:lnTo>
                  <a:lnTo>
                    <a:pt x="7404913" y="5249418"/>
                  </a:lnTo>
                  <a:lnTo>
                    <a:pt x="7640587" y="5249418"/>
                  </a:lnTo>
                  <a:lnTo>
                    <a:pt x="7650620" y="5245659"/>
                  </a:lnTo>
                  <a:lnTo>
                    <a:pt x="7651242" y="5236883"/>
                  </a:lnTo>
                  <a:lnTo>
                    <a:pt x="7651242" y="5189880"/>
                  </a:lnTo>
                  <a:close/>
                </a:path>
                <a:path w="12176760" h="6274434">
                  <a:moveTo>
                    <a:pt x="8174482" y="5238381"/>
                  </a:moveTo>
                  <a:lnTo>
                    <a:pt x="8162366" y="5189880"/>
                  </a:lnTo>
                  <a:lnTo>
                    <a:pt x="8142999" y="5155400"/>
                  </a:lnTo>
                  <a:lnTo>
                    <a:pt x="8115554" y="5128336"/>
                  </a:lnTo>
                  <a:lnTo>
                    <a:pt x="8105534" y="5120551"/>
                  </a:lnTo>
                  <a:lnTo>
                    <a:pt x="8105534" y="5238381"/>
                  </a:lnTo>
                  <a:lnTo>
                    <a:pt x="8105495" y="5262118"/>
                  </a:lnTo>
                  <a:lnTo>
                    <a:pt x="8094078" y="5299126"/>
                  </a:lnTo>
                  <a:lnTo>
                    <a:pt x="8066151" y="5330825"/>
                  </a:lnTo>
                  <a:lnTo>
                    <a:pt x="8024381" y="5345214"/>
                  </a:lnTo>
                  <a:lnTo>
                    <a:pt x="8022679" y="5345239"/>
                  </a:lnTo>
                  <a:lnTo>
                    <a:pt x="8001736" y="5345214"/>
                  </a:lnTo>
                  <a:lnTo>
                    <a:pt x="7960779" y="5331409"/>
                  </a:lnTo>
                  <a:lnTo>
                    <a:pt x="7932306" y="5299748"/>
                  </a:lnTo>
                  <a:lnTo>
                    <a:pt x="7920850" y="5262118"/>
                  </a:lnTo>
                  <a:lnTo>
                    <a:pt x="7920850" y="5237658"/>
                  </a:lnTo>
                  <a:lnTo>
                    <a:pt x="7935188" y="5196649"/>
                  </a:lnTo>
                  <a:lnTo>
                    <a:pt x="7965922" y="5167477"/>
                  </a:lnTo>
                  <a:lnTo>
                    <a:pt x="8012874" y="5155400"/>
                  </a:lnTo>
                  <a:lnTo>
                    <a:pt x="8025473" y="5155527"/>
                  </a:lnTo>
                  <a:lnTo>
                    <a:pt x="8061579" y="5167973"/>
                  </a:lnTo>
                  <a:lnTo>
                    <a:pt x="8091818" y="5197868"/>
                  </a:lnTo>
                  <a:lnTo>
                    <a:pt x="8105534" y="5238381"/>
                  </a:lnTo>
                  <a:lnTo>
                    <a:pt x="8105534" y="5120551"/>
                  </a:lnTo>
                  <a:lnTo>
                    <a:pt x="8059369" y="5099888"/>
                  </a:lnTo>
                  <a:lnTo>
                    <a:pt x="8012874" y="5094605"/>
                  </a:lnTo>
                  <a:lnTo>
                    <a:pt x="7991767" y="5094795"/>
                  </a:lnTo>
                  <a:lnTo>
                    <a:pt x="7947685" y="5106822"/>
                  </a:lnTo>
                  <a:lnTo>
                    <a:pt x="7909573" y="5127587"/>
                  </a:lnTo>
                  <a:lnTo>
                    <a:pt x="7876197" y="5161356"/>
                  </a:lnTo>
                  <a:lnTo>
                    <a:pt x="7856194" y="5205425"/>
                  </a:lnTo>
                  <a:lnTo>
                    <a:pt x="7851267" y="5238381"/>
                  </a:lnTo>
                  <a:lnTo>
                    <a:pt x="7851343" y="5268442"/>
                  </a:lnTo>
                  <a:lnTo>
                    <a:pt x="7862760" y="5310530"/>
                  </a:lnTo>
                  <a:lnTo>
                    <a:pt x="7883169" y="5347601"/>
                  </a:lnTo>
                  <a:lnTo>
                    <a:pt x="7918031" y="5380545"/>
                  </a:lnTo>
                  <a:lnTo>
                    <a:pt x="7964525" y="5400967"/>
                  </a:lnTo>
                  <a:lnTo>
                    <a:pt x="8012874" y="5406123"/>
                  </a:lnTo>
                  <a:lnTo>
                    <a:pt x="8034363" y="5405920"/>
                  </a:lnTo>
                  <a:lnTo>
                    <a:pt x="8079321" y="5393588"/>
                  </a:lnTo>
                  <a:lnTo>
                    <a:pt x="8117789" y="5372125"/>
                  </a:lnTo>
                  <a:lnTo>
                    <a:pt x="8150225" y="5336933"/>
                  </a:lnTo>
                  <a:lnTo>
                    <a:pt x="8169694" y="5292293"/>
                  </a:lnTo>
                  <a:lnTo>
                    <a:pt x="8174406" y="5267718"/>
                  </a:lnTo>
                  <a:lnTo>
                    <a:pt x="8174482" y="5238381"/>
                  </a:lnTo>
                  <a:close/>
                </a:path>
                <a:path w="12176760" h="6274434">
                  <a:moveTo>
                    <a:pt x="8195894" y="5008740"/>
                  </a:moveTo>
                  <a:lnTo>
                    <a:pt x="8049857" y="5008740"/>
                  </a:lnTo>
                  <a:lnTo>
                    <a:pt x="8049857" y="4924120"/>
                  </a:lnTo>
                  <a:lnTo>
                    <a:pt x="7977772" y="4924120"/>
                  </a:lnTo>
                  <a:lnTo>
                    <a:pt x="7977772" y="5008740"/>
                  </a:lnTo>
                  <a:lnTo>
                    <a:pt x="7833614" y="5008740"/>
                  </a:lnTo>
                  <a:lnTo>
                    <a:pt x="7833614" y="5068278"/>
                  </a:lnTo>
                  <a:lnTo>
                    <a:pt x="8195894" y="5068278"/>
                  </a:lnTo>
                  <a:lnTo>
                    <a:pt x="8195894" y="5008740"/>
                  </a:lnTo>
                  <a:close/>
                </a:path>
                <a:path w="12176760" h="6274434">
                  <a:moveTo>
                    <a:pt x="8403996" y="5163553"/>
                  </a:moveTo>
                  <a:lnTo>
                    <a:pt x="8317497" y="5163553"/>
                  </a:lnTo>
                  <a:lnTo>
                    <a:pt x="8317497" y="4924120"/>
                  </a:lnTo>
                  <a:lnTo>
                    <a:pt x="8247926" y="4924120"/>
                  </a:lnTo>
                  <a:lnTo>
                    <a:pt x="8247926" y="5521452"/>
                  </a:lnTo>
                  <a:lnTo>
                    <a:pt x="8309978" y="5521452"/>
                  </a:lnTo>
                  <a:lnTo>
                    <a:pt x="8317497" y="5513933"/>
                  </a:lnTo>
                  <a:lnTo>
                    <a:pt x="8317497" y="5223726"/>
                  </a:lnTo>
                  <a:lnTo>
                    <a:pt x="8403996" y="5223726"/>
                  </a:lnTo>
                  <a:lnTo>
                    <a:pt x="8403996" y="5163553"/>
                  </a:lnTo>
                  <a:close/>
                </a:path>
                <a:path w="12176760" h="6274434">
                  <a:moveTo>
                    <a:pt x="8786343" y="5293931"/>
                  </a:moveTo>
                  <a:lnTo>
                    <a:pt x="8741816" y="5300510"/>
                  </a:lnTo>
                  <a:lnTo>
                    <a:pt x="8684133" y="5306746"/>
                  </a:lnTo>
                  <a:lnTo>
                    <a:pt x="8604860" y="5311635"/>
                  </a:lnTo>
                  <a:lnTo>
                    <a:pt x="8553806" y="5313286"/>
                  </a:lnTo>
                  <a:lnTo>
                    <a:pt x="8512429" y="5313350"/>
                  </a:lnTo>
                  <a:lnTo>
                    <a:pt x="8512429" y="4942294"/>
                  </a:lnTo>
                  <a:lnTo>
                    <a:pt x="8442236" y="4942294"/>
                  </a:lnTo>
                  <a:lnTo>
                    <a:pt x="8442236" y="5336552"/>
                  </a:lnTo>
                  <a:lnTo>
                    <a:pt x="8442401" y="5346141"/>
                  </a:lnTo>
                  <a:lnTo>
                    <a:pt x="8470875" y="5373992"/>
                  </a:lnTo>
                  <a:lnTo>
                    <a:pt x="8480463" y="5374157"/>
                  </a:lnTo>
                  <a:lnTo>
                    <a:pt x="8519135" y="5374043"/>
                  </a:lnTo>
                  <a:lnTo>
                    <a:pt x="8601900" y="5372074"/>
                  </a:lnTo>
                  <a:lnTo>
                    <a:pt x="8666442" y="5368252"/>
                  </a:lnTo>
                  <a:lnTo>
                    <a:pt x="8741740" y="5360238"/>
                  </a:lnTo>
                  <a:lnTo>
                    <a:pt x="8786343" y="5352212"/>
                  </a:lnTo>
                  <a:lnTo>
                    <a:pt x="8786343" y="5313350"/>
                  </a:lnTo>
                  <a:lnTo>
                    <a:pt x="8786343" y="5293931"/>
                  </a:lnTo>
                  <a:close/>
                </a:path>
                <a:path w="12176760" h="6274434">
                  <a:moveTo>
                    <a:pt x="8974379" y="5095862"/>
                  </a:moveTo>
                  <a:lnTo>
                    <a:pt x="8894153" y="5095862"/>
                  </a:lnTo>
                  <a:lnTo>
                    <a:pt x="8894153" y="4924742"/>
                  </a:lnTo>
                  <a:lnTo>
                    <a:pt x="8822690" y="4924742"/>
                  </a:lnTo>
                  <a:lnTo>
                    <a:pt x="8822690" y="5521452"/>
                  </a:lnTo>
                  <a:lnTo>
                    <a:pt x="8886622" y="5521452"/>
                  </a:lnTo>
                  <a:lnTo>
                    <a:pt x="8894153" y="5513933"/>
                  </a:lnTo>
                  <a:lnTo>
                    <a:pt x="8894153" y="5155400"/>
                  </a:lnTo>
                  <a:lnTo>
                    <a:pt x="8974379" y="5155400"/>
                  </a:lnTo>
                  <a:lnTo>
                    <a:pt x="8974379" y="5095862"/>
                  </a:lnTo>
                  <a:close/>
                </a:path>
                <a:path w="12176760" h="6274434">
                  <a:moveTo>
                    <a:pt x="9364777" y="5150866"/>
                  </a:moveTo>
                  <a:lnTo>
                    <a:pt x="9360903" y="5110264"/>
                  </a:lnTo>
                  <a:lnTo>
                    <a:pt x="9349727" y="5062753"/>
                  </a:lnTo>
                  <a:lnTo>
                    <a:pt x="9326321" y="5013744"/>
                  </a:lnTo>
                  <a:lnTo>
                    <a:pt x="9293796" y="4973066"/>
                  </a:lnTo>
                  <a:lnTo>
                    <a:pt x="9292704" y="4972342"/>
                  </a:lnTo>
                  <a:lnTo>
                    <a:pt x="9292704" y="5150866"/>
                  </a:lnTo>
                  <a:lnTo>
                    <a:pt x="9292704" y="5185473"/>
                  </a:lnTo>
                  <a:lnTo>
                    <a:pt x="9287142" y="5229364"/>
                  </a:lnTo>
                  <a:lnTo>
                    <a:pt x="9276829" y="5268633"/>
                  </a:lnTo>
                  <a:lnTo>
                    <a:pt x="9258160" y="5304028"/>
                  </a:lnTo>
                  <a:lnTo>
                    <a:pt x="9223134" y="5330469"/>
                  </a:lnTo>
                  <a:lnTo>
                    <a:pt x="9200655" y="5332158"/>
                  </a:lnTo>
                  <a:lnTo>
                    <a:pt x="9186608" y="5331955"/>
                  </a:lnTo>
                  <a:lnTo>
                    <a:pt x="9149448" y="5310530"/>
                  </a:lnTo>
                  <a:lnTo>
                    <a:pt x="9124467" y="5268633"/>
                  </a:lnTo>
                  <a:lnTo>
                    <a:pt x="9114460" y="5229364"/>
                  </a:lnTo>
                  <a:lnTo>
                    <a:pt x="9109215" y="5185473"/>
                  </a:lnTo>
                  <a:lnTo>
                    <a:pt x="9109215" y="5150866"/>
                  </a:lnTo>
                  <a:lnTo>
                    <a:pt x="9114155" y="5112778"/>
                  </a:lnTo>
                  <a:lnTo>
                    <a:pt x="9123718" y="5074704"/>
                  </a:lnTo>
                  <a:lnTo>
                    <a:pt x="9141930" y="5036705"/>
                  </a:lnTo>
                  <a:lnTo>
                    <a:pt x="9169184" y="5009972"/>
                  </a:lnTo>
                  <a:lnTo>
                    <a:pt x="9200655" y="5003089"/>
                  </a:lnTo>
                  <a:lnTo>
                    <a:pt x="9215056" y="5003343"/>
                  </a:lnTo>
                  <a:lnTo>
                    <a:pt x="9252966" y="5029200"/>
                  </a:lnTo>
                  <a:lnTo>
                    <a:pt x="9278074" y="5074704"/>
                  </a:lnTo>
                  <a:lnTo>
                    <a:pt x="9287777" y="5112778"/>
                  </a:lnTo>
                  <a:lnTo>
                    <a:pt x="9292704" y="5150866"/>
                  </a:lnTo>
                  <a:lnTo>
                    <a:pt x="9292704" y="4972342"/>
                  </a:lnTo>
                  <a:lnTo>
                    <a:pt x="9256928" y="4949012"/>
                  </a:lnTo>
                  <a:lnTo>
                    <a:pt x="9200655" y="4940414"/>
                  </a:lnTo>
                  <a:lnTo>
                    <a:pt x="9175166" y="4940732"/>
                  </a:lnTo>
                  <a:lnTo>
                    <a:pt x="9126372" y="4960785"/>
                  </a:lnTo>
                  <a:lnTo>
                    <a:pt x="9087498" y="4994592"/>
                  </a:lnTo>
                  <a:lnTo>
                    <a:pt x="9064041" y="5033213"/>
                  </a:lnTo>
                  <a:lnTo>
                    <a:pt x="9046464" y="5086451"/>
                  </a:lnTo>
                  <a:lnTo>
                    <a:pt x="9038234" y="5126494"/>
                  </a:lnTo>
                  <a:lnTo>
                    <a:pt x="9037155" y="5150866"/>
                  </a:lnTo>
                  <a:lnTo>
                    <a:pt x="9037206" y="5193157"/>
                  </a:lnTo>
                  <a:lnTo>
                    <a:pt x="9046464" y="5253190"/>
                  </a:lnTo>
                  <a:lnTo>
                    <a:pt x="9057195" y="5293334"/>
                  </a:lnTo>
                  <a:lnTo>
                    <a:pt x="9087993" y="5344795"/>
                  </a:lnTo>
                  <a:lnTo>
                    <a:pt x="9126690" y="5376354"/>
                  </a:lnTo>
                  <a:lnTo>
                    <a:pt x="9175166" y="5394553"/>
                  </a:lnTo>
                  <a:lnTo>
                    <a:pt x="9200655" y="5394833"/>
                  </a:lnTo>
                  <a:lnTo>
                    <a:pt x="9226131" y="5394553"/>
                  </a:lnTo>
                  <a:lnTo>
                    <a:pt x="9274924" y="5376354"/>
                  </a:lnTo>
                  <a:lnTo>
                    <a:pt x="9313926" y="5344795"/>
                  </a:lnTo>
                  <a:lnTo>
                    <a:pt x="9337751" y="5307254"/>
                  </a:lnTo>
                  <a:lnTo>
                    <a:pt x="9355468" y="5253190"/>
                  </a:lnTo>
                  <a:lnTo>
                    <a:pt x="9363697" y="5211267"/>
                  </a:lnTo>
                  <a:lnTo>
                    <a:pt x="9364726" y="5193157"/>
                  </a:lnTo>
                  <a:lnTo>
                    <a:pt x="9364777" y="5150866"/>
                  </a:lnTo>
                  <a:close/>
                </a:path>
                <a:path w="12176760" h="6274434">
                  <a:moveTo>
                    <a:pt x="9514040" y="4924120"/>
                  </a:moveTo>
                  <a:lnTo>
                    <a:pt x="9442590" y="4924120"/>
                  </a:lnTo>
                  <a:lnTo>
                    <a:pt x="9442590" y="5521452"/>
                  </a:lnTo>
                  <a:lnTo>
                    <a:pt x="9506521" y="5521452"/>
                  </a:lnTo>
                  <a:lnTo>
                    <a:pt x="9514040" y="5513933"/>
                  </a:lnTo>
                  <a:lnTo>
                    <a:pt x="9514040" y="4924120"/>
                  </a:lnTo>
                  <a:close/>
                </a:path>
                <a:path w="12176760" h="6274434">
                  <a:moveTo>
                    <a:pt x="10082543" y="4992433"/>
                  </a:moveTo>
                  <a:lnTo>
                    <a:pt x="10059937" y="4956162"/>
                  </a:lnTo>
                  <a:lnTo>
                    <a:pt x="10044316" y="4954829"/>
                  </a:lnTo>
                  <a:lnTo>
                    <a:pt x="9658210" y="4954829"/>
                  </a:lnTo>
                  <a:lnTo>
                    <a:pt x="9658210" y="5015001"/>
                  </a:lnTo>
                  <a:lnTo>
                    <a:pt x="10010470" y="5015001"/>
                  </a:lnTo>
                  <a:lnTo>
                    <a:pt x="10010394" y="5122634"/>
                  </a:lnTo>
                  <a:lnTo>
                    <a:pt x="10006076" y="5162296"/>
                  </a:lnTo>
                  <a:lnTo>
                    <a:pt x="9998723" y="5204345"/>
                  </a:lnTo>
                  <a:lnTo>
                    <a:pt x="9987077" y="5250878"/>
                  </a:lnTo>
                  <a:lnTo>
                    <a:pt x="9973285" y="5292598"/>
                  </a:lnTo>
                  <a:lnTo>
                    <a:pt x="9960953" y="5319001"/>
                  </a:lnTo>
                  <a:lnTo>
                    <a:pt x="10029901" y="5319001"/>
                  </a:lnTo>
                  <a:lnTo>
                    <a:pt x="10051517" y="5273865"/>
                  </a:lnTo>
                  <a:lnTo>
                    <a:pt x="10063988" y="5235664"/>
                  </a:lnTo>
                  <a:lnTo>
                    <a:pt x="10074631" y="5189207"/>
                  </a:lnTo>
                  <a:lnTo>
                    <a:pt x="10080955" y="5142369"/>
                  </a:lnTo>
                  <a:lnTo>
                    <a:pt x="10082492" y="5120221"/>
                  </a:lnTo>
                  <a:lnTo>
                    <a:pt x="10082543" y="4992433"/>
                  </a:lnTo>
                  <a:close/>
                </a:path>
                <a:path w="12176760" h="6274434">
                  <a:moveTo>
                    <a:pt x="10154006" y="5384812"/>
                  </a:moveTo>
                  <a:lnTo>
                    <a:pt x="9855022" y="5384812"/>
                  </a:lnTo>
                  <a:lnTo>
                    <a:pt x="9855022" y="5139741"/>
                  </a:lnTo>
                  <a:lnTo>
                    <a:pt x="9783572" y="5139741"/>
                  </a:lnTo>
                  <a:lnTo>
                    <a:pt x="9783572" y="5384812"/>
                  </a:lnTo>
                  <a:lnTo>
                    <a:pt x="9588005" y="5384812"/>
                  </a:lnTo>
                  <a:lnTo>
                    <a:pt x="9588005" y="5444985"/>
                  </a:lnTo>
                  <a:lnTo>
                    <a:pt x="10146474" y="5444985"/>
                  </a:lnTo>
                  <a:lnTo>
                    <a:pt x="10154006" y="5437467"/>
                  </a:lnTo>
                  <a:lnTo>
                    <a:pt x="10154006" y="5384812"/>
                  </a:lnTo>
                  <a:close/>
                </a:path>
                <a:path w="12176760" h="6274434">
                  <a:moveTo>
                    <a:pt x="12176595" y="92621"/>
                  </a:moveTo>
                  <a:lnTo>
                    <a:pt x="12149430" y="27165"/>
                  </a:lnTo>
                  <a:lnTo>
                    <a:pt x="12083961" y="0"/>
                  </a:lnTo>
                  <a:lnTo>
                    <a:pt x="12080646" y="0"/>
                  </a:lnTo>
                  <a:lnTo>
                    <a:pt x="12044629" y="7289"/>
                  </a:lnTo>
                  <a:lnTo>
                    <a:pt x="12015191" y="27165"/>
                  </a:lnTo>
                  <a:lnTo>
                    <a:pt x="11995315" y="56603"/>
                  </a:lnTo>
                  <a:lnTo>
                    <a:pt x="11988025" y="92621"/>
                  </a:lnTo>
                  <a:lnTo>
                    <a:pt x="11988025" y="528878"/>
                  </a:lnTo>
                  <a:lnTo>
                    <a:pt x="11995315" y="564896"/>
                  </a:lnTo>
                  <a:lnTo>
                    <a:pt x="12015191" y="594347"/>
                  </a:lnTo>
                  <a:lnTo>
                    <a:pt x="12044629" y="614222"/>
                  </a:lnTo>
                  <a:lnTo>
                    <a:pt x="12080646" y="621512"/>
                  </a:lnTo>
                  <a:lnTo>
                    <a:pt x="12083961" y="621512"/>
                  </a:lnTo>
                  <a:lnTo>
                    <a:pt x="12145670" y="596887"/>
                  </a:lnTo>
                  <a:lnTo>
                    <a:pt x="12169305" y="564896"/>
                  </a:lnTo>
                  <a:lnTo>
                    <a:pt x="12176595" y="528878"/>
                  </a:lnTo>
                  <a:lnTo>
                    <a:pt x="12176595" y="403542"/>
                  </a:lnTo>
                  <a:lnTo>
                    <a:pt x="12171070" y="398030"/>
                  </a:lnTo>
                  <a:lnTo>
                    <a:pt x="12157481" y="398030"/>
                  </a:lnTo>
                  <a:lnTo>
                    <a:pt x="12151970" y="403542"/>
                  </a:lnTo>
                  <a:lnTo>
                    <a:pt x="12151970" y="528878"/>
                  </a:lnTo>
                  <a:lnTo>
                    <a:pt x="12146610" y="555320"/>
                  </a:lnTo>
                  <a:lnTo>
                    <a:pt x="12132031" y="576948"/>
                  </a:lnTo>
                  <a:lnTo>
                    <a:pt x="12110403" y="591527"/>
                  </a:lnTo>
                  <a:lnTo>
                    <a:pt x="12083961" y="596887"/>
                  </a:lnTo>
                  <a:lnTo>
                    <a:pt x="12080646" y="596887"/>
                  </a:lnTo>
                  <a:lnTo>
                    <a:pt x="12054205" y="591527"/>
                  </a:lnTo>
                  <a:lnTo>
                    <a:pt x="12032590" y="576948"/>
                  </a:lnTo>
                  <a:lnTo>
                    <a:pt x="12018010" y="555320"/>
                  </a:lnTo>
                  <a:lnTo>
                    <a:pt x="12012651" y="528878"/>
                  </a:lnTo>
                  <a:lnTo>
                    <a:pt x="12012651" y="92621"/>
                  </a:lnTo>
                  <a:lnTo>
                    <a:pt x="12018010" y="66179"/>
                  </a:lnTo>
                  <a:lnTo>
                    <a:pt x="12032590" y="44564"/>
                  </a:lnTo>
                  <a:lnTo>
                    <a:pt x="12054205" y="29984"/>
                  </a:lnTo>
                  <a:lnTo>
                    <a:pt x="12080646" y="24625"/>
                  </a:lnTo>
                  <a:lnTo>
                    <a:pt x="12083961" y="24625"/>
                  </a:lnTo>
                  <a:lnTo>
                    <a:pt x="12110403" y="29984"/>
                  </a:lnTo>
                  <a:lnTo>
                    <a:pt x="12132031" y="44564"/>
                  </a:lnTo>
                  <a:lnTo>
                    <a:pt x="12146610" y="66179"/>
                  </a:lnTo>
                  <a:lnTo>
                    <a:pt x="12151970" y="92621"/>
                  </a:lnTo>
                  <a:lnTo>
                    <a:pt x="12151970" y="317487"/>
                  </a:lnTo>
                  <a:lnTo>
                    <a:pt x="12157481" y="322999"/>
                  </a:lnTo>
                  <a:lnTo>
                    <a:pt x="12171070" y="322999"/>
                  </a:lnTo>
                  <a:lnTo>
                    <a:pt x="12176595" y="317487"/>
                  </a:lnTo>
                  <a:lnTo>
                    <a:pt x="12176595" y="926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2167" y="6380542"/>
              <a:ext cx="70200" cy="15795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982803" y="5902934"/>
              <a:ext cx="1731010" cy="615950"/>
            </a:xfrm>
            <a:custGeom>
              <a:avLst/>
              <a:gdLst/>
              <a:ahLst/>
              <a:cxnLst/>
              <a:rect l="l" t="t" r="r" b="b"/>
              <a:pathLst>
                <a:path w="1731009" h="615950">
                  <a:moveTo>
                    <a:pt x="490156" y="495160"/>
                  </a:moveTo>
                  <a:lnTo>
                    <a:pt x="483679" y="455891"/>
                  </a:lnTo>
                  <a:lnTo>
                    <a:pt x="467220" y="431228"/>
                  </a:lnTo>
                  <a:lnTo>
                    <a:pt x="465493" y="428726"/>
                  </a:lnTo>
                  <a:lnTo>
                    <a:pt x="457949" y="420217"/>
                  </a:lnTo>
                  <a:lnTo>
                    <a:pt x="448183" y="413067"/>
                  </a:lnTo>
                  <a:lnTo>
                    <a:pt x="432168" y="403656"/>
                  </a:lnTo>
                  <a:lnTo>
                    <a:pt x="417449" y="395389"/>
                  </a:lnTo>
                  <a:lnTo>
                    <a:pt x="417449" y="495160"/>
                  </a:lnTo>
                  <a:lnTo>
                    <a:pt x="416941" y="510654"/>
                  </a:lnTo>
                  <a:lnTo>
                    <a:pt x="384848" y="539038"/>
                  </a:lnTo>
                  <a:lnTo>
                    <a:pt x="347865" y="554393"/>
                  </a:lnTo>
                  <a:lnTo>
                    <a:pt x="312102" y="556399"/>
                  </a:lnTo>
                  <a:lnTo>
                    <a:pt x="243471" y="556310"/>
                  </a:lnTo>
                  <a:lnTo>
                    <a:pt x="201574" y="549186"/>
                  </a:lnTo>
                  <a:lnTo>
                    <a:pt x="162433" y="528485"/>
                  </a:lnTo>
                  <a:lnTo>
                    <a:pt x="148551" y="495160"/>
                  </a:lnTo>
                  <a:lnTo>
                    <a:pt x="149047" y="478574"/>
                  </a:lnTo>
                  <a:lnTo>
                    <a:pt x="180517" y="449097"/>
                  </a:lnTo>
                  <a:lnTo>
                    <a:pt x="217576" y="433463"/>
                  </a:lnTo>
                  <a:lnTo>
                    <a:pt x="285191" y="431228"/>
                  </a:lnTo>
                  <a:lnTo>
                    <a:pt x="323049" y="431507"/>
                  </a:lnTo>
                  <a:lnTo>
                    <a:pt x="363016" y="438772"/>
                  </a:lnTo>
                  <a:lnTo>
                    <a:pt x="403161" y="459867"/>
                  </a:lnTo>
                  <a:lnTo>
                    <a:pt x="417449" y="495160"/>
                  </a:lnTo>
                  <a:lnTo>
                    <a:pt x="417449" y="395389"/>
                  </a:lnTo>
                  <a:lnTo>
                    <a:pt x="366991" y="379831"/>
                  </a:lnTo>
                  <a:lnTo>
                    <a:pt x="328244" y="372706"/>
                  </a:lnTo>
                  <a:lnTo>
                    <a:pt x="284568" y="371690"/>
                  </a:lnTo>
                  <a:lnTo>
                    <a:pt x="256057" y="371805"/>
                  </a:lnTo>
                  <a:lnTo>
                    <a:pt x="197751" y="379526"/>
                  </a:lnTo>
                  <a:lnTo>
                    <a:pt x="160616" y="388340"/>
                  </a:lnTo>
                  <a:lnTo>
                    <a:pt x="115951" y="412445"/>
                  </a:lnTo>
                  <a:lnTo>
                    <a:pt x="89941" y="441579"/>
                  </a:lnTo>
                  <a:lnTo>
                    <a:pt x="75450" y="477050"/>
                  </a:lnTo>
                  <a:lnTo>
                    <a:pt x="75222" y="495160"/>
                  </a:lnTo>
                  <a:lnTo>
                    <a:pt x="75463" y="513270"/>
                  </a:lnTo>
                  <a:lnTo>
                    <a:pt x="90881" y="548436"/>
                  </a:lnTo>
                  <a:lnTo>
                    <a:pt x="118071" y="576999"/>
                  </a:lnTo>
                  <a:lnTo>
                    <a:pt x="163677" y="600113"/>
                  </a:lnTo>
                  <a:lnTo>
                    <a:pt x="200888" y="608304"/>
                  </a:lnTo>
                  <a:lnTo>
                    <a:pt x="240258" y="614603"/>
                  </a:lnTo>
                  <a:lnTo>
                    <a:pt x="284568" y="615505"/>
                  </a:lnTo>
                  <a:lnTo>
                    <a:pt x="313067" y="615378"/>
                  </a:lnTo>
                  <a:lnTo>
                    <a:pt x="371068" y="607047"/>
                  </a:lnTo>
                  <a:lnTo>
                    <a:pt x="419811" y="592112"/>
                  </a:lnTo>
                  <a:lnTo>
                    <a:pt x="460425" y="566420"/>
                  </a:lnTo>
                  <a:lnTo>
                    <a:pt x="484200" y="531698"/>
                  </a:lnTo>
                  <a:lnTo>
                    <a:pt x="489927" y="511454"/>
                  </a:lnTo>
                  <a:lnTo>
                    <a:pt x="490156" y="495160"/>
                  </a:lnTo>
                  <a:close/>
                </a:path>
                <a:path w="1731009" h="615950">
                  <a:moveTo>
                    <a:pt x="564743" y="281432"/>
                  </a:moveTo>
                  <a:lnTo>
                    <a:pt x="322795" y="281432"/>
                  </a:lnTo>
                  <a:lnTo>
                    <a:pt x="322795" y="218744"/>
                  </a:lnTo>
                  <a:lnTo>
                    <a:pt x="495795" y="218744"/>
                  </a:lnTo>
                  <a:lnTo>
                    <a:pt x="495795" y="160451"/>
                  </a:lnTo>
                  <a:lnTo>
                    <a:pt x="151053" y="160451"/>
                  </a:lnTo>
                  <a:lnTo>
                    <a:pt x="151053" y="0"/>
                  </a:lnTo>
                  <a:lnTo>
                    <a:pt x="79603" y="0"/>
                  </a:lnTo>
                  <a:lnTo>
                    <a:pt x="79603" y="181140"/>
                  </a:lnTo>
                  <a:lnTo>
                    <a:pt x="79794" y="191439"/>
                  </a:lnTo>
                  <a:lnTo>
                    <a:pt x="109321" y="218592"/>
                  </a:lnTo>
                  <a:lnTo>
                    <a:pt x="117843" y="218744"/>
                  </a:lnTo>
                  <a:lnTo>
                    <a:pt x="251345" y="218744"/>
                  </a:lnTo>
                  <a:lnTo>
                    <a:pt x="251345" y="281432"/>
                  </a:lnTo>
                  <a:lnTo>
                    <a:pt x="0" y="281432"/>
                  </a:lnTo>
                  <a:lnTo>
                    <a:pt x="0" y="340347"/>
                  </a:lnTo>
                  <a:lnTo>
                    <a:pt x="557225" y="340347"/>
                  </a:lnTo>
                  <a:lnTo>
                    <a:pt x="564743" y="332828"/>
                  </a:lnTo>
                  <a:lnTo>
                    <a:pt x="564743" y="281432"/>
                  </a:lnTo>
                  <a:close/>
                </a:path>
                <a:path w="1731009" h="615950">
                  <a:moveTo>
                    <a:pt x="1147660" y="295211"/>
                  </a:moveTo>
                  <a:lnTo>
                    <a:pt x="1043609" y="295211"/>
                  </a:lnTo>
                  <a:lnTo>
                    <a:pt x="1046213" y="286994"/>
                  </a:lnTo>
                  <a:lnTo>
                    <a:pt x="1047953" y="281152"/>
                  </a:lnTo>
                  <a:lnTo>
                    <a:pt x="1057275" y="242709"/>
                  </a:lnTo>
                  <a:lnTo>
                    <a:pt x="1063663" y="200253"/>
                  </a:lnTo>
                  <a:lnTo>
                    <a:pt x="1065542" y="57035"/>
                  </a:lnTo>
                  <a:lnTo>
                    <a:pt x="1065377" y="47802"/>
                  </a:lnTo>
                  <a:lnTo>
                    <a:pt x="1036904" y="19596"/>
                  </a:lnTo>
                  <a:lnTo>
                    <a:pt x="1027315" y="19431"/>
                  </a:lnTo>
                  <a:lnTo>
                    <a:pt x="653745" y="19431"/>
                  </a:lnTo>
                  <a:lnTo>
                    <a:pt x="653745" y="78968"/>
                  </a:lnTo>
                  <a:lnTo>
                    <a:pt x="994092" y="78968"/>
                  </a:lnTo>
                  <a:lnTo>
                    <a:pt x="993990" y="190817"/>
                  </a:lnTo>
                  <a:lnTo>
                    <a:pt x="989076" y="234734"/>
                  </a:lnTo>
                  <a:lnTo>
                    <a:pt x="980973" y="279107"/>
                  </a:lnTo>
                  <a:lnTo>
                    <a:pt x="976541" y="295211"/>
                  </a:lnTo>
                  <a:lnTo>
                    <a:pt x="583539" y="295211"/>
                  </a:lnTo>
                  <a:lnTo>
                    <a:pt x="583539" y="355384"/>
                  </a:lnTo>
                  <a:lnTo>
                    <a:pt x="823607" y="355384"/>
                  </a:lnTo>
                  <a:lnTo>
                    <a:pt x="823607" y="603605"/>
                  </a:lnTo>
                  <a:lnTo>
                    <a:pt x="887539" y="603605"/>
                  </a:lnTo>
                  <a:lnTo>
                    <a:pt x="895057" y="596074"/>
                  </a:lnTo>
                  <a:lnTo>
                    <a:pt x="895057" y="355384"/>
                  </a:lnTo>
                  <a:lnTo>
                    <a:pt x="1140142" y="355384"/>
                  </a:lnTo>
                  <a:lnTo>
                    <a:pt x="1147660" y="347865"/>
                  </a:lnTo>
                  <a:lnTo>
                    <a:pt x="1147660" y="295211"/>
                  </a:lnTo>
                  <a:close/>
                </a:path>
                <a:path w="1731009" h="615950">
                  <a:moveTo>
                    <a:pt x="1657870" y="14414"/>
                  </a:moveTo>
                  <a:lnTo>
                    <a:pt x="1587042" y="14414"/>
                  </a:lnTo>
                  <a:lnTo>
                    <a:pt x="1587042" y="91516"/>
                  </a:lnTo>
                  <a:lnTo>
                    <a:pt x="1587042" y="151676"/>
                  </a:lnTo>
                  <a:lnTo>
                    <a:pt x="1587042" y="234416"/>
                  </a:lnTo>
                  <a:lnTo>
                    <a:pt x="1309992" y="234416"/>
                  </a:lnTo>
                  <a:lnTo>
                    <a:pt x="1309992" y="151676"/>
                  </a:lnTo>
                  <a:lnTo>
                    <a:pt x="1587042" y="151676"/>
                  </a:lnTo>
                  <a:lnTo>
                    <a:pt x="1587042" y="91516"/>
                  </a:lnTo>
                  <a:lnTo>
                    <a:pt x="1309992" y="91516"/>
                  </a:lnTo>
                  <a:lnTo>
                    <a:pt x="1309992" y="14414"/>
                  </a:lnTo>
                  <a:lnTo>
                    <a:pt x="1239799" y="14414"/>
                  </a:lnTo>
                  <a:lnTo>
                    <a:pt x="1239799" y="255104"/>
                  </a:lnTo>
                  <a:lnTo>
                    <a:pt x="1239964" y="264337"/>
                  </a:lnTo>
                  <a:lnTo>
                    <a:pt x="1268082" y="292544"/>
                  </a:lnTo>
                  <a:lnTo>
                    <a:pt x="1278026" y="292709"/>
                  </a:lnTo>
                  <a:lnTo>
                    <a:pt x="1619631" y="292709"/>
                  </a:lnTo>
                  <a:lnTo>
                    <a:pt x="1656461" y="270700"/>
                  </a:lnTo>
                  <a:lnTo>
                    <a:pt x="1657870" y="255104"/>
                  </a:lnTo>
                  <a:lnTo>
                    <a:pt x="1657870" y="234416"/>
                  </a:lnTo>
                  <a:lnTo>
                    <a:pt x="1657870" y="151676"/>
                  </a:lnTo>
                  <a:lnTo>
                    <a:pt x="1657870" y="91516"/>
                  </a:lnTo>
                  <a:lnTo>
                    <a:pt x="1657870" y="14414"/>
                  </a:lnTo>
                  <a:close/>
                </a:path>
                <a:path w="1731009" h="615950">
                  <a:moveTo>
                    <a:pt x="1730578" y="359156"/>
                  </a:moveTo>
                  <a:lnTo>
                    <a:pt x="1166456" y="359156"/>
                  </a:lnTo>
                  <a:lnTo>
                    <a:pt x="1166456" y="418693"/>
                  </a:lnTo>
                  <a:lnTo>
                    <a:pt x="1413421" y="418693"/>
                  </a:lnTo>
                  <a:lnTo>
                    <a:pt x="1413421" y="602970"/>
                  </a:lnTo>
                  <a:lnTo>
                    <a:pt x="1477352" y="602970"/>
                  </a:lnTo>
                  <a:lnTo>
                    <a:pt x="1484871" y="595452"/>
                  </a:lnTo>
                  <a:lnTo>
                    <a:pt x="1484871" y="418693"/>
                  </a:lnTo>
                  <a:lnTo>
                    <a:pt x="1723059" y="418693"/>
                  </a:lnTo>
                  <a:lnTo>
                    <a:pt x="1730578" y="411175"/>
                  </a:lnTo>
                  <a:lnTo>
                    <a:pt x="1730578" y="35915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2901" y="6380542"/>
              <a:ext cx="70200" cy="15795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043543" y="5914211"/>
              <a:ext cx="1731010" cy="603250"/>
            </a:xfrm>
            <a:custGeom>
              <a:avLst/>
              <a:gdLst/>
              <a:ahLst/>
              <a:cxnLst/>
              <a:rect l="l" t="t" r="r" b="b"/>
              <a:pathLst>
                <a:path w="1731009" h="603250">
                  <a:moveTo>
                    <a:pt x="564108" y="221881"/>
                  </a:moveTo>
                  <a:lnTo>
                    <a:pt x="460692" y="221881"/>
                  </a:lnTo>
                  <a:lnTo>
                    <a:pt x="464388" y="213652"/>
                  </a:lnTo>
                  <a:lnTo>
                    <a:pt x="466801" y="207708"/>
                  </a:lnTo>
                  <a:lnTo>
                    <a:pt x="478497" y="167246"/>
                  </a:lnTo>
                  <a:lnTo>
                    <a:pt x="486384" y="122542"/>
                  </a:lnTo>
                  <a:lnTo>
                    <a:pt x="488264" y="37604"/>
                  </a:lnTo>
                  <a:lnTo>
                    <a:pt x="488086" y="28028"/>
                  </a:lnTo>
                  <a:lnTo>
                    <a:pt x="459270" y="165"/>
                  </a:lnTo>
                  <a:lnTo>
                    <a:pt x="450037" y="0"/>
                  </a:lnTo>
                  <a:lnTo>
                    <a:pt x="75209" y="0"/>
                  </a:lnTo>
                  <a:lnTo>
                    <a:pt x="75209" y="57670"/>
                  </a:lnTo>
                  <a:lnTo>
                    <a:pt x="417436" y="57670"/>
                  </a:lnTo>
                  <a:lnTo>
                    <a:pt x="417309" y="112356"/>
                  </a:lnTo>
                  <a:lnTo>
                    <a:pt x="411480" y="159524"/>
                  </a:lnTo>
                  <a:lnTo>
                    <a:pt x="401129" y="205752"/>
                  </a:lnTo>
                  <a:lnTo>
                    <a:pt x="394868" y="221881"/>
                  </a:lnTo>
                  <a:lnTo>
                    <a:pt x="0" y="221881"/>
                  </a:lnTo>
                  <a:lnTo>
                    <a:pt x="0" y="282054"/>
                  </a:lnTo>
                  <a:lnTo>
                    <a:pt x="248208" y="282054"/>
                  </a:lnTo>
                  <a:lnTo>
                    <a:pt x="248208" y="354761"/>
                  </a:lnTo>
                  <a:lnTo>
                    <a:pt x="229958" y="356323"/>
                  </a:lnTo>
                  <a:lnTo>
                    <a:pt x="217449" y="357860"/>
                  </a:lnTo>
                  <a:lnTo>
                    <a:pt x="168135" y="368871"/>
                  </a:lnTo>
                  <a:lnTo>
                    <a:pt x="130365" y="385787"/>
                  </a:lnTo>
                  <a:lnTo>
                    <a:pt x="99072" y="409194"/>
                  </a:lnTo>
                  <a:lnTo>
                    <a:pt x="75920" y="446354"/>
                  </a:lnTo>
                  <a:lnTo>
                    <a:pt x="73952" y="478243"/>
                  </a:lnTo>
                  <a:lnTo>
                    <a:pt x="74256" y="499592"/>
                  </a:lnTo>
                  <a:lnTo>
                    <a:pt x="94640" y="541235"/>
                  </a:lnTo>
                  <a:lnTo>
                    <a:pt x="128219" y="570814"/>
                  </a:lnTo>
                  <a:lnTo>
                    <a:pt x="165354" y="587209"/>
                  </a:lnTo>
                  <a:lnTo>
                    <a:pt x="236867" y="600862"/>
                  </a:lnTo>
                  <a:lnTo>
                    <a:pt x="284556" y="602983"/>
                  </a:lnTo>
                  <a:lnTo>
                    <a:pt x="303250" y="602907"/>
                  </a:lnTo>
                  <a:lnTo>
                    <a:pt x="352247" y="598271"/>
                  </a:lnTo>
                  <a:lnTo>
                    <a:pt x="401129" y="587832"/>
                  </a:lnTo>
                  <a:lnTo>
                    <a:pt x="437896" y="571436"/>
                  </a:lnTo>
                  <a:lnTo>
                    <a:pt x="469417" y="544055"/>
                  </a:lnTo>
                  <a:lnTo>
                    <a:pt x="471347" y="541870"/>
                  </a:lnTo>
                  <a:lnTo>
                    <a:pt x="483298" y="527291"/>
                  </a:lnTo>
                  <a:lnTo>
                    <a:pt x="489445" y="515810"/>
                  </a:lnTo>
                  <a:lnTo>
                    <a:pt x="491705" y="501446"/>
                  </a:lnTo>
                  <a:lnTo>
                    <a:pt x="492023" y="478243"/>
                  </a:lnTo>
                  <a:lnTo>
                    <a:pt x="491782" y="458685"/>
                  </a:lnTo>
                  <a:lnTo>
                    <a:pt x="476046" y="421525"/>
                  </a:lnTo>
                  <a:lnTo>
                    <a:pt x="449732" y="393052"/>
                  </a:lnTo>
                  <a:lnTo>
                    <a:pt x="418071" y="375399"/>
                  </a:lnTo>
                  <a:lnTo>
                    <a:pt x="418071" y="478243"/>
                  </a:lnTo>
                  <a:lnTo>
                    <a:pt x="417855" y="491490"/>
                  </a:lnTo>
                  <a:lnTo>
                    <a:pt x="390245" y="525767"/>
                  </a:lnTo>
                  <a:lnTo>
                    <a:pt x="350024" y="539673"/>
                  </a:lnTo>
                  <a:lnTo>
                    <a:pt x="304457" y="543826"/>
                  </a:lnTo>
                  <a:lnTo>
                    <a:pt x="294868" y="544042"/>
                  </a:lnTo>
                  <a:lnTo>
                    <a:pt x="273316" y="544029"/>
                  </a:lnTo>
                  <a:lnTo>
                    <a:pt x="227838" y="540486"/>
                  </a:lnTo>
                  <a:lnTo>
                    <a:pt x="184759" y="528586"/>
                  </a:lnTo>
                  <a:lnTo>
                    <a:pt x="153873" y="505256"/>
                  </a:lnTo>
                  <a:lnTo>
                    <a:pt x="147916" y="478243"/>
                  </a:lnTo>
                  <a:lnTo>
                    <a:pt x="148132" y="465721"/>
                  </a:lnTo>
                  <a:lnTo>
                    <a:pt x="176987" y="431393"/>
                  </a:lnTo>
                  <a:lnTo>
                    <a:pt x="218465" y="417410"/>
                  </a:lnTo>
                  <a:lnTo>
                    <a:pt x="265125" y="412711"/>
                  </a:lnTo>
                  <a:lnTo>
                    <a:pt x="284556" y="412432"/>
                  </a:lnTo>
                  <a:lnTo>
                    <a:pt x="296151" y="412457"/>
                  </a:lnTo>
                  <a:lnTo>
                    <a:pt x="340906" y="415505"/>
                  </a:lnTo>
                  <a:lnTo>
                    <a:pt x="382727" y="427278"/>
                  </a:lnTo>
                  <a:lnTo>
                    <a:pt x="416382" y="456895"/>
                  </a:lnTo>
                  <a:lnTo>
                    <a:pt x="418071" y="478243"/>
                  </a:lnTo>
                  <a:lnTo>
                    <a:pt x="418071" y="375399"/>
                  </a:lnTo>
                  <a:lnTo>
                    <a:pt x="379209" y="363537"/>
                  </a:lnTo>
                  <a:lnTo>
                    <a:pt x="336283" y="355968"/>
                  </a:lnTo>
                  <a:lnTo>
                    <a:pt x="318401" y="354761"/>
                  </a:lnTo>
                  <a:lnTo>
                    <a:pt x="318401" y="282054"/>
                  </a:lnTo>
                  <a:lnTo>
                    <a:pt x="556590" y="282054"/>
                  </a:lnTo>
                  <a:lnTo>
                    <a:pt x="564108" y="274535"/>
                  </a:lnTo>
                  <a:lnTo>
                    <a:pt x="564108" y="221881"/>
                  </a:lnTo>
                  <a:close/>
                </a:path>
                <a:path w="1731009" h="603250">
                  <a:moveTo>
                    <a:pt x="1147648" y="453796"/>
                  </a:moveTo>
                  <a:lnTo>
                    <a:pt x="903198" y="453796"/>
                  </a:lnTo>
                  <a:lnTo>
                    <a:pt x="903198" y="336588"/>
                  </a:lnTo>
                  <a:lnTo>
                    <a:pt x="1078077" y="336588"/>
                  </a:lnTo>
                  <a:lnTo>
                    <a:pt x="1078077" y="275170"/>
                  </a:lnTo>
                  <a:lnTo>
                    <a:pt x="723315" y="275170"/>
                  </a:lnTo>
                  <a:lnTo>
                    <a:pt x="723315" y="86499"/>
                  </a:lnTo>
                  <a:lnTo>
                    <a:pt x="1072438" y="86499"/>
                  </a:lnTo>
                  <a:lnTo>
                    <a:pt x="1072438" y="25704"/>
                  </a:lnTo>
                  <a:lnTo>
                    <a:pt x="691349" y="25704"/>
                  </a:lnTo>
                  <a:lnTo>
                    <a:pt x="681748" y="25869"/>
                  </a:lnTo>
                  <a:lnTo>
                    <a:pt x="653288" y="53721"/>
                  </a:lnTo>
                  <a:lnTo>
                    <a:pt x="653110" y="63309"/>
                  </a:lnTo>
                  <a:lnTo>
                    <a:pt x="653110" y="298983"/>
                  </a:lnTo>
                  <a:lnTo>
                    <a:pt x="676732" y="335254"/>
                  </a:lnTo>
                  <a:lnTo>
                    <a:pt x="691349" y="336588"/>
                  </a:lnTo>
                  <a:lnTo>
                    <a:pt x="831126" y="336588"/>
                  </a:lnTo>
                  <a:lnTo>
                    <a:pt x="831126" y="453796"/>
                  </a:lnTo>
                  <a:lnTo>
                    <a:pt x="583539" y="453796"/>
                  </a:lnTo>
                  <a:lnTo>
                    <a:pt x="583539" y="513346"/>
                  </a:lnTo>
                  <a:lnTo>
                    <a:pt x="1140129" y="513346"/>
                  </a:lnTo>
                  <a:lnTo>
                    <a:pt x="1147648" y="505828"/>
                  </a:lnTo>
                  <a:lnTo>
                    <a:pt x="1147648" y="453796"/>
                  </a:lnTo>
                  <a:close/>
                </a:path>
                <a:path w="1731009" h="603250">
                  <a:moveTo>
                    <a:pt x="1657858" y="3136"/>
                  </a:moveTo>
                  <a:lnTo>
                    <a:pt x="1587030" y="3136"/>
                  </a:lnTo>
                  <a:lnTo>
                    <a:pt x="1587030" y="80238"/>
                  </a:lnTo>
                  <a:lnTo>
                    <a:pt x="1587030" y="140398"/>
                  </a:lnTo>
                  <a:lnTo>
                    <a:pt x="1587030" y="223139"/>
                  </a:lnTo>
                  <a:lnTo>
                    <a:pt x="1309992" y="223139"/>
                  </a:lnTo>
                  <a:lnTo>
                    <a:pt x="1309992" y="140398"/>
                  </a:lnTo>
                  <a:lnTo>
                    <a:pt x="1587030" y="140398"/>
                  </a:lnTo>
                  <a:lnTo>
                    <a:pt x="1587030" y="80238"/>
                  </a:lnTo>
                  <a:lnTo>
                    <a:pt x="1309992" y="80238"/>
                  </a:lnTo>
                  <a:lnTo>
                    <a:pt x="1309992" y="3136"/>
                  </a:lnTo>
                  <a:lnTo>
                    <a:pt x="1239786" y="3136"/>
                  </a:lnTo>
                  <a:lnTo>
                    <a:pt x="1239786" y="243827"/>
                  </a:lnTo>
                  <a:lnTo>
                    <a:pt x="1239951" y="253060"/>
                  </a:lnTo>
                  <a:lnTo>
                    <a:pt x="1268069" y="281266"/>
                  </a:lnTo>
                  <a:lnTo>
                    <a:pt x="1278026" y="281432"/>
                  </a:lnTo>
                  <a:lnTo>
                    <a:pt x="1619631" y="281432"/>
                  </a:lnTo>
                  <a:lnTo>
                    <a:pt x="1656448" y="259422"/>
                  </a:lnTo>
                  <a:lnTo>
                    <a:pt x="1657858" y="243827"/>
                  </a:lnTo>
                  <a:lnTo>
                    <a:pt x="1657858" y="223139"/>
                  </a:lnTo>
                  <a:lnTo>
                    <a:pt x="1657858" y="140398"/>
                  </a:lnTo>
                  <a:lnTo>
                    <a:pt x="1657858" y="80238"/>
                  </a:lnTo>
                  <a:lnTo>
                    <a:pt x="1657858" y="3136"/>
                  </a:lnTo>
                  <a:close/>
                </a:path>
                <a:path w="1731009" h="603250">
                  <a:moveTo>
                    <a:pt x="1730565" y="347878"/>
                  </a:moveTo>
                  <a:lnTo>
                    <a:pt x="1166456" y="347878"/>
                  </a:lnTo>
                  <a:lnTo>
                    <a:pt x="1166456" y="407416"/>
                  </a:lnTo>
                  <a:lnTo>
                    <a:pt x="1413408" y="407416"/>
                  </a:lnTo>
                  <a:lnTo>
                    <a:pt x="1413408" y="591693"/>
                  </a:lnTo>
                  <a:lnTo>
                    <a:pt x="1477340" y="591693"/>
                  </a:lnTo>
                  <a:lnTo>
                    <a:pt x="1484871" y="584174"/>
                  </a:lnTo>
                  <a:lnTo>
                    <a:pt x="1484871" y="407416"/>
                  </a:lnTo>
                  <a:lnTo>
                    <a:pt x="1723047" y="407416"/>
                  </a:lnTo>
                  <a:lnTo>
                    <a:pt x="1730565" y="399897"/>
                  </a:lnTo>
                  <a:lnTo>
                    <a:pt x="1730565" y="347878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23634" y="6380542"/>
              <a:ext cx="70200" cy="15795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993910" y="1688070"/>
              <a:ext cx="11176000" cy="5582920"/>
            </a:xfrm>
            <a:custGeom>
              <a:avLst/>
              <a:gdLst/>
              <a:ahLst/>
              <a:cxnLst/>
              <a:rect l="l" t="t" r="r" b="b"/>
              <a:pathLst>
                <a:path w="11176000" h="5582920">
                  <a:moveTo>
                    <a:pt x="479145" y="124358"/>
                  </a:moveTo>
                  <a:lnTo>
                    <a:pt x="472973" y="85788"/>
                  </a:lnTo>
                  <a:lnTo>
                    <a:pt x="448360" y="49644"/>
                  </a:lnTo>
                  <a:lnTo>
                    <a:pt x="407822" y="23660"/>
                  </a:lnTo>
                  <a:lnTo>
                    <a:pt x="407822" y="124358"/>
                  </a:lnTo>
                  <a:lnTo>
                    <a:pt x="407289" y="141592"/>
                  </a:lnTo>
                  <a:lnTo>
                    <a:pt x="373989" y="173736"/>
                  </a:lnTo>
                  <a:lnTo>
                    <a:pt x="336080" y="191338"/>
                  </a:lnTo>
                  <a:lnTo>
                    <a:pt x="300875" y="193636"/>
                  </a:lnTo>
                  <a:lnTo>
                    <a:pt x="235127" y="193535"/>
                  </a:lnTo>
                  <a:lnTo>
                    <a:pt x="194754" y="185369"/>
                  </a:lnTo>
                  <a:lnTo>
                    <a:pt x="154965" y="161645"/>
                  </a:lnTo>
                  <a:lnTo>
                    <a:pt x="140817" y="124358"/>
                  </a:lnTo>
                  <a:lnTo>
                    <a:pt x="141338" y="107124"/>
                  </a:lnTo>
                  <a:lnTo>
                    <a:pt x="174345" y="74980"/>
                  </a:lnTo>
                  <a:lnTo>
                    <a:pt x="211912" y="57378"/>
                  </a:lnTo>
                  <a:lnTo>
                    <a:pt x="273710" y="54864"/>
                  </a:lnTo>
                  <a:lnTo>
                    <a:pt x="312648" y="55181"/>
                  </a:lnTo>
                  <a:lnTo>
                    <a:pt x="353390" y="63347"/>
                  </a:lnTo>
                  <a:lnTo>
                    <a:pt x="393547" y="87071"/>
                  </a:lnTo>
                  <a:lnTo>
                    <a:pt x="407822" y="124358"/>
                  </a:lnTo>
                  <a:lnTo>
                    <a:pt x="407822" y="23660"/>
                  </a:lnTo>
                  <a:lnTo>
                    <a:pt x="358444" y="8229"/>
                  </a:lnTo>
                  <a:lnTo>
                    <a:pt x="319582" y="1028"/>
                  </a:lnTo>
                  <a:lnTo>
                    <a:pt x="274320" y="0"/>
                  </a:lnTo>
                  <a:lnTo>
                    <a:pt x="246938" y="127"/>
                  </a:lnTo>
                  <a:lnTo>
                    <a:pt x="190195" y="8229"/>
                  </a:lnTo>
                  <a:lnTo>
                    <a:pt x="141668" y="23152"/>
                  </a:lnTo>
                  <a:lnTo>
                    <a:pt x="100279" y="49644"/>
                  </a:lnTo>
                  <a:lnTo>
                    <a:pt x="75666" y="85788"/>
                  </a:lnTo>
                  <a:lnTo>
                    <a:pt x="69494" y="124358"/>
                  </a:lnTo>
                  <a:lnTo>
                    <a:pt x="69723" y="141592"/>
                  </a:lnTo>
                  <a:lnTo>
                    <a:pt x="93002" y="190436"/>
                  </a:lnTo>
                  <a:lnTo>
                    <a:pt x="125577" y="216103"/>
                  </a:lnTo>
                  <a:lnTo>
                    <a:pt x="167919" y="235483"/>
                  </a:lnTo>
                  <a:lnTo>
                    <a:pt x="212763" y="245249"/>
                  </a:lnTo>
                  <a:lnTo>
                    <a:pt x="274320" y="248716"/>
                  </a:lnTo>
                  <a:lnTo>
                    <a:pt x="301688" y="248589"/>
                  </a:lnTo>
                  <a:lnTo>
                    <a:pt x="358444" y="240487"/>
                  </a:lnTo>
                  <a:lnTo>
                    <a:pt x="406958" y="225577"/>
                  </a:lnTo>
                  <a:lnTo>
                    <a:pt x="448360" y="199072"/>
                  </a:lnTo>
                  <a:lnTo>
                    <a:pt x="452755" y="193852"/>
                  </a:lnTo>
                  <a:lnTo>
                    <a:pt x="455637" y="190436"/>
                  </a:lnTo>
                  <a:lnTo>
                    <a:pt x="464515" y="176784"/>
                  </a:lnTo>
                  <a:lnTo>
                    <a:pt x="472973" y="162941"/>
                  </a:lnTo>
                  <a:lnTo>
                    <a:pt x="477316" y="152857"/>
                  </a:lnTo>
                  <a:lnTo>
                    <a:pt x="478917" y="141643"/>
                  </a:lnTo>
                  <a:lnTo>
                    <a:pt x="479145" y="124358"/>
                  </a:lnTo>
                  <a:close/>
                </a:path>
                <a:path w="11176000" h="5582920">
                  <a:moveTo>
                    <a:pt x="483412" y="522427"/>
                  </a:moveTo>
                  <a:lnTo>
                    <a:pt x="144475" y="522427"/>
                  </a:lnTo>
                  <a:lnTo>
                    <a:pt x="140817" y="519379"/>
                  </a:lnTo>
                  <a:lnTo>
                    <a:pt x="140817" y="405384"/>
                  </a:lnTo>
                  <a:lnTo>
                    <a:pt x="71323" y="405384"/>
                  </a:lnTo>
                  <a:lnTo>
                    <a:pt x="71323" y="543763"/>
                  </a:lnTo>
                  <a:lnTo>
                    <a:pt x="71501" y="553097"/>
                  </a:lnTo>
                  <a:lnTo>
                    <a:pt x="99872" y="580783"/>
                  </a:lnTo>
                  <a:lnTo>
                    <a:pt x="108508" y="580948"/>
                  </a:lnTo>
                  <a:lnTo>
                    <a:pt x="476097" y="580948"/>
                  </a:lnTo>
                  <a:lnTo>
                    <a:pt x="483412" y="573633"/>
                  </a:lnTo>
                  <a:lnTo>
                    <a:pt x="483412" y="522427"/>
                  </a:lnTo>
                  <a:close/>
                </a:path>
                <a:path w="11176000" h="5582920">
                  <a:moveTo>
                    <a:pt x="549249" y="285902"/>
                  </a:moveTo>
                  <a:lnTo>
                    <a:pt x="0" y="285902"/>
                  </a:lnTo>
                  <a:lnTo>
                    <a:pt x="0" y="344424"/>
                  </a:lnTo>
                  <a:lnTo>
                    <a:pt x="250545" y="344424"/>
                  </a:lnTo>
                  <a:lnTo>
                    <a:pt x="250545" y="466344"/>
                  </a:lnTo>
                  <a:lnTo>
                    <a:pt x="313334" y="466344"/>
                  </a:lnTo>
                  <a:lnTo>
                    <a:pt x="320649" y="459028"/>
                  </a:lnTo>
                  <a:lnTo>
                    <a:pt x="320649" y="344424"/>
                  </a:lnTo>
                  <a:lnTo>
                    <a:pt x="541934" y="344424"/>
                  </a:lnTo>
                  <a:lnTo>
                    <a:pt x="549249" y="337108"/>
                  </a:lnTo>
                  <a:lnTo>
                    <a:pt x="549249" y="285902"/>
                  </a:lnTo>
                  <a:close/>
                </a:path>
                <a:path w="11176000" h="5582920">
                  <a:moveTo>
                    <a:pt x="1047178" y="469557"/>
                  </a:moveTo>
                  <a:lnTo>
                    <a:pt x="1032662" y="427939"/>
                  </a:lnTo>
                  <a:lnTo>
                    <a:pt x="991514" y="392582"/>
                  </a:lnTo>
                  <a:lnTo>
                    <a:pt x="976579" y="384873"/>
                  </a:lnTo>
                  <a:lnTo>
                    <a:pt x="976579" y="478536"/>
                  </a:lnTo>
                  <a:lnTo>
                    <a:pt x="976388" y="487514"/>
                  </a:lnTo>
                  <a:lnTo>
                    <a:pt x="945019" y="517906"/>
                  </a:lnTo>
                  <a:lnTo>
                    <a:pt x="905395" y="530313"/>
                  </a:lnTo>
                  <a:lnTo>
                    <a:pt x="858659" y="535178"/>
                  </a:lnTo>
                  <a:lnTo>
                    <a:pt x="856830" y="535190"/>
                  </a:lnTo>
                  <a:lnTo>
                    <a:pt x="830795" y="535178"/>
                  </a:lnTo>
                  <a:lnTo>
                    <a:pt x="783793" y="529831"/>
                  </a:lnTo>
                  <a:lnTo>
                    <a:pt x="744181" y="517766"/>
                  </a:lnTo>
                  <a:lnTo>
                    <a:pt x="714108" y="492556"/>
                  </a:lnTo>
                  <a:lnTo>
                    <a:pt x="712647" y="478536"/>
                  </a:lnTo>
                  <a:lnTo>
                    <a:pt x="712787" y="468337"/>
                  </a:lnTo>
                  <a:lnTo>
                    <a:pt x="742086" y="438086"/>
                  </a:lnTo>
                  <a:lnTo>
                    <a:pt x="781011" y="426021"/>
                  </a:lnTo>
                  <a:lnTo>
                    <a:pt x="819492" y="421043"/>
                  </a:lnTo>
                  <a:lnTo>
                    <a:pt x="844905" y="420624"/>
                  </a:lnTo>
                  <a:lnTo>
                    <a:pt x="859726" y="420674"/>
                  </a:lnTo>
                  <a:lnTo>
                    <a:pt x="907707" y="426021"/>
                  </a:lnTo>
                  <a:lnTo>
                    <a:pt x="946454" y="438086"/>
                  </a:lnTo>
                  <a:lnTo>
                    <a:pt x="975169" y="463791"/>
                  </a:lnTo>
                  <a:lnTo>
                    <a:pt x="976579" y="478536"/>
                  </a:lnTo>
                  <a:lnTo>
                    <a:pt x="976579" y="384873"/>
                  </a:lnTo>
                  <a:lnTo>
                    <a:pt x="927506" y="371551"/>
                  </a:lnTo>
                  <a:lnTo>
                    <a:pt x="889063" y="365417"/>
                  </a:lnTo>
                  <a:lnTo>
                    <a:pt x="844905" y="364540"/>
                  </a:lnTo>
                  <a:lnTo>
                    <a:pt x="817892" y="364655"/>
                  </a:lnTo>
                  <a:lnTo>
                    <a:pt x="762000" y="371551"/>
                  </a:lnTo>
                  <a:lnTo>
                    <a:pt x="714082" y="384365"/>
                  </a:lnTo>
                  <a:lnTo>
                    <a:pt x="672693" y="407517"/>
                  </a:lnTo>
                  <a:lnTo>
                    <a:pt x="648093" y="440715"/>
                  </a:lnTo>
                  <a:lnTo>
                    <a:pt x="642023" y="469557"/>
                  </a:lnTo>
                  <a:lnTo>
                    <a:pt x="642137" y="495084"/>
                  </a:lnTo>
                  <a:lnTo>
                    <a:pt x="665416" y="539991"/>
                  </a:lnTo>
                  <a:lnTo>
                    <a:pt x="697992" y="562965"/>
                  </a:lnTo>
                  <a:lnTo>
                    <a:pt x="740079" y="580021"/>
                  </a:lnTo>
                  <a:lnTo>
                    <a:pt x="784212" y="588352"/>
                  </a:lnTo>
                  <a:lnTo>
                    <a:pt x="844905" y="591312"/>
                  </a:lnTo>
                  <a:lnTo>
                    <a:pt x="871562" y="591197"/>
                  </a:lnTo>
                  <a:lnTo>
                    <a:pt x="927506" y="583996"/>
                  </a:lnTo>
                  <a:lnTo>
                    <a:pt x="975601" y="570750"/>
                  </a:lnTo>
                  <a:lnTo>
                    <a:pt x="1016546" y="547154"/>
                  </a:lnTo>
                  <a:lnTo>
                    <a:pt x="1026629" y="535228"/>
                  </a:lnTo>
                  <a:lnTo>
                    <a:pt x="1032662" y="526694"/>
                  </a:lnTo>
                  <a:lnTo>
                    <a:pt x="1041120" y="513918"/>
                  </a:lnTo>
                  <a:lnTo>
                    <a:pt x="1045464" y="504520"/>
                  </a:lnTo>
                  <a:lnTo>
                    <a:pt x="1047064" y="493864"/>
                  </a:lnTo>
                  <a:lnTo>
                    <a:pt x="1047178" y="469557"/>
                  </a:lnTo>
                  <a:close/>
                </a:path>
                <a:path w="11176000" h="5582920">
                  <a:moveTo>
                    <a:pt x="1116177" y="281635"/>
                  </a:moveTo>
                  <a:lnTo>
                    <a:pt x="877824" y="281635"/>
                  </a:lnTo>
                  <a:lnTo>
                    <a:pt x="877824" y="220675"/>
                  </a:lnTo>
                  <a:lnTo>
                    <a:pt x="1044854" y="220675"/>
                  </a:lnTo>
                  <a:lnTo>
                    <a:pt x="1044854" y="162763"/>
                  </a:lnTo>
                  <a:lnTo>
                    <a:pt x="714451" y="162763"/>
                  </a:lnTo>
                  <a:lnTo>
                    <a:pt x="714451" y="68275"/>
                  </a:lnTo>
                  <a:lnTo>
                    <a:pt x="1038758" y="68275"/>
                  </a:lnTo>
                  <a:lnTo>
                    <a:pt x="1038758" y="12192"/>
                  </a:lnTo>
                  <a:lnTo>
                    <a:pt x="681532" y="12192"/>
                  </a:lnTo>
                  <a:lnTo>
                    <a:pt x="672198" y="12357"/>
                  </a:lnTo>
                  <a:lnTo>
                    <a:pt x="644512" y="39446"/>
                  </a:lnTo>
                  <a:lnTo>
                    <a:pt x="644347" y="48768"/>
                  </a:lnTo>
                  <a:lnTo>
                    <a:pt x="644347" y="184099"/>
                  </a:lnTo>
                  <a:lnTo>
                    <a:pt x="667321" y="219379"/>
                  </a:lnTo>
                  <a:lnTo>
                    <a:pt x="681532" y="220675"/>
                  </a:lnTo>
                  <a:lnTo>
                    <a:pt x="808329" y="220675"/>
                  </a:lnTo>
                  <a:lnTo>
                    <a:pt x="808329" y="281635"/>
                  </a:lnTo>
                  <a:lnTo>
                    <a:pt x="566928" y="281635"/>
                  </a:lnTo>
                  <a:lnTo>
                    <a:pt x="566928" y="338937"/>
                  </a:lnTo>
                  <a:lnTo>
                    <a:pt x="1108862" y="338937"/>
                  </a:lnTo>
                  <a:lnTo>
                    <a:pt x="1116177" y="331622"/>
                  </a:lnTo>
                  <a:lnTo>
                    <a:pt x="1116177" y="281635"/>
                  </a:lnTo>
                  <a:close/>
                </a:path>
                <a:path w="11176000" h="5582920">
                  <a:moveTo>
                    <a:pt x="1612392" y="7924"/>
                  </a:moveTo>
                  <a:lnTo>
                    <a:pt x="1543507" y="7924"/>
                  </a:lnTo>
                  <a:lnTo>
                    <a:pt x="1543507" y="82905"/>
                  </a:lnTo>
                  <a:lnTo>
                    <a:pt x="1543507" y="141427"/>
                  </a:lnTo>
                  <a:lnTo>
                    <a:pt x="1543507" y="221894"/>
                  </a:lnTo>
                  <a:lnTo>
                    <a:pt x="1274064" y="221894"/>
                  </a:lnTo>
                  <a:lnTo>
                    <a:pt x="1274064" y="141427"/>
                  </a:lnTo>
                  <a:lnTo>
                    <a:pt x="1543507" y="141427"/>
                  </a:lnTo>
                  <a:lnTo>
                    <a:pt x="1543507" y="82905"/>
                  </a:lnTo>
                  <a:lnTo>
                    <a:pt x="1274064" y="82905"/>
                  </a:lnTo>
                  <a:lnTo>
                    <a:pt x="1274064" y="7924"/>
                  </a:lnTo>
                  <a:lnTo>
                    <a:pt x="1205788" y="7924"/>
                  </a:lnTo>
                  <a:lnTo>
                    <a:pt x="1205788" y="242011"/>
                  </a:lnTo>
                  <a:lnTo>
                    <a:pt x="1205953" y="250990"/>
                  </a:lnTo>
                  <a:lnTo>
                    <a:pt x="1233297" y="278422"/>
                  </a:lnTo>
                  <a:lnTo>
                    <a:pt x="1242974" y="278587"/>
                  </a:lnTo>
                  <a:lnTo>
                    <a:pt x="1575206" y="278587"/>
                  </a:lnTo>
                  <a:lnTo>
                    <a:pt x="1611020" y="257175"/>
                  </a:lnTo>
                  <a:lnTo>
                    <a:pt x="1612392" y="242011"/>
                  </a:lnTo>
                  <a:lnTo>
                    <a:pt x="1612392" y="221894"/>
                  </a:lnTo>
                  <a:lnTo>
                    <a:pt x="1612392" y="141427"/>
                  </a:lnTo>
                  <a:lnTo>
                    <a:pt x="1612392" y="82905"/>
                  </a:lnTo>
                  <a:lnTo>
                    <a:pt x="1612392" y="7924"/>
                  </a:lnTo>
                  <a:close/>
                </a:path>
                <a:path w="11176000" h="5582920">
                  <a:moveTo>
                    <a:pt x="1683105" y="343204"/>
                  </a:moveTo>
                  <a:lnTo>
                    <a:pt x="1134465" y="343204"/>
                  </a:lnTo>
                  <a:lnTo>
                    <a:pt x="1134465" y="401116"/>
                  </a:lnTo>
                  <a:lnTo>
                    <a:pt x="1374648" y="401116"/>
                  </a:lnTo>
                  <a:lnTo>
                    <a:pt x="1374648" y="580339"/>
                  </a:lnTo>
                  <a:lnTo>
                    <a:pt x="1436827" y="580339"/>
                  </a:lnTo>
                  <a:lnTo>
                    <a:pt x="1444142" y="573024"/>
                  </a:lnTo>
                  <a:lnTo>
                    <a:pt x="1444142" y="401116"/>
                  </a:lnTo>
                  <a:lnTo>
                    <a:pt x="1675790" y="401116"/>
                  </a:lnTo>
                  <a:lnTo>
                    <a:pt x="1683105" y="393801"/>
                  </a:lnTo>
                  <a:lnTo>
                    <a:pt x="1683105" y="343204"/>
                  </a:lnTo>
                  <a:close/>
                </a:path>
                <a:path w="11176000" h="5582920">
                  <a:moveTo>
                    <a:pt x="4295076" y="4991925"/>
                  </a:moveTo>
                  <a:lnTo>
                    <a:pt x="4224883" y="4991925"/>
                  </a:lnTo>
                  <a:lnTo>
                    <a:pt x="4224883" y="5048961"/>
                  </a:lnTo>
                  <a:lnTo>
                    <a:pt x="4224883" y="5229479"/>
                  </a:lnTo>
                  <a:lnTo>
                    <a:pt x="4071315" y="5229479"/>
                  </a:lnTo>
                  <a:lnTo>
                    <a:pt x="4071315" y="5048961"/>
                  </a:lnTo>
                  <a:lnTo>
                    <a:pt x="4224883" y="5048961"/>
                  </a:lnTo>
                  <a:lnTo>
                    <a:pt x="4224883" y="4991925"/>
                  </a:lnTo>
                  <a:lnTo>
                    <a:pt x="4000487" y="4991925"/>
                  </a:lnTo>
                  <a:lnTo>
                    <a:pt x="4000487" y="5246395"/>
                  </a:lnTo>
                  <a:lnTo>
                    <a:pt x="4019016" y="5280012"/>
                  </a:lnTo>
                  <a:lnTo>
                    <a:pt x="4038727" y="5284635"/>
                  </a:lnTo>
                  <a:lnTo>
                    <a:pt x="4256214" y="5284635"/>
                  </a:lnTo>
                  <a:lnTo>
                    <a:pt x="4290187" y="5267071"/>
                  </a:lnTo>
                  <a:lnTo>
                    <a:pt x="4295076" y="5246395"/>
                  </a:lnTo>
                  <a:lnTo>
                    <a:pt x="4295076" y="5229479"/>
                  </a:lnTo>
                  <a:lnTo>
                    <a:pt x="4295076" y="5048961"/>
                  </a:lnTo>
                  <a:lnTo>
                    <a:pt x="4295076" y="4991925"/>
                  </a:lnTo>
                  <a:close/>
                </a:path>
                <a:path w="11176000" h="5582920">
                  <a:moveTo>
                    <a:pt x="4487405" y="5490972"/>
                  </a:moveTo>
                  <a:lnTo>
                    <a:pt x="4471911" y="5455170"/>
                  </a:lnTo>
                  <a:lnTo>
                    <a:pt x="4441520" y="5431955"/>
                  </a:lnTo>
                  <a:lnTo>
                    <a:pt x="4417301" y="5423128"/>
                  </a:lnTo>
                  <a:lnTo>
                    <a:pt x="4417301" y="5498376"/>
                  </a:lnTo>
                  <a:lnTo>
                    <a:pt x="4417085" y="5506504"/>
                  </a:lnTo>
                  <a:lnTo>
                    <a:pt x="4379900" y="5532056"/>
                  </a:lnTo>
                  <a:lnTo>
                    <a:pt x="4376242" y="5532107"/>
                  </a:lnTo>
                  <a:lnTo>
                    <a:pt x="4350474" y="5532069"/>
                  </a:lnTo>
                  <a:lnTo>
                    <a:pt x="4341190" y="5531002"/>
                  </a:lnTo>
                  <a:lnTo>
                    <a:pt x="4334307" y="5528119"/>
                  </a:lnTo>
                  <a:lnTo>
                    <a:pt x="4328401" y="5524068"/>
                  </a:lnTo>
                  <a:lnTo>
                    <a:pt x="4326102" y="5522506"/>
                  </a:lnTo>
                  <a:lnTo>
                    <a:pt x="4312628" y="5498376"/>
                  </a:lnTo>
                  <a:lnTo>
                    <a:pt x="4312844" y="5490972"/>
                  </a:lnTo>
                  <a:lnTo>
                    <a:pt x="4351096" y="5467172"/>
                  </a:lnTo>
                  <a:lnTo>
                    <a:pt x="4366539" y="5467032"/>
                  </a:lnTo>
                  <a:lnTo>
                    <a:pt x="4379798" y="5467172"/>
                  </a:lnTo>
                  <a:lnTo>
                    <a:pt x="4415548" y="5485206"/>
                  </a:lnTo>
                  <a:lnTo>
                    <a:pt x="4417301" y="5498376"/>
                  </a:lnTo>
                  <a:lnTo>
                    <a:pt x="4417301" y="5423128"/>
                  </a:lnTo>
                  <a:lnTo>
                    <a:pt x="4365904" y="5416258"/>
                  </a:lnTo>
                  <a:lnTo>
                    <a:pt x="4351794" y="5416347"/>
                  </a:lnTo>
                  <a:lnTo>
                    <a:pt x="4307217" y="5425325"/>
                  </a:lnTo>
                  <a:lnTo>
                    <a:pt x="4270857" y="5445087"/>
                  </a:lnTo>
                  <a:lnTo>
                    <a:pt x="4244365" y="5479999"/>
                  </a:lnTo>
                  <a:lnTo>
                    <a:pt x="4243057" y="5501500"/>
                  </a:lnTo>
                  <a:lnTo>
                    <a:pt x="4243679" y="5509031"/>
                  </a:lnTo>
                  <a:lnTo>
                    <a:pt x="4244314" y="5512155"/>
                  </a:lnTo>
                  <a:lnTo>
                    <a:pt x="4135869" y="5512155"/>
                  </a:lnTo>
                  <a:lnTo>
                    <a:pt x="4132110" y="5509031"/>
                  </a:lnTo>
                  <a:lnTo>
                    <a:pt x="4132110" y="5345430"/>
                  </a:lnTo>
                  <a:lnTo>
                    <a:pt x="4061282" y="5345430"/>
                  </a:lnTo>
                  <a:lnTo>
                    <a:pt x="4061383" y="5538051"/>
                  </a:lnTo>
                  <a:lnTo>
                    <a:pt x="4084904" y="5569712"/>
                  </a:lnTo>
                  <a:lnTo>
                    <a:pt x="4099522" y="5571083"/>
                  </a:lnTo>
                  <a:lnTo>
                    <a:pt x="4240555" y="5571083"/>
                  </a:lnTo>
                  <a:lnTo>
                    <a:pt x="4248074" y="5563552"/>
                  </a:lnTo>
                  <a:lnTo>
                    <a:pt x="4248074" y="5524068"/>
                  </a:lnTo>
                  <a:lnTo>
                    <a:pt x="4251515" y="5532577"/>
                  </a:lnTo>
                  <a:lnTo>
                    <a:pt x="4283951" y="5563298"/>
                  </a:lnTo>
                  <a:lnTo>
                    <a:pt x="4327677" y="5578602"/>
                  </a:lnTo>
                  <a:lnTo>
                    <a:pt x="4365904" y="5582361"/>
                  </a:lnTo>
                  <a:lnTo>
                    <a:pt x="4380382" y="5582285"/>
                  </a:lnTo>
                  <a:lnTo>
                    <a:pt x="4425734" y="5574284"/>
                  </a:lnTo>
                  <a:lnTo>
                    <a:pt x="4461218" y="5555767"/>
                  </a:lnTo>
                  <a:lnTo>
                    <a:pt x="4486287" y="5519521"/>
                  </a:lnTo>
                  <a:lnTo>
                    <a:pt x="4487303" y="5511685"/>
                  </a:lnTo>
                  <a:lnTo>
                    <a:pt x="4487405" y="5490972"/>
                  </a:lnTo>
                  <a:close/>
                </a:path>
                <a:path w="11176000" h="5582920">
                  <a:moveTo>
                    <a:pt x="4495660" y="5351069"/>
                  </a:moveTo>
                  <a:lnTo>
                    <a:pt x="4401007" y="5351069"/>
                  </a:lnTo>
                  <a:lnTo>
                    <a:pt x="4401007" y="5295290"/>
                  </a:lnTo>
                  <a:lnTo>
                    <a:pt x="4329557" y="5295290"/>
                  </a:lnTo>
                  <a:lnTo>
                    <a:pt x="4329557" y="5351069"/>
                  </a:lnTo>
                  <a:lnTo>
                    <a:pt x="4234281" y="5351069"/>
                  </a:lnTo>
                  <a:lnTo>
                    <a:pt x="4234281" y="5406860"/>
                  </a:lnTo>
                  <a:lnTo>
                    <a:pt x="4495660" y="5406860"/>
                  </a:lnTo>
                  <a:lnTo>
                    <a:pt x="4495660" y="5351069"/>
                  </a:lnTo>
                  <a:close/>
                </a:path>
                <a:path w="11176000" h="5582920">
                  <a:moveTo>
                    <a:pt x="4547679" y="5096599"/>
                  </a:moveTo>
                  <a:lnTo>
                    <a:pt x="4464316" y="5096599"/>
                  </a:lnTo>
                  <a:lnTo>
                    <a:pt x="4464316" y="4973117"/>
                  </a:lnTo>
                  <a:lnTo>
                    <a:pt x="4392866" y="4973117"/>
                  </a:lnTo>
                  <a:lnTo>
                    <a:pt x="4392866" y="5279618"/>
                  </a:lnTo>
                  <a:lnTo>
                    <a:pt x="4456798" y="5279618"/>
                  </a:lnTo>
                  <a:lnTo>
                    <a:pt x="4464316" y="5272100"/>
                  </a:lnTo>
                  <a:lnTo>
                    <a:pt x="4464316" y="5155514"/>
                  </a:lnTo>
                  <a:lnTo>
                    <a:pt x="4547679" y="5155514"/>
                  </a:lnTo>
                  <a:lnTo>
                    <a:pt x="4547679" y="5096599"/>
                  </a:lnTo>
                  <a:close/>
                </a:path>
                <a:path w="11176000" h="5582920">
                  <a:moveTo>
                    <a:pt x="5063414" y="5093589"/>
                  </a:moveTo>
                  <a:lnTo>
                    <a:pt x="5047856" y="5046142"/>
                  </a:lnTo>
                  <a:lnTo>
                    <a:pt x="5020538" y="5014633"/>
                  </a:lnTo>
                  <a:lnTo>
                    <a:pt x="4992078" y="4997488"/>
                  </a:lnTo>
                  <a:lnTo>
                    <a:pt x="4992078" y="5102860"/>
                  </a:lnTo>
                  <a:lnTo>
                    <a:pt x="4991925" y="5112143"/>
                  </a:lnTo>
                  <a:lnTo>
                    <a:pt x="4972177" y="5145684"/>
                  </a:lnTo>
                  <a:lnTo>
                    <a:pt x="4935931" y="5166245"/>
                  </a:lnTo>
                  <a:lnTo>
                    <a:pt x="4895342" y="5176190"/>
                  </a:lnTo>
                  <a:lnTo>
                    <a:pt x="4867846" y="5178641"/>
                  </a:lnTo>
                  <a:lnTo>
                    <a:pt x="4832426" y="5178615"/>
                  </a:lnTo>
                  <a:lnTo>
                    <a:pt x="4793386" y="5172748"/>
                  </a:lnTo>
                  <a:lnTo>
                    <a:pt x="4749812" y="5156454"/>
                  </a:lnTo>
                  <a:lnTo>
                    <a:pt x="4717123" y="5124107"/>
                  </a:lnTo>
                  <a:lnTo>
                    <a:pt x="4713148" y="5102860"/>
                  </a:lnTo>
                  <a:lnTo>
                    <a:pt x="4713300" y="5093589"/>
                  </a:lnTo>
                  <a:lnTo>
                    <a:pt x="4733010" y="5060048"/>
                  </a:lnTo>
                  <a:lnTo>
                    <a:pt x="4768697" y="5039474"/>
                  </a:lnTo>
                  <a:lnTo>
                    <a:pt x="4809248" y="5029530"/>
                  </a:lnTo>
                  <a:lnTo>
                    <a:pt x="4852924" y="5027028"/>
                  </a:lnTo>
                  <a:lnTo>
                    <a:pt x="4872177" y="5027117"/>
                  </a:lnTo>
                  <a:lnTo>
                    <a:pt x="4911534" y="5032972"/>
                  </a:lnTo>
                  <a:lnTo>
                    <a:pt x="4955413" y="5049278"/>
                  </a:lnTo>
                  <a:lnTo>
                    <a:pt x="4988103" y="5081625"/>
                  </a:lnTo>
                  <a:lnTo>
                    <a:pt x="4992078" y="5102860"/>
                  </a:lnTo>
                  <a:lnTo>
                    <a:pt x="4992078" y="4997488"/>
                  </a:lnTo>
                  <a:lnTo>
                    <a:pt x="4936922" y="4978755"/>
                  </a:lnTo>
                  <a:lnTo>
                    <a:pt x="4897196" y="4971085"/>
                  </a:lnTo>
                  <a:lnTo>
                    <a:pt x="4852301" y="4969980"/>
                  </a:lnTo>
                  <a:lnTo>
                    <a:pt x="4824882" y="4970119"/>
                  </a:lnTo>
                  <a:lnTo>
                    <a:pt x="4767364" y="4978755"/>
                  </a:lnTo>
                  <a:lnTo>
                    <a:pt x="4730115" y="4988560"/>
                  </a:lnTo>
                  <a:lnTo>
                    <a:pt x="4684065" y="5014633"/>
                  </a:lnTo>
                  <a:lnTo>
                    <a:pt x="4656734" y="5046142"/>
                  </a:lnTo>
                  <a:lnTo>
                    <a:pt x="4641316" y="5084000"/>
                  </a:lnTo>
                  <a:lnTo>
                    <a:pt x="4641189" y="5093589"/>
                  </a:lnTo>
                  <a:lnTo>
                    <a:pt x="4641316" y="5121732"/>
                  </a:lnTo>
                  <a:lnTo>
                    <a:pt x="4656734" y="5159591"/>
                  </a:lnTo>
                  <a:lnTo>
                    <a:pt x="4684065" y="5191099"/>
                  </a:lnTo>
                  <a:lnTo>
                    <a:pt x="4717529" y="5211191"/>
                  </a:lnTo>
                  <a:lnTo>
                    <a:pt x="4767364" y="5226964"/>
                  </a:lnTo>
                  <a:lnTo>
                    <a:pt x="4806899" y="5234648"/>
                  </a:lnTo>
                  <a:lnTo>
                    <a:pt x="4852301" y="5235740"/>
                  </a:lnTo>
                  <a:lnTo>
                    <a:pt x="4879365" y="5235613"/>
                  </a:lnTo>
                  <a:lnTo>
                    <a:pt x="4936922" y="5226964"/>
                  </a:lnTo>
                  <a:lnTo>
                    <a:pt x="4974450" y="5217172"/>
                  </a:lnTo>
                  <a:lnTo>
                    <a:pt x="5020538" y="5191099"/>
                  </a:lnTo>
                  <a:lnTo>
                    <a:pt x="5047856" y="5159591"/>
                  </a:lnTo>
                  <a:lnTo>
                    <a:pt x="5063287" y="5121732"/>
                  </a:lnTo>
                  <a:lnTo>
                    <a:pt x="5063414" y="5093589"/>
                  </a:lnTo>
                  <a:close/>
                </a:path>
                <a:path w="11176000" h="5582920">
                  <a:moveTo>
                    <a:pt x="5066030" y="5510276"/>
                  </a:moveTo>
                  <a:lnTo>
                    <a:pt x="4720044" y="5510276"/>
                  </a:lnTo>
                  <a:lnTo>
                    <a:pt x="4716284" y="5507152"/>
                  </a:lnTo>
                  <a:lnTo>
                    <a:pt x="4716284" y="5388051"/>
                  </a:lnTo>
                  <a:lnTo>
                    <a:pt x="4644834" y="5388051"/>
                  </a:lnTo>
                  <a:lnTo>
                    <a:pt x="4644834" y="5530964"/>
                  </a:lnTo>
                  <a:lnTo>
                    <a:pt x="4645012" y="5540553"/>
                  </a:lnTo>
                  <a:lnTo>
                    <a:pt x="4674184" y="5569026"/>
                  </a:lnTo>
                  <a:lnTo>
                    <a:pt x="4683061" y="5569204"/>
                  </a:lnTo>
                  <a:lnTo>
                    <a:pt x="5058511" y="5569204"/>
                  </a:lnTo>
                  <a:lnTo>
                    <a:pt x="5066030" y="5561673"/>
                  </a:lnTo>
                  <a:lnTo>
                    <a:pt x="5066030" y="5510276"/>
                  </a:lnTo>
                  <a:close/>
                </a:path>
                <a:path w="11176000" h="5582920">
                  <a:moveTo>
                    <a:pt x="5133098" y="5276481"/>
                  </a:moveTo>
                  <a:lnTo>
                    <a:pt x="4568368" y="5276481"/>
                  </a:lnTo>
                  <a:lnTo>
                    <a:pt x="4568368" y="5335409"/>
                  </a:lnTo>
                  <a:lnTo>
                    <a:pt x="5125580" y="5335409"/>
                  </a:lnTo>
                  <a:lnTo>
                    <a:pt x="5133098" y="5327878"/>
                  </a:lnTo>
                  <a:lnTo>
                    <a:pt x="5133098" y="5276481"/>
                  </a:lnTo>
                  <a:close/>
                </a:path>
                <a:path w="11176000" h="5582920">
                  <a:moveTo>
                    <a:pt x="5812409" y="4981270"/>
                  </a:moveTo>
                  <a:lnTo>
                    <a:pt x="5741581" y="4981270"/>
                  </a:lnTo>
                  <a:lnTo>
                    <a:pt x="5741581" y="5058359"/>
                  </a:lnTo>
                  <a:lnTo>
                    <a:pt x="5741581" y="5118532"/>
                  </a:lnTo>
                  <a:lnTo>
                    <a:pt x="5741581" y="5201272"/>
                  </a:lnTo>
                  <a:lnTo>
                    <a:pt x="5464530" y="5201272"/>
                  </a:lnTo>
                  <a:lnTo>
                    <a:pt x="5464530" y="5118532"/>
                  </a:lnTo>
                  <a:lnTo>
                    <a:pt x="5741581" y="5118532"/>
                  </a:lnTo>
                  <a:lnTo>
                    <a:pt x="5741581" y="5058359"/>
                  </a:lnTo>
                  <a:lnTo>
                    <a:pt x="5464530" y="5058359"/>
                  </a:lnTo>
                  <a:lnTo>
                    <a:pt x="5464530" y="4981270"/>
                  </a:lnTo>
                  <a:lnTo>
                    <a:pt x="5394337" y="4981270"/>
                  </a:lnTo>
                  <a:lnTo>
                    <a:pt x="5394337" y="5221960"/>
                  </a:lnTo>
                  <a:lnTo>
                    <a:pt x="5394503" y="5231181"/>
                  </a:lnTo>
                  <a:lnTo>
                    <a:pt x="5422620" y="5259387"/>
                  </a:lnTo>
                  <a:lnTo>
                    <a:pt x="5432564" y="5259565"/>
                  </a:lnTo>
                  <a:lnTo>
                    <a:pt x="5774169" y="5259565"/>
                  </a:lnTo>
                  <a:lnTo>
                    <a:pt x="5810999" y="5237543"/>
                  </a:lnTo>
                  <a:lnTo>
                    <a:pt x="5812409" y="5221960"/>
                  </a:lnTo>
                  <a:lnTo>
                    <a:pt x="5812409" y="5201272"/>
                  </a:lnTo>
                  <a:lnTo>
                    <a:pt x="5812409" y="5118532"/>
                  </a:lnTo>
                  <a:lnTo>
                    <a:pt x="5812409" y="5058359"/>
                  </a:lnTo>
                  <a:lnTo>
                    <a:pt x="5812409" y="4981270"/>
                  </a:lnTo>
                  <a:close/>
                </a:path>
                <a:path w="11176000" h="5582920">
                  <a:moveTo>
                    <a:pt x="5885116" y="5325999"/>
                  </a:moveTo>
                  <a:lnTo>
                    <a:pt x="5320995" y="5325999"/>
                  </a:lnTo>
                  <a:lnTo>
                    <a:pt x="5320995" y="5385549"/>
                  </a:lnTo>
                  <a:lnTo>
                    <a:pt x="5567959" y="5385549"/>
                  </a:lnTo>
                  <a:lnTo>
                    <a:pt x="5567959" y="5569826"/>
                  </a:lnTo>
                  <a:lnTo>
                    <a:pt x="5631891" y="5569826"/>
                  </a:lnTo>
                  <a:lnTo>
                    <a:pt x="5639409" y="5562308"/>
                  </a:lnTo>
                  <a:lnTo>
                    <a:pt x="5639409" y="5385549"/>
                  </a:lnTo>
                  <a:lnTo>
                    <a:pt x="5877598" y="5385549"/>
                  </a:lnTo>
                  <a:lnTo>
                    <a:pt x="5885116" y="5378031"/>
                  </a:lnTo>
                  <a:lnTo>
                    <a:pt x="5885116" y="5325999"/>
                  </a:lnTo>
                  <a:close/>
                </a:path>
                <a:path w="11176000" h="5582920">
                  <a:moveTo>
                    <a:pt x="6220447" y="5041443"/>
                  </a:moveTo>
                  <a:lnTo>
                    <a:pt x="6199022" y="5004651"/>
                  </a:lnTo>
                  <a:lnTo>
                    <a:pt x="6183465" y="5003203"/>
                  </a:lnTo>
                  <a:lnTo>
                    <a:pt x="5926480" y="5003203"/>
                  </a:lnTo>
                  <a:lnTo>
                    <a:pt x="5926480" y="5063375"/>
                  </a:lnTo>
                  <a:lnTo>
                    <a:pt x="6148362" y="5063375"/>
                  </a:lnTo>
                  <a:lnTo>
                    <a:pt x="6148362" y="5069649"/>
                  </a:lnTo>
                  <a:lnTo>
                    <a:pt x="6147740" y="5231981"/>
                  </a:lnTo>
                  <a:lnTo>
                    <a:pt x="6144768" y="5272252"/>
                  </a:lnTo>
                  <a:lnTo>
                    <a:pt x="6123927" y="5305945"/>
                  </a:lnTo>
                  <a:lnTo>
                    <a:pt x="6098616" y="5337480"/>
                  </a:lnTo>
                  <a:lnTo>
                    <a:pt x="6064377" y="5362676"/>
                  </a:lnTo>
                  <a:lnTo>
                    <a:pt x="6027940" y="5385828"/>
                  </a:lnTo>
                  <a:lnTo>
                    <a:pt x="5987275" y="5403100"/>
                  </a:lnTo>
                  <a:lnTo>
                    <a:pt x="5946699" y="5418379"/>
                  </a:lnTo>
                  <a:lnTo>
                    <a:pt x="5910808" y="5427548"/>
                  </a:lnTo>
                  <a:lnTo>
                    <a:pt x="5947791" y="5478310"/>
                  </a:lnTo>
                  <a:lnTo>
                    <a:pt x="5994959" y="5466448"/>
                  </a:lnTo>
                  <a:lnTo>
                    <a:pt x="6043066" y="5447284"/>
                  </a:lnTo>
                  <a:lnTo>
                    <a:pt x="6090234" y="5425503"/>
                  </a:lnTo>
                  <a:lnTo>
                    <a:pt x="6130810" y="5395265"/>
                  </a:lnTo>
                  <a:lnTo>
                    <a:pt x="6168504" y="5362206"/>
                  </a:lnTo>
                  <a:lnTo>
                    <a:pt x="6195377" y="5320677"/>
                  </a:lnTo>
                  <a:lnTo>
                    <a:pt x="6217310" y="5276139"/>
                  </a:lnTo>
                  <a:lnTo>
                    <a:pt x="6220333" y="5231981"/>
                  </a:lnTo>
                  <a:lnTo>
                    <a:pt x="6220447" y="5041443"/>
                  </a:lnTo>
                  <a:close/>
                </a:path>
                <a:path w="11176000" h="5582920">
                  <a:moveTo>
                    <a:pt x="6466154" y="5183098"/>
                  </a:moveTo>
                  <a:lnTo>
                    <a:pt x="6383414" y="5183098"/>
                  </a:lnTo>
                  <a:lnTo>
                    <a:pt x="6383414" y="4973117"/>
                  </a:lnTo>
                  <a:lnTo>
                    <a:pt x="6312586" y="4973117"/>
                  </a:lnTo>
                  <a:lnTo>
                    <a:pt x="6312586" y="5569826"/>
                  </a:lnTo>
                  <a:lnTo>
                    <a:pt x="6375895" y="5569826"/>
                  </a:lnTo>
                  <a:lnTo>
                    <a:pt x="6383414" y="5562308"/>
                  </a:lnTo>
                  <a:lnTo>
                    <a:pt x="6383414" y="5242636"/>
                  </a:lnTo>
                  <a:lnTo>
                    <a:pt x="6466154" y="5242636"/>
                  </a:lnTo>
                  <a:lnTo>
                    <a:pt x="6466154" y="5183098"/>
                  </a:lnTo>
                  <a:close/>
                </a:path>
                <a:path w="11176000" h="5582920">
                  <a:moveTo>
                    <a:pt x="7152348" y="5511533"/>
                  </a:moveTo>
                  <a:lnTo>
                    <a:pt x="6806362" y="5511533"/>
                  </a:lnTo>
                  <a:lnTo>
                    <a:pt x="6802602" y="5508396"/>
                  </a:lnTo>
                  <a:lnTo>
                    <a:pt x="6802602" y="5393067"/>
                  </a:lnTo>
                  <a:lnTo>
                    <a:pt x="6731775" y="5393067"/>
                  </a:lnTo>
                  <a:lnTo>
                    <a:pt x="6731775" y="5532221"/>
                  </a:lnTo>
                  <a:lnTo>
                    <a:pt x="6731952" y="5541810"/>
                  </a:lnTo>
                  <a:lnTo>
                    <a:pt x="6761124" y="5570283"/>
                  </a:lnTo>
                  <a:lnTo>
                    <a:pt x="6770002" y="5570448"/>
                  </a:lnTo>
                  <a:lnTo>
                    <a:pt x="7144829" y="5570448"/>
                  </a:lnTo>
                  <a:lnTo>
                    <a:pt x="7152348" y="5562930"/>
                  </a:lnTo>
                  <a:lnTo>
                    <a:pt x="7152348" y="5511533"/>
                  </a:lnTo>
                  <a:close/>
                </a:path>
                <a:path w="11176000" h="5582920">
                  <a:moveTo>
                    <a:pt x="7186828" y="5174323"/>
                  </a:moveTo>
                  <a:lnTo>
                    <a:pt x="7115810" y="5149113"/>
                  </a:lnTo>
                  <a:lnTo>
                    <a:pt x="7073379" y="5126685"/>
                  </a:lnTo>
                  <a:lnTo>
                    <a:pt x="7033044" y="5100015"/>
                  </a:lnTo>
                  <a:lnTo>
                    <a:pt x="7003047" y="5073612"/>
                  </a:lnTo>
                  <a:lnTo>
                    <a:pt x="6980606" y="5038306"/>
                  </a:lnTo>
                  <a:lnTo>
                    <a:pt x="6979983" y="5037048"/>
                  </a:lnTo>
                  <a:lnTo>
                    <a:pt x="6979983" y="5036426"/>
                  </a:lnTo>
                  <a:lnTo>
                    <a:pt x="6979348" y="5035169"/>
                  </a:lnTo>
                  <a:lnTo>
                    <a:pt x="7144207" y="5035169"/>
                  </a:lnTo>
                  <a:lnTo>
                    <a:pt x="7144207" y="4978133"/>
                  </a:lnTo>
                  <a:lnTo>
                    <a:pt x="6736156" y="4978133"/>
                  </a:lnTo>
                  <a:lnTo>
                    <a:pt x="6736156" y="5035169"/>
                  </a:lnTo>
                  <a:lnTo>
                    <a:pt x="6900380" y="5035169"/>
                  </a:lnTo>
                  <a:lnTo>
                    <a:pt x="6899122" y="5038306"/>
                  </a:lnTo>
                  <a:lnTo>
                    <a:pt x="6866217" y="5083124"/>
                  </a:lnTo>
                  <a:lnTo>
                    <a:pt x="6831266" y="5111331"/>
                  </a:lnTo>
                  <a:lnTo>
                    <a:pt x="6796354" y="5132514"/>
                  </a:lnTo>
                  <a:lnTo>
                    <a:pt x="6733540" y="5161242"/>
                  </a:lnTo>
                  <a:lnTo>
                    <a:pt x="6692913" y="5174945"/>
                  </a:lnTo>
                  <a:lnTo>
                    <a:pt x="6733654" y="5224462"/>
                  </a:lnTo>
                  <a:lnTo>
                    <a:pt x="6771513" y="5211635"/>
                  </a:lnTo>
                  <a:lnTo>
                    <a:pt x="6806781" y="5196408"/>
                  </a:lnTo>
                  <a:lnTo>
                    <a:pt x="6864286" y="5164734"/>
                  </a:lnTo>
                  <a:lnTo>
                    <a:pt x="6900380" y="5138902"/>
                  </a:lnTo>
                  <a:lnTo>
                    <a:pt x="6930784" y="5111623"/>
                  </a:lnTo>
                  <a:lnTo>
                    <a:pt x="6939864" y="5099736"/>
                  </a:lnTo>
                  <a:lnTo>
                    <a:pt x="6950062" y="5111991"/>
                  </a:lnTo>
                  <a:lnTo>
                    <a:pt x="6982803" y="5139842"/>
                  </a:lnTo>
                  <a:lnTo>
                    <a:pt x="7020700" y="5166106"/>
                  </a:lnTo>
                  <a:lnTo>
                    <a:pt x="7055269" y="5186184"/>
                  </a:lnTo>
                  <a:lnTo>
                    <a:pt x="7113460" y="5213007"/>
                  </a:lnTo>
                  <a:lnTo>
                    <a:pt x="7148589" y="5224462"/>
                  </a:lnTo>
                  <a:lnTo>
                    <a:pt x="7186828" y="5174323"/>
                  </a:lnTo>
                  <a:close/>
                </a:path>
                <a:path w="11176000" h="5582920">
                  <a:moveTo>
                    <a:pt x="7219416" y="5279618"/>
                  </a:moveTo>
                  <a:lnTo>
                    <a:pt x="6974967" y="5279618"/>
                  </a:lnTo>
                  <a:lnTo>
                    <a:pt x="6974967" y="5181219"/>
                  </a:lnTo>
                  <a:lnTo>
                    <a:pt x="6903517" y="5181219"/>
                  </a:lnTo>
                  <a:lnTo>
                    <a:pt x="6903517" y="5279618"/>
                  </a:lnTo>
                  <a:lnTo>
                    <a:pt x="6655930" y="5279618"/>
                  </a:lnTo>
                  <a:lnTo>
                    <a:pt x="6655930" y="5339791"/>
                  </a:lnTo>
                  <a:lnTo>
                    <a:pt x="7209383" y="5339791"/>
                  </a:lnTo>
                  <a:lnTo>
                    <a:pt x="7218794" y="5335409"/>
                  </a:lnTo>
                  <a:lnTo>
                    <a:pt x="7219416" y="5327256"/>
                  </a:lnTo>
                  <a:lnTo>
                    <a:pt x="7219416" y="5279618"/>
                  </a:lnTo>
                  <a:close/>
                </a:path>
                <a:path w="11176000" h="5582920">
                  <a:moveTo>
                    <a:pt x="7548486" y="5376773"/>
                  </a:moveTo>
                  <a:lnTo>
                    <a:pt x="7506170" y="5342610"/>
                  </a:lnTo>
                  <a:lnTo>
                    <a:pt x="7476464" y="5313045"/>
                  </a:lnTo>
                  <a:lnTo>
                    <a:pt x="7469060" y="5304066"/>
                  </a:lnTo>
                  <a:lnTo>
                    <a:pt x="7465428" y="5299672"/>
                  </a:lnTo>
                  <a:lnTo>
                    <a:pt x="7442073" y="5267820"/>
                  </a:lnTo>
                  <a:lnTo>
                    <a:pt x="7424026" y="5231714"/>
                  </a:lnTo>
                  <a:lnTo>
                    <a:pt x="7422502" y="5062118"/>
                  </a:lnTo>
                  <a:lnTo>
                    <a:pt x="7526541" y="5062118"/>
                  </a:lnTo>
                  <a:lnTo>
                    <a:pt x="7526541" y="5005082"/>
                  </a:lnTo>
                  <a:lnTo>
                    <a:pt x="7243864" y="5005082"/>
                  </a:lnTo>
                  <a:lnTo>
                    <a:pt x="7243864" y="5062118"/>
                  </a:lnTo>
                  <a:lnTo>
                    <a:pt x="7350417" y="5062118"/>
                  </a:lnTo>
                  <a:lnTo>
                    <a:pt x="7350366" y="5211305"/>
                  </a:lnTo>
                  <a:lnTo>
                    <a:pt x="7339444" y="5251412"/>
                  </a:lnTo>
                  <a:lnTo>
                    <a:pt x="7320851" y="5286184"/>
                  </a:lnTo>
                  <a:lnTo>
                    <a:pt x="7290752" y="5326507"/>
                  </a:lnTo>
                  <a:lnTo>
                    <a:pt x="7252500" y="5365496"/>
                  </a:lnTo>
                  <a:lnTo>
                    <a:pt x="7215657" y="5394325"/>
                  </a:lnTo>
                  <a:lnTo>
                    <a:pt x="7265175" y="5439448"/>
                  </a:lnTo>
                  <a:lnTo>
                    <a:pt x="7302157" y="5409679"/>
                  </a:lnTo>
                  <a:lnTo>
                    <a:pt x="7336625" y="5374576"/>
                  </a:lnTo>
                  <a:lnTo>
                    <a:pt x="7366711" y="5337911"/>
                  </a:lnTo>
                  <a:lnTo>
                    <a:pt x="7389901" y="5304066"/>
                  </a:lnTo>
                  <a:lnTo>
                    <a:pt x="7394448" y="5312651"/>
                  </a:lnTo>
                  <a:lnTo>
                    <a:pt x="7417943" y="5343957"/>
                  </a:lnTo>
                  <a:lnTo>
                    <a:pt x="7448131" y="5375910"/>
                  </a:lnTo>
                  <a:lnTo>
                    <a:pt x="7482421" y="5406847"/>
                  </a:lnTo>
                  <a:lnTo>
                    <a:pt x="7506487" y="5425668"/>
                  </a:lnTo>
                  <a:lnTo>
                    <a:pt x="7548486" y="5376773"/>
                  </a:lnTo>
                  <a:close/>
                </a:path>
                <a:path w="11176000" h="5582920">
                  <a:moveTo>
                    <a:pt x="7769111" y="4973117"/>
                  </a:moveTo>
                  <a:lnTo>
                    <a:pt x="7698283" y="4973117"/>
                  </a:lnTo>
                  <a:lnTo>
                    <a:pt x="7698283" y="5178082"/>
                  </a:lnTo>
                  <a:lnTo>
                    <a:pt x="7631849" y="5178082"/>
                  </a:lnTo>
                  <a:lnTo>
                    <a:pt x="7631849" y="4973117"/>
                  </a:lnTo>
                  <a:lnTo>
                    <a:pt x="7562266" y="4973117"/>
                  </a:lnTo>
                  <a:lnTo>
                    <a:pt x="7562266" y="5555412"/>
                  </a:lnTo>
                  <a:lnTo>
                    <a:pt x="7621194" y="5555412"/>
                  </a:lnTo>
                  <a:lnTo>
                    <a:pt x="7631214" y="5551652"/>
                  </a:lnTo>
                  <a:lnTo>
                    <a:pt x="7631849" y="5542877"/>
                  </a:lnTo>
                  <a:lnTo>
                    <a:pt x="7631849" y="5238254"/>
                  </a:lnTo>
                  <a:lnTo>
                    <a:pt x="7698283" y="5238254"/>
                  </a:lnTo>
                  <a:lnTo>
                    <a:pt x="7698283" y="5569826"/>
                  </a:lnTo>
                  <a:lnTo>
                    <a:pt x="7757833" y="5569826"/>
                  </a:lnTo>
                  <a:lnTo>
                    <a:pt x="7768488" y="5566067"/>
                  </a:lnTo>
                  <a:lnTo>
                    <a:pt x="7769111" y="5557291"/>
                  </a:lnTo>
                  <a:lnTo>
                    <a:pt x="7769111" y="5238254"/>
                  </a:lnTo>
                  <a:lnTo>
                    <a:pt x="7769111" y="5178082"/>
                  </a:lnTo>
                  <a:lnTo>
                    <a:pt x="7769111" y="4973117"/>
                  </a:lnTo>
                  <a:close/>
                </a:path>
                <a:path w="11176000" h="5582920">
                  <a:moveTo>
                    <a:pt x="8135683" y="5218087"/>
                  </a:moveTo>
                  <a:lnTo>
                    <a:pt x="8124190" y="5177447"/>
                  </a:lnTo>
                  <a:lnTo>
                    <a:pt x="8092541" y="5138902"/>
                  </a:lnTo>
                  <a:lnTo>
                    <a:pt x="8067357" y="5122049"/>
                  </a:lnTo>
                  <a:lnTo>
                    <a:pt x="8067357" y="5218087"/>
                  </a:lnTo>
                  <a:lnTo>
                    <a:pt x="8067357" y="5235854"/>
                  </a:lnTo>
                  <a:lnTo>
                    <a:pt x="8043329" y="5273980"/>
                  </a:lnTo>
                  <a:lnTo>
                    <a:pt x="8002791" y="5289766"/>
                  </a:lnTo>
                  <a:lnTo>
                    <a:pt x="7987233" y="5290274"/>
                  </a:lnTo>
                  <a:lnTo>
                    <a:pt x="7967319" y="5290032"/>
                  </a:lnTo>
                  <a:lnTo>
                    <a:pt x="7931137" y="5274602"/>
                  </a:lnTo>
                  <a:lnTo>
                    <a:pt x="7908887" y="5226964"/>
                  </a:lnTo>
                  <a:lnTo>
                    <a:pt x="7909230" y="5208244"/>
                  </a:lnTo>
                  <a:lnTo>
                    <a:pt x="7944536" y="5169776"/>
                  </a:lnTo>
                  <a:lnTo>
                    <a:pt x="7987233" y="5163032"/>
                  </a:lnTo>
                  <a:lnTo>
                    <a:pt x="7996529" y="5163109"/>
                  </a:lnTo>
                  <a:lnTo>
                    <a:pt x="8036763" y="5175313"/>
                  </a:lnTo>
                  <a:lnTo>
                    <a:pt x="8064690" y="5207266"/>
                  </a:lnTo>
                  <a:lnTo>
                    <a:pt x="8067357" y="5218087"/>
                  </a:lnTo>
                  <a:lnTo>
                    <a:pt x="8067357" y="5122049"/>
                  </a:lnTo>
                  <a:lnTo>
                    <a:pt x="8028978" y="5109070"/>
                  </a:lnTo>
                  <a:lnTo>
                    <a:pt x="7987233" y="5105374"/>
                  </a:lnTo>
                  <a:lnTo>
                    <a:pt x="7969059" y="5105514"/>
                  </a:lnTo>
                  <a:lnTo>
                    <a:pt x="7929575" y="5114150"/>
                  </a:lnTo>
                  <a:lnTo>
                    <a:pt x="7894447" y="5129530"/>
                  </a:lnTo>
                  <a:lnTo>
                    <a:pt x="7862976" y="5155717"/>
                  </a:lnTo>
                  <a:lnTo>
                    <a:pt x="7843583" y="5190922"/>
                  </a:lnTo>
                  <a:lnTo>
                    <a:pt x="7838783" y="5218087"/>
                  </a:lnTo>
                  <a:lnTo>
                    <a:pt x="7838872" y="5243627"/>
                  </a:lnTo>
                  <a:lnTo>
                    <a:pt x="7857299" y="5290540"/>
                  </a:lnTo>
                  <a:lnTo>
                    <a:pt x="7894447" y="5325034"/>
                  </a:lnTo>
                  <a:lnTo>
                    <a:pt x="7929575" y="5340108"/>
                  </a:lnTo>
                  <a:lnTo>
                    <a:pt x="7968996" y="5348427"/>
                  </a:lnTo>
                  <a:lnTo>
                    <a:pt x="7987233" y="5348567"/>
                  </a:lnTo>
                  <a:lnTo>
                    <a:pt x="8005419" y="5348427"/>
                  </a:lnTo>
                  <a:lnTo>
                    <a:pt x="8045221" y="5339791"/>
                  </a:lnTo>
                  <a:lnTo>
                    <a:pt x="8080515" y="5324411"/>
                  </a:lnTo>
                  <a:lnTo>
                    <a:pt x="8111541" y="5298262"/>
                  </a:lnTo>
                  <a:lnTo>
                    <a:pt x="8116925" y="5290274"/>
                  </a:lnTo>
                  <a:lnTo>
                    <a:pt x="8117179" y="5289918"/>
                  </a:lnTo>
                  <a:lnTo>
                    <a:pt x="8124190" y="5276799"/>
                  </a:lnTo>
                  <a:lnTo>
                    <a:pt x="8130895" y="5263502"/>
                  </a:lnTo>
                  <a:lnTo>
                    <a:pt x="8134324" y="5253926"/>
                  </a:lnTo>
                  <a:lnTo>
                    <a:pt x="8135556" y="5243627"/>
                  </a:lnTo>
                  <a:lnTo>
                    <a:pt x="8135683" y="5218087"/>
                  </a:lnTo>
                  <a:close/>
                </a:path>
                <a:path w="11176000" h="5582920">
                  <a:moveTo>
                    <a:pt x="8148320" y="5030787"/>
                  </a:moveTo>
                  <a:lnTo>
                    <a:pt x="8021714" y="5030787"/>
                  </a:lnTo>
                  <a:lnTo>
                    <a:pt x="8021714" y="4959959"/>
                  </a:lnTo>
                  <a:lnTo>
                    <a:pt x="7949006" y="4959959"/>
                  </a:lnTo>
                  <a:lnTo>
                    <a:pt x="7949006" y="5030787"/>
                  </a:lnTo>
                  <a:lnTo>
                    <a:pt x="7823022" y="5030787"/>
                  </a:lnTo>
                  <a:lnTo>
                    <a:pt x="7823022" y="5087201"/>
                  </a:lnTo>
                  <a:lnTo>
                    <a:pt x="8148320" y="5087201"/>
                  </a:lnTo>
                  <a:lnTo>
                    <a:pt x="8148320" y="5030787"/>
                  </a:lnTo>
                  <a:close/>
                </a:path>
                <a:path w="11176000" h="5582920">
                  <a:moveTo>
                    <a:pt x="8302511" y="5509653"/>
                  </a:moveTo>
                  <a:lnTo>
                    <a:pt x="7978457" y="5509653"/>
                  </a:lnTo>
                  <a:lnTo>
                    <a:pt x="7974698" y="5506517"/>
                  </a:lnTo>
                  <a:lnTo>
                    <a:pt x="7974698" y="5390566"/>
                  </a:lnTo>
                  <a:lnTo>
                    <a:pt x="7903248" y="5390566"/>
                  </a:lnTo>
                  <a:lnTo>
                    <a:pt x="7903248" y="5531586"/>
                  </a:lnTo>
                  <a:lnTo>
                    <a:pt x="7903426" y="5541188"/>
                  </a:lnTo>
                  <a:lnTo>
                    <a:pt x="7932598" y="5569648"/>
                  </a:lnTo>
                  <a:lnTo>
                    <a:pt x="7941475" y="5569826"/>
                  </a:lnTo>
                  <a:lnTo>
                    <a:pt x="8294992" y="5569826"/>
                  </a:lnTo>
                  <a:lnTo>
                    <a:pt x="8302511" y="5562308"/>
                  </a:lnTo>
                  <a:lnTo>
                    <a:pt x="8302511" y="5509653"/>
                  </a:lnTo>
                  <a:close/>
                </a:path>
                <a:path w="11176000" h="5582920">
                  <a:moveTo>
                    <a:pt x="8375218" y="5154892"/>
                  </a:moveTo>
                  <a:lnTo>
                    <a:pt x="8286839" y="5154892"/>
                  </a:lnTo>
                  <a:lnTo>
                    <a:pt x="8286839" y="4973117"/>
                  </a:lnTo>
                  <a:lnTo>
                    <a:pt x="8216011" y="4973117"/>
                  </a:lnTo>
                  <a:lnTo>
                    <a:pt x="8216011" y="5411876"/>
                  </a:lnTo>
                  <a:lnTo>
                    <a:pt x="8279320" y="5411876"/>
                  </a:lnTo>
                  <a:lnTo>
                    <a:pt x="8286839" y="5404358"/>
                  </a:lnTo>
                  <a:lnTo>
                    <a:pt x="8286839" y="5215064"/>
                  </a:lnTo>
                  <a:lnTo>
                    <a:pt x="8375218" y="5215064"/>
                  </a:lnTo>
                  <a:lnTo>
                    <a:pt x="8375218" y="5154892"/>
                  </a:lnTo>
                  <a:close/>
                </a:path>
                <a:path w="11176000" h="5582920">
                  <a:moveTo>
                    <a:pt x="8633104" y="4421708"/>
                  </a:moveTo>
                  <a:lnTo>
                    <a:pt x="8596262" y="4410900"/>
                  </a:lnTo>
                  <a:lnTo>
                    <a:pt x="8550567" y="4393031"/>
                  </a:lnTo>
                  <a:lnTo>
                    <a:pt x="8506993" y="4369981"/>
                  </a:lnTo>
                  <a:lnTo>
                    <a:pt x="8473592" y="4346486"/>
                  </a:lnTo>
                  <a:lnTo>
                    <a:pt x="8440052" y="4310138"/>
                  </a:lnTo>
                  <a:lnTo>
                    <a:pt x="8438172" y="4306379"/>
                  </a:lnTo>
                  <a:lnTo>
                    <a:pt x="8599881" y="4306379"/>
                  </a:lnTo>
                  <a:lnTo>
                    <a:pt x="8599881" y="4249966"/>
                  </a:lnTo>
                  <a:lnTo>
                    <a:pt x="8430654" y="4249966"/>
                  </a:lnTo>
                  <a:lnTo>
                    <a:pt x="8430654" y="4188536"/>
                  </a:lnTo>
                  <a:lnTo>
                    <a:pt x="8358568" y="4188536"/>
                  </a:lnTo>
                  <a:lnTo>
                    <a:pt x="8358568" y="4249966"/>
                  </a:lnTo>
                  <a:lnTo>
                    <a:pt x="8191220" y="4249966"/>
                  </a:lnTo>
                  <a:lnTo>
                    <a:pt x="8191220" y="4306379"/>
                  </a:lnTo>
                  <a:lnTo>
                    <a:pt x="8351050" y="4306379"/>
                  </a:lnTo>
                  <a:lnTo>
                    <a:pt x="8350428" y="4307624"/>
                  </a:lnTo>
                  <a:lnTo>
                    <a:pt x="8349793" y="4310138"/>
                  </a:lnTo>
                  <a:lnTo>
                    <a:pt x="8349170" y="4311383"/>
                  </a:lnTo>
                  <a:lnTo>
                    <a:pt x="8343747" y="4324350"/>
                  </a:lnTo>
                  <a:lnTo>
                    <a:pt x="8338667" y="4332783"/>
                  </a:lnTo>
                  <a:lnTo>
                    <a:pt x="8304339" y="4361231"/>
                  </a:lnTo>
                  <a:lnTo>
                    <a:pt x="8266747" y="4381906"/>
                  </a:lnTo>
                  <a:lnTo>
                    <a:pt x="8225980" y="4399267"/>
                  </a:lnTo>
                  <a:lnTo>
                    <a:pt x="8178914" y="4414380"/>
                  </a:lnTo>
                  <a:lnTo>
                    <a:pt x="8154860" y="4421073"/>
                  </a:lnTo>
                  <a:lnTo>
                    <a:pt x="8193722" y="4471225"/>
                  </a:lnTo>
                  <a:lnTo>
                    <a:pt x="8262353" y="4447286"/>
                  </a:lnTo>
                  <a:lnTo>
                    <a:pt x="8318360" y="4420489"/>
                  </a:lnTo>
                  <a:lnTo>
                    <a:pt x="8354479" y="4397895"/>
                  </a:lnTo>
                  <a:lnTo>
                    <a:pt x="8385746" y="4372762"/>
                  </a:lnTo>
                  <a:lnTo>
                    <a:pt x="8395551" y="4360900"/>
                  </a:lnTo>
                  <a:lnTo>
                    <a:pt x="8414829" y="4380903"/>
                  </a:lnTo>
                  <a:lnTo>
                    <a:pt x="8448700" y="4405985"/>
                  </a:lnTo>
                  <a:lnTo>
                    <a:pt x="8509622" y="4439107"/>
                  </a:lnTo>
                  <a:lnTo>
                    <a:pt x="8556485" y="4459084"/>
                  </a:lnTo>
                  <a:lnTo>
                    <a:pt x="8594242" y="4471848"/>
                  </a:lnTo>
                  <a:lnTo>
                    <a:pt x="8633104" y="4421708"/>
                  </a:lnTo>
                  <a:close/>
                </a:path>
                <a:path w="11176000" h="5582920">
                  <a:moveTo>
                    <a:pt x="8674468" y="4500054"/>
                  </a:moveTo>
                  <a:lnTo>
                    <a:pt x="8110360" y="4500054"/>
                  </a:lnTo>
                  <a:lnTo>
                    <a:pt x="8110360" y="4560227"/>
                  </a:lnTo>
                  <a:lnTo>
                    <a:pt x="8352307" y="4560227"/>
                  </a:lnTo>
                  <a:lnTo>
                    <a:pt x="8352307" y="4624781"/>
                  </a:lnTo>
                  <a:lnTo>
                    <a:pt x="8186204" y="4624781"/>
                  </a:lnTo>
                  <a:lnTo>
                    <a:pt x="8186204" y="4683696"/>
                  </a:lnTo>
                  <a:lnTo>
                    <a:pt x="8526551" y="4683696"/>
                  </a:lnTo>
                  <a:lnTo>
                    <a:pt x="8526551" y="4818469"/>
                  </a:lnTo>
                  <a:lnTo>
                    <a:pt x="8590483" y="4818469"/>
                  </a:lnTo>
                  <a:lnTo>
                    <a:pt x="8598002" y="4810938"/>
                  </a:lnTo>
                  <a:lnTo>
                    <a:pt x="8598002" y="4662386"/>
                  </a:lnTo>
                  <a:lnTo>
                    <a:pt x="8597824" y="4652797"/>
                  </a:lnTo>
                  <a:lnTo>
                    <a:pt x="8569007" y="4624946"/>
                  </a:lnTo>
                  <a:lnTo>
                    <a:pt x="8559775" y="4624781"/>
                  </a:lnTo>
                  <a:lnTo>
                    <a:pt x="8422500" y="4624781"/>
                  </a:lnTo>
                  <a:lnTo>
                    <a:pt x="8422500" y="4560227"/>
                  </a:lnTo>
                  <a:lnTo>
                    <a:pt x="8663813" y="4560227"/>
                  </a:lnTo>
                  <a:lnTo>
                    <a:pt x="8673846" y="4556468"/>
                  </a:lnTo>
                  <a:lnTo>
                    <a:pt x="8674468" y="4547692"/>
                  </a:lnTo>
                  <a:lnTo>
                    <a:pt x="8674468" y="4500054"/>
                  </a:lnTo>
                  <a:close/>
                </a:path>
                <a:path w="11176000" h="5582920">
                  <a:moveTo>
                    <a:pt x="8770099" y="5351069"/>
                  </a:moveTo>
                  <a:lnTo>
                    <a:pt x="8724087" y="5356199"/>
                  </a:lnTo>
                  <a:lnTo>
                    <a:pt x="8664372" y="5361165"/>
                  </a:lnTo>
                  <a:lnTo>
                    <a:pt x="8582165" y="5365267"/>
                  </a:lnTo>
                  <a:lnTo>
                    <a:pt x="8555228" y="5366156"/>
                  </a:lnTo>
                  <a:lnTo>
                    <a:pt x="8530349" y="5366156"/>
                  </a:lnTo>
                  <a:lnTo>
                    <a:pt x="8495563" y="5365496"/>
                  </a:lnTo>
                  <a:lnTo>
                    <a:pt x="8489302" y="5365496"/>
                  </a:lnTo>
                  <a:lnTo>
                    <a:pt x="8489302" y="5062118"/>
                  </a:lnTo>
                  <a:lnTo>
                    <a:pt x="8707425" y="5062118"/>
                  </a:lnTo>
                  <a:lnTo>
                    <a:pt x="8707425" y="5003203"/>
                  </a:lnTo>
                  <a:lnTo>
                    <a:pt x="8457336" y="5003203"/>
                  </a:lnTo>
                  <a:lnTo>
                    <a:pt x="8447735" y="5003368"/>
                  </a:lnTo>
                  <a:lnTo>
                    <a:pt x="8419274" y="5031219"/>
                  </a:lnTo>
                  <a:lnTo>
                    <a:pt x="8419097" y="5040808"/>
                  </a:lnTo>
                  <a:lnTo>
                    <a:pt x="8419097" y="5385549"/>
                  </a:lnTo>
                  <a:lnTo>
                    <a:pt x="8442719" y="5421820"/>
                  </a:lnTo>
                  <a:lnTo>
                    <a:pt x="8499157" y="5423827"/>
                  </a:lnTo>
                  <a:lnTo>
                    <a:pt x="8528672" y="5423865"/>
                  </a:lnTo>
                  <a:lnTo>
                    <a:pt x="8559889" y="5423065"/>
                  </a:lnTo>
                  <a:lnTo>
                    <a:pt x="8653970" y="5419344"/>
                  </a:lnTo>
                  <a:lnTo>
                    <a:pt x="8686698" y="5417591"/>
                  </a:lnTo>
                  <a:lnTo>
                    <a:pt x="8720303" y="5415013"/>
                  </a:lnTo>
                  <a:lnTo>
                    <a:pt x="8770099" y="5410619"/>
                  </a:lnTo>
                  <a:lnTo>
                    <a:pt x="8770099" y="5366156"/>
                  </a:lnTo>
                  <a:lnTo>
                    <a:pt x="8770099" y="5351069"/>
                  </a:lnTo>
                  <a:close/>
                </a:path>
                <a:path w="11176000" h="5582920">
                  <a:moveTo>
                    <a:pt x="8960015" y="5169306"/>
                  </a:moveTo>
                  <a:lnTo>
                    <a:pt x="8869756" y="5169306"/>
                  </a:lnTo>
                  <a:lnTo>
                    <a:pt x="8869756" y="4972494"/>
                  </a:lnTo>
                  <a:lnTo>
                    <a:pt x="8798928" y="4972494"/>
                  </a:lnTo>
                  <a:lnTo>
                    <a:pt x="8798928" y="5569826"/>
                  </a:lnTo>
                  <a:lnTo>
                    <a:pt x="8862238" y="5569826"/>
                  </a:lnTo>
                  <a:lnTo>
                    <a:pt x="8869756" y="5562308"/>
                  </a:lnTo>
                  <a:lnTo>
                    <a:pt x="8869756" y="5228844"/>
                  </a:lnTo>
                  <a:lnTo>
                    <a:pt x="8960015" y="5228844"/>
                  </a:lnTo>
                  <a:lnTo>
                    <a:pt x="8960015" y="5169306"/>
                  </a:lnTo>
                  <a:close/>
                </a:path>
                <a:path w="11176000" h="5582920">
                  <a:moveTo>
                    <a:pt x="9087256" y="5445099"/>
                  </a:moveTo>
                  <a:lnTo>
                    <a:pt x="9015806" y="5445099"/>
                  </a:lnTo>
                  <a:lnTo>
                    <a:pt x="9015806" y="5514670"/>
                  </a:lnTo>
                  <a:lnTo>
                    <a:pt x="9087256" y="5514670"/>
                  </a:lnTo>
                  <a:lnTo>
                    <a:pt x="9087256" y="5445099"/>
                  </a:lnTo>
                  <a:close/>
                </a:path>
                <a:path w="11176000" h="5582920">
                  <a:moveTo>
                    <a:pt x="9258021" y="4510075"/>
                  </a:moveTo>
                  <a:lnTo>
                    <a:pt x="9153969" y="4510075"/>
                  </a:lnTo>
                  <a:lnTo>
                    <a:pt x="9156573" y="4501858"/>
                  </a:lnTo>
                  <a:lnTo>
                    <a:pt x="9158313" y="4496016"/>
                  </a:lnTo>
                  <a:lnTo>
                    <a:pt x="9167635" y="4457573"/>
                  </a:lnTo>
                  <a:lnTo>
                    <a:pt x="9174023" y="4415117"/>
                  </a:lnTo>
                  <a:lnTo>
                    <a:pt x="9175902" y="4271899"/>
                  </a:lnTo>
                  <a:lnTo>
                    <a:pt x="9175737" y="4262666"/>
                  </a:lnTo>
                  <a:lnTo>
                    <a:pt x="9147264" y="4234459"/>
                  </a:lnTo>
                  <a:lnTo>
                    <a:pt x="9137675" y="4234294"/>
                  </a:lnTo>
                  <a:lnTo>
                    <a:pt x="8764105" y="4234294"/>
                  </a:lnTo>
                  <a:lnTo>
                    <a:pt x="8764105" y="4293832"/>
                  </a:lnTo>
                  <a:lnTo>
                    <a:pt x="9104452" y="4293832"/>
                  </a:lnTo>
                  <a:lnTo>
                    <a:pt x="9104351" y="4405681"/>
                  </a:lnTo>
                  <a:lnTo>
                    <a:pt x="9099436" y="4449597"/>
                  </a:lnTo>
                  <a:lnTo>
                    <a:pt x="9091333" y="4493971"/>
                  </a:lnTo>
                  <a:lnTo>
                    <a:pt x="9086901" y="4510075"/>
                  </a:lnTo>
                  <a:lnTo>
                    <a:pt x="8693899" y="4510075"/>
                  </a:lnTo>
                  <a:lnTo>
                    <a:pt x="8693899" y="4570247"/>
                  </a:lnTo>
                  <a:lnTo>
                    <a:pt x="8933967" y="4570247"/>
                  </a:lnTo>
                  <a:lnTo>
                    <a:pt x="8933967" y="4818469"/>
                  </a:lnTo>
                  <a:lnTo>
                    <a:pt x="8997899" y="4818469"/>
                  </a:lnTo>
                  <a:lnTo>
                    <a:pt x="9005418" y="4810938"/>
                  </a:lnTo>
                  <a:lnTo>
                    <a:pt x="9005418" y="4570247"/>
                  </a:lnTo>
                  <a:lnTo>
                    <a:pt x="9250502" y="4570247"/>
                  </a:lnTo>
                  <a:lnTo>
                    <a:pt x="9258021" y="4562729"/>
                  </a:lnTo>
                  <a:lnTo>
                    <a:pt x="9258021" y="4510075"/>
                  </a:lnTo>
                  <a:close/>
                </a:path>
                <a:path w="11176000" h="5582920">
                  <a:moveTo>
                    <a:pt x="9768230" y="4229278"/>
                  </a:moveTo>
                  <a:lnTo>
                    <a:pt x="9697402" y="4229278"/>
                  </a:lnTo>
                  <a:lnTo>
                    <a:pt x="9697402" y="4306379"/>
                  </a:lnTo>
                  <a:lnTo>
                    <a:pt x="9697402" y="4366539"/>
                  </a:lnTo>
                  <a:lnTo>
                    <a:pt x="9697402" y="4449280"/>
                  </a:lnTo>
                  <a:lnTo>
                    <a:pt x="9420352" y="4449280"/>
                  </a:lnTo>
                  <a:lnTo>
                    <a:pt x="9420352" y="4366539"/>
                  </a:lnTo>
                  <a:lnTo>
                    <a:pt x="9697402" y="4366539"/>
                  </a:lnTo>
                  <a:lnTo>
                    <a:pt x="9697402" y="4306379"/>
                  </a:lnTo>
                  <a:lnTo>
                    <a:pt x="9420352" y="4306379"/>
                  </a:lnTo>
                  <a:lnTo>
                    <a:pt x="9420352" y="4229278"/>
                  </a:lnTo>
                  <a:lnTo>
                    <a:pt x="9350159" y="4229278"/>
                  </a:lnTo>
                  <a:lnTo>
                    <a:pt x="9350159" y="4469968"/>
                  </a:lnTo>
                  <a:lnTo>
                    <a:pt x="9350324" y="4479201"/>
                  </a:lnTo>
                  <a:lnTo>
                    <a:pt x="9378442" y="4507408"/>
                  </a:lnTo>
                  <a:lnTo>
                    <a:pt x="9388386" y="4507573"/>
                  </a:lnTo>
                  <a:lnTo>
                    <a:pt x="9729991" y="4507573"/>
                  </a:lnTo>
                  <a:lnTo>
                    <a:pt x="9766821" y="4485564"/>
                  </a:lnTo>
                  <a:lnTo>
                    <a:pt x="9768230" y="4469968"/>
                  </a:lnTo>
                  <a:lnTo>
                    <a:pt x="9768230" y="4449280"/>
                  </a:lnTo>
                  <a:lnTo>
                    <a:pt x="9768230" y="4366539"/>
                  </a:lnTo>
                  <a:lnTo>
                    <a:pt x="9768230" y="4306379"/>
                  </a:lnTo>
                  <a:lnTo>
                    <a:pt x="9768230" y="4229278"/>
                  </a:lnTo>
                  <a:close/>
                </a:path>
                <a:path w="11176000" h="5582920">
                  <a:moveTo>
                    <a:pt x="9840938" y="4574019"/>
                  </a:moveTo>
                  <a:lnTo>
                    <a:pt x="9276817" y="4574019"/>
                  </a:lnTo>
                  <a:lnTo>
                    <a:pt x="9276817" y="4633557"/>
                  </a:lnTo>
                  <a:lnTo>
                    <a:pt x="9523781" y="4633557"/>
                  </a:lnTo>
                  <a:lnTo>
                    <a:pt x="9523781" y="4817834"/>
                  </a:lnTo>
                  <a:lnTo>
                    <a:pt x="9587713" y="4817834"/>
                  </a:lnTo>
                  <a:lnTo>
                    <a:pt x="9595231" y="4810315"/>
                  </a:lnTo>
                  <a:lnTo>
                    <a:pt x="9595231" y="4633557"/>
                  </a:lnTo>
                  <a:lnTo>
                    <a:pt x="9833419" y="4633557"/>
                  </a:lnTo>
                  <a:lnTo>
                    <a:pt x="9840938" y="4626038"/>
                  </a:lnTo>
                  <a:lnTo>
                    <a:pt x="9840938" y="4574019"/>
                  </a:lnTo>
                  <a:close/>
                </a:path>
                <a:path w="11176000" h="5582920">
                  <a:moveTo>
                    <a:pt x="10519512" y="4391622"/>
                  </a:moveTo>
                  <a:lnTo>
                    <a:pt x="10179787" y="4391622"/>
                  </a:lnTo>
                  <a:lnTo>
                    <a:pt x="10179787" y="4290072"/>
                  </a:lnTo>
                  <a:lnTo>
                    <a:pt x="10513238" y="4290072"/>
                  </a:lnTo>
                  <a:lnTo>
                    <a:pt x="10513238" y="4232414"/>
                  </a:lnTo>
                  <a:lnTo>
                    <a:pt x="10145941" y="4232414"/>
                  </a:lnTo>
                  <a:lnTo>
                    <a:pt x="10136353" y="4232580"/>
                  </a:lnTo>
                  <a:lnTo>
                    <a:pt x="10107879" y="4260431"/>
                  </a:lnTo>
                  <a:lnTo>
                    <a:pt x="10107714" y="4270019"/>
                  </a:lnTo>
                  <a:lnTo>
                    <a:pt x="10107714" y="4412932"/>
                  </a:lnTo>
                  <a:lnTo>
                    <a:pt x="10131336" y="4449203"/>
                  </a:lnTo>
                  <a:lnTo>
                    <a:pt x="10145941" y="4450537"/>
                  </a:lnTo>
                  <a:lnTo>
                    <a:pt x="10519512" y="4450537"/>
                  </a:lnTo>
                  <a:lnTo>
                    <a:pt x="10519512" y="4391622"/>
                  </a:lnTo>
                  <a:close/>
                </a:path>
                <a:path w="11176000" h="5582920">
                  <a:moveTo>
                    <a:pt x="10524414" y="4702670"/>
                  </a:moveTo>
                  <a:lnTo>
                    <a:pt x="10509796" y="4659884"/>
                  </a:lnTo>
                  <a:lnTo>
                    <a:pt x="10504145" y="4651730"/>
                  </a:lnTo>
                  <a:lnTo>
                    <a:pt x="10500855" y="4646981"/>
                  </a:lnTo>
                  <a:lnTo>
                    <a:pt x="10493464" y="4638891"/>
                  </a:lnTo>
                  <a:lnTo>
                    <a:pt x="10483659" y="4632210"/>
                  </a:lnTo>
                  <a:lnTo>
                    <a:pt x="10467492" y="4623536"/>
                  </a:lnTo>
                  <a:lnTo>
                    <a:pt x="10451821" y="4615535"/>
                  </a:lnTo>
                  <a:lnTo>
                    <a:pt x="10451821" y="4711903"/>
                  </a:lnTo>
                  <a:lnTo>
                    <a:pt x="10451630" y="4721149"/>
                  </a:lnTo>
                  <a:lnTo>
                    <a:pt x="10419994" y="4753140"/>
                  </a:lnTo>
                  <a:lnTo>
                    <a:pt x="10378859" y="4766526"/>
                  </a:lnTo>
                  <a:lnTo>
                    <a:pt x="10338841" y="4771644"/>
                  </a:lnTo>
                  <a:lnTo>
                    <a:pt x="10326040" y="4772037"/>
                  </a:lnTo>
                  <a:lnTo>
                    <a:pt x="10296690" y="4772025"/>
                  </a:lnTo>
                  <a:lnTo>
                    <a:pt x="10245852" y="4766526"/>
                  </a:lnTo>
                  <a:lnTo>
                    <a:pt x="10205237" y="4753140"/>
                  </a:lnTo>
                  <a:lnTo>
                    <a:pt x="10175596" y="4726368"/>
                  </a:lnTo>
                  <a:lnTo>
                    <a:pt x="10174173" y="4711903"/>
                  </a:lnTo>
                  <a:lnTo>
                    <a:pt x="10174313" y="4701425"/>
                  </a:lnTo>
                  <a:lnTo>
                    <a:pt x="10203205" y="4670183"/>
                  </a:lnTo>
                  <a:lnTo>
                    <a:pt x="10243350" y="4657293"/>
                  </a:lnTo>
                  <a:lnTo>
                    <a:pt x="10283761" y="4652162"/>
                  </a:lnTo>
                  <a:lnTo>
                    <a:pt x="10312667" y="4651730"/>
                  </a:lnTo>
                  <a:lnTo>
                    <a:pt x="10328999" y="4651794"/>
                  </a:lnTo>
                  <a:lnTo>
                    <a:pt x="10380116" y="4657293"/>
                  </a:lnTo>
                  <a:lnTo>
                    <a:pt x="10421201" y="4670183"/>
                  </a:lnTo>
                  <a:lnTo>
                    <a:pt x="10450411" y="4696752"/>
                  </a:lnTo>
                  <a:lnTo>
                    <a:pt x="10451821" y="4711903"/>
                  </a:lnTo>
                  <a:lnTo>
                    <a:pt x="10451821" y="4615535"/>
                  </a:lnTo>
                  <a:lnTo>
                    <a:pt x="10400728" y="4601908"/>
                  </a:lnTo>
                  <a:lnTo>
                    <a:pt x="10360342" y="4595596"/>
                  </a:lnTo>
                  <a:lnTo>
                    <a:pt x="10312667" y="4594695"/>
                  </a:lnTo>
                  <a:lnTo>
                    <a:pt x="10283787" y="4594809"/>
                  </a:lnTo>
                  <a:lnTo>
                    <a:pt x="10224605" y="4601908"/>
                  </a:lnTo>
                  <a:lnTo>
                    <a:pt x="10186924" y="4610011"/>
                  </a:lnTo>
                  <a:lnTo>
                    <a:pt x="10142169" y="4632210"/>
                  </a:lnTo>
                  <a:lnTo>
                    <a:pt x="10107663" y="4673016"/>
                  </a:lnTo>
                  <a:lnTo>
                    <a:pt x="10101555" y="4702670"/>
                  </a:lnTo>
                  <a:lnTo>
                    <a:pt x="10101669" y="4728921"/>
                  </a:lnTo>
                  <a:lnTo>
                    <a:pt x="10125113" y="4775593"/>
                  </a:lnTo>
                  <a:lnTo>
                    <a:pt x="10158171" y="4799660"/>
                  </a:lnTo>
                  <a:lnTo>
                    <a:pt x="10201529" y="4817643"/>
                  </a:lnTo>
                  <a:lnTo>
                    <a:pt x="10248011" y="4826571"/>
                  </a:lnTo>
                  <a:lnTo>
                    <a:pt x="10312667" y="4829746"/>
                  </a:lnTo>
                  <a:lnTo>
                    <a:pt x="10341546" y="4829619"/>
                  </a:lnTo>
                  <a:lnTo>
                    <a:pt x="10400728" y="4821910"/>
                  </a:lnTo>
                  <a:lnTo>
                    <a:pt x="10438460" y="4813173"/>
                  </a:lnTo>
                  <a:lnTo>
                    <a:pt x="10483659" y="4789983"/>
                  </a:lnTo>
                  <a:lnTo>
                    <a:pt x="10502735" y="4772076"/>
                  </a:lnTo>
                  <a:lnTo>
                    <a:pt x="10509796" y="4761738"/>
                  </a:lnTo>
                  <a:lnTo>
                    <a:pt x="10518305" y="4748428"/>
                  </a:lnTo>
                  <a:lnTo>
                    <a:pt x="10522598" y="4738865"/>
                  </a:lnTo>
                  <a:lnTo>
                    <a:pt x="10522699" y="4738548"/>
                  </a:lnTo>
                  <a:lnTo>
                    <a:pt x="10524299" y="4727676"/>
                  </a:lnTo>
                  <a:lnTo>
                    <a:pt x="10524414" y="4702670"/>
                  </a:lnTo>
                  <a:close/>
                </a:path>
                <a:path w="11176000" h="5582920">
                  <a:moveTo>
                    <a:pt x="10592841" y="4498175"/>
                  </a:moveTo>
                  <a:lnTo>
                    <a:pt x="10028110" y="4498175"/>
                  </a:lnTo>
                  <a:lnTo>
                    <a:pt x="10028110" y="4556468"/>
                  </a:lnTo>
                  <a:lnTo>
                    <a:pt x="10585323" y="4556468"/>
                  </a:lnTo>
                  <a:lnTo>
                    <a:pt x="10592841" y="4548937"/>
                  </a:lnTo>
                  <a:lnTo>
                    <a:pt x="10592841" y="4498175"/>
                  </a:lnTo>
                  <a:close/>
                </a:path>
                <a:path w="11176000" h="5582920">
                  <a:moveTo>
                    <a:pt x="11102429" y="4391622"/>
                  </a:moveTo>
                  <a:lnTo>
                    <a:pt x="10762704" y="4391622"/>
                  </a:lnTo>
                  <a:lnTo>
                    <a:pt x="10762704" y="4290072"/>
                  </a:lnTo>
                  <a:lnTo>
                    <a:pt x="11096155" y="4290072"/>
                  </a:lnTo>
                  <a:lnTo>
                    <a:pt x="11096155" y="4232414"/>
                  </a:lnTo>
                  <a:lnTo>
                    <a:pt x="10728858" y="4232414"/>
                  </a:lnTo>
                  <a:lnTo>
                    <a:pt x="10719270" y="4232580"/>
                  </a:lnTo>
                  <a:lnTo>
                    <a:pt x="10690797" y="4260431"/>
                  </a:lnTo>
                  <a:lnTo>
                    <a:pt x="10690631" y="4270019"/>
                  </a:lnTo>
                  <a:lnTo>
                    <a:pt x="10690631" y="4412932"/>
                  </a:lnTo>
                  <a:lnTo>
                    <a:pt x="10714253" y="4449203"/>
                  </a:lnTo>
                  <a:lnTo>
                    <a:pt x="10728858" y="4450537"/>
                  </a:lnTo>
                  <a:lnTo>
                    <a:pt x="11102429" y="4450537"/>
                  </a:lnTo>
                  <a:lnTo>
                    <a:pt x="11102429" y="4391622"/>
                  </a:lnTo>
                  <a:close/>
                </a:path>
                <a:path w="11176000" h="5582920">
                  <a:moveTo>
                    <a:pt x="11107331" y="4702670"/>
                  </a:moveTo>
                  <a:lnTo>
                    <a:pt x="11092713" y="4659884"/>
                  </a:lnTo>
                  <a:lnTo>
                    <a:pt x="11087062" y="4651730"/>
                  </a:lnTo>
                  <a:lnTo>
                    <a:pt x="11083773" y="4646981"/>
                  </a:lnTo>
                  <a:lnTo>
                    <a:pt x="11076381" y="4638891"/>
                  </a:lnTo>
                  <a:lnTo>
                    <a:pt x="11066577" y="4632210"/>
                  </a:lnTo>
                  <a:lnTo>
                    <a:pt x="11050410" y="4623536"/>
                  </a:lnTo>
                  <a:lnTo>
                    <a:pt x="11034738" y="4615535"/>
                  </a:lnTo>
                  <a:lnTo>
                    <a:pt x="11034738" y="4711903"/>
                  </a:lnTo>
                  <a:lnTo>
                    <a:pt x="11034547" y="4721149"/>
                  </a:lnTo>
                  <a:lnTo>
                    <a:pt x="11002912" y="4753140"/>
                  </a:lnTo>
                  <a:lnTo>
                    <a:pt x="10961776" y="4766526"/>
                  </a:lnTo>
                  <a:lnTo>
                    <a:pt x="10921759" y="4771644"/>
                  </a:lnTo>
                  <a:lnTo>
                    <a:pt x="10908957" y="4772037"/>
                  </a:lnTo>
                  <a:lnTo>
                    <a:pt x="10879607" y="4772025"/>
                  </a:lnTo>
                  <a:lnTo>
                    <a:pt x="10828769" y="4766526"/>
                  </a:lnTo>
                  <a:lnTo>
                    <a:pt x="10788155" y="4753140"/>
                  </a:lnTo>
                  <a:lnTo>
                    <a:pt x="10758513" y="4726368"/>
                  </a:lnTo>
                  <a:lnTo>
                    <a:pt x="10757091" y="4711903"/>
                  </a:lnTo>
                  <a:lnTo>
                    <a:pt x="10757230" y="4701425"/>
                  </a:lnTo>
                  <a:lnTo>
                    <a:pt x="10786123" y="4670183"/>
                  </a:lnTo>
                  <a:lnTo>
                    <a:pt x="10826267" y="4657293"/>
                  </a:lnTo>
                  <a:lnTo>
                    <a:pt x="10866679" y="4652162"/>
                  </a:lnTo>
                  <a:lnTo>
                    <a:pt x="10895584" y="4651730"/>
                  </a:lnTo>
                  <a:lnTo>
                    <a:pt x="10911916" y="4651794"/>
                  </a:lnTo>
                  <a:lnTo>
                    <a:pt x="10963034" y="4657293"/>
                  </a:lnTo>
                  <a:lnTo>
                    <a:pt x="11004118" y="4670183"/>
                  </a:lnTo>
                  <a:lnTo>
                    <a:pt x="11033328" y="4696752"/>
                  </a:lnTo>
                  <a:lnTo>
                    <a:pt x="11034738" y="4711903"/>
                  </a:lnTo>
                  <a:lnTo>
                    <a:pt x="11034738" y="4615535"/>
                  </a:lnTo>
                  <a:lnTo>
                    <a:pt x="10983646" y="4601908"/>
                  </a:lnTo>
                  <a:lnTo>
                    <a:pt x="10943260" y="4595596"/>
                  </a:lnTo>
                  <a:lnTo>
                    <a:pt x="10895584" y="4594695"/>
                  </a:lnTo>
                  <a:lnTo>
                    <a:pt x="10866704" y="4594809"/>
                  </a:lnTo>
                  <a:lnTo>
                    <a:pt x="10807522" y="4601908"/>
                  </a:lnTo>
                  <a:lnTo>
                    <a:pt x="10769841" y="4610011"/>
                  </a:lnTo>
                  <a:lnTo>
                    <a:pt x="10725087" y="4632210"/>
                  </a:lnTo>
                  <a:lnTo>
                    <a:pt x="10690581" y="4673016"/>
                  </a:lnTo>
                  <a:lnTo>
                    <a:pt x="10684472" y="4702670"/>
                  </a:lnTo>
                  <a:lnTo>
                    <a:pt x="10684586" y="4728921"/>
                  </a:lnTo>
                  <a:lnTo>
                    <a:pt x="10708030" y="4775593"/>
                  </a:lnTo>
                  <a:lnTo>
                    <a:pt x="10741076" y="4799660"/>
                  </a:lnTo>
                  <a:lnTo>
                    <a:pt x="10784446" y="4817643"/>
                  </a:lnTo>
                  <a:lnTo>
                    <a:pt x="10830928" y="4826571"/>
                  </a:lnTo>
                  <a:lnTo>
                    <a:pt x="10895584" y="4829746"/>
                  </a:lnTo>
                  <a:lnTo>
                    <a:pt x="10924464" y="4829619"/>
                  </a:lnTo>
                  <a:lnTo>
                    <a:pt x="10983646" y="4821910"/>
                  </a:lnTo>
                  <a:lnTo>
                    <a:pt x="11021378" y="4813173"/>
                  </a:lnTo>
                  <a:lnTo>
                    <a:pt x="11066577" y="4789983"/>
                  </a:lnTo>
                  <a:lnTo>
                    <a:pt x="11085652" y="4772076"/>
                  </a:lnTo>
                  <a:lnTo>
                    <a:pt x="11092713" y="4761738"/>
                  </a:lnTo>
                  <a:lnTo>
                    <a:pt x="11101222" y="4748428"/>
                  </a:lnTo>
                  <a:lnTo>
                    <a:pt x="11105515" y="4738865"/>
                  </a:lnTo>
                  <a:lnTo>
                    <a:pt x="11105617" y="4738548"/>
                  </a:lnTo>
                  <a:lnTo>
                    <a:pt x="11107217" y="4727676"/>
                  </a:lnTo>
                  <a:lnTo>
                    <a:pt x="11107331" y="4702670"/>
                  </a:lnTo>
                  <a:close/>
                </a:path>
                <a:path w="11176000" h="5582920">
                  <a:moveTo>
                    <a:pt x="11175759" y="4498175"/>
                  </a:moveTo>
                  <a:lnTo>
                    <a:pt x="10611028" y="4498175"/>
                  </a:lnTo>
                  <a:lnTo>
                    <a:pt x="10611028" y="4556468"/>
                  </a:lnTo>
                  <a:lnTo>
                    <a:pt x="11168240" y="4556468"/>
                  </a:lnTo>
                  <a:lnTo>
                    <a:pt x="11175759" y="4548937"/>
                  </a:lnTo>
                  <a:lnTo>
                    <a:pt x="11175759" y="449817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61947" y="1745995"/>
              <a:ext cx="582930" cy="411480"/>
            </a:xfrm>
            <a:custGeom>
              <a:avLst/>
              <a:gdLst/>
              <a:ahLst/>
              <a:cxnLst/>
              <a:rect l="l" t="t" r="r" b="b"/>
              <a:pathLst>
                <a:path w="582930" h="411480">
                  <a:moveTo>
                    <a:pt x="279311" y="173482"/>
                  </a:moveTo>
                  <a:lnTo>
                    <a:pt x="275767" y="123228"/>
                  </a:lnTo>
                  <a:lnTo>
                    <a:pt x="265734" y="84556"/>
                  </a:lnTo>
                  <a:lnTo>
                    <a:pt x="245071" y="48717"/>
                  </a:lnTo>
                  <a:lnTo>
                    <a:pt x="216662" y="21742"/>
                  </a:lnTo>
                  <a:lnTo>
                    <a:pt x="214134" y="20612"/>
                  </a:lnTo>
                  <a:lnTo>
                    <a:pt x="214134" y="256159"/>
                  </a:lnTo>
                  <a:lnTo>
                    <a:pt x="213791" y="266039"/>
                  </a:lnTo>
                  <a:lnTo>
                    <a:pt x="207276" y="307886"/>
                  </a:lnTo>
                  <a:lnTo>
                    <a:pt x="185826" y="342328"/>
                  </a:lnTo>
                  <a:lnTo>
                    <a:pt x="142760" y="355904"/>
                  </a:lnTo>
                  <a:lnTo>
                    <a:pt x="130251" y="355777"/>
                  </a:lnTo>
                  <a:lnTo>
                    <a:pt x="92773" y="338620"/>
                  </a:lnTo>
                  <a:lnTo>
                    <a:pt x="72161" y="300367"/>
                  </a:lnTo>
                  <a:lnTo>
                    <a:pt x="65608" y="256159"/>
                  </a:lnTo>
                  <a:lnTo>
                    <a:pt x="65633" y="162382"/>
                  </a:lnTo>
                  <a:lnTo>
                    <a:pt x="67627" y="122021"/>
                  </a:lnTo>
                  <a:lnTo>
                    <a:pt x="92430" y="71716"/>
                  </a:lnTo>
                  <a:lnTo>
                    <a:pt x="138417" y="59093"/>
                  </a:lnTo>
                  <a:lnTo>
                    <a:pt x="151472" y="59220"/>
                  </a:lnTo>
                  <a:lnTo>
                    <a:pt x="188849" y="74930"/>
                  </a:lnTo>
                  <a:lnTo>
                    <a:pt x="208330" y="111747"/>
                  </a:lnTo>
                  <a:lnTo>
                    <a:pt x="214122" y="156959"/>
                  </a:lnTo>
                  <a:lnTo>
                    <a:pt x="214134" y="256159"/>
                  </a:lnTo>
                  <a:lnTo>
                    <a:pt x="214134" y="20612"/>
                  </a:lnTo>
                  <a:lnTo>
                    <a:pt x="172834" y="4559"/>
                  </a:lnTo>
                  <a:lnTo>
                    <a:pt x="136969" y="3111"/>
                  </a:lnTo>
                  <a:lnTo>
                    <a:pt x="114795" y="3314"/>
                  </a:lnTo>
                  <a:lnTo>
                    <a:pt x="73025" y="15900"/>
                  </a:lnTo>
                  <a:lnTo>
                    <a:pt x="40309" y="37655"/>
                  </a:lnTo>
                  <a:lnTo>
                    <a:pt x="15494" y="73037"/>
                  </a:lnTo>
                  <a:lnTo>
                    <a:pt x="2959" y="118325"/>
                  </a:lnTo>
                  <a:lnTo>
                    <a:pt x="0" y="146329"/>
                  </a:lnTo>
                  <a:lnTo>
                    <a:pt x="50" y="270510"/>
                  </a:lnTo>
                  <a:lnTo>
                    <a:pt x="8839" y="316090"/>
                  </a:lnTo>
                  <a:lnTo>
                    <a:pt x="24955" y="354634"/>
                  </a:lnTo>
                  <a:lnTo>
                    <a:pt x="53594" y="387032"/>
                  </a:lnTo>
                  <a:lnTo>
                    <a:pt x="94170" y="406133"/>
                  </a:lnTo>
                  <a:lnTo>
                    <a:pt x="138899" y="410921"/>
                  </a:lnTo>
                  <a:lnTo>
                    <a:pt x="161353" y="410730"/>
                  </a:lnTo>
                  <a:lnTo>
                    <a:pt x="203809" y="399338"/>
                  </a:lnTo>
                  <a:lnTo>
                    <a:pt x="237197" y="378879"/>
                  </a:lnTo>
                  <a:lnTo>
                    <a:pt x="262775" y="343649"/>
                  </a:lnTo>
                  <a:lnTo>
                    <a:pt x="276072" y="295846"/>
                  </a:lnTo>
                  <a:lnTo>
                    <a:pt x="279209" y="267906"/>
                  </a:lnTo>
                  <a:lnTo>
                    <a:pt x="279311" y="173482"/>
                  </a:lnTo>
                  <a:close/>
                </a:path>
                <a:path w="582930" h="411480">
                  <a:moveTo>
                    <a:pt x="582409" y="344805"/>
                  </a:moveTo>
                  <a:lnTo>
                    <a:pt x="382612" y="344805"/>
                  </a:lnTo>
                  <a:lnTo>
                    <a:pt x="382612" y="328879"/>
                  </a:lnTo>
                  <a:lnTo>
                    <a:pt x="387438" y="319709"/>
                  </a:lnTo>
                  <a:lnTo>
                    <a:pt x="390817" y="316331"/>
                  </a:lnTo>
                  <a:lnTo>
                    <a:pt x="394195" y="312470"/>
                  </a:lnTo>
                  <a:lnTo>
                    <a:pt x="519188" y="208711"/>
                  </a:lnTo>
                  <a:lnTo>
                    <a:pt x="550443" y="176466"/>
                  </a:lnTo>
                  <a:lnTo>
                    <a:pt x="570077" y="143268"/>
                  </a:lnTo>
                  <a:lnTo>
                    <a:pt x="577100" y="99161"/>
                  </a:lnTo>
                  <a:lnTo>
                    <a:pt x="577049" y="80822"/>
                  </a:lnTo>
                  <a:lnTo>
                    <a:pt x="562762" y="38620"/>
                  </a:lnTo>
                  <a:lnTo>
                    <a:pt x="527151" y="11531"/>
                  </a:lnTo>
                  <a:lnTo>
                    <a:pt x="484530" y="1282"/>
                  </a:lnTo>
                  <a:lnTo>
                    <a:pt x="441071" y="0"/>
                  </a:lnTo>
                  <a:lnTo>
                    <a:pt x="427672" y="279"/>
                  </a:lnTo>
                  <a:lnTo>
                    <a:pt x="372681" y="5994"/>
                  </a:lnTo>
                  <a:lnTo>
                    <a:pt x="329526" y="18072"/>
                  </a:lnTo>
                  <a:lnTo>
                    <a:pt x="329526" y="74549"/>
                  </a:lnTo>
                  <a:lnTo>
                    <a:pt x="342430" y="70307"/>
                  </a:lnTo>
                  <a:lnTo>
                    <a:pt x="351307" y="67754"/>
                  </a:lnTo>
                  <a:lnTo>
                    <a:pt x="395185" y="60299"/>
                  </a:lnTo>
                  <a:lnTo>
                    <a:pt x="438111" y="56718"/>
                  </a:lnTo>
                  <a:lnTo>
                    <a:pt x="446074" y="56680"/>
                  </a:lnTo>
                  <a:lnTo>
                    <a:pt x="459346" y="56680"/>
                  </a:lnTo>
                  <a:lnTo>
                    <a:pt x="464172" y="57162"/>
                  </a:lnTo>
                  <a:lnTo>
                    <a:pt x="466102" y="57162"/>
                  </a:lnTo>
                  <a:lnTo>
                    <a:pt x="481545" y="59575"/>
                  </a:lnTo>
                  <a:lnTo>
                    <a:pt x="498436" y="66814"/>
                  </a:lnTo>
                  <a:lnTo>
                    <a:pt x="511467" y="80822"/>
                  </a:lnTo>
                  <a:lnTo>
                    <a:pt x="511467" y="113639"/>
                  </a:lnTo>
                  <a:lnTo>
                    <a:pt x="503262" y="134391"/>
                  </a:lnTo>
                  <a:lnTo>
                    <a:pt x="490232" y="152730"/>
                  </a:lnTo>
                  <a:lnTo>
                    <a:pt x="473341" y="169138"/>
                  </a:lnTo>
                  <a:lnTo>
                    <a:pt x="464654" y="176377"/>
                  </a:lnTo>
                  <a:lnTo>
                    <a:pt x="337921" y="282752"/>
                  </a:lnTo>
                  <a:lnTo>
                    <a:pt x="315290" y="314337"/>
                  </a:lnTo>
                  <a:lnTo>
                    <a:pt x="314083" y="387756"/>
                  </a:lnTo>
                  <a:lnTo>
                    <a:pt x="326148" y="399338"/>
                  </a:lnTo>
                  <a:lnTo>
                    <a:pt x="577100" y="399338"/>
                  </a:lnTo>
                  <a:lnTo>
                    <a:pt x="582409" y="393065"/>
                  </a:lnTo>
                  <a:lnTo>
                    <a:pt x="582409" y="3448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0599" y="3022464"/>
              <a:ext cx="7122318" cy="585070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063112" y="3103478"/>
              <a:ext cx="7533640" cy="1585595"/>
            </a:xfrm>
            <a:custGeom>
              <a:avLst/>
              <a:gdLst/>
              <a:ahLst/>
              <a:cxnLst/>
              <a:rect l="l" t="t" r="r" b="b"/>
              <a:pathLst>
                <a:path w="7533640" h="1585595">
                  <a:moveTo>
                    <a:pt x="539711" y="1585164"/>
                  </a:moveTo>
                  <a:lnTo>
                    <a:pt x="224014" y="1585164"/>
                  </a:lnTo>
                  <a:lnTo>
                    <a:pt x="0" y="1361149"/>
                  </a:lnTo>
                  <a:lnTo>
                    <a:pt x="0" y="0"/>
                  </a:lnTo>
                  <a:lnTo>
                    <a:pt x="539711" y="0"/>
                  </a:lnTo>
                  <a:lnTo>
                    <a:pt x="539711" y="1585164"/>
                  </a:lnTo>
                  <a:close/>
                </a:path>
                <a:path w="7533640" h="1585595">
                  <a:moveTo>
                    <a:pt x="7012854" y="1585396"/>
                  </a:moveTo>
                  <a:lnTo>
                    <a:pt x="539711" y="1585396"/>
                  </a:lnTo>
                  <a:lnTo>
                    <a:pt x="539711" y="0"/>
                  </a:lnTo>
                  <a:lnTo>
                    <a:pt x="563251" y="0"/>
                  </a:lnTo>
                  <a:lnTo>
                    <a:pt x="563251" y="1585164"/>
                  </a:lnTo>
                  <a:lnTo>
                    <a:pt x="7012854" y="1585164"/>
                  </a:lnTo>
                  <a:lnTo>
                    <a:pt x="7012854" y="1585396"/>
                  </a:lnTo>
                  <a:close/>
                </a:path>
                <a:path w="7533640" h="1585595">
                  <a:moveTo>
                    <a:pt x="7012854" y="1585164"/>
                  </a:moveTo>
                  <a:lnTo>
                    <a:pt x="563251" y="1585164"/>
                  </a:lnTo>
                  <a:lnTo>
                    <a:pt x="563251" y="0"/>
                  </a:lnTo>
                  <a:lnTo>
                    <a:pt x="7012854" y="0"/>
                  </a:lnTo>
                  <a:lnTo>
                    <a:pt x="7012854" y="1585164"/>
                  </a:lnTo>
                  <a:close/>
                </a:path>
                <a:path w="7533640" h="1585595">
                  <a:moveTo>
                    <a:pt x="7035902" y="1585396"/>
                  </a:moveTo>
                  <a:lnTo>
                    <a:pt x="7012854" y="1585396"/>
                  </a:lnTo>
                  <a:lnTo>
                    <a:pt x="7012854" y="0"/>
                  </a:lnTo>
                  <a:lnTo>
                    <a:pt x="7035902" y="0"/>
                  </a:lnTo>
                  <a:lnTo>
                    <a:pt x="7035902" y="1585396"/>
                  </a:lnTo>
                  <a:close/>
                </a:path>
                <a:path w="7533640" h="1585595">
                  <a:moveTo>
                    <a:pt x="7532779" y="1585396"/>
                  </a:moveTo>
                  <a:lnTo>
                    <a:pt x="7035902" y="1585396"/>
                  </a:lnTo>
                  <a:lnTo>
                    <a:pt x="7035902" y="0"/>
                  </a:lnTo>
                  <a:lnTo>
                    <a:pt x="7309670" y="0"/>
                  </a:lnTo>
                  <a:lnTo>
                    <a:pt x="7533012" y="223341"/>
                  </a:lnTo>
                  <a:lnTo>
                    <a:pt x="7533012" y="484284"/>
                  </a:lnTo>
                  <a:lnTo>
                    <a:pt x="7532779" y="484284"/>
                  </a:lnTo>
                  <a:lnTo>
                    <a:pt x="7532779" y="1585396"/>
                  </a:lnTo>
                  <a:close/>
                </a:path>
                <a:path w="7533640" h="1585595">
                  <a:moveTo>
                    <a:pt x="7533012" y="507578"/>
                  </a:moveTo>
                  <a:lnTo>
                    <a:pt x="7532779" y="507578"/>
                  </a:lnTo>
                  <a:lnTo>
                    <a:pt x="7532779" y="484284"/>
                  </a:lnTo>
                  <a:lnTo>
                    <a:pt x="7533012" y="484284"/>
                  </a:lnTo>
                  <a:lnTo>
                    <a:pt x="7533012" y="507578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91549" y="3023996"/>
              <a:ext cx="7680325" cy="1747520"/>
            </a:xfrm>
            <a:custGeom>
              <a:avLst/>
              <a:gdLst/>
              <a:ahLst/>
              <a:cxnLst/>
              <a:rect l="l" t="t" r="r" b="b"/>
              <a:pathLst>
                <a:path w="7680325" h="1747520">
                  <a:moveTo>
                    <a:pt x="7669061" y="367308"/>
                  </a:moveTo>
                  <a:lnTo>
                    <a:pt x="7312458" y="10705"/>
                  </a:lnTo>
                  <a:lnTo>
                    <a:pt x="7323164" y="0"/>
                  </a:lnTo>
                  <a:lnTo>
                    <a:pt x="7679769" y="356602"/>
                  </a:lnTo>
                  <a:lnTo>
                    <a:pt x="7669061" y="367308"/>
                  </a:lnTo>
                  <a:close/>
                </a:path>
                <a:path w="7680325" h="1747520">
                  <a:moveTo>
                    <a:pt x="356602" y="1747081"/>
                  </a:moveTo>
                  <a:lnTo>
                    <a:pt x="0" y="1390478"/>
                  </a:lnTo>
                  <a:lnTo>
                    <a:pt x="10705" y="1379772"/>
                  </a:lnTo>
                  <a:lnTo>
                    <a:pt x="367308" y="1736375"/>
                  </a:lnTo>
                  <a:lnTo>
                    <a:pt x="356602" y="1747081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762301" y="232447"/>
              <a:ext cx="7885430" cy="5109845"/>
            </a:xfrm>
            <a:custGeom>
              <a:avLst/>
              <a:gdLst/>
              <a:ahLst/>
              <a:cxnLst/>
              <a:rect l="l" t="t" r="r" b="b"/>
              <a:pathLst>
                <a:path w="7885430" h="5109845">
                  <a:moveTo>
                    <a:pt x="69545" y="5092230"/>
                  </a:moveTo>
                  <a:lnTo>
                    <a:pt x="0" y="5092230"/>
                  </a:lnTo>
                  <a:lnTo>
                    <a:pt x="0" y="5109819"/>
                  </a:lnTo>
                  <a:lnTo>
                    <a:pt x="69545" y="5109819"/>
                  </a:lnTo>
                  <a:lnTo>
                    <a:pt x="69545" y="5092230"/>
                  </a:lnTo>
                  <a:close/>
                </a:path>
                <a:path w="7885430" h="5109845">
                  <a:moveTo>
                    <a:pt x="7885087" y="92621"/>
                  </a:moveTo>
                  <a:lnTo>
                    <a:pt x="7857922" y="27165"/>
                  </a:lnTo>
                  <a:lnTo>
                    <a:pt x="7792453" y="0"/>
                  </a:lnTo>
                  <a:lnTo>
                    <a:pt x="7789138" y="0"/>
                  </a:lnTo>
                  <a:lnTo>
                    <a:pt x="7753121" y="7289"/>
                  </a:lnTo>
                  <a:lnTo>
                    <a:pt x="7723683" y="27165"/>
                  </a:lnTo>
                  <a:lnTo>
                    <a:pt x="7703807" y="56603"/>
                  </a:lnTo>
                  <a:lnTo>
                    <a:pt x="7696517" y="92621"/>
                  </a:lnTo>
                  <a:lnTo>
                    <a:pt x="7696517" y="528878"/>
                  </a:lnTo>
                  <a:lnTo>
                    <a:pt x="7703807" y="564896"/>
                  </a:lnTo>
                  <a:lnTo>
                    <a:pt x="7723683" y="594347"/>
                  </a:lnTo>
                  <a:lnTo>
                    <a:pt x="7753121" y="614222"/>
                  </a:lnTo>
                  <a:lnTo>
                    <a:pt x="7789138" y="621512"/>
                  </a:lnTo>
                  <a:lnTo>
                    <a:pt x="7792453" y="621512"/>
                  </a:lnTo>
                  <a:lnTo>
                    <a:pt x="7854162" y="596887"/>
                  </a:lnTo>
                  <a:lnTo>
                    <a:pt x="7877797" y="564896"/>
                  </a:lnTo>
                  <a:lnTo>
                    <a:pt x="7885087" y="528878"/>
                  </a:lnTo>
                  <a:lnTo>
                    <a:pt x="7885087" y="403542"/>
                  </a:lnTo>
                  <a:lnTo>
                    <a:pt x="7879562" y="398030"/>
                  </a:lnTo>
                  <a:lnTo>
                    <a:pt x="7865973" y="398030"/>
                  </a:lnTo>
                  <a:lnTo>
                    <a:pt x="7860462" y="403542"/>
                  </a:lnTo>
                  <a:lnTo>
                    <a:pt x="7860462" y="528878"/>
                  </a:lnTo>
                  <a:lnTo>
                    <a:pt x="7855102" y="555320"/>
                  </a:lnTo>
                  <a:lnTo>
                    <a:pt x="7840523" y="576948"/>
                  </a:lnTo>
                  <a:lnTo>
                    <a:pt x="7818895" y="591527"/>
                  </a:lnTo>
                  <a:lnTo>
                    <a:pt x="7792453" y="596887"/>
                  </a:lnTo>
                  <a:lnTo>
                    <a:pt x="7789138" y="596887"/>
                  </a:lnTo>
                  <a:lnTo>
                    <a:pt x="7762697" y="591527"/>
                  </a:lnTo>
                  <a:lnTo>
                    <a:pt x="7741082" y="576948"/>
                  </a:lnTo>
                  <a:lnTo>
                    <a:pt x="7726502" y="555320"/>
                  </a:lnTo>
                  <a:lnTo>
                    <a:pt x="7721143" y="528878"/>
                  </a:lnTo>
                  <a:lnTo>
                    <a:pt x="7721143" y="92621"/>
                  </a:lnTo>
                  <a:lnTo>
                    <a:pt x="7726502" y="66179"/>
                  </a:lnTo>
                  <a:lnTo>
                    <a:pt x="7741082" y="44564"/>
                  </a:lnTo>
                  <a:lnTo>
                    <a:pt x="7762697" y="29984"/>
                  </a:lnTo>
                  <a:lnTo>
                    <a:pt x="7789138" y="24625"/>
                  </a:lnTo>
                  <a:lnTo>
                    <a:pt x="7792453" y="24625"/>
                  </a:lnTo>
                  <a:lnTo>
                    <a:pt x="7818895" y="29984"/>
                  </a:lnTo>
                  <a:lnTo>
                    <a:pt x="7840523" y="44564"/>
                  </a:lnTo>
                  <a:lnTo>
                    <a:pt x="7855102" y="66179"/>
                  </a:lnTo>
                  <a:lnTo>
                    <a:pt x="7860462" y="92621"/>
                  </a:lnTo>
                  <a:lnTo>
                    <a:pt x="7860462" y="317487"/>
                  </a:lnTo>
                  <a:lnTo>
                    <a:pt x="7865973" y="322999"/>
                  </a:lnTo>
                  <a:lnTo>
                    <a:pt x="7879562" y="322999"/>
                  </a:lnTo>
                  <a:lnTo>
                    <a:pt x="7885087" y="317487"/>
                  </a:lnTo>
                  <a:lnTo>
                    <a:pt x="7885087" y="926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56585" y="5184774"/>
              <a:ext cx="202834" cy="23993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98723" y="5184225"/>
              <a:ext cx="197612" cy="24598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41959" y="5184225"/>
              <a:ext cx="226471" cy="24571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653334" y="5190388"/>
              <a:ext cx="222250" cy="236854"/>
            </a:xfrm>
            <a:custGeom>
              <a:avLst/>
              <a:gdLst/>
              <a:ahLst/>
              <a:cxnLst/>
              <a:rect l="l" t="t" r="r" b="b"/>
              <a:pathLst>
                <a:path w="222250" h="236854">
                  <a:moveTo>
                    <a:pt x="199542" y="219760"/>
                  </a:moveTo>
                  <a:lnTo>
                    <a:pt x="159143" y="219760"/>
                  </a:lnTo>
                  <a:lnTo>
                    <a:pt x="159143" y="165900"/>
                  </a:lnTo>
                  <a:lnTo>
                    <a:pt x="197345" y="165900"/>
                  </a:lnTo>
                  <a:lnTo>
                    <a:pt x="197345" y="149402"/>
                  </a:lnTo>
                  <a:lnTo>
                    <a:pt x="139357" y="149402"/>
                  </a:lnTo>
                  <a:lnTo>
                    <a:pt x="139357" y="165900"/>
                  </a:lnTo>
                  <a:lnTo>
                    <a:pt x="139357" y="219760"/>
                  </a:lnTo>
                  <a:lnTo>
                    <a:pt x="82740" y="219760"/>
                  </a:lnTo>
                  <a:lnTo>
                    <a:pt x="82740" y="165900"/>
                  </a:lnTo>
                  <a:lnTo>
                    <a:pt x="139357" y="165900"/>
                  </a:lnTo>
                  <a:lnTo>
                    <a:pt x="139357" y="149402"/>
                  </a:lnTo>
                  <a:lnTo>
                    <a:pt x="24739" y="149402"/>
                  </a:lnTo>
                  <a:lnTo>
                    <a:pt x="24739" y="165900"/>
                  </a:lnTo>
                  <a:lnTo>
                    <a:pt x="62941" y="165900"/>
                  </a:lnTo>
                  <a:lnTo>
                    <a:pt x="62941" y="219760"/>
                  </a:lnTo>
                  <a:lnTo>
                    <a:pt x="22542" y="219760"/>
                  </a:lnTo>
                  <a:lnTo>
                    <a:pt x="22542" y="236258"/>
                  </a:lnTo>
                  <a:lnTo>
                    <a:pt x="199542" y="236258"/>
                  </a:lnTo>
                  <a:lnTo>
                    <a:pt x="199542" y="219760"/>
                  </a:lnTo>
                  <a:close/>
                </a:path>
                <a:path w="222250" h="236854">
                  <a:moveTo>
                    <a:pt x="222084" y="107073"/>
                  </a:moveTo>
                  <a:lnTo>
                    <a:pt x="120942" y="107073"/>
                  </a:lnTo>
                  <a:lnTo>
                    <a:pt x="120942" y="74930"/>
                  </a:lnTo>
                  <a:lnTo>
                    <a:pt x="196799" y="74930"/>
                  </a:lnTo>
                  <a:lnTo>
                    <a:pt x="196799" y="58420"/>
                  </a:lnTo>
                  <a:lnTo>
                    <a:pt x="50304" y="58420"/>
                  </a:lnTo>
                  <a:lnTo>
                    <a:pt x="50304" y="0"/>
                  </a:lnTo>
                  <a:lnTo>
                    <a:pt x="30238" y="0"/>
                  </a:lnTo>
                  <a:lnTo>
                    <a:pt x="30238" y="58420"/>
                  </a:lnTo>
                  <a:lnTo>
                    <a:pt x="30238" y="74930"/>
                  </a:lnTo>
                  <a:lnTo>
                    <a:pt x="101142" y="74930"/>
                  </a:lnTo>
                  <a:lnTo>
                    <a:pt x="101142" y="107073"/>
                  </a:lnTo>
                  <a:lnTo>
                    <a:pt x="0" y="107073"/>
                  </a:lnTo>
                  <a:lnTo>
                    <a:pt x="0" y="123571"/>
                  </a:lnTo>
                  <a:lnTo>
                    <a:pt x="222084" y="123571"/>
                  </a:lnTo>
                  <a:lnTo>
                    <a:pt x="222084" y="10707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97682" y="5192745"/>
              <a:ext cx="222073" cy="23196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10883" y="5201815"/>
              <a:ext cx="223173" cy="19458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455491" y="5208422"/>
              <a:ext cx="223520" cy="191135"/>
            </a:xfrm>
            <a:custGeom>
              <a:avLst/>
              <a:gdLst/>
              <a:ahLst/>
              <a:cxnLst/>
              <a:rect l="l" t="t" r="r" b="b"/>
              <a:pathLst>
                <a:path w="223520" h="191135">
                  <a:moveTo>
                    <a:pt x="222897" y="173977"/>
                  </a:moveTo>
                  <a:lnTo>
                    <a:pt x="120929" y="173977"/>
                  </a:lnTo>
                  <a:lnTo>
                    <a:pt x="120929" y="115709"/>
                  </a:lnTo>
                  <a:lnTo>
                    <a:pt x="201180" y="115709"/>
                  </a:lnTo>
                  <a:lnTo>
                    <a:pt x="201180" y="98933"/>
                  </a:lnTo>
                  <a:lnTo>
                    <a:pt x="162433" y="98933"/>
                  </a:lnTo>
                  <a:lnTo>
                    <a:pt x="162433" y="16764"/>
                  </a:lnTo>
                  <a:lnTo>
                    <a:pt x="201460" y="16764"/>
                  </a:lnTo>
                  <a:lnTo>
                    <a:pt x="201460" y="0"/>
                  </a:lnTo>
                  <a:lnTo>
                    <a:pt x="142367" y="0"/>
                  </a:lnTo>
                  <a:lnTo>
                    <a:pt x="142367" y="16764"/>
                  </a:lnTo>
                  <a:lnTo>
                    <a:pt x="142367" y="98933"/>
                  </a:lnTo>
                  <a:lnTo>
                    <a:pt x="79146" y="98933"/>
                  </a:lnTo>
                  <a:lnTo>
                    <a:pt x="79146" y="16764"/>
                  </a:lnTo>
                  <a:lnTo>
                    <a:pt x="142367" y="16764"/>
                  </a:lnTo>
                  <a:lnTo>
                    <a:pt x="142367" y="0"/>
                  </a:lnTo>
                  <a:lnTo>
                    <a:pt x="20066" y="0"/>
                  </a:lnTo>
                  <a:lnTo>
                    <a:pt x="20066" y="16764"/>
                  </a:lnTo>
                  <a:lnTo>
                    <a:pt x="59093" y="16764"/>
                  </a:lnTo>
                  <a:lnTo>
                    <a:pt x="59093" y="98933"/>
                  </a:lnTo>
                  <a:lnTo>
                    <a:pt x="20612" y="98933"/>
                  </a:lnTo>
                  <a:lnTo>
                    <a:pt x="20612" y="115709"/>
                  </a:lnTo>
                  <a:lnTo>
                    <a:pt x="100863" y="115709"/>
                  </a:lnTo>
                  <a:lnTo>
                    <a:pt x="100863" y="173977"/>
                  </a:lnTo>
                  <a:lnTo>
                    <a:pt x="0" y="173977"/>
                  </a:lnTo>
                  <a:lnTo>
                    <a:pt x="0" y="190741"/>
                  </a:lnTo>
                  <a:lnTo>
                    <a:pt x="222897" y="190741"/>
                  </a:lnTo>
                  <a:lnTo>
                    <a:pt x="222897" y="17397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00106" y="5190271"/>
              <a:ext cx="223173" cy="20778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13525" y="5195768"/>
              <a:ext cx="222073" cy="23389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81280" y="5184225"/>
              <a:ext cx="218500" cy="24571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325125" y="5184225"/>
              <a:ext cx="230868" cy="24598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762314" y="5791747"/>
              <a:ext cx="69850" cy="17780"/>
            </a:xfrm>
            <a:custGeom>
              <a:avLst/>
              <a:gdLst/>
              <a:ahLst/>
              <a:cxnLst/>
              <a:rect l="l" t="t" r="r" b="b"/>
              <a:pathLst>
                <a:path w="69850" h="17779">
                  <a:moveTo>
                    <a:pt x="69535" y="17590"/>
                  </a:moveTo>
                  <a:lnTo>
                    <a:pt x="0" y="17590"/>
                  </a:lnTo>
                  <a:lnTo>
                    <a:pt x="0" y="0"/>
                  </a:lnTo>
                  <a:lnTo>
                    <a:pt x="69535" y="0"/>
                  </a:lnTo>
                  <a:lnTo>
                    <a:pt x="69535" y="1759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53562" y="5651577"/>
              <a:ext cx="205858" cy="24021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01196" y="5651577"/>
              <a:ext cx="195139" cy="24213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40585" y="5651577"/>
              <a:ext cx="207232" cy="24516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84371" y="5659822"/>
              <a:ext cx="222073" cy="23196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902307" y="5651302"/>
              <a:ext cx="197063" cy="24626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142245" y="5657748"/>
              <a:ext cx="223520" cy="236220"/>
            </a:xfrm>
            <a:custGeom>
              <a:avLst/>
              <a:gdLst/>
              <a:ahLst/>
              <a:cxnLst/>
              <a:rect l="l" t="t" r="r" b="b"/>
              <a:pathLst>
                <a:path w="223520" h="236220">
                  <a:moveTo>
                    <a:pt x="194030" y="161290"/>
                  </a:moveTo>
                  <a:lnTo>
                    <a:pt x="30226" y="161290"/>
                  </a:lnTo>
                  <a:lnTo>
                    <a:pt x="30226" y="177800"/>
                  </a:lnTo>
                  <a:lnTo>
                    <a:pt x="30226" y="219710"/>
                  </a:lnTo>
                  <a:lnTo>
                    <a:pt x="30226" y="236220"/>
                  </a:lnTo>
                  <a:lnTo>
                    <a:pt x="194030" y="236220"/>
                  </a:lnTo>
                  <a:lnTo>
                    <a:pt x="194030" y="219710"/>
                  </a:lnTo>
                  <a:lnTo>
                    <a:pt x="49745" y="219710"/>
                  </a:lnTo>
                  <a:lnTo>
                    <a:pt x="49745" y="177800"/>
                  </a:lnTo>
                  <a:lnTo>
                    <a:pt x="174523" y="177800"/>
                  </a:lnTo>
                  <a:lnTo>
                    <a:pt x="174523" y="219481"/>
                  </a:lnTo>
                  <a:lnTo>
                    <a:pt x="194030" y="219481"/>
                  </a:lnTo>
                  <a:lnTo>
                    <a:pt x="194030" y="177800"/>
                  </a:lnTo>
                  <a:lnTo>
                    <a:pt x="194030" y="177431"/>
                  </a:lnTo>
                  <a:lnTo>
                    <a:pt x="194030" y="161290"/>
                  </a:lnTo>
                  <a:close/>
                </a:path>
                <a:path w="223520" h="236220">
                  <a:moveTo>
                    <a:pt x="199250" y="82550"/>
                  </a:moveTo>
                  <a:lnTo>
                    <a:pt x="48641" y="82550"/>
                  </a:lnTo>
                  <a:lnTo>
                    <a:pt x="48641" y="55880"/>
                  </a:lnTo>
                  <a:lnTo>
                    <a:pt x="194030" y="55880"/>
                  </a:lnTo>
                  <a:lnTo>
                    <a:pt x="194030" y="41910"/>
                  </a:lnTo>
                  <a:lnTo>
                    <a:pt x="194030" y="15240"/>
                  </a:lnTo>
                  <a:lnTo>
                    <a:pt x="194030" y="0"/>
                  </a:lnTo>
                  <a:lnTo>
                    <a:pt x="28308" y="0"/>
                  </a:lnTo>
                  <a:lnTo>
                    <a:pt x="28308" y="15240"/>
                  </a:lnTo>
                  <a:lnTo>
                    <a:pt x="174244" y="15240"/>
                  </a:lnTo>
                  <a:lnTo>
                    <a:pt x="174244" y="41910"/>
                  </a:lnTo>
                  <a:lnTo>
                    <a:pt x="28854" y="41910"/>
                  </a:lnTo>
                  <a:lnTo>
                    <a:pt x="28854" y="55880"/>
                  </a:lnTo>
                  <a:lnTo>
                    <a:pt x="28854" y="82550"/>
                  </a:lnTo>
                  <a:lnTo>
                    <a:pt x="28854" y="99060"/>
                  </a:lnTo>
                  <a:lnTo>
                    <a:pt x="199250" y="99060"/>
                  </a:lnTo>
                  <a:lnTo>
                    <a:pt x="199250" y="82550"/>
                  </a:lnTo>
                  <a:close/>
                </a:path>
                <a:path w="223520" h="236220">
                  <a:moveTo>
                    <a:pt x="222897" y="120815"/>
                  </a:moveTo>
                  <a:lnTo>
                    <a:pt x="0" y="120815"/>
                  </a:lnTo>
                  <a:lnTo>
                    <a:pt x="0" y="137299"/>
                  </a:lnTo>
                  <a:lnTo>
                    <a:pt x="222897" y="137299"/>
                  </a:lnTo>
                  <a:lnTo>
                    <a:pt x="222897" y="12081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464508" y="5651577"/>
              <a:ext cx="198986" cy="24571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701423" y="5651302"/>
              <a:ext cx="197887" cy="24598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0944377" y="5661481"/>
              <a:ext cx="223520" cy="236220"/>
            </a:xfrm>
            <a:custGeom>
              <a:avLst/>
              <a:gdLst/>
              <a:ahLst/>
              <a:cxnLst/>
              <a:rect l="l" t="t" r="r" b="b"/>
              <a:pathLst>
                <a:path w="223520" h="236220">
                  <a:moveTo>
                    <a:pt x="194322" y="0"/>
                  </a:moveTo>
                  <a:lnTo>
                    <a:pt x="174523" y="0"/>
                  </a:lnTo>
                  <a:lnTo>
                    <a:pt x="174523" y="34366"/>
                  </a:lnTo>
                  <a:lnTo>
                    <a:pt x="48374" y="34366"/>
                  </a:lnTo>
                  <a:lnTo>
                    <a:pt x="48374" y="76"/>
                  </a:lnTo>
                  <a:lnTo>
                    <a:pt x="28587" y="76"/>
                  </a:lnTo>
                  <a:lnTo>
                    <a:pt x="28587" y="34366"/>
                  </a:lnTo>
                  <a:lnTo>
                    <a:pt x="28587" y="50876"/>
                  </a:lnTo>
                  <a:lnTo>
                    <a:pt x="28587" y="88976"/>
                  </a:lnTo>
                  <a:lnTo>
                    <a:pt x="28587" y="105486"/>
                  </a:lnTo>
                  <a:lnTo>
                    <a:pt x="194322" y="105486"/>
                  </a:lnTo>
                  <a:lnTo>
                    <a:pt x="194322" y="89039"/>
                  </a:lnTo>
                  <a:lnTo>
                    <a:pt x="194322" y="51396"/>
                  </a:lnTo>
                  <a:lnTo>
                    <a:pt x="174523" y="51396"/>
                  </a:lnTo>
                  <a:lnTo>
                    <a:pt x="174523" y="88976"/>
                  </a:lnTo>
                  <a:lnTo>
                    <a:pt x="48374" y="88976"/>
                  </a:lnTo>
                  <a:lnTo>
                    <a:pt x="48374" y="50876"/>
                  </a:lnTo>
                  <a:lnTo>
                    <a:pt x="194322" y="50876"/>
                  </a:lnTo>
                  <a:lnTo>
                    <a:pt x="194322" y="34899"/>
                  </a:lnTo>
                  <a:lnTo>
                    <a:pt x="194322" y="34366"/>
                  </a:lnTo>
                  <a:lnTo>
                    <a:pt x="194322" y="0"/>
                  </a:lnTo>
                  <a:close/>
                </a:path>
                <a:path w="223520" h="236220">
                  <a:moveTo>
                    <a:pt x="223177" y="136042"/>
                  </a:moveTo>
                  <a:lnTo>
                    <a:pt x="0" y="136042"/>
                  </a:lnTo>
                  <a:lnTo>
                    <a:pt x="0" y="152806"/>
                  </a:lnTo>
                  <a:lnTo>
                    <a:pt x="101142" y="152806"/>
                  </a:lnTo>
                  <a:lnTo>
                    <a:pt x="101142" y="235813"/>
                  </a:lnTo>
                  <a:lnTo>
                    <a:pt x="121208" y="235813"/>
                  </a:lnTo>
                  <a:lnTo>
                    <a:pt x="121208" y="152806"/>
                  </a:lnTo>
                  <a:lnTo>
                    <a:pt x="223177" y="152806"/>
                  </a:lnTo>
                  <a:lnTo>
                    <a:pt x="223177" y="13604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200815" y="5651027"/>
              <a:ext cx="190191" cy="24653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502634" y="5650203"/>
              <a:ext cx="226746" cy="24351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751643" y="5651302"/>
              <a:ext cx="197063" cy="24626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993780" y="5651302"/>
              <a:ext cx="226471" cy="24571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306801" y="5651302"/>
              <a:ext cx="464761" cy="24571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2873124" y="5652951"/>
              <a:ext cx="54610" cy="278765"/>
            </a:xfrm>
            <a:custGeom>
              <a:avLst/>
              <a:gdLst/>
              <a:ahLst/>
              <a:cxnLst/>
              <a:rect l="l" t="t" r="r" b="b"/>
              <a:pathLst>
                <a:path w="54609" h="278764">
                  <a:moveTo>
                    <a:pt x="40402" y="278142"/>
                  </a:moveTo>
                  <a:lnTo>
                    <a:pt x="23421" y="246749"/>
                  </a:lnTo>
                  <a:lnTo>
                    <a:pt x="10718" y="213553"/>
                  </a:lnTo>
                  <a:lnTo>
                    <a:pt x="2757" y="177884"/>
                  </a:lnTo>
                  <a:lnTo>
                    <a:pt x="0" y="139071"/>
                  </a:lnTo>
                  <a:lnTo>
                    <a:pt x="2757" y="100373"/>
                  </a:lnTo>
                  <a:lnTo>
                    <a:pt x="10718" y="64691"/>
                  </a:lnTo>
                  <a:lnTo>
                    <a:pt x="23421" y="31430"/>
                  </a:lnTo>
                  <a:lnTo>
                    <a:pt x="40402" y="0"/>
                  </a:lnTo>
                  <a:lnTo>
                    <a:pt x="54144" y="6596"/>
                  </a:lnTo>
                  <a:lnTo>
                    <a:pt x="38632" y="37151"/>
                  </a:lnTo>
                  <a:lnTo>
                    <a:pt x="27553" y="69844"/>
                  </a:lnTo>
                  <a:lnTo>
                    <a:pt x="20905" y="104032"/>
                  </a:lnTo>
                  <a:lnTo>
                    <a:pt x="18689" y="139071"/>
                  </a:lnTo>
                  <a:lnTo>
                    <a:pt x="20905" y="174109"/>
                  </a:lnTo>
                  <a:lnTo>
                    <a:pt x="27553" y="208297"/>
                  </a:lnTo>
                  <a:lnTo>
                    <a:pt x="38632" y="240990"/>
                  </a:lnTo>
                  <a:lnTo>
                    <a:pt x="54144" y="271545"/>
                  </a:lnTo>
                  <a:lnTo>
                    <a:pt x="40402" y="27814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938537" y="5672190"/>
              <a:ext cx="126977" cy="20860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102619" y="5651302"/>
              <a:ext cx="193490" cy="24048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333213" y="5651302"/>
              <a:ext cx="226196" cy="24048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647247" y="5651027"/>
              <a:ext cx="197612" cy="24626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899279" y="5651577"/>
              <a:ext cx="198986" cy="24571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196142" y="5676038"/>
              <a:ext cx="128352" cy="20475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347306" y="5651302"/>
              <a:ext cx="197887" cy="24598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659448" y="5676863"/>
              <a:ext cx="222073" cy="18496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902959" y="5651302"/>
              <a:ext cx="201460" cy="24626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151144" y="5651577"/>
              <a:ext cx="211629" cy="24021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65112" y="5651302"/>
              <a:ext cx="197612" cy="24598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07525" y="5651302"/>
              <a:ext cx="197887" cy="24598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52960" y="5651302"/>
              <a:ext cx="226471" cy="24571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6508793" y="5657074"/>
              <a:ext cx="221799" cy="23664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269953" y="5651852"/>
              <a:ext cx="217401" cy="244061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8762301" y="5652960"/>
              <a:ext cx="8041640" cy="623570"/>
            </a:xfrm>
            <a:custGeom>
              <a:avLst/>
              <a:gdLst/>
              <a:ahLst/>
              <a:cxnLst/>
              <a:rect l="l" t="t" r="r" b="b"/>
              <a:pathLst>
                <a:path w="8041640" h="623570">
                  <a:moveTo>
                    <a:pt x="69545" y="605878"/>
                  </a:moveTo>
                  <a:lnTo>
                    <a:pt x="0" y="605878"/>
                  </a:lnTo>
                  <a:lnTo>
                    <a:pt x="0" y="623468"/>
                  </a:lnTo>
                  <a:lnTo>
                    <a:pt x="69545" y="623468"/>
                  </a:lnTo>
                  <a:lnTo>
                    <a:pt x="69545" y="605878"/>
                  </a:lnTo>
                  <a:close/>
                </a:path>
                <a:path w="8041640" h="623570">
                  <a:moveTo>
                    <a:pt x="8041399" y="139065"/>
                  </a:moveTo>
                  <a:lnTo>
                    <a:pt x="8038630" y="100368"/>
                  </a:lnTo>
                  <a:lnTo>
                    <a:pt x="8030680" y="64693"/>
                  </a:lnTo>
                  <a:lnTo>
                    <a:pt x="8017967" y="31432"/>
                  </a:lnTo>
                  <a:lnTo>
                    <a:pt x="8000987" y="0"/>
                  </a:lnTo>
                  <a:lnTo>
                    <a:pt x="7987246" y="6591"/>
                  </a:lnTo>
                  <a:lnTo>
                    <a:pt x="8002765" y="37147"/>
                  </a:lnTo>
                  <a:lnTo>
                    <a:pt x="8013840" y="69837"/>
                  </a:lnTo>
                  <a:lnTo>
                    <a:pt x="8020482" y="104025"/>
                  </a:lnTo>
                  <a:lnTo>
                    <a:pt x="8022704" y="139065"/>
                  </a:lnTo>
                  <a:lnTo>
                    <a:pt x="8020482" y="174104"/>
                  </a:lnTo>
                  <a:lnTo>
                    <a:pt x="8013840" y="208292"/>
                  </a:lnTo>
                  <a:lnTo>
                    <a:pt x="8002765" y="240982"/>
                  </a:lnTo>
                  <a:lnTo>
                    <a:pt x="7987246" y="271538"/>
                  </a:lnTo>
                  <a:lnTo>
                    <a:pt x="8000987" y="278142"/>
                  </a:lnTo>
                  <a:lnTo>
                    <a:pt x="8017967" y="246748"/>
                  </a:lnTo>
                  <a:lnTo>
                    <a:pt x="8030680" y="213550"/>
                  </a:lnTo>
                  <a:lnTo>
                    <a:pt x="8038630" y="177876"/>
                  </a:lnTo>
                  <a:lnTo>
                    <a:pt x="8041399" y="13906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851638" y="6118664"/>
              <a:ext cx="207781" cy="240213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095149" y="6130482"/>
              <a:ext cx="222898" cy="23389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340035" y="6143950"/>
              <a:ext cx="222073" cy="18496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584371" y="6143950"/>
              <a:ext cx="222073" cy="18496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829532" y="6118939"/>
              <a:ext cx="207232" cy="23993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073869" y="6127184"/>
              <a:ext cx="222073" cy="23719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316555" y="6118389"/>
              <a:ext cx="208881" cy="240488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571885" y="6118664"/>
              <a:ext cx="198986" cy="24571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808801" y="6118389"/>
              <a:ext cx="197887" cy="245985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054237" y="6118389"/>
              <a:ext cx="226471" cy="24571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1371007" y="6118939"/>
              <a:ext cx="217401" cy="244061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1620291" y="6118389"/>
              <a:ext cx="218775" cy="246260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8773579" y="6312166"/>
              <a:ext cx="3119755" cy="519430"/>
            </a:xfrm>
            <a:custGeom>
              <a:avLst/>
              <a:gdLst/>
              <a:ahLst/>
              <a:cxnLst/>
              <a:rect l="l" t="t" r="r" b="b"/>
              <a:pathLst>
                <a:path w="3119754" h="519429">
                  <a:moveTo>
                    <a:pt x="92900" y="318655"/>
                  </a:moveTo>
                  <a:lnTo>
                    <a:pt x="74206" y="318655"/>
                  </a:lnTo>
                  <a:lnTo>
                    <a:pt x="74206" y="436283"/>
                  </a:lnTo>
                  <a:lnTo>
                    <a:pt x="92900" y="436283"/>
                  </a:lnTo>
                  <a:lnTo>
                    <a:pt x="92900" y="318655"/>
                  </a:lnTo>
                  <a:close/>
                </a:path>
                <a:path w="3119754" h="519429">
                  <a:moveTo>
                    <a:pt x="92900" y="301891"/>
                  </a:moveTo>
                  <a:lnTo>
                    <a:pt x="0" y="301891"/>
                  </a:lnTo>
                  <a:lnTo>
                    <a:pt x="0" y="318401"/>
                  </a:lnTo>
                  <a:lnTo>
                    <a:pt x="0" y="436511"/>
                  </a:lnTo>
                  <a:lnTo>
                    <a:pt x="0" y="453021"/>
                  </a:lnTo>
                  <a:lnTo>
                    <a:pt x="92900" y="453021"/>
                  </a:lnTo>
                  <a:lnTo>
                    <a:pt x="92900" y="436511"/>
                  </a:lnTo>
                  <a:lnTo>
                    <a:pt x="18961" y="436511"/>
                  </a:lnTo>
                  <a:lnTo>
                    <a:pt x="18961" y="318401"/>
                  </a:lnTo>
                  <a:lnTo>
                    <a:pt x="92900" y="318401"/>
                  </a:lnTo>
                  <a:lnTo>
                    <a:pt x="92900" y="301891"/>
                  </a:lnTo>
                  <a:close/>
                </a:path>
                <a:path w="3119754" h="519429">
                  <a:moveTo>
                    <a:pt x="199263" y="371741"/>
                  </a:moveTo>
                  <a:lnTo>
                    <a:pt x="144843" y="371741"/>
                  </a:lnTo>
                  <a:lnTo>
                    <a:pt x="144843" y="279031"/>
                  </a:lnTo>
                  <a:lnTo>
                    <a:pt x="125869" y="279031"/>
                  </a:lnTo>
                  <a:lnTo>
                    <a:pt x="125869" y="371741"/>
                  </a:lnTo>
                  <a:lnTo>
                    <a:pt x="125869" y="388251"/>
                  </a:lnTo>
                  <a:lnTo>
                    <a:pt x="125869" y="506361"/>
                  </a:lnTo>
                  <a:lnTo>
                    <a:pt x="144843" y="506361"/>
                  </a:lnTo>
                  <a:lnTo>
                    <a:pt x="144843" y="388251"/>
                  </a:lnTo>
                  <a:lnTo>
                    <a:pt x="180022" y="388251"/>
                  </a:lnTo>
                  <a:lnTo>
                    <a:pt x="180022" y="519290"/>
                  </a:lnTo>
                  <a:lnTo>
                    <a:pt x="199263" y="519290"/>
                  </a:lnTo>
                  <a:lnTo>
                    <a:pt x="199263" y="388251"/>
                  </a:lnTo>
                  <a:lnTo>
                    <a:pt x="199263" y="371741"/>
                  </a:lnTo>
                  <a:close/>
                </a:path>
                <a:path w="3119754" h="519429">
                  <a:moveTo>
                    <a:pt x="199263" y="273304"/>
                  </a:moveTo>
                  <a:lnTo>
                    <a:pt x="180022" y="273304"/>
                  </a:lnTo>
                  <a:lnTo>
                    <a:pt x="180022" y="371424"/>
                  </a:lnTo>
                  <a:lnTo>
                    <a:pt x="199263" y="371424"/>
                  </a:lnTo>
                  <a:lnTo>
                    <a:pt x="199263" y="273304"/>
                  </a:lnTo>
                  <a:close/>
                </a:path>
                <a:path w="3119754" h="519429">
                  <a:moveTo>
                    <a:pt x="3119628" y="7137"/>
                  </a:moveTo>
                  <a:lnTo>
                    <a:pt x="3111931" y="0"/>
                  </a:lnTo>
                  <a:lnTo>
                    <a:pt x="3093516" y="0"/>
                  </a:lnTo>
                  <a:lnTo>
                    <a:pt x="3085820" y="7137"/>
                  </a:lnTo>
                  <a:lnTo>
                    <a:pt x="3085820" y="28575"/>
                  </a:lnTo>
                  <a:lnTo>
                    <a:pt x="3093516" y="35725"/>
                  </a:lnTo>
                  <a:lnTo>
                    <a:pt x="3102584" y="35725"/>
                  </a:lnTo>
                  <a:lnTo>
                    <a:pt x="3111931" y="35725"/>
                  </a:lnTo>
                  <a:lnTo>
                    <a:pt x="3119628" y="28575"/>
                  </a:lnTo>
                  <a:lnTo>
                    <a:pt x="3119628" y="713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023964" y="6585467"/>
              <a:ext cx="193490" cy="240488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319727" y="6585741"/>
              <a:ext cx="354273" cy="242687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712754" y="6585741"/>
              <a:ext cx="205033" cy="24571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023475" y="6585741"/>
              <a:ext cx="206957" cy="24571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268910" y="6585192"/>
              <a:ext cx="197612" cy="24626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14071" y="6585467"/>
              <a:ext cx="226471" cy="24571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826657" y="6585467"/>
              <a:ext cx="197612" cy="24626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069894" y="6611027"/>
              <a:ext cx="222073" cy="184969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1383095" y="6585467"/>
              <a:ext cx="226746" cy="245985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1695786" y="6595008"/>
              <a:ext cx="223520" cy="236854"/>
            </a:xfrm>
            <a:custGeom>
              <a:avLst/>
              <a:gdLst/>
              <a:ahLst/>
              <a:cxnLst/>
              <a:rect l="l" t="t" r="r" b="b"/>
              <a:pathLst>
                <a:path w="223520" h="236854">
                  <a:moveTo>
                    <a:pt x="194322" y="35560"/>
                  </a:moveTo>
                  <a:lnTo>
                    <a:pt x="48374" y="35560"/>
                  </a:lnTo>
                  <a:lnTo>
                    <a:pt x="48374" y="0"/>
                  </a:lnTo>
                  <a:lnTo>
                    <a:pt x="28587" y="0"/>
                  </a:lnTo>
                  <a:lnTo>
                    <a:pt x="28587" y="35560"/>
                  </a:lnTo>
                  <a:lnTo>
                    <a:pt x="28587" y="52070"/>
                  </a:lnTo>
                  <a:lnTo>
                    <a:pt x="28587" y="90170"/>
                  </a:lnTo>
                  <a:lnTo>
                    <a:pt x="28587" y="106680"/>
                  </a:lnTo>
                  <a:lnTo>
                    <a:pt x="194322" y="106680"/>
                  </a:lnTo>
                  <a:lnTo>
                    <a:pt x="194322" y="90170"/>
                  </a:lnTo>
                  <a:lnTo>
                    <a:pt x="48374" y="90170"/>
                  </a:lnTo>
                  <a:lnTo>
                    <a:pt x="48374" y="52070"/>
                  </a:lnTo>
                  <a:lnTo>
                    <a:pt x="174523" y="52070"/>
                  </a:lnTo>
                  <a:lnTo>
                    <a:pt x="174523" y="89687"/>
                  </a:lnTo>
                  <a:lnTo>
                    <a:pt x="194322" y="89687"/>
                  </a:lnTo>
                  <a:lnTo>
                    <a:pt x="194322" y="52070"/>
                  </a:lnTo>
                  <a:lnTo>
                    <a:pt x="194322" y="35560"/>
                  </a:lnTo>
                  <a:close/>
                </a:path>
                <a:path w="223520" h="236854">
                  <a:moveTo>
                    <a:pt x="194322" y="635"/>
                  </a:moveTo>
                  <a:lnTo>
                    <a:pt x="174523" y="635"/>
                  </a:lnTo>
                  <a:lnTo>
                    <a:pt x="174523" y="35534"/>
                  </a:lnTo>
                  <a:lnTo>
                    <a:pt x="194322" y="35534"/>
                  </a:lnTo>
                  <a:lnTo>
                    <a:pt x="194322" y="635"/>
                  </a:lnTo>
                  <a:close/>
                </a:path>
                <a:path w="223520" h="236854">
                  <a:moveTo>
                    <a:pt x="223177" y="136677"/>
                  </a:moveTo>
                  <a:lnTo>
                    <a:pt x="0" y="136677"/>
                  </a:lnTo>
                  <a:lnTo>
                    <a:pt x="0" y="153441"/>
                  </a:lnTo>
                  <a:lnTo>
                    <a:pt x="101142" y="153441"/>
                  </a:lnTo>
                  <a:lnTo>
                    <a:pt x="101142" y="236448"/>
                  </a:lnTo>
                  <a:lnTo>
                    <a:pt x="121208" y="236448"/>
                  </a:lnTo>
                  <a:lnTo>
                    <a:pt x="121208" y="153441"/>
                  </a:lnTo>
                  <a:lnTo>
                    <a:pt x="223177" y="153441"/>
                  </a:lnTo>
                  <a:lnTo>
                    <a:pt x="223177" y="13667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941287" y="6585467"/>
              <a:ext cx="207232" cy="240488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2188647" y="6585741"/>
              <a:ext cx="205033" cy="245710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2430509" y="6585467"/>
              <a:ext cx="201185" cy="24626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2752610" y="6610202"/>
              <a:ext cx="108288" cy="201185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2886459" y="6585741"/>
              <a:ext cx="206957" cy="24571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130246" y="6611027"/>
              <a:ext cx="222073" cy="184969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3455799" y="6585741"/>
              <a:ext cx="214927" cy="242137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3756955" y="6581894"/>
              <a:ext cx="221799" cy="248733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4004313" y="6585467"/>
              <a:ext cx="225646" cy="245710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4255245" y="6585467"/>
              <a:ext cx="191291" cy="246260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14490231" y="6590969"/>
              <a:ext cx="601980" cy="271780"/>
            </a:xfrm>
            <a:custGeom>
              <a:avLst/>
              <a:gdLst/>
              <a:ahLst/>
              <a:cxnLst/>
              <a:rect l="l" t="t" r="r" b="b"/>
              <a:pathLst>
                <a:path w="601980" h="271779">
                  <a:moveTo>
                    <a:pt x="223443" y="191998"/>
                  </a:moveTo>
                  <a:lnTo>
                    <a:pt x="121488" y="191998"/>
                  </a:lnTo>
                  <a:lnTo>
                    <a:pt x="121488" y="127228"/>
                  </a:lnTo>
                  <a:lnTo>
                    <a:pt x="197345" y="127228"/>
                  </a:lnTo>
                  <a:lnTo>
                    <a:pt x="197345" y="110718"/>
                  </a:lnTo>
                  <a:lnTo>
                    <a:pt x="48920" y="110718"/>
                  </a:lnTo>
                  <a:lnTo>
                    <a:pt x="48920" y="30708"/>
                  </a:lnTo>
                  <a:lnTo>
                    <a:pt x="194589" y="30708"/>
                  </a:lnTo>
                  <a:lnTo>
                    <a:pt x="194589" y="14198"/>
                  </a:lnTo>
                  <a:lnTo>
                    <a:pt x="28854" y="14198"/>
                  </a:lnTo>
                  <a:lnTo>
                    <a:pt x="28854" y="30708"/>
                  </a:lnTo>
                  <a:lnTo>
                    <a:pt x="28854" y="110718"/>
                  </a:lnTo>
                  <a:lnTo>
                    <a:pt x="28854" y="127228"/>
                  </a:lnTo>
                  <a:lnTo>
                    <a:pt x="101422" y="127228"/>
                  </a:lnTo>
                  <a:lnTo>
                    <a:pt x="101422" y="191998"/>
                  </a:lnTo>
                  <a:lnTo>
                    <a:pt x="0" y="191998"/>
                  </a:lnTo>
                  <a:lnTo>
                    <a:pt x="0" y="208508"/>
                  </a:lnTo>
                  <a:lnTo>
                    <a:pt x="223443" y="208508"/>
                  </a:lnTo>
                  <a:lnTo>
                    <a:pt x="223443" y="191998"/>
                  </a:lnTo>
                  <a:close/>
                </a:path>
                <a:path w="601980" h="271779">
                  <a:moveTo>
                    <a:pt x="288315" y="216027"/>
                  </a:moveTo>
                  <a:lnTo>
                    <a:pt x="286918" y="204381"/>
                  </a:lnTo>
                  <a:lnTo>
                    <a:pt x="282917" y="195656"/>
                  </a:lnTo>
                  <a:lnTo>
                    <a:pt x="276606" y="190169"/>
                  </a:lnTo>
                  <a:lnTo>
                    <a:pt x="268249" y="188264"/>
                  </a:lnTo>
                  <a:lnTo>
                    <a:pt x="259181" y="188264"/>
                  </a:lnTo>
                  <a:lnTo>
                    <a:pt x="250939" y="194310"/>
                  </a:lnTo>
                  <a:lnTo>
                    <a:pt x="250939" y="215201"/>
                  </a:lnTo>
                  <a:lnTo>
                    <a:pt x="258902" y="220980"/>
                  </a:lnTo>
                  <a:lnTo>
                    <a:pt x="270167" y="220980"/>
                  </a:lnTo>
                  <a:lnTo>
                    <a:pt x="271272" y="220700"/>
                  </a:lnTo>
                  <a:lnTo>
                    <a:pt x="269265" y="232537"/>
                  </a:lnTo>
                  <a:lnTo>
                    <a:pt x="263918" y="242785"/>
                  </a:lnTo>
                  <a:lnTo>
                    <a:pt x="255574" y="251345"/>
                  </a:lnTo>
                  <a:lnTo>
                    <a:pt x="244614" y="258076"/>
                  </a:lnTo>
                  <a:lnTo>
                    <a:pt x="250380" y="271272"/>
                  </a:lnTo>
                  <a:lnTo>
                    <a:pt x="265938" y="261899"/>
                  </a:lnTo>
                  <a:lnTo>
                    <a:pt x="277901" y="249313"/>
                  </a:lnTo>
                  <a:lnTo>
                    <a:pt x="285597" y="233895"/>
                  </a:lnTo>
                  <a:lnTo>
                    <a:pt x="288315" y="216027"/>
                  </a:lnTo>
                  <a:close/>
                </a:path>
                <a:path w="601980" h="271779">
                  <a:moveTo>
                    <a:pt x="572262" y="29438"/>
                  </a:moveTo>
                  <a:lnTo>
                    <a:pt x="428802" y="29438"/>
                  </a:lnTo>
                  <a:lnTo>
                    <a:pt x="428802" y="228"/>
                  </a:lnTo>
                  <a:lnTo>
                    <a:pt x="409003" y="228"/>
                  </a:lnTo>
                  <a:lnTo>
                    <a:pt x="409003" y="29438"/>
                  </a:lnTo>
                  <a:lnTo>
                    <a:pt x="409003" y="44678"/>
                  </a:lnTo>
                  <a:lnTo>
                    <a:pt x="409003" y="75158"/>
                  </a:lnTo>
                  <a:lnTo>
                    <a:pt x="409003" y="91668"/>
                  </a:lnTo>
                  <a:lnTo>
                    <a:pt x="572262" y="91668"/>
                  </a:lnTo>
                  <a:lnTo>
                    <a:pt x="572262" y="75311"/>
                  </a:lnTo>
                  <a:lnTo>
                    <a:pt x="572262" y="75158"/>
                  </a:lnTo>
                  <a:lnTo>
                    <a:pt x="572262" y="45072"/>
                  </a:lnTo>
                  <a:lnTo>
                    <a:pt x="552475" y="45072"/>
                  </a:lnTo>
                  <a:lnTo>
                    <a:pt x="552475" y="75158"/>
                  </a:lnTo>
                  <a:lnTo>
                    <a:pt x="428802" y="75158"/>
                  </a:lnTo>
                  <a:lnTo>
                    <a:pt x="428802" y="44678"/>
                  </a:lnTo>
                  <a:lnTo>
                    <a:pt x="572262" y="44678"/>
                  </a:lnTo>
                  <a:lnTo>
                    <a:pt x="572262" y="29438"/>
                  </a:lnTo>
                  <a:close/>
                </a:path>
                <a:path w="601980" h="271779">
                  <a:moveTo>
                    <a:pt x="572262" y="0"/>
                  </a:moveTo>
                  <a:lnTo>
                    <a:pt x="552475" y="0"/>
                  </a:lnTo>
                  <a:lnTo>
                    <a:pt x="552475" y="29133"/>
                  </a:lnTo>
                  <a:lnTo>
                    <a:pt x="572262" y="29133"/>
                  </a:lnTo>
                  <a:lnTo>
                    <a:pt x="572262" y="0"/>
                  </a:lnTo>
                  <a:close/>
                </a:path>
                <a:path w="601980" h="271779">
                  <a:moveTo>
                    <a:pt x="601675" y="115163"/>
                  </a:moveTo>
                  <a:lnTo>
                    <a:pt x="379323" y="115163"/>
                  </a:lnTo>
                  <a:lnTo>
                    <a:pt x="379323" y="131927"/>
                  </a:lnTo>
                  <a:lnTo>
                    <a:pt x="480466" y="131927"/>
                  </a:lnTo>
                  <a:lnTo>
                    <a:pt x="480466" y="161518"/>
                  </a:lnTo>
                  <a:lnTo>
                    <a:pt x="404063" y="161518"/>
                  </a:lnTo>
                  <a:lnTo>
                    <a:pt x="404063" y="178028"/>
                  </a:lnTo>
                  <a:lnTo>
                    <a:pt x="553847" y="178028"/>
                  </a:lnTo>
                  <a:lnTo>
                    <a:pt x="553847" y="240258"/>
                  </a:lnTo>
                  <a:lnTo>
                    <a:pt x="573913" y="240258"/>
                  </a:lnTo>
                  <a:lnTo>
                    <a:pt x="573913" y="178028"/>
                  </a:lnTo>
                  <a:lnTo>
                    <a:pt x="573913" y="161518"/>
                  </a:lnTo>
                  <a:lnTo>
                    <a:pt x="500532" y="161518"/>
                  </a:lnTo>
                  <a:lnTo>
                    <a:pt x="500532" y="131927"/>
                  </a:lnTo>
                  <a:lnTo>
                    <a:pt x="601675" y="131927"/>
                  </a:lnTo>
                  <a:lnTo>
                    <a:pt x="601675" y="11516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5182970" y="6581894"/>
              <a:ext cx="221799" cy="248733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430330" y="6585467"/>
              <a:ext cx="225646" cy="245710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5681262" y="6585467"/>
              <a:ext cx="191291" cy="246260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15916249" y="6605168"/>
              <a:ext cx="223520" cy="194310"/>
            </a:xfrm>
            <a:custGeom>
              <a:avLst/>
              <a:gdLst/>
              <a:ahLst/>
              <a:cxnLst/>
              <a:rect l="l" t="t" r="r" b="b"/>
              <a:pathLst>
                <a:path w="223519" h="194309">
                  <a:moveTo>
                    <a:pt x="223443" y="177800"/>
                  </a:moveTo>
                  <a:lnTo>
                    <a:pt x="121475" y="177800"/>
                  </a:lnTo>
                  <a:lnTo>
                    <a:pt x="121475" y="113030"/>
                  </a:lnTo>
                  <a:lnTo>
                    <a:pt x="197332" y="113030"/>
                  </a:lnTo>
                  <a:lnTo>
                    <a:pt x="197332" y="96520"/>
                  </a:lnTo>
                  <a:lnTo>
                    <a:pt x="48920" y="96520"/>
                  </a:lnTo>
                  <a:lnTo>
                    <a:pt x="48920" y="16510"/>
                  </a:lnTo>
                  <a:lnTo>
                    <a:pt x="194589" y="16510"/>
                  </a:lnTo>
                  <a:lnTo>
                    <a:pt x="194589" y="0"/>
                  </a:lnTo>
                  <a:lnTo>
                    <a:pt x="28854" y="0"/>
                  </a:lnTo>
                  <a:lnTo>
                    <a:pt x="28854" y="16510"/>
                  </a:lnTo>
                  <a:lnTo>
                    <a:pt x="28854" y="96520"/>
                  </a:lnTo>
                  <a:lnTo>
                    <a:pt x="28854" y="113030"/>
                  </a:lnTo>
                  <a:lnTo>
                    <a:pt x="101409" y="113030"/>
                  </a:lnTo>
                  <a:lnTo>
                    <a:pt x="101409" y="177800"/>
                  </a:lnTo>
                  <a:lnTo>
                    <a:pt x="0" y="177800"/>
                  </a:lnTo>
                  <a:lnTo>
                    <a:pt x="0" y="194310"/>
                  </a:lnTo>
                  <a:lnTo>
                    <a:pt x="223443" y="194310"/>
                  </a:lnTo>
                  <a:lnTo>
                    <a:pt x="223443" y="17780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6225759" y="6606629"/>
              <a:ext cx="125878" cy="204758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6373076" y="6585741"/>
              <a:ext cx="206957" cy="245710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616862" y="6611027"/>
              <a:ext cx="222073" cy="184969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764512" y="7063822"/>
              <a:ext cx="222348" cy="234441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9077363" y="7072528"/>
              <a:ext cx="223520" cy="194310"/>
            </a:xfrm>
            <a:custGeom>
              <a:avLst/>
              <a:gdLst/>
              <a:ahLst/>
              <a:cxnLst/>
              <a:rect l="l" t="t" r="r" b="b"/>
              <a:pathLst>
                <a:path w="223520" h="194309">
                  <a:moveTo>
                    <a:pt x="223456" y="177800"/>
                  </a:moveTo>
                  <a:lnTo>
                    <a:pt x="121488" y="177800"/>
                  </a:lnTo>
                  <a:lnTo>
                    <a:pt x="121488" y="113030"/>
                  </a:lnTo>
                  <a:lnTo>
                    <a:pt x="197345" y="113030"/>
                  </a:lnTo>
                  <a:lnTo>
                    <a:pt x="197345" y="95250"/>
                  </a:lnTo>
                  <a:lnTo>
                    <a:pt x="48920" y="95250"/>
                  </a:lnTo>
                  <a:lnTo>
                    <a:pt x="48920" y="16510"/>
                  </a:lnTo>
                  <a:lnTo>
                    <a:pt x="194589" y="16510"/>
                  </a:lnTo>
                  <a:lnTo>
                    <a:pt x="194589" y="0"/>
                  </a:lnTo>
                  <a:lnTo>
                    <a:pt x="28867" y="0"/>
                  </a:lnTo>
                  <a:lnTo>
                    <a:pt x="28867" y="16510"/>
                  </a:lnTo>
                  <a:lnTo>
                    <a:pt x="28867" y="95250"/>
                  </a:lnTo>
                  <a:lnTo>
                    <a:pt x="28867" y="113030"/>
                  </a:lnTo>
                  <a:lnTo>
                    <a:pt x="101422" y="113030"/>
                  </a:lnTo>
                  <a:lnTo>
                    <a:pt x="101422" y="177800"/>
                  </a:lnTo>
                  <a:lnTo>
                    <a:pt x="0" y="177800"/>
                  </a:lnTo>
                  <a:lnTo>
                    <a:pt x="0" y="194310"/>
                  </a:lnTo>
                  <a:lnTo>
                    <a:pt x="223456" y="194310"/>
                  </a:lnTo>
                  <a:lnTo>
                    <a:pt x="223456" y="17780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322532" y="7077290"/>
              <a:ext cx="222073" cy="186618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9566594" y="7246318"/>
              <a:ext cx="43815" cy="83185"/>
            </a:xfrm>
            <a:custGeom>
              <a:avLst/>
              <a:gdLst/>
              <a:ahLst/>
              <a:cxnLst/>
              <a:rect l="l" t="t" r="r" b="b"/>
              <a:pathLst>
                <a:path w="43815" h="83184">
                  <a:moveTo>
                    <a:pt x="5771" y="83002"/>
                  </a:moveTo>
                  <a:lnTo>
                    <a:pt x="0" y="69810"/>
                  </a:lnTo>
                  <a:lnTo>
                    <a:pt x="10967" y="63080"/>
                  </a:lnTo>
                  <a:lnTo>
                    <a:pt x="19307" y="54522"/>
                  </a:lnTo>
                  <a:lnTo>
                    <a:pt x="24658" y="44262"/>
                  </a:lnTo>
                  <a:lnTo>
                    <a:pt x="26659" y="32431"/>
                  </a:lnTo>
                  <a:lnTo>
                    <a:pt x="25560" y="32706"/>
                  </a:lnTo>
                  <a:lnTo>
                    <a:pt x="14291" y="32706"/>
                  </a:lnTo>
                  <a:lnTo>
                    <a:pt x="6321" y="26934"/>
                  </a:lnTo>
                  <a:lnTo>
                    <a:pt x="6321" y="6046"/>
                  </a:lnTo>
                  <a:lnTo>
                    <a:pt x="14566" y="0"/>
                  </a:lnTo>
                  <a:lnTo>
                    <a:pt x="23636" y="0"/>
                  </a:lnTo>
                  <a:lnTo>
                    <a:pt x="31989" y="1902"/>
                  </a:lnTo>
                  <a:lnTo>
                    <a:pt x="38306" y="7386"/>
                  </a:lnTo>
                  <a:lnTo>
                    <a:pt x="42304" y="16117"/>
                  </a:lnTo>
                  <a:lnTo>
                    <a:pt x="43700" y="27759"/>
                  </a:lnTo>
                  <a:lnTo>
                    <a:pt x="40981" y="45628"/>
                  </a:lnTo>
                  <a:lnTo>
                    <a:pt x="33290" y="61049"/>
                  </a:lnTo>
                  <a:lnTo>
                    <a:pt x="21321" y="73636"/>
                  </a:lnTo>
                  <a:lnTo>
                    <a:pt x="5771" y="8300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701970" y="7052553"/>
              <a:ext cx="201185" cy="246260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10014381" y="7072528"/>
              <a:ext cx="223520" cy="194310"/>
            </a:xfrm>
            <a:custGeom>
              <a:avLst/>
              <a:gdLst/>
              <a:ahLst/>
              <a:cxnLst/>
              <a:rect l="l" t="t" r="r" b="b"/>
              <a:pathLst>
                <a:path w="223520" h="194309">
                  <a:moveTo>
                    <a:pt x="223456" y="177800"/>
                  </a:moveTo>
                  <a:lnTo>
                    <a:pt x="121488" y="177800"/>
                  </a:lnTo>
                  <a:lnTo>
                    <a:pt x="121488" y="113030"/>
                  </a:lnTo>
                  <a:lnTo>
                    <a:pt x="197345" y="113030"/>
                  </a:lnTo>
                  <a:lnTo>
                    <a:pt x="197345" y="95250"/>
                  </a:lnTo>
                  <a:lnTo>
                    <a:pt x="48933" y="95250"/>
                  </a:lnTo>
                  <a:lnTo>
                    <a:pt x="48933" y="16510"/>
                  </a:lnTo>
                  <a:lnTo>
                    <a:pt x="194589" y="16510"/>
                  </a:lnTo>
                  <a:lnTo>
                    <a:pt x="194589" y="0"/>
                  </a:lnTo>
                  <a:lnTo>
                    <a:pt x="28867" y="0"/>
                  </a:lnTo>
                  <a:lnTo>
                    <a:pt x="28867" y="16510"/>
                  </a:lnTo>
                  <a:lnTo>
                    <a:pt x="28867" y="95250"/>
                  </a:lnTo>
                  <a:lnTo>
                    <a:pt x="28867" y="113030"/>
                  </a:lnTo>
                  <a:lnTo>
                    <a:pt x="101422" y="113030"/>
                  </a:lnTo>
                  <a:lnTo>
                    <a:pt x="101422" y="177800"/>
                  </a:lnTo>
                  <a:lnTo>
                    <a:pt x="0" y="177800"/>
                  </a:lnTo>
                  <a:lnTo>
                    <a:pt x="0" y="194310"/>
                  </a:lnTo>
                  <a:lnTo>
                    <a:pt x="223456" y="194310"/>
                  </a:lnTo>
                  <a:lnTo>
                    <a:pt x="223456" y="17780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0259554" y="7077290"/>
              <a:ext cx="222073" cy="186618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568633" y="7073716"/>
              <a:ext cx="125878" cy="204758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0715950" y="7052828"/>
              <a:ext cx="206957" cy="245710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959736" y="7078114"/>
              <a:ext cx="222073" cy="184969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1273196" y="7051454"/>
              <a:ext cx="222073" cy="246534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1576436" y="7073716"/>
              <a:ext cx="273194" cy="208331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1872168" y="7052828"/>
              <a:ext cx="206957" cy="245710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2115954" y="7078114"/>
              <a:ext cx="222073" cy="184969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2363864" y="7052828"/>
              <a:ext cx="205033" cy="245710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2675345" y="7052553"/>
              <a:ext cx="197612" cy="246260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2918032" y="7052553"/>
              <a:ext cx="207781" cy="245710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13231215" y="7073798"/>
              <a:ext cx="223520" cy="194310"/>
            </a:xfrm>
            <a:custGeom>
              <a:avLst/>
              <a:gdLst/>
              <a:ahLst/>
              <a:cxnLst/>
              <a:rect l="l" t="t" r="r" b="b"/>
              <a:pathLst>
                <a:path w="223519" h="194309">
                  <a:moveTo>
                    <a:pt x="223456" y="176530"/>
                  </a:moveTo>
                  <a:lnTo>
                    <a:pt x="121488" y="176530"/>
                  </a:lnTo>
                  <a:lnTo>
                    <a:pt x="121488" y="124460"/>
                  </a:lnTo>
                  <a:lnTo>
                    <a:pt x="197612" y="124460"/>
                  </a:lnTo>
                  <a:lnTo>
                    <a:pt x="197612" y="107950"/>
                  </a:lnTo>
                  <a:lnTo>
                    <a:pt x="49479" y="107950"/>
                  </a:lnTo>
                  <a:lnTo>
                    <a:pt x="49479" y="68580"/>
                  </a:lnTo>
                  <a:lnTo>
                    <a:pt x="189649" y="68580"/>
                  </a:lnTo>
                  <a:lnTo>
                    <a:pt x="189649" y="52070"/>
                  </a:lnTo>
                  <a:lnTo>
                    <a:pt x="49479" y="52070"/>
                  </a:lnTo>
                  <a:lnTo>
                    <a:pt x="49479" y="15240"/>
                  </a:lnTo>
                  <a:lnTo>
                    <a:pt x="195135" y="15240"/>
                  </a:lnTo>
                  <a:lnTo>
                    <a:pt x="195135" y="0"/>
                  </a:lnTo>
                  <a:lnTo>
                    <a:pt x="29133" y="0"/>
                  </a:lnTo>
                  <a:lnTo>
                    <a:pt x="29133" y="15240"/>
                  </a:lnTo>
                  <a:lnTo>
                    <a:pt x="29133" y="52070"/>
                  </a:lnTo>
                  <a:lnTo>
                    <a:pt x="29133" y="68580"/>
                  </a:lnTo>
                  <a:lnTo>
                    <a:pt x="29133" y="107950"/>
                  </a:lnTo>
                  <a:lnTo>
                    <a:pt x="29133" y="124460"/>
                  </a:lnTo>
                  <a:lnTo>
                    <a:pt x="101422" y="124460"/>
                  </a:lnTo>
                  <a:lnTo>
                    <a:pt x="101422" y="176530"/>
                  </a:lnTo>
                  <a:lnTo>
                    <a:pt x="0" y="176530"/>
                  </a:lnTo>
                  <a:lnTo>
                    <a:pt x="0" y="194310"/>
                  </a:lnTo>
                  <a:lnTo>
                    <a:pt x="223456" y="194310"/>
                  </a:lnTo>
                  <a:lnTo>
                    <a:pt x="223456" y="17653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3489852" y="7052553"/>
              <a:ext cx="187993" cy="245985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13732257" y="7052830"/>
              <a:ext cx="456565" cy="241300"/>
            </a:xfrm>
            <a:custGeom>
              <a:avLst/>
              <a:gdLst/>
              <a:ahLst/>
              <a:cxnLst/>
              <a:rect l="l" t="t" r="r" b="b"/>
              <a:pathLst>
                <a:path w="456565" h="241300">
                  <a:moveTo>
                    <a:pt x="190195" y="69227"/>
                  </a:moveTo>
                  <a:lnTo>
                    <a:pt x="111315" y="69227"/>
                  </a:lnTo>
                  <a:lnTo>
                    <a:pt x="111315" y="37477"/>
                  </a:lnTo>
                  <a:lnTo>
                    <a:pt x="111315" y="20967"/>
                  </a:lnTo>
                  <a:lnTo>
                    <a:pt x="91795" y="20967"/>
                  </a:lnTo>
                  <a:lnTo>
                    <a:pt x="91795" y="37477"/>
                  </a:lnTo>
                  <a:lnTo>
                    <a:pt x="91795" y="69227"/>
                  </a:lnTo>
                  <a:lnTo>
                    <a:pt x="91795" y="85737"/>
                  </a:lnTo>
                  <a:lnTo>
                    <a:pt x="91795" y="118757"/>
                  </a:lnTo>
                  <a:lnTo>
                    <a:pt x="19786" y="118757"/>
                  </a:lnTo>
                  <a:lnTo>
                    <a:pt x="19786" y="37477"/>
                  </a:lnTo>
                  <a:lnTo>
                    <a:pt x="91795" y="37477"/>
                  </a:lnTo>
                  <a:lnTo>
                    <a:pt x="91795" y="20967"/>
                  </a:lnTo>
                  <a:lnTo>
                    <a:pt x="0" y="20967"/>
                  </a:lnTo>
                  <a:lnTo>
                    <a:pt x="0" y="37477"/>
                  </a:lnTo>
                  <a:lnTo>
                    <a:pt x="0" y="118757"/>
                  </a:lnTo>
                  <a:lnTo>
                    <a:pt x="0" y="135267"/>
                  </a:lnTo>
                  <a:lnTo>
                    <a:pt x="111315" y="135267"/>
                  </a:lnTo>
                  <a:lnTo>
                    <a:pt x="111315" y="118757"/>
                  </a:lnTo>
                  <a:lnTo>
                    <a:pt x="111315" y="85737"/>
                  </a:lnTo>
                  <a:lnTo>
                    <a:pt x="170129" y="85737"/>
                  </a:lnTo>
                  <a:lnTo>
                    <a:pt x="170129" y="179476"/>
                  </a:lnTo>
                  <a:lnTo>
                    <a:pt x="190195" y="179476"/>
                  </a:lnTo>
                  <a:lnTo>
                    <a:pt x="190195" y="85737"/>
                  </a:lnTo>
                  <a:lnTo>
                    <a:pt x="190195" y="85483"/>
                  </a:lnTo>
                  <a:lnTo>
                    <a:pt x="190195" y="69227"/>
                  </a:lnTo>
                  <a:close/>
                </a:path>
                <a:path w="456565" h="241300">
                  <a:moveTo>
                    <a:pt x="190195" y="0"/>
                  </a:moveTo>
                  <a:lnTo>
                    <a:pt x="170129" y="0"/>
                  </a:lnTo>
                  <a:lnTo>
                    <a:pt x="170129" y="68719"/>
                  </a:lnTo>
                  <a:lnTo>
                    <a:pt x="190195" y="68719"/>
                  </a:lnTo>
                  <a:lnTo>
                    <a:pt x="190195" y="0"/>
                  </a:lnTo>
                  <a:close/>
                </a:path>
                <a:path w="456565" h="241300">
                  <a:moveTo>
                    <a:pt x="197345" y="222897"/>
                  </a:moveTo>
                  <a:lnTo>
                    <a:pt x="54152" y="222897"/>
                  </a:lnTo>
                  <a:lnTo>
                    <a:pt x="54152" y="163207"/>
                  </a:lnTo>
                  <a:lnTo>
                    <a:pt x="34086" y="163207"/>
                  </a:lnTo>
                  <a:lnTo>
                    <a:pt x="34086" y="222897"/>
                  </a:lnTo>
                  <a:lnTo>
                    <a:pt x="34086" y="240677"/>
                  </a:lnTo>
                  <a:lnTo>
                    <a:pt x="197345" y="240677"/>
                  </a:lnTo>
                  <a:lnTo>
                    <a:pt x="197345" y="222897"/>
                  </a:lnTo>
                  <a:close/>
                </a:path>
                <a:path w="456565" h="241300">
                  <a:moveTo>
                    <a:pt x="430136" y="132727"/>
                  </a:moveTo>
                  <a:lnTo>
                    <a:pt x="282270" y="132727"/>
                  </a:lnTo>
                  <a:lnTo>
                    <a:pt x="282270" y="93357"/>
                  </a:lnTo>
                  <a:lnTo>
                    <a:pt x="422160" y="93357"/>
                  </a:lnTo>
                  <a:lnTo>
                    <a:pt x="422160" y="76847"/>
                  </a:lnTo>
                  <a:lnTo>
                    <a:pt x="282270" y="76847"/>
                  </a:lnTo>
                  <a:lnTo>
                    <a:pt x="282270" y="38747"/>
                  </a:lnTo>
                  <a:lnTo>
                    <a:pt x="427659" y="38747"/>
                  </a:lnTo>
                  <a:lnTo>
                    <a:pt x="427659" y="20967"/>
                  </a:lnTo>
                  <a:lnTo>
                    <a:pt x="261924" y="20967"/>
                  </a:lnTo>
                  <a:lnTo>
                    <a:pt x="261924" y="38747"/>
                  </a:lnTo>
                  <a:lnTo>
                    <a:pt x="261924" y="76847"/>
                  </a:lnTo>
                  <a:lnTo>
                    <a:pt x="261924" y="93357"/>
                  </a:lnTo>
                  <a:lnTo>
                    <a:pt x="261924" y="132727"/>
                  </a:lnTo>
                  <a:lnTo>
                    <a:pt x="261924" y="149237"/>
                  </a:lnTo>
                  <a:lnTo>
                    <a:pt x="430136" y="149237"/>
                  </a:lnTo>
                  <a:lnTo>
                    <a:pt x="430136" y="132727"/>
                  </a:lnTo>
                  <a:close/>
                </a:path>
                <a:path w="456565" h="241300">
                  <a:moveTo>
                    <a:pt x="455968" y="196519"/>
                  </a:moveTo>
                  <a:lnTo>
                    <a:pt x="232791" y="196519"/>
                  </a:lnTo>
                  <a:lnTo>
                    <a:pt x="232791" y="213283"/>
                  </a:lnTo>
                  <a:lnTo>
                    <a:pt x="455968" y="213283"/>
                  </a:lnTo>
                  <a:lnTo>
                    <a:pt x="455968" y="19651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4278847" y="7050355"/>
              <a:ext cx="202285" cy="247634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4525657" y="7052553"/>
              <a:ext cx="198437" cy="245985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4767243" y="7068769"/>
              <a:ext cx="223448" cy="196513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15012125" y="7052563"/>
              <a:ext cx="780415" cy="246379"/>
            </a:xfrm>
            <a:custGeom>
              <a:avLst/>
              <a:gdLst/>
              <a:ahLst/>
              <a:cxnLst/>
              <a:rect l="l" t="t" r="r" b="b"/>
              <a:pathLst>
                <a:path w="780415" h="246379">
                  <a:moveTo>
                    <a:pt x="222897" y="197764"/>
                  </a:moveTo>
                  <a:lnTo>
                    <a:pt x="121208" y="197764"/>
                  </a:lnTo>
                  <a:lnTo>
                    <a:pt x="121208" y="150774"/>
                  </a:lnTo>
                  <a:lnTo>
                    <a:pt x="200355" y="150774"/>
                  </a:lnTo>
                  <a:lnTo>
                    <a:pt x="200355" y="134264"/>
                  </a:lnTo>
                  <a:lnTo>
                    <a:pt x="48094" y="134264"/>
                  </a:lnTo>
                  <a:lnTo>
                    <a:pt x="48094" y="92354"/>
                  </a:lnTo>
                  <a:lnTo>
                    <a:pt x="194589" y="92354"/>
                  </a:lnTo>
                  <a:lnTo>
                    <a:pt x="194589" y="75844"/>
                  </a:lnTo>
                  <a:lnTo>
                    <a:pt x="194589" y="35204"/>
                  </a:lnTo>
                  <a:lnTo>
                    <a:pt x="194589" y="18694"/>
                  </a:lnTo>
                  <a:lnTo>
                    <a:pt x="27762" y="18694"/>
                  </a:lnTo>
                  <a:lnTo>
                    <a:pt x="27762" y="35204"/>
                  </a:lnTo>
                  <a:lnTo>
                    <a:pt x="175069" y="35204"/>
                  </a:lnTo>
                  <a:lnTo>
                    <a:pt x="175069" y="75844"/>
                  </a:lnTo>
                  <a:lnTo>
                    <a:pt x="28308" y="75844"/>
                  </a:lnTo>
                  <a:lnTo>
                    <a:pt x="28308" y="92354"/>
                  </a:lnTo>
                  <a:lnTo>
                    <a:pt x="28308" y="134264"/>
                  </a:lnTo>
                  <a:lnTo>
                    <a:pt x="28308" y="150774"/>
                  </a:lnTo>
                  <a:lnTo>
                    <a:pt x="101142" y="150774"/>
                  </a:lnTo>
                  <a:lnTo>
                    <a:pt x="101142" y="197764"/>
                  </a:lnTo>
                  <a:lnTo>
                    <a:pt x="0" y="197764"/>
                  </a:lnTo>
                  <a:lnTo>
                    <a:pt x="0" y="215544"/>
                  </a:lnTo>
                  <a:lnTo>
                    <a:pt x="222897" y="215544"/>
                  </a:lnTo>
                  <a:lnTo>
                    <a:pt x="222897" y="197764"/>
                  </a:lnTo>
                  <a:close/>
                </a:path>
                <a:path w="780415" h="246379">
                  <a:moveTo>
                    <a:pt x="445008" y="134124"/>
                  </a:moveTo>
                  <a:lnTo>
                    <a:pt x="440601" y="111442"/>
                  </a:lnTo>
                  <a:lnTo>
                    <a:pt x="429044" y="94818"/>
                  </a:lnTo>
                  <a:lnTo>
                    <a:pt x="428282" y="93713"/>
                  </a:lnTo>
                  <a:lnTo>
                    <a:pt x="426046" y="92354"/>
                  </a:lnTo>
                  <a:lnTo>
                    <a:pt x="426046" y="134124"/>
                  </a:lnTo>
                  <a:lnTo>
                    <a:pt x="423011" y="149885"/>
                  </a:lnTo>
                  <a:lnTo>
                    <a:pt x="414578" y="162331"/>
                  </a:lnTo>
                  <a:lnTo>
                    <a:pt x="401701" y="170484"/>
                  </a:lnTo>
                  <a:lnTo>
                    <a:pt x="385368" y="173418"/>
                  </a:lnTo>
                  <a:lnTo>
                    <a:pt x="369366" y="170484"/>
                  </a:lnTo>
                  <a:lnTo>
                    <a:pt x="356654" y="162331"/>
                  </a:lnTo>
                  <a:lnTo>
                    <a:pt x="348272" y="149885"/>
                  </a:lnTo>
                  <a:lnTo>
                    <a:pt x="345249" y="134124"/>
                  </a:lnTo>
                  <a:lnTo>
                    <a:pt x="348272" y="118351"/>
                  </a:lnTo>
                  <a:lnTo>
                    <a:pt x="356654" y="105918"/>
                  </a:lnTo>
                  <a:lnTo>
                    <a:pt x="369366" y="97751"/>
                  </a:lnTo>
                  <a:lnTo>
                    <a:pt x="385368" y="94818"/>
                  </a:lnTo>
                  <a:lnTo>
                    <a:pt x="401701" y="97751"/>
                  </a:lnTo>
                  <a:lnTo>
                    <a:pt x="414578" y="105918"/>
                  </a:lnTo>
                  <a:lnTo>
                    <a:pt x="423011" y="118351"/>
                  </a:lnTo>
                  <a:lnTo>
                    <a:pt x="426046" y="134124"/>
                  </a:lnTo>
                  <a:lnTo>
                    <a:pt x="426046" y="92354"/>
                  </a:lnTo>
                  <a:lnTo>
                    <a:pt x="409422" y="82169"/>
                  </a:lnTo>
                  <a:lnTo>
                    <a:pt x="385368" y="78054"/>
                  </a:lnTo>
                  <a:lnTo>
                    <a:pt x="361759" y="82169"/>
                  </a:lnTo>
                  <a:lnTo>
                    <a:pt x="343052" y="93713"/>
                  </a:lnTo>
                  <a:lnTo>
                    <a:pt x="330720" y="111442"/>
                  </a:lnTo>
                  <a:lnTo>
                    <a:pt x="326275" y="134124"/>
                  </a:lnTo>
                  <a:lnTo>
                    <a:pt x="330720" y="156908"/>
                  </a:lnTo>
                  <a:lnTo>
                    <a:pt x="343052" y="174625"/>
                  </a:lnTo>
                  <a:lnTo>
                    <a:pt x="361759" y="186105"/>
                  </a:lnTo>
                  <a:lnTo>
                    <a:pt x="385368" y="190182"/>
                  </a:lnTo>
                  <a:lnTo>
                    <a:pt x="409422" y="186105"/>
                  </a:lnTo>
                  <a:lnTo>
                    <a:pt x="428282" y="174625"/>
                  </a:lnTo>
                  <a:lnTo>
                    <a:pt x="429120" y="173418"/>
                  </a:lnTo>
                  <a:lnTo>
                    <a:pt x="440601" y="156908"/>
                  </a:lnTo>
                  <a:lnTo>
                    <a:pt x="445008" y="134124"/>
                  </a:lnTo>
                  <a:close/>
                </a:path>
                <a:path w="780415" h="246379">
                  <a:moveTo>
                    <a:pt x="457111" y="39852"/>
                  </a:moveTo>
                  <a:lnTo>
                    <a:pt x="395262" y="39852"/>
                  </a:lnTo>
                  <a:lnTo>
                    <a:pt x="395262" y="2743"/>
                  </a:lnTo>
                  <a:lnTo>
                    <a:pt x="375208" y="2743"/>
                  </a:lnTo>
                  <a:lnTo>
                    <a:pt x="375208" y="39852"/>
                  </a:lnTo>
                  <a:lnTo>
                    <a:pt x="311708" y="39852"/>
                  </a:lnTo>
                  <a:lnTo>
                    <a:pt x="311708" y="56337"/>
                  </a:lnTo>
                  <a:lnTo>
                    <a:pt x="457111" y="56337"/>
                  </a:lnTo>
                  <a:lnTo>
                    <a:pt x="457111" y="39852"/>
                  </a:lnTo>
                  <a:close/>
                </a:path>
                <a:path w="780415" h="246379">
                  <a:moveTo>
                    <a:pt x="542582" y="102235"/>
                  </a:moveTo>
                  <a:lnTo>
                    <a:pt x="501357" y="102235"/>
                  </a:lnTo>
                  <a:lnTo>
                    <a:pt x="501357" y="0"/>
                  </a:lnTo>
                  <a:lnTo>
                    <a:pt x="481291" y="0"/>
                  </a:lnTo>
                  <a:lnTo>
                    <a:pt x="481291" y="245986"/>
                  </a:lnTo>
                  <a:lnTo>
                    <a:pt x="501357" y="245986"/>
                  </a:lnTo>
                  <a:lnTo>
                    <a:pt x="501357" y="118999"/>
                  </a:lnTo>
                  <a:lnTo>
                    <a:pt x="542582" y="118999"/>
                  </a:lnTo>
                  <a:lnTo>
                    <a:pt x="542582" y="102235"/>
                  </a:lnTo>
                  <a:close/>
                </a:path>
                <a:path w="780415" h="246379">
                  <a:moveTo>
                    <a:pt x="754481" y="75844"/>
                  </a:moveTo>
                  <a:lnTo>
                    <a:pt x="607999" y="75844"/>
                  </a:lnTo>
                  <a:lnTo>
                    <a:pt x="607999" y="8534"/>
                  </a:lnTo>
                  <a:lnTo>
                    <a:pt x="587933" y="8534"/>
                  </a:lnTo>
                  <a:lnTo>
                    <a:pt x="587933" y="75844"/>
                  </a:lnTo>
                  <a:lnTo>
                    <a:pt x="587933" y="92354"/>
                  </a:lnTo>
                  <a:lnTo>
                    <a:pt x="754481" y="92354"/>
                  </a:lnTo>
                  <a:lnTo>
                    <a:pt x="754481" y="75844"/>
                  </a:lnTo>
                  <a:close/>
                </a:path>
                <a:path w="780415" h="246379">
                  <a:moveTo>
                    <a:pt x="756132" y="223164"/>
                  </a:moveTo>
                  <a:lnTo>
                    <a:pt x="606615" y="223164"/>
                  </a:lnTo>
                  <a:lnTo>
                    <a:pt x="606615" y="168554"/>
                  </a:lnTo>
                  <a:lnTo>
                    <a:pt x="586562" y="168554"/>
                  </a:lnTo>
                  <a:lnTo>
                    <a:pt x="586562" y="223164"/>
                  </a:lnTo>
                  <a:lnTo>
                    <a:pt x="586562" y="239674"/>
                  </a:lnTo>
                  <a:lnTo>
                    <a:pt x="756132" y="239674"/>
                  </a:lnTo>
                  <a:lnTo>
                    <a:pt x="756132" y="223164"/>
                  </a:lnTo>
                  <a:close/>
                </a:path>
                <a:path w="780415" h="246379">
                  <a:moveTo>
                    <a:pt x="780326" y="125869"/>
                  </a:moveTo>
                  <a:lnTo>
                    <a:pt x="557428" y="125869"/>
                  </a:lnTo>
                  <a:lnTo>
                    <a:pt x="557428" y="142646"/>
                  </a:lnTo>
                  <a:lnTo>
                    <a:pt x="780326" y="142646"/>
                  </a:lnTo>
                  <a:lnTo>
                    <a:pt x="780326" y="12586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5886870" y="7052828"/>
              <a:ext cx="198986" cy="244611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6131205" y="7052553"/>
              <a:ext cx="197612" cy="245985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8765337" y="7519906"/>
              <a:ext cx="350975" cy="242687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9220558" y="7531174"/>
              <a:ext cx="222073" cy="233892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9464345" y="7525952"/>
              <a:ext cx="223173" cy="234166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9709226" y="7529728"/>
              <a:ext cx="223520" cy="236220"/>
            </a:xfrm>
            <a:custGeom>
              <a:avLst/>
              <a:gdLst/>
              <a:ahLst/>
              <a:cxnLst/>
              <a:rect l="l" t="t" r="r" b="b"/>
              <a:pathLst>
                <a:path w="223520" h="236220">
                  <a:moveTo>
                    <a:pt x="194310" y="35560"/>
                  </a:moveTo>
                  <a:lnTo>
                    <a:pt x="174523" y="35560"/>
                  </a:lnTo>
                  <a:lnTo>
                    <a:pt x="174523" y="52070"/>
                  </a:lnTo>
                  <a:lnTo>
                    <a:pt x="174523" y="88900"/>
                  </a:lnTo>
                  <a:lnTo>
                    <a:pt x="48374" y="88900"/>
                  </a:lnTo>
                  <a:lnTo>
                    <a:pt x="48374" y="52070"/>
                  </a:lnTo>
                  <a:lnTo>
                    <a:pt x="174523" y="52070"/>
                  </a:lnTo>
                  <a:lnTo>
                    <a:pt x="174523" y="35560"/>
                  </a:lnTo>
                  <a:lnTo>
                    <a:pt x="48374" y="35560"/>
                  </a:lnTo>
                  <a:lnTo>
                    <a:pt x="48374" y="0"/>
                  </a:lnTo>
                  <a:lnTo>
                    <a:pt x="28587" y="0"/>
                  </a:lnTo>
                  <a:lnTo>
                    <a:pt x="28587" y="35560"/>
                  </a:lnTo>
                  <a:lnTo>
                    <a:pt x="28587" y="52070"/>
                  </a:lnTo>
                  <a:lnTo>
                    <a:pt x="28587" y="88900"/>
                  </a:lnTo>
                  <a:lnTo>
                    <a:pt x="28587" y="105410"/>
                  </a:lnTo>
                  <a:lnTo>
                    <a:pt x="194310" y="105410"/>
                  </a:lnTo>
                  <a:lnTo>
                    <a:pt x="194310" y="89128"/>
                  </a:lnTo>
                  <a:lnTo>
                    <a:pt x="194310" y="88900"/>
                  </a:lnTo>
                  <a:lnTo>
                    <a:pt x="194310" y="52070"/>
                  </a:lnTo>
                  <a:lnTo>
                    <a:pt x="194310" y="51473"/>
                  </a:lnTo>
                  <a:lnTo>
                    <a:pt x="194310" y="35560"/>
                  </a:lnTo>
                  <a:close/>
                </a:path>
                <a:path w="223520" h="236220">
                  <a:moveTo>
                    <a:pt x="194310" y="76"/>
                  </a:moveTo>
                  <a:lnTo>
                    <a:pt x="174523" y="76"/>
                  </a:lnTo>
                  <a:lnTo>
                    <a:pt x="174523" y="34988"/>
                  </a:lnTo>
                  <a:lnTo>
                    <a:pt x="194310" y="34988"/>
                  </a:lnTo>
                  <a:lnTo>
                    <a:pt x="194310" y="76"/>
                  </a:lnTo>
                  <a:close/>
                </a:path>
                <a:path w="223520" h="236220">
                  <a:moveTo>
                    <a:pt x="223177" y="136131"/>
                  </a:moveTo>
                  <a:lnTo>
                    <a:pt x="0" y="136131"/>
                  </a:lnTo>
                  <a:lnTo>
                    <a:pt x="0" y="152895"/>
                  </a:lnTo>
                  <a:lnTo>
                    <a:pt x="101142" y="152895"/>
                  </a:lnTo>
                  <a:lnTo>
                    <a:pt x="101142" y="235889"/>
                  </a:lnTo>
                  <a:lnTo>
                    <a:pt x="121208" y="235889"/>
                  </a:lnTo>
                  <a:lnTo>
                    <a:pt x="121208" y="152895"/>
                  </a:lnTo>
                  <a:lnTo>
                    <a:pt x="223177" y="152895"/>
                  </a:lnTo>
                  <a:lnTo>
                    <a:pt x="223177" y="13613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9965660" y="7519356"/>
              <a:ext cx="190191" cy="246534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10265817" y="7519632"/>
              <a:ext cx="468630" cy="246379"/>
            </a:xfrm>
            <a:custGeom>
              <a:avLst/>
              <a:gdLst/>
              <a:ahLst/>
              <a:cxnLst/>
              <a:rect l="l" t="t" r="r" b="b"/>
              <a:pathLst>
                <a:path w="468629" h="246379">
                  <a:moveTo>
                    <a:pt x="133299" y="134124"/>
                  </a:moveTo>
                  <a:lnTo>
                    <a:pt x="128892" y="111455"/>
                  </a:lnTo>
                  <a:lnTo>
                    <a:pt x="117335" y="94830"/>
                  </a:lnTo>
                  <a:lnTo>
                    <a:pt x="116560" y="93726"/>
                  </a:lnTo>
                  <a:lnTo>
                    <a:pt x="114338" y="92367"/>
                  </a:lnTo>
                  <a:lnTo>
                    <a:pt x="114338" y="134124"/>
                  </a:lnTo>
                  <a:lnTo>
                    <a:pt x="111302" y="149898"/>
                  </a:lnTo>
                  <a:lnTo>
                    <a:pt x="102857" y="162331"/>
                  </a:lnTo>
                  <a:lnTo>
                    <a:pt x="89979" y="170497"/>
                  </a:lnTo>
                  <a:lnTo>
                    <a:pt x="73660" y="173431"/>
                  </a:lnTo>
                  <a:lnTo>
                    <a:pt x="57645" y="170497"/>
                  </a:lnTo>
                  <a:lnTo>
                    <a:pt x="44932" y="162331"/>
                  </a:lnTo>
                  <a:lnTo>
                    <a:pt x="36550" y="149898"/>
                  </a:lnTo>
                  <a:lnTo>
                    <a:pt x="33528" y="134124"/>
                  </a:lnTo>
                  <a:lnTo>
                    <a:pt x="36550" y="118364"/>
                  </a:lnTo>
                  <a:lnTo>
                    <a:pt x="44932" y="105918"/>
                  </a:lnTo>
                  <a:lnTo>
                    <a:pt x="57645" y="97764"/>
                  </a:lnTo>
                  <a:lnTo>
                    <a:pt x="73660" y="94830"/>
                  </a:lnTo>
                  <a:lnTo>
                    <a:pt x="89979" y="97764"/>
                  </a:lnTo>
                  <a:lnTo>
                    <a:pt x="102857" y="105918"/>
                  </a:lnTo>
                  <a:lnTo>
                    <a:pt x="111302" y="118364"/>
                  </a:lnTo>
                  <a:lnTo>
                    <a:pt x="114338" y="134124"/>
                  </a:lnTo>
                  <a:lnTo>
                    <a:pt x="114338" y="92367"/>
                  </a:lnTo>
                  <a:lnTo>
                    <a:pt x="97701" y="82181"/>
                  </a:lnTo>
                  <a:lnTo>
                    <a:pt x="73660" y="78066"/>
                  </a:lnTo>
                  <a:lnTo>
                    <a:pt x="50050" y="82181"/>
                  </a:lnTo>
                  <a:lnTo>
                    <a:pt x="31330" y="93726"/>
                  </a:lnTo>
                  <a:lnTo>
                    <a:pt x="19011" y="111455"/>
                  </a:lnTo>
                  <a:lnTo>
                    <a:pt x="14566" y="134124"/>
                  </a:lnTo>
                  <a:lnTo>
                    <a:pt x="19011" y="156921"/>
                  </a:lnTo>
                  <a:lnTo>
                    <a:pt x="31330" y="174637"/>
                  </a:lnTo>
                  <a:lnTo>
                    <a:pt x="50050" y="186118"/>
                  </a:lnTo>
                  <a:lnTo>
                    <a:pt x="73660" y="190195"/>
                  </a:lnTo>
                  <a:lnTo>
                    <a:pt x="97701" y="186118"/>
                  </a:lnTo>
                  <a:lnTo>
                    <a:pt x="116560" y="174637"/>
                  </a:lnTo>
                  <a:lnTo>
                    <a:pt x="117398" y="173431"/>
                  </a:lnTo>
                  <a:lnTo>
                    <a:pt x="128892" y="156921"/>
                  </a:lnTo>
                  <a:lnTo>
                    <a:pt x="133299" y="134124"/>
                  </a:lnTo>
                  <a:close/>
                </a:path>
                <a:path w="468629" h="246379">
                  <a:moveTo>
                    <a:pt x="145389" y="39852"/>
                  </a:moveTo>
                  <a:lnTo>
                    <a:pt x="83553" y="39852"/>
                  </a:lnTo>
                  <a:lnTo>
                    <a:pt x="83553" y="2755"/>
                  </a:lnTo>
                  <a:lnTo>
                    <a:pt x="63487" y="2755"/>
                  </a:lnTo>
                  <a:lnTo>
                    <a:pt x="63487" y="39852"/>
                  </a:lnTo>
                  <a:lnTo>
                    <a:pt x="0" y="39852"/>
                  </a:lnTo>
                  <a:lnTo>
                    <a:pt x="0" y="56349"/>
                  </a:lnTo>
                  <a:lnTo>
                    <a:pt x="145389" y="56349"/>
                  </a:lnTo>
                  <a:lnTo>
                    <a:pt x="145389" y="39852"/>
                  </a:lnTo>
                  <a:close/>
                </a:path>
                <a:path w="468629" h="246379">
                  <a:moveTo>
                    <a:pt x="230873" y="102247"/>
                  </a:moveTo>
                  <a:lnTo>
                    <a:pt x="189636" y="102247"/>
                  </a:lnTo>
                  <a:lnTo>
                    <a:pt x="189636" y="0"/>
                  </a:lnTo>
                  <a:lnTo>
                    <a:pt x="169583" y="0"/>
                  </a:lnTo>
                  <a:lnTo>
                    <a:pt x="169583" y="245986"/>
                  </a:lnTo>
                  <a:lnTo>
                    <a:pt x="189636" y="245986"/>
                  </a:lnTo>
                  <a:lnTo>
                    <a:pt x="189636" y="119011"/>
                  </a:lnTo>
                  <a:lnTo>
                    <a:pt x="230873" y="119011"/>
                  </a:lnTo>
                  <a:lnTo>
                    <a:pt x="230873" y="102247"/>
                  </a:lnTo>
                  <a:close/>
                </a:path>
                <a:path w="468629" h="246379">
                  <a:moveTo>
                    <a:pt x="442772" y="74866"/>
                  </a:moveTo>
                  <a:lnTo>
                    <a:pt x="296278" y="74866"/>
                  </a:lnTo>
                  <a:lnTo>
                    <a:pt x="296278" y="8826"/>
                  </a:lnTo>
                  <a:lnTo>
                    <a:pt x="276212" y="8826"/>
                  </a:lnTo>
                  <a:lnTo>
                    <a:pt x="276212" y="74866"/>
                  </a:lnTo>
                  <a:lnTo>
                    <a:pt x="276212" y="91376"/>
                  </a:lnTo>
                  <a:lnTo>
                    <a:pt x="442772" y="91376"/>
                  </a:lnTo>
                  <a:lnTo>
                    <a:pt x="442772" y="74866"/>
                  </a:lnTo>
                  <a:close/>
                </a:path>
                <a:path w="468629" h="246379">
                  <a:moveTo>
                    <a:pt x="444423" y="223456"/>
                  </a:moveTo>
                  <a:lnTo>
                    <a:pt x="294906" y="223456"/>
                  </a:lnTo>
                  <a:lnTo>
                    <a:pt x="294906" y="167576"/>
                  </a:lnTo>
                  <a:lnTo>
                    <a:pt x="274840" y="167576"/>
                  </a:lnTo>
                  <a:lnTo>
                    <a:pt x="274840" y="223456"/>
                  </a:lnTo>
                  <a:lnTo>
                    <a:pt x="274840" y="239966"/>
                  </a:lnTo>
                  <a:lnTo>
                    <a:pt x="444423" y="239966"/>
                  </a:lnTo>
                  <a:lnTo>
                    <a:pt x="444423" y="223456"/>
                  </a:lnTo>
                  <a:close/>
                </a:path>
                <a:path w="468629" h="246379">
                  <a:moveTo>
                    <a:pt x="468604" y="125882"/>
                  </a:moveTo>
                  <a:lnTo>
                    <a:pt x="245706" y="125882"/>
                  </a:lnTo>
                  <a:lnTo>
                    <a:pt x="245706" y="142646"/>
                  </a:lnTo>
                  <a:lnTo>
                    <a:pt x="468604" y="142646"/>
                  </a:lnTo>
                  <a:lnTo>
                    <a:pt x="468604" y="12588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0825558" y="7519906"/>
              <a:ext cx="200086" cy="245435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1080338" y="7519631"/>
              <a:ext cx="216302" cy="245710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1323300" y="7519906"/>
              <a:ext cx="198986" cy="245710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1560215" y="7519631"/>
              <a:ext cx="197887" cy="245985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1806750" y="7519906"/>
              <a:ext cx="205033" cy="245710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2048613" y="7519631"/>
              <a:ext cx="201185" cy="246260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2361028" y="7529800"/>
              <a:ext cx="222623" cy="235816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2605914" y="7523754"/>
              <a:ext cx="222073" cy="241587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2850525" y="7524028"/>
              <a:ext cx="222073" cy="238564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3163006" y="7519631"/>
              <a:ext cx="207781" cy="245710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3412014" y="7519906"/>
              <a:ext cx="441124" cy="245710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13907834" y="7519568"/>
              <a:ext cx="216535" cy="240029"/>
            </a:xfrm>
            <a:custGeom>
              <a:avLst/>
              <a:gdLst/>
              <a:ahLst/>
              <a:cxnLst/>
              <a:rect l="l" t="t" r="r" b="b"/>
              <a:pathLst>
                <a:path w="216534" h="240029">
                  <a:moveTo>
                    <a:pt x="112128" y="22860"/>
                  </a:moveTo>
                  <a:lnTo>
                    <a:pt x="0" y="22860"/>
                  </a:lnTo>
                  <a:lnTo>
                    <a:pt x="0" y="39370"/>
                  </a:lnTo>
                  <a:lnTo>
                    <a:pt x="0" y="119380"/>
                  </a:lnTo>
                  <a:lnTo>
                    <a:pt x="0" y="135890"/>
                  </a:lnTo>
                  <a:lnTo>
                    <a:pt x="112128" y="135890"/>
                  </a:lnTo>
                  <a:lnTo>
                    <a:pt x="112128" y="119380"/>
                  </a:lnTo>
                  <a:lnTo>
                    <a:pt x="19507" y="119380"/>
                  </a:lnTo>
                  <a:lnTo>
                    <a:pt x="19507" y="39370"/>
                  </a:lnTo>
                  <a:lnTo>
                    <a:pt x="92621" y="39370"/>
                  </a:lnTo>
                  <a:lnTo>
                    <a:pt x="92621" y="119354"/>
                  </a:lnTo>
                  <a:lnTo>
                    <a:pt x="112128" y="119354"/>
                  </a:lnTo>
                  <a:lnTo>
                    <a:pt x="112128" y="39370"/>
                  </a:lnTo>
                  <a:lnTo>
                    <a:pt x="112128" y="38823"/>
                  </a:lnTo>
                  <a:lnTo>
                    <a:pt x="112128" y="22860"/>
                  </a:lnTo>
                  <a:close/>
                </a:path>
                <a:path w="216534" h="240029">
                  <a:moveTo>
                    <a:pt x="190741" y="223520"/>
                  </a:moveTo>
                  <a:lnTo>
                    <a:pt x="47536" y="223520"/>
                  </a:lnTo>
                  <a:lnTo>
                    <a:pt x="47536" y="163830"/>
                  </a:lnTo>
                  <a:lnTo>
                    <a:pt x="27482" y="163830"/>
                  </a:lnTo>
                  <a:lnTo>
                    <a:pt x="27482" y="223520"/>
                  </a:lnTo>
                  <a:lnTo>
                    <a:pt x="27482" y="240030"/>
                  </a:lnTo>
                  <a:lnTo>
                    <a:pt x="190741" y="240030"/>
                  </a:lnTo>
                  <a:lnTo>
                    <a:pt x="190741" y="223520"/>
                  </a:lnTo>
                  <a:close/>
                </a:path>
                <a:path w="216534" h="240029">
                  <a:moveTo>
                    <a:pt x="216293" y="76200"/>
                  </a:moveTo>
                  <a:lnTo>
                    <a:pt x="179463" y="76200"/>
                  </a:lnTo>
                  <a:lnTo>
                    <a:pt x="179463" y="0"/>
                  </a:lnTo>
                  <a:lnTo>
                    <a:pt x="159397" y="0"/>
                  </a:lnTo>
                  <a:lnTo>
                    <a:pt x="159397" y="76200"/>
                  </a:lnTo>
                  <a:lnTo>
                    <a:pt x="159397" y="92710"/>
                  </a:lnTo>
                  <a:lnTo>
                    <a:pt x="159397" y="180340"/>
                  </a:lnTo>
                  <a:lnTo>
                    <a:pt x="179463" y="180340"/>
                  </a:lnTo>
                  <a:lnTo>
                    <a:pt x="179463" y="92710"/>
                  </a:lnTo>
                  <a:lnTo>
                    <a:pt x="216293" y="92710"/>
                  </a:lnTo>
                  <a:lnTo>
                    <a:pt x="216293" y="7620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4210468" y="7518532"/>
              <a:ext cx="226746" cy="243511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4457003" y="7519631"/>
              <a:ext cx="226471" cy="245710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4769105" y="7516882"/>
              <a:ext cx="226196" cy="245710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5081530" y="7528426"/>
              <a:ext cx="222073" cy="237190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5400560" y="7520180"/>
              <a:ext cx="217401" cy="244061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5649842" y="7519631"/>
              <a:ext cx="218775" cy="246260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5888956" y="7713396"/>
              <a:ext cx="34290" cy="36195"/>
            </a:xfrm>
            <a:custGeom>
              <a:avLst/>
              <a:gdLst/>
              <a:ahLst/>
              <a:cxnLst/>
              <a:rect l="l" t="t" r="r" b="b"/>
              <a:pathLst>
                <a:path w="34290" h="36195">
                  <a:moveTo>
                    <a:pt x="26110" y="35729"/>
                  </a:moveTo>
                  <a:lnTo>
                    <a:pt x="16765" y="35729"/>
                  </a:lnTo>
                  <a:lnTo>
                    <a:pt x="7695" y="35729"/>
                  </a:lnTo>
                  <a:lnTo>
                    <a:pt x="0" y="28583"/>
                  </a:lnTo>
                  <a:lnTo>
                    <a:pt x="0" y="7145"/>
                  </a:lnTo>
                  <a:lnTo>
                    <a:pt x="7695" y="0"/>
                  </a:lnTo>
                  <a:lnTo>
                    <a:pt x="26110" y="0"/>
                  </a:lnTo>
                  <a:lnTo>
                    <a:pt x="33805" y="7145"/>
                  </a:lnTo>
                  <a:lnTo>
                    <a:pt x="33805" y="28583"/>
                  </a:lnTo>
                  <a:lnTo>
                    <a:pt x="26110" y="3572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764512" y="7998811"/>
              <a:ext cx="222898" cy="233892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9022029" y="7987004"/>
              <a:ext cx="196215" cy="237490"/>
            </a:xfrm>
            <a:custGeom>
              <a:avLst/>
              <a:gdLst/>
              <a:ahLst/>
              <a:cxnLst/>
              <a:rect l="l" t="t" r="r" b="b"/>
              <a:pathLst>
                <a:path w="196215" h="237490">
                  <a:moveTo>
                    <a:pt x="113792" y="21513"/>
                  </a:moveTo>
                  <a:lnTo>
                    <a:pt x="0" y="21513"/>
                  </a:lnTo>
                  <a:lnTo>
                    <a:pt x="0" y="38023"/>
                  </a:lnTo>
                  <a:lnTo>
                    <a:pt x="0" y="119303"/>
                  </a:lnTo>
                  <a:lnTo>
                    <a:pt x="0" y="135813"/>
                  </a:lnTo>
                  <a:lnTo>
                    <a:pt x="113792" y="135813"/>
                  </a:lnTo>
                  <a:lnTo>
                    <a:pt x="113792" y="119303"/>
                  </a:lnTo>
                  <a:lnTo>
                    <a:pt x="19799" y="119303"/>
                  </a:lnTo>
                  <a:lnTo>
                    <a:pt x="19799" y="38023"/>
                  </a:lnTo>
                  <a:lnTo>
                    <a:pt x="94272" y="38023"/>
                  </a:lnTo>
                  <a:lnTo>
                    <a:pt x="94272" y="118732"/>
                  </a:lnTo>
                  <a:lnTo>
                    <a:pt x="113792" y="118732"/>
                  </a:lnTo>
                  <a:lnTo>
                    <a:pt x="113792" y="38023"/>
                  </a:lnTo>
                  <a:lnTo>
                    <a:pt x="113792" y="37642"/>
                  </a:lnTo>
                  <a:lnTo>
                    <a:pt x="113792" y="21513"/>
                  </a:lnTo>
                  <a:close/>
                </a:path>
                <a:path w="196215" h="237490">
                  <a:moveTo>
                    <a:pt x="188277" y="0"/>
                  </a:moveTo>
                  <a:lnTo>
                    <a:pt x="168211" y="0"/>
                  </a:lnTo>
                  <a:lnTo>
                    <a:pt x="168211" y="176999"/>
                  </a:lnTo>
                  <a:lnTo>
                    <a:pt x="188277" y="176999"/>
                  </a:lnTo>
                  <a:lnTo>
                    <a:pt x="188277" y="0"/>
                  </a:lnTo>
                  <a:close/>
                </a:path>
                <a:path w="196215" h="237490">
                  <a:moveTo>
                    <a:pt x="195973" y="219633"/>
                  </a:moveTo>
                  <a:lnTo>
                    <a:pt x="51130" y="219633"/>
                  </a:lnTo>
                  <a:lnTo>
                    <a:pt x="51130" y="159943"/>
                  </a:lnTo>
                  <a:lnTo>
                    <a:pt x="31343" y="159943"/>
                  </a:lnTo>
                  <a:lnTo>
                    <a:pt x="31343" y="219633"/>
                  </a:lnTo>
                  <a:lnTo>
                    <a:pt x="31343" y="237413"/>
                  </a:lnTo>
                  <a:lnTo>
                    <a:pt x="195973" y="237413"/>
                  </a:lnTo>
                  <a:lnTo>
                    <a:pt x="195973" y="21963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9320827" y="7986993"/>
              <a:ext cx="209431" cy="245160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9564063" y="7986993"/>
              <a:ext cx="232243" cy="245710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9820768" y="7986443"/>
              <a:ext cx="220149" cy="246260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10124567" y="7990573"/>
              <a:ext cx="222885" cy="239395"/>
            </a:xfrm>
            <a:custGeom>
              <a:avLst/>
              <a:gdLst/>
              <a:ahLst/>
              <a:cxnLst/>
              <a:rect l="l" t="t" r="r" b="b"/>
              <a:pathLst>
                <a:path w="222884" h="239395">
                  <a:moveTo>
                    <a:pt x="192938" y="24295"/>
                  </a:moveTo>
                  <a:lnTo>
                    <a:pt x="49466" y="24295"/>
                  </a:lnTo>
                  <a:lnTo>
                    <a:pt x="49466" y="165"/>
                  </a:lnTo>
                  <a:lnTo>
                    <a:pt x="29679" y="165"/>
                  </a:lnTo>
                  <a:lnTo>
                    <a:pt x="29679" y="24295"/>
                  </a:lnTo>
                  <a:lnTo>
                    <a:pt x="29679" y="39535"/>
                  </a:lnTo>
                  <a:lnTo>
                    <a:pt x="29679" y="64935"/>
                  </a:lnTo>
                  <a:lnTo>
                    <a:pt x="29679" y="81445"/>
                  </a:lnTo>
                  <a:lnTo>
                    <a:pt x="192938" y="81445"/>
                  </a:lnTo>
                  <a:lnTo>
                    <a:pt x="192938" y="65138"/>
                  </a:lnTo>
                  <a:lnTo>
                    <a:pt x="192938" y="64935"/>
                  </a:lnTo>
                  <a:lnTo>
                    <a:pt x="192938" y="39852"/>
                  </a:lnTo>
                  <a:lnTo>
                    <a:pt x="173151" y="39852"/>
                  </a:lnTo>
                  <a:lnTo>
                    <a:pt x="173151" y="64935"/>
                  </a:lnTo>
                  <a:lnTo>
                    <a:pt x="49466" y="64935"/>
                  </a:lnTo>
                  <a:lnTo>
                    <a:pt x="49466" y="39535"/>
                  </a:lnTo>
                  <a:lnTo>
                    <a:pt x="192938" y="39535"/>
                  </a:lnTo>
                  <a:lnTo>
                    <a:pt x="192938" y="24295"/>
                  </a:lnTo>
                  <a:close/>
                </a:path>
                <a:path w="222884" h="239395">
                  <a:moveTo>
                    <a:pt x="192938" y="0"/>
                  </a:moveTo>
                  <a:lnTo>
                    <a:pt x="173151" y="0"/>
                  </a:lnTo>
                  <a:lnTo>
                    <a:pt x="173151" y="24180"/>
                  </a:lnTo>
                  <a:lnTo>
                    <a:pt x="192938" y="24180"/>
                  </a:lnTo>
                  <a:lnTo>
                    <a:pt x="192938" y="0"/>
                  </a:lnTo>
                  <a:close/>
                </a:path>
                <a:path w="222884" h="239395">
                  <a:moveTo>
                    <a:pt x="222338" y="102235"/>
                  </a:moveTo>
                  <a:lnTo>
                    <a:pt x="0" y="102235"/>
                  </a:lnTo>
                  <a:lnTo>
                    <a:pt x="0" y="118732"/>
                  </a:lnTo>
                  <a:lnTo>
                    <a:pt x="101142" y="118732"/>
                  </a:lnTo>
                  <a:lnTo>
                    <a:pt x="101142" y="143675"/>
                  </a:lnTo>
                  <a:lnTo>
                    <a:pt x="26924" y="143675"/>
                  </a:lnTo>
                  <a:lnTo>
                    <a:pt x="26924" y="160185"/>
                  </a:lnTo>
                  <a:lnTo>
                    <a:pt x="173697" y="160185"/>
                  </a:lnTo>
                  <a:lnTo>
                    <a:pt x="173697" y="183045"/>
                  </a:lnTo>
                  <a:lnTo>
                    <a:pt x="28028" y="183045"/>
                  </a:lnTo>
                  <a:lnTo>
                    <a:pt x="28028" y="197015"/>
                  </a:lnTo>
                  <a:lnTo>
                    <a:pt x="28028" y="223685"/>
                  </a:lnTo>
                  <a:lnTo>
                    <a:pt x="28028" y="238925"/>
                  </a:lnTo>
                  <a:lnTo>
                    <a:pt x="200901" y="238925"/>
                  </a:lnTo>
                  <a:lnTo>
                    <a:pt x="200901" y="223685"/>
                  </a:lnTo>
                  <a:lnTo>
                    <a:pt x="47548" y="223685"/>
                  </a:lnTo>
                  <a:lnTo>
                    <a:pt x="47548" y="197015"/>
                  </a:lnTo>
                  <a:lnTo>
                    <a:pt x="193484" y="197015"/>
                  </a:lnTo>
                  <a:lnTo>
                    <a:pt x="193484" y="183045"/>
                  </a:lnTo>
                  <a:lnTo>
                    <a:pt x="193484" y="160185"/>
                  </a:lnTo>
                  <a:lnTo>
                    <a:pt x="193484" y="143675"/>
                  </a:lnTo>
                  <a:lnTo>
                    <a:pt x="120929" y="143675"/>
                  </a:lnTo>
                  <a:lnTo>
                    <a:pt x="120929" y="118732"/>
                  </a:lnTo>
                  <a:lnTo>
                    <a:pt x="222338" y="118732"/>
                  </a:lnTo>
                  <a:lnTo>
                    <a:pt x="222338" y="10223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0380997" y="7986993"/>
              <a:ext cx="198162" cy="242687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0683745" y="7986993"/>
              <a:ext cx="201185" cy="245435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10926699" y="8005978"/>
              <a:ext cx="467995" cy="195580"/>
            </a:xfrm>
            <a:custGeom>
              <a:avLst/>
              <a:gdLst/>
              <a:ahLst/>
              <a:cxnLst/>
              <a:rect l="l" t="t" r="r" b="b"/>
              <a:pathLst>
                <a:path w="467995" h="195579">
                  <a:moveTo>
                    <a:pt x="223456" y="177800"/>
                  </a:moveTo>
                  <a:lnTo>
                    <a:pt x="121488" y="177800"/>
                  </a:lnTo>
                  <a:lnTo>
                    <a:pt x="121488" y="113030"/>
                  </a:lnTo>
                  <a:lnTo>
                    <a:pt x="197345" y="113030"/>
                  </a:lnTo>
                  <a:lnTo>
                    <a:pt x="197345" y="96520"/>
                  </a:lnTo>
                  <a:lnTo>
                    <a:pt x="48920" y="96520"/>
                  </a:lnTo>
                  <a:lnTo>
                    <a:pt x="48920" y="17780"/>
                  </a:lnTo>
                  <a:lnTo>
                    <a:pt x="194589" y="17780"/>
                  </a:lnTo>
                  <a:lnTo>
                    <a:pt x="194589" y="1270"/>
                  </a:lnTo>
                  <a:lnTo>
                    <a:pt x="28867" y="1270"/>
                  </a:lnTo>
                  <a:lnTo>
                    <a:pt x="28867" y="17780"/>
                  </a:lnTo>
                  <a:lnTo>
                    <a:pt x="28867" y="96520"/>
                  </a:lnTo>
                  <a:lnTo>
                    <a:pt x="28867" y="113030"/>
                  </a:lnTo>
                  <a:lnTo>
                    <a:pt x="101422" y="113030"/>
                  </a:lnTo>
                  <a:lnTo>
                    <a:pt x="101422" y="177800"/>
                  </a:lnTo>
                  <a:lnTo>
                    <a:pt x="0" y="177800"/>
                  </a:lnTo>
                  <a:lnTo>
                    <a:pt x="0" y="195580"/>
                  </a:lnTo>
                  <a:lnTo>
                    <a:pt x="223456" y="195580"/>
                  </a:lnTo>
                  <a:lnTo>
                    <a:pt x="223456" y="177800"/>
                  </a:lnTo>
                  <a:close/>
                </a:path>
                <a:path w="467995" h="195579">
                  <a:moveTo>
                    <a:pt x="467791" y="179070"/>
                  </a:moveTo>
                  <a:lnTo>
                    <a:pt x="366090" y="179070"/>
                  </a:lnTo>
                  <a:lnTo>
                    <a:pt x="366090" y="130810"/>
                  </a:lnTo>
                  <a:lnTo>
                    <a:pt x="445249" y="130810"/>
                  </a:lnTo>
                  <a:lnTo>
                    <a:pt x="445249" y="114300"/>
                  </a:lnTo>
                  <a:lnTo>
                    <a:pt x="292989" y="114300"/>
                  </a:lnTo>
                  <a:lnTo>
                    <a:pt x="292989" y="72390"/>
                  </a:lnTo>
                  <a:lnTo>
                    <a:pt x="439483" y="72390"/>
                  </a:lnTo>
                  <a:lnTo>
                    <a:pt x="439483" y="55880"/>
                  </a:lnTo>
                  <a:lnTo>
                    <a:pt x="439483" y="16510"/>
                  </a:lnTo>
                  <a:lnTo>
                    <a:pt x="439483" y="0"/>
                  </a:lnTo>
                  <a:lnTo>
                    <a:pt x="272643" y="0"/>
                  </a:lnTo>
                  <a:lnTo>
                    <a:pt x="272643" y="16510"/>
                  </a:lnTo>
                  <a:lnTo>
                    <a:pt x="419963" y="16510"/>
                  </a:lnTo>
                  <a:lnTo>
                    <a:pt x="419963" y="55880"/>
                  </a:lnTo>
                  <a:lnTo>
                    <a:pt x="273202" y="55880"/>
                  </a:lnTo>
                  <a:lnTo>
                    <a:pt x="273202" y="72390"/>
                  </a:lnTo>
                  <a:lnTo>
                    <a:pt x="273202" y="114300"/>
                  </a:lnTo>
                  <a:lnTo>
                    <a:pt x="273202" y="130810"/>
                  </a:lnTo>
                  <a:lnTo>
                    <a:pt x="346036" y="130810"/>
                  </a:lnTo>
                  <a:lnTo>
                    <a:pt x="346036" y="179070"/>
                  </a:lnTo>
                  <a:lnTo>
                    <a:pt x="244894" y="179070"/>
                  </a:lnTo>
                  <a:lnTo>
                    <a:pt x="244894" y="195580"/>
                  </a:lnTo>
                  <a:lnTo>
                    <a:pt x="467791" y="195580"/>
                  </a:lnTo>
                  <a:lnTo>
                    <a:pt x="467791" y="17907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1484728" y="7996887"/>
              <a:ext cx="222623" cy="235816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1740883" y="7986993"/>
              <a:ext cx="191016" cy="245160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1975050" y="7987267"/>
              <a:ext cx="225921" cy="239938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2288195" y="7985344"/>
              <a:ext cx="451568" cy="247359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44908" y="8004307"/>
              <a:ext cx="223173" cy="194589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13089509" y="8010906"/>
              <a:ext cx="223520" cy="191135"/>
            </a:xfrm>
            <a:custGeom>
              <a:avLst/>
              <a:gdLst/>
              <a:ahLst/>
              <a:cxnLst/>
              <a:rect l="l" t="t" r="r" b="b"/>
              <a:pathLst>
                <a:path w="223519" h="191134">
                  <a:moveTo>
                    <a:pt x="222897" y="173977"/>
                  </a:moveTo>
                  <a:lnTo>
                    <a:pt x="120929" y="173977"/>
                  </a:lnTo>
                  <a:lnTo>
                    <a:pt x="120929" y="115709"/>
                  </a:lnTo>
                  <a:lnTo>
                    <a:pt x="201193" y="115709"/>
                  </a:lnTo>
                  <a:lnTo>
                    <a:pt x="201193" y="98945"/>
                  </a:lnTo>
                  <a:lnTo>
                    <a:pt x="162433" y="98945"/>
                  </a:lnTo>
                  <a:lnTo>
                    <a:pt x="162433" y="16776"/>
                  </a:lnTo>
                  <a:lnTo>
                    <a:pt x="201460" y="16776"/>
                  </a:lnTo>
                  <a:lnTo>
                    <a:pt x="201460" y="0"/>
                  </a:lnTo>
                  <a:lnTo>
                    <a:pt x="142367" y="0"/>
                  </a:lnTo>
                  <a:lnTo>
                    <a:pt x="142367" y="16776"/>
                  </a:lnTo>
                  <a:lnTo>
                    <a:pt x="142367" y="98945"/>
                  </a:lnTo>
                  <a:lnTo>
                    <a:pt x="79159" y="98945"/>
                  </a:lnTo>
                  <a:lnTo>
                    <a:pt x="79159" y="16776"/>
                  </a:lnTo>
                  <a:lnTo>
                    <a:pt x="142367" y="16776"/>
                  </a:lnTo>
                  <a:lnTo>
                    <a:pt x="142367" y="0"/>
                  </a:lnTo>
                  <a:lnTo>
                    <a:pt x="20066" y="0"/>
                  </a:lnTo>
                  <a:lnTo>
                    <a:pt x="20066" y="16776"/>
                  </a:lnTo>
                  <a:lnTo>
                    <a:pt x="59093" y="16776"/>
                  </a:lnTo>
                  <a:lnTo>
                    <a:pt x="59093" y="98945"/>
                  </a:lnTo>
                  <a:lnTo>
                    <a:pt x="20612" y="98945"/>
                  </a:lnTo>
                  <a:lnTo>
                    <a:pt x="20612" y="115709"/>
                  </a:lnTo>
                  <a:lnTo>
                    <a:pt x="100876" y="115709"/>
                  </a:lnTo>
                  <a:lnTo>
                    <a:pt x="100876" y="173977"/>
                  </a:lnTo>
                  <a:lnTo>
                    <a:pt x="0" y="173977"/>
                  </a:lnTo>
                  <a:lnTo>
                    <a:pt x="0" y="190741"/>
                  </a:lnTo>
                  <a:lnTo>
                    <a:pt x="222897" y="190741"/>
                  </a:lnTo>
                  <a:lnTo>
                    <a:pt x="222897" y="17397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3334130" y="7992765"/>
              <a:ext cx="223173" cy="207781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3656211" y="7986993"/>
              <a:ext cx="198986" cy="245710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3893126" y="7986718"/>
              <a:ext cx="197887" cy="245985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3322091" y="1677936"/>
              <a:ext cx="10073005" cy="2406015"/>
            </a:xfrm>
            <a:custGeom>
              <a:avLst/>
              <a:gdLst/>
              <a:ahLst/>
              <a:cxnLst/>
              <a:rect l="l" t="t" r="r" b="b"/>
              <a:pathLst>
                <a:path w="10073005" h="2406015">
                  <a:moveTo>
                    <a:pt x="318630" y="221742"/>
                  </a:moveTo>
                  <a:lnTo>
                    <a:pt x="314871" y="182257"/>
                  </a:lnTo>
                  <a:lnTo>
                    <a:pt x="303999" y="136055"/>
                  </a:lnTo>
                  <a:lnTo>
                    <a:pt x="281241" y="88392"/>
                  </a:lnTo>
                  <a:lnTo>
                    <a:pt x="249605" y="48831"/>
                  </a:lnTo>
                  <a:lnTo>
                    <a:pt x="248551" y="48133"/>
                  </a:lnTo>
                  <a:lnTo>
                    <a:pt x="248551" y="221742"/>
                  </a:lnTo>
                  <a:lnTo>
                    <a:pt x="248539" y="255409"/>
                  </a:lnTo>
                  <a:lnTo>
                    <a:pt x="243446" y="298094"/>
                  </a:lnTo>
                  <a:lnTo>
                    <a:pt x="233705" y="336283"/>
                  </a:lnTo>
                  <a:lnTo>
                    <a:pt x="215595" y="370713"/>
                  </a:lnTo>
                  <a:lnTo>
                    <a:pt x="181991" y="396430"/>
                  </a:lnTo>
                  <a:lnTo>
                    <a:pt x="159626" y="398068"/>
                  </a:lnTo>
                  <a:lnTo>
                    <a:pt x="145961" y="397865"/>
                  </a:lnTo>
                  <a:lnTo>
                    <a:pt x="109829" y="377037"/>
                  </a:lnTo>
                  <a:lnTo>
                    <a:pt x="85521" y="336283"/>
                  </a:lnTo>
                  <a:lnTo>
                    <a:pt x="75501" y="298094"/>
                  </a:lnTo>
                  <a:lnTo>
                    <a:pt x="70091" y="255409"/>
                  </a:lnTo>
                  <a:lnTo>
                    <a:pt x="70091" y="221742"/>
                  </a:lnTo>
                  <a:lnTo>
                    <a:pt x="77876" y="168478"/>
                  </a:lnTo>
                  <a:lnTo>
                    <a:pt x="97345" y="119507"/>
                  </a:lnTo>
                  <a:lnTo>
                    <a:pt x="129019" y="84721"/>
                  </a:lnTo>
                  <a:lnTo>
                    <a:pt x="159626" y="78028"/>
                  </a:lnTo>
                  <a:lnTo>
                    <a:pt x="173634" y="78282"/>
                  </a:lnTo>
                  <a:lnTo>
                    <a:pt x="210502" y="103416"/>
                  </a:lnTo>
                  <a:lnTo>
                    <a:pt x="234442" y="147675"/>
                  </a:lnTo>
                  <a:lnTo>
                    <a:pt x="243751" y="184708"/>
                  </a:lnTo>
                  <a:lnTo>
                    <a:pt x="248551" y="221742"/>
                  </a:lnTo>
                  <a:lnTo>
                    <a:pt x="248551" y="48133"/>
                  </a:lnTo>
                  <a:lnTo>
                    <a:pt x="213753" y="25425"/>
                  </a:lnTo>
                  <a:lnTo>
                    <a:pt x="159626" y="17068"/>
                  </a:lnTo>
                  <a:lnTo>
                    <a:pt x="134480" y="17386"/>
                  </a:lnTo>
                  <a:lnTo>
                    <a:pt x="86779" y="36880"/>
                  </a:lnTo>
                  <a:lnTo>
                    <a:pt x="48971" y="69761"/>
                  </a:lnTo>
                  <a:lnTo>
                    <a:pt x="26149" y="107327"/>
                  </a:lnTo>
                  <a:lnTo>
                    <a:pt x="9055" y="159105"/>
                  </a:lnTo>
                  <a:lnTo>
                    <a:pt x="1054" y="198043"/>
                  </a:lnTo>
                  <a:lnTo>
                    <a:pt x="0" y="221742"/>
                  </a:lnTo>
                  <a:lnTo>
                    <a:pt x="50" y="262877"/>
                  </a:lnTo>
                  <a:lnTo>
                    <a:pt x="9055" y="321259"/>
                  </a:lnTo>
                  <a:lnTo>
                    <a:pt x="19494" y="360311"/>
                  </a:lnTo>
                  <a:lnTo>
                    <a:pt x="49453" y="410362"/>
                  </a:lnTo>
                  <a:lnTo>
                    <a:pt x="87388" y="441045"/>
                  </a:lnTo>
                  <a:lnTo>
                    <a:pt x="134835" y="458749"/>
                  </a:lnTo>
                  <a:lnTo>
                    <a:pt x="159626" y="459028"/>
                  </a:lnTo>
                  <a:lnTo>
                    <a:pt x="184404" y="458749"/>
                  </a:lnTo>
                  <a:lnTo>
                    <a:pt x="231559" y="441045"/>
                  </a:lnTo>
                  <a:lnTo>
                    <a:pt x="269189" y="410362"/>
                  </a:lnTo>
                  <a:lnTo>
                    <a:pt x="277164" y="398068"/>
                  </a:lnTo>
                  <a:lnTo>
                    <a:pt x="280936" y="392277"/>
                  </a:lnTo>
                  <a:lnTo>
                    <a:pt x="303987" y="345008"/>
                  </a:lnTo>
                  <a:lnTo>
                    <a:pt x="314871" y="297307"/>
                  </a:lnTo>
                  <a:lnTo>
                    <a:pt x="318579" y="262877"/>
                  </a:lnTo>
                  <a:lnTo>
                    <a:pt x="318630" y="221742"/>
                  </a:lnTo>
                  <a:close/>
                </a:path>
                <a:path w="10073005" h="2406015">
                  <a:moveTo>
                    <a:pt x="541845" y="95707"/>
                  </a:moveTo>
                  <a:lnTo>
                    <a:pt x="460159" y="95707"/>
                  </a:lnTo>
                  <a:lnTo>
                    <a:pt x="460159" y="0"/>
                  </a:lnTo>
                  <a:lnTo>
                    <a:pt x="390664" y="0"/>
                  </a:lnTo>
                  <a:lnTo>
                    <a:pt x="390664" y="580948"/>
                  </a:lnTo>
                  <a:lnTo>
                    <a:pt x="452843" y="580948"/>
                  </a:lnTo>
                  <a:lnTo>
                    <a:pt x="460159" y="573633"/>
                  </a:lnTo>
                  <a:lnTo>
                    <a:pt x="460159" y="373684"/>
                  </a:lnTo>
                  <a:lnTo>
                    <a:pt x="541845" y="373684"/>
                  </a:lnTo>
                  <a:lnTo>
                    <a:pt x="541845" y="314553"/>
                  </a:lnTo>
                  <a:lnTo>
                    <a:pt x="460159" y="314553"/>
                  </a:lnTo>
                  <a:lnTo>
                    <a:pt x="460159" y="154838"/>
                  </a:lnTo>
                  <a:lnTo>
                    <a:pt x="541845" y="154838"/>
                  </a:lnTo>
                  <a:lnTo>
                    <a:pt x="541845" y="95707"/>
                  </a:lnTo>
                  <a:close/>
                </a:path>
                <a:path w="10073005" h="2406015">
                  <a:moveTo>
                    <a:pt x="1111821" y="281635"/>
                  </a:moveTo>
                  <a:lnTo>
                    <a:pt x="1010627" y="281635"/>
                  </a:lnTo>
                  <a:lnTo>
                    <a:pt x="1013155" y="273646"/>
                  </a:lnTo>
                  <a:lnTo>
                    <a:pt x="1014857" y="267957"/>
                  </a:lnTo>
                  <a:lnTo>
                    <a:pt x="1023912" y="230568"/>
                  </a:lnTo>
                  <a:lnTo>
                    <a:pt x="1030135" y="189280"/>
                  </a:lnTo>
                  <a:lnTo>
                    <a:pt x="1031963" y="49987"/>
                  </a:lnTo>
                  <a:lnTo>
                    <a:pt x="1031786" y="41008"/>
                  </a:lnTo>
                  <a:lnTo>
                    <a:pt x="1004100" y="13576"/>
                  </a:lnTo>
                  <a:lnTo>
                    <a:pt x="994778" y="13411"/>
                  </a:lnTo>
                  <a:lnTo>
                    <a:pt x="631456" y="13411"/>
                  </a:lnTo>
                  <a:lnTo>
                    <a:pt x="631456" y="71323"/>
                  </a:lnTo>
                  <a:lnTo>
                    <a:pt x="962469" y="71323"/>
                  </a:lnTo>
                  <a:lnTo>
                    <a:pt x="962367" y="180098"/>
                  </a:lnTo>
                  <a:lnTo>
                    <a:pt x="957592" y="222808"/>
                  </a:lnTo>
                  <a:lnTo>
                    <a:pt x="949706" y="265976"/>
                  </a:lnTo>
                  <a:lnTo>
                    <a:pt x="945400" y="281635"/>
                  </a:lnTo>
                  <a:lnTo>
                    <a:pt x="563181" y="281635"/>
                  </a:lnTo>
                  <a:lnTo>
                    <a:pt x="563181" y="340156"/>
                  </a:lnTo>
                  <a:lnTo>
                    <a:pt x="796658" y="340156"/>
                  </a:lnTo>
                  <a:lnTo>
                    <a:pt x="796658" y="581558"/>
                  </a:lnTo>
                  <a:lnTo>
                    <a:pt x="858837" y="581558"/>
                  </a:lnTo>
                  <a:lnTo>
                    <a:pt x="866152" y="574243"/>
                  </a:lnTo>
                  <a:lnTo>
                    <a:pt x="866152" y="340156"/>
                  </a:lnTo>
                  <a:lnTo>
                    <a:pt x="1104506" y="340156"/>
                  </a:lnTo>
                  <a:lnTo>
                    <a:pt x="1111821" y="332841"/>
                  </a:lnTo>
                  <a:lnTo>
                    <a:pt x="1111821" y="281635"/>
                  </a:lnTo>
                  <a:close/>
                </a:path>
                <a:path w="10073005" h="2406015">
                  <a:moveTo>
                    <a:pt x="1608035" y="8534"/>
                  </a:moveTo>
                  <a:lnTo>
                    <a:pt x="1539151" y="8534"/>
                  </a:lnTo>
                  <a:lnTo>
                    <a:pt x="1539151" y="83515"/>
                  </a:lnTo>
                  <a:lnTo>
                    <a:pt x="1539151" y="142036"/>
                  </a:lnTo>
                  <a:lnTo>
                    <a:pt x="1539151" y="222504"/>
                  </a:lnTo>
                  <a:lnTo>
                    <a:pt x="1269707" y="222504"/>
                  </a:lnTo>
                  <a:lnTo>
                    <a:pt x="1269707" y="142036"/>
                  </a:lnTo>
                  <a:lnTo>
                    <a:pt x="1539151" y="142036"/>
                  </a:lnTo>
                  <a:lnTo>
                    <a:pt x="1539151" y="83515"/>
                  </a:lnTo>
                  <a:lnTo>
                    <a:pt x="1269707" y="83515"/>
                  </a:lnTo>
                  <a:lnTo>
                    <a:pt x="1269707" y="8534"/>
                  </a:lnTo>
                  <a:lnTo>
                    <a:pt x="1201432" y="8534"/>
                  </a:lnTo>
                  <a:lnTo>
                    <a:pt x="1201432" y="242620"/>
                  </a:lnTo>
                  <a:lnTo>
                    <a:pt x="1201585" y="251599"/>
                  </a:lnTo>
                  <a:lnTo>
                    <a:pt x="1228940" y="279031"/>
                  </a:lnTo>
                  <a:lnTo>
                    <a:pt x="1238618" y="279196"/>
                  </a:lnTo>
                  <a:lnTo>
                    <a:pt x="1570850" y="279196"/>
                  </a:lnTo>
                  <a:lnTo>
                    <a:pt x="1606664" y="257784"/>
                  </a:lnTo>
                  <a:lnTo>
                    <a:pt x="1608035" y="242620"/>
                  </a:lnTo>
                  <a:lnTo>
                    <a:pt x="1608035" y="222504"/>
                  </a:lnTo>
                  <a:lnTo>
                    <a:pt x="1608035" y="142036"/>
                  </a:lnTo>
                  <a:lnTo>
                    <a:pt x="1608035" y="83515"/>
                  </a:lnTo>
                  <a:lnTo>
                    <a:pt x="1608035" y="8534"/>
                  </a:lnTo>
                  <a:close/>
                </a:path>
                <a:path w="10073005" h="2406015">
                  <a:moveTo>
                    <a:pt x="1678749" y="343814"/>
                  </a:moveTo>
                  <a:lnTo>
                    <a:pt x="1130109" y="343814"/>
                  </a:lnTo>
                  <a:lnTo>
                    <a:pt x="1130109" y="401726"/>
                  </a:lnTo>
                  <a:lnTo>
                    <a:pt x="1370291" y="401726"/>
                  </a:lnTo>
                  <a:lnTo>
                    <a:pt x="1370291" y="580948"/>
                  </a:lnTo>
                  <a:lnTo>
                    <a:pt x="1432471" y="580948"/>
                  </a:lnTo>
                  <a:lnTo>
                    <a:pt x="1439786" y="573633"/>
                  </a:lnTo>
                  <a:lnTo>
                    <a:pt x="1439786" y="401726"/>
                  </a:lnTo>
                  <a:lnTo>
                    <a:pt x="1671434" y="401726"/>
                  </a:lnTo>
                  <a:lnTo>
                    <a:pt x="1678749" y="394411"/>
                  </a:lnTo>
                  <a:lnTo>
                    <a:pt x="1678749" y="343814"/>
                  </a:lnTo>
                  <a:close/>
                </a:path>
                <a:path w="10073005" h="2406015">
                  <a:moveTo>
                    <a:pt x="9157170" y="2163470"/>
                  </a:moveTo>
                  <a:lnTo>
                    <a:pt x="9151087" y="2121319"/>
                  </a:lnTo>
                  <a:lnTo>
                    <a:pt x="9131998" y="2073732"/>
                  </a:lnTo>
                  <a:lnTo>
                    <a:pt x="9110002" y="2046630"/>
                  </a:lnTo>
                  <a:lnTo>
                    <a:pt x="9110002" y="2163470"/>
                  </a:lnTo>
                  <a:lnTo>
                    <a:pt x="9110002" y="2186127"/>
                  </a:lnTo>
                  <a:lnTo>
                    <a:pt x="9104439" y="2226475"/>
                  </a:lnTo>
                  <a:lnTo>
                    <a:pt x="9087828" y="2263737"/>
                  </a:lnTo>
                  <a:lnTo>
                    <a:pt x="9050160" y="2282139"/>
                  </a:lnTo>
                  <a:lnTo>
                    <a:pt x="9040965" y="2282012"/>
                  </a:lnTo>
                  <a:lnTo>
                    <a:pt x="9009062" y="2258326"/>
                  </a:lnTo>
                  <a:lnTo>
                    <a:pt x="8993530" y="2214854"/>
                  </a:lnTo>
                  <a:lnTo>
                    <a:pt x="8989898" y="2186127"/>
                  </a:lnTo>
                  <a:lnTo>
                    <a:pt x="8989898" y="2163470"/>
                  </a:lnTo>
                  <a:lnTo>
                    <a:pt x="8996921" y="2120392"/>
                  </a:lnTo>
                  <a:lnTo>
                    <a:pt x="9015908" y="2083841"/>
                  </a:lnTo>
                  <a:lnTo>
                    <a:pt x="9050160" y="2066747"/>
                  </a:lnTo>
                  <a:lnTo>
                    <a:pt x="9059583" y="2066925"/>
                  </a:lnTo>
                  <a:lnTo>
                    <a:pt x="9091981" y="2094674"/>
                  </a:lnTo>
                  <a:lnTo>
                    <a:pt x="9106776" y="2138553"/>
                  </a:lnTo>
                  <a:lnTo>
                    <a:pt x="9110002" y="2163470"/>
                  </a:lnTo>
                  <a:lnTo>
                    <a:pt x="9110002" y="2046630"/>
                  </a:lnTo>
                  <a:lnTo>
                    <a:pt x="9066835" y="2025929"/>
                  </a:lnTo>
                  <a:lnTo>
                    <a:pt x="9050160" y="2025726"/>
                  </a:lnTo>
                  <a:lnTo>
                    <a:pt x="9033231" y="2025929"/>
                  </a:lnTo>
                  <a:lnTo>
                    <a:pt x="8989187" y="2047100"/>
                  </a:lnTo>
                  <a:lnTo>
                    <a:pt x="8960333" y="2086470"/>
                  </a:lnTo>
                  <a:lnTo>
                    <a:pt x="8945258" y="2136902"/>
                  </a:lnTo>
                  <a:lnTo>
                    <a:pt x="8942730" y="2163470"/>
                  </a:lnTo>
                  <a:lnTo>
                    <a:pt x="8942756" y="2191156"/>
                  </a:lnTo>
                  <a:lnTo>
                    <a:pt x="8948814" y="2230450"/>
                  </a:lnTo>
                  <a:lnTo>
                    <a:pt x="8968105" y="2278240"/>
                  </a:lnTo>
                  <a:lnTo>
                    <a:pt x="9001531" y="2311069"/>
                  </a:lnTo>
                  <a:lnTo>
                    <a:pt x="9050160" y="2323173"/>
                  </a:lnTo>
                  <a:lnTo>
                    <a:pt x="9066835" y="2322982"/>
                  </a:lnTo>
                  <a:lnTo>
                    <a:pt x="9110396" y="2303742"/>
                  </a:lnTo>
                  <a:lnTo>
                    <a:pt x="9139479" y="2265845"/>
                  </a:lnTo>
                  <a:lnTo>
                    <a:pt x="9154643" y="2214334"/>
                  </a:lnTo>
                  <a:lnTo>
                    <a:pt x="9157144" y="2191156"/>
                  </a:lnTo>
                  <a:lnTo>
                    <a:pt x="9157170" y="2163470"/>
                  </a:lnTo>
                  <a:close/>
                </a:path>
                <a:path w="10073005" h="2406015">
                  <a:moveTo>
                    <a:pt x="9307398" y="2078647"/>
                  </a:moveTo>
                  <a:lnTo>
                    <a:pt x="9252420" y="2078647"/>
                  </a:lnTo>
                  <a:lnTo>
                    <a:pt x="9252420" y="2014232"/>
                  </a:lnTo>
                  <a:lnTo>
                    <a:pt x="9205646" y="2014232"/>
                  </a:lnTo>
                  <a:lnTo>
                    <a:pt x="9205646" y="2405227"/>
                  </a:lnTo>
                  <a:lnTo>
                    <a:pt x="9247492" y="2405227"/>
                  </a:lnTo>
                  <a:lnTo>
                    <a:pt x="9252420" y="2400300"/>
                  </a:lnTo>
                  <a:lnTo>
                    <a:pt x="9252420" y="2265730"/>
                  </a:lnTo>
                  <a:lnTo>
                    <a:pt x="9307398" y="2265730"/>
                  </a:lnTo>
                  <a:lnTo>
                    <a:pt x="9307398" y="2225941"/>
                  </a:lnTo>
                  <a:lnTo>
                    <a:pt x="9252420" y="2225941"/>
                  </a:lnTo>
                  <a:lnTo>
                    <a:pt x="9252420" y="2118449"/>
                  </a:lnTo>
                  <a:lnTo>
                    <a:pt x="9307398" y="2118449"/>
                  </a:lnTo>
                  <a:lnTo>
                    <a:pt x="9307398" y="2078647"/>
                  </a:lnTo>
                  <a:close/>
                </a:path>
                <a:path w="10073005" h="2406015">
                  <a:moveTo>
                    <a:pt x="9691002" y="2203780"/>
                  </a:moveTo>
                  <a:lnTo>
                    <a:pt x="9622892" y="2203780"/>
                  </a:lnTo>
                  <a:lnTo>
                    <a:pt x="9625762" y="2194750"/>
                  </a:lnTo>
                  <a:lnTo>
                    <a:pt x="9631096" y="2173833"/>
                  </a:lnTo>
                  <a:lnTo>
                    <a:pt x="9634791" y="2152091"/>
                  </a:lnTo>
                  <a:lnTo>
                    <a:pt x="9637255" y="2131161"/>
                  </a:lnTo>
                  <a:lnTo>
                    <a:pt x="9637255" y="2037626"/>
                  </a:lnTo>
                  <a:lnTo>
                    <a:pt x="9622892" y="2023262"/>
                  </a:lnTo>
                  <a:lnTo>
                    <a:pt x="9367698" y="2023262"/>
                  </a:lnTo>
                  <a:lnTo>
                    <a:pt x="9367698" y="2062238"/>
                  </a:lnTo>
                  <a:lnTo>
                    <a:pt x="9590481" y="2062238"/>
                  </a:lnTo>
                  <a:lnTo>
                    <a:pt x="9590430" y="2135136"/>
                  </a:lnTo>
                  <a:lnTo>
                    <a:pt x="9585223" y="2177161"/>
                  </a:lnTo>
                  <a:lnTo>
                    <a:pt x="9578988" y="2203780"/>
                  </a:lnTo>
                  <a:lnTo>
                    <a:pt x="9321749" y="2203780"/>
                  </a:lnTo>
                  <a:lnTo>
                    <a:pt x="9321749" y="2243163"/>
                  </a:lnTo>
                  <a:lnTo>
                    <a:pt x="9478886" y="2243163"/>
                  </a:lnTo>
                  <a:lnTo>
                    <a:pt x="9478886" y="2405634"/>
                  </a:lnTo>
                  <a:lnTo>
                    <a:pt x="9520733" y="2405634"/>
                  </a:lnTo>
                  <a:lnTo>
                    <a:pt x="9525660" y="2400706"/>
                  </a:lnTo>
                  <a:lnTo>
                    <a:pt x="9525660" y="2243163"/>
                  </a:lnTo>
                  <a:lnTo>
                    <a:pt x="9686074" y="2243163"/>
                  </a:lnTo>
                  <a:lnTo>
                    <a:pt x="9691002" y="2238248"/>
                  </a:lnTo>
                  <a:lnTo>
                    <a:pt x="9691002" y="2203780"/>
                  </a:lnTo>
                  <a:close/>
                </a:path>
                <a:path w="10073005" h="2406015">
                  <a:moveTo>
                    <a:pt x="10024961" y="2019985"/>
                  </a:moveTo>
                  <a:lnTo>
                    <a:pt x="9978593" y="2019985"/>
                  </a:lnTo>
                  <a:lnTo>
                    <a:pt x="9978593" y="2070442"/>
                  </a:lnTo>
                  <a:lnTo>
                    <a:pt x="9978593" y="2109825"/>
                  </a:lnTo>
                  <a:lnTo>
                    <a:pt x="9978593" y="2163991"/>
                  </a:lnTo>
                  <a:lnTo>
                    <a:pt x="9797250" y="2163991"/>
                  </a:lnTo>
                  <a:lnTo>
                    <a:pt x="9797250" y="2109825"/>
                  </a:lnTo>
                  <a:lnTo>
                    <a:pt x="9978593" y="2109825"/>
                  </a:lnTo>
                  <a:lnTo>
                    <a:pt x="9978593" y="2070442"/>
                  </a:lnTo>
                  <a:lnTo>
                    <a:pt x="9797250" y="2070442"/>
                  </a:lnTo>
                  <a:lnTo>
                    <a:pt x="9797250" y="2019985"/>
                  </a:lnTo>
                  <a:lnTo>
                    <a:pt x="9751301" y="2019985"/>
                  </a:lnTo>
                  <a:lnTo>
                    <a:pt x="9751301" y="2187778"/>
                  </a:lnTo>
                  <a:lnTo>
                    <a:pt x="9765259" y="2202142"/>
                  </a:lnTo>
                  <a:lnTo>
                    <a:pt x="10010191" y="2202142"/>
                  </a:lnTo>
                  <a:lnTo>
                    <a:pt x="10024961" y="2188197"/>
                  </a:lnTo>
                  <a:lnTo>
                    <a:pt x="10024961" y="2163991"/>
                  </a:lnTo>
                  <a:lnTo>
                    <a:pt x="10024961" y="2109825"/>
                  </a:lnTo>
                  <a:lnTo>
                    <a:pt x="10024961" y="2070442"/>
                  </a:lnTo>
                  <a:lnTo>
                    <a:pt x="10024961" y="2019985"/>
                  </a:lnTo>
                  <a:close/>
                </a:path>
                <a:path w="10073005" h="2406015">
                  <a:moveTo>
                    <a:pt x="10072548" y="2245626"/>
                  </a:moveTo>
                  <a:lnTo>
                    <a:pt x="9703308" y="2245626"/>
                  </a:lnTo>
                  <a:lnTo>
                    <a:pt x="9703308" y="2284603"/>
                  </a:lnTo>
                  <a:lnTo>
                    <a:pt x="9864954" y="2284603"/>
                  </a:lnTo>
                  <a:lnTo>
                    <a:pt x="9864954" y="2405227"/>
                  </a:lnTo>
                  <a:lnTo>
                    <a:pt x="9906800" y="2405227"/>
                  </a:lnTo>
                  <a:lnTo>
                    <a:pt x="9911728" y="2400300"/>
                  </a:lnTo>
                  <a:lnTo>
                    <a:pt x="9911728" y="2284603"/>
                  </a:lnTo>
                  <a:lnTo>
                    <a:pt x="10067620" y="2284603"/>
                  </a:lnTo>
                  <a:lnTo>
                    <a:pt x="10072548" y="2279688"/>
                  </a:lnTo>
                  <a:lnTo>
                    <a:pt x="10072548" y="224562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661947" y="1748268"/>
              <a:ext cx="579120" cy="408940"/>
            </a:xfrm>
            <a:custGeom>
              <a:avLst/>
              <a:gdLst/>
              <a:ahLst/>
              <a:cxnLst/>
              <a:rect l="l" t="t" r="r" b="b"/>
              <a:pathLst>
                <a:path w="579119" h="408939">
                  <a:moveTo>
                    <a:pt x="279311" y="171208"/>
                  </a:moveTo>
                  <a:lnTo>
                    <a:pt x="275767" y="120954"/>
                  </a:lnTo>
                  <a:lnTo>
                    <a:pt x="265734" y="82283"/>
                  </a:lnTo>
                  <a:lnTo>
                    <a:pt x="245071" y="46443"/>
                  </a:lnTo>
                  <a:lnTo>
                    <a:pt x="216662" y="19469"/>
                  </a:lnTo>
                  <a:lnTo>
                    <a:pt x="214134" y="18338"/>
                  </a:lnTo>
                  <a:lnTo>
                    <a:pt x="214134" y="253885"/>
                  </a:lnTo>
                  <a:lnTo>
                    <a:pt x="213791" y="263766"/>
                  </a:lnTo>
                  <a:lnTo>
                    <a:pt x="207276" y="305612"/>
                  </a:lnTo>
                  <a:lnTo>
                    <a:pt x="185826" y="340055"/>
                  </a:lnTo>
                  <a:lnTo>
                    <a:pt x="142760" y="353631"/>
                  </a:lnTo>
                  <a:lnTo>
                    <a:pt x="130251" y="353504"/>
                  </a:lnTo>
                  <a:lnTo>
                    <a:pt x="92773" y="336346"/>
                  </a:lnTo>
                  <a:lnTo>
                    <a:pt x="72161" y="298094"/>
                  </a:lnTo>
                  <a:lnTo>
                    <a:pt x="65608" y="253885"/>
                  </a:lnTo>
                  <a:lnTo>
                    <a:pt x="65633" y="160108"/>
                  </a:lnTo>
                  <a:lnTo>
                    <a:pt x="67627" y="119748"/>
                  </a:lnTo>
                  <a:lnTo>
                    <a:pt x="92430" y="69443"/>
                  </a:lnTo>
                  <a:lnTo>
                    <a:pt x="138417" y="56819"/>
                  </a:lnTo>
                  <a:lnTo>
                    <a:pt x="151472" y="56946"/>
                  </a:lnTo>
                  <a:lnTo>
                    <a:pt x="188849" y="72656"/>
                  </a:lnTo>
                  <a:lnTo>
                    <a:pt x="208330" y="109474"/>
                  </a:lnTo>
                  <a:lnTo>
                    <a:pt x="214122" y="154686"/>
                  </a:lnTo>
                  <a:lnTo>
                    <a:pt x="214134" y="253885"/>
                  </a:lnTo>
                  <a:lnTo>
                    <a:pt x="214134" y="18338"/>
                  </a:lnTo>
                  <a:lnTo>
                    <a:pt x="172834" y="2286"/>
                  </a:lnTo>
                  <a:lnTo>
                    <a:pt x="136969" y="838"/>
                  </a:lnTo>
                  <a:lnTo>
                    <a:pt x="114795" y="1041"/>
                  </a:lnTo>
                  <a:lnTo>
                    <a:pt x="73025" y="13627"/>
                  </a:lnTo>
                  <a:lnTo>
                    <a:pt x="40309" y="35382"/>
                  </a:lnTo>
                  <a:lnTo>
                    <a:pt x="15494" y="70764"/>
                  </a:lnTo>
                  <a:lnTo>
                    <a:pt x="2959" y="116052"/>
                  </a:lnTo>
                  <a:lnTo>
                    <a:pt x="0" y="144056"/>
                  </a:lnTo>
                  <a:lnTo>
                    <a:pt x="50" y="268236"/>
                  </a:lnTo>
                  <a:lnTo>
                    <a:pt x="8839" y="313817"/>
                  </a:lnTo>
                  <a:lnTo>
                    <a:pt x="24955" y="352361"/>
                  </a:lnTo>
                  <a:lnTo>
                    <a:pt x="53594" y="384759"/>
                  </a:lnTo>
                  <a:lnTo>
                    <a:pt x="94170" y="403860"/>
                  </a:lnTo>
                  <a:lnTo>
                    <a:pt x="138899" y="408647"/>
                  </a:lnTo>
                  <a:lnTo>
                    <a:pt x="161353" y="408457"/>
                  </a:lnTo>
                  <a:lnTo>
                    <a:pt x="203809" y="397065"/>
                  </a:lnTo>
                  <a:lnTo>
                    <a:pt x="237197" y="376605"/>
                  </a:lnTo>
                  <a:lnTo>
                    <a:pt x="262775" y="341376"/>
                  </a:lnTo>
                  <a:lnTo>
                    <a:pt x="276072" y="293573"/>
                  </a:lnTo>
                  <a:lnTo>
                    <a:pt x="279209" y="265633"/>
                  </a:lnTo>
                  <a:lnTo>
                    <a:pt x="279311" y="171208"/>
                  </a:lnTo>
                  <a:close/>
                </a:path>
                <a:path w="579119" h="408939">
                  <a:moveTo>
                    <a:pt x="578954" y="257543"/>
                  </a:moveTo>
                  <a:lnTo>
                    <a:pt x="566877" y="220014"/>
                  </a:lnTo>
                  <a:lnTo>
                    <a:pt x="536562" y="187134"/>
                  </a:lnTo>
                  <a:lnTo>
                    <a:pt x="526910" y="181825"/>
                  </a:lnTo>
                  <a:lnTo>
                    <a:pt x="535114" y="176517"/>
                  </a:lnTo>
                  <a:lnTo>
                    <a:pt x="550557" y="161074"/>
                  </a:lnTo>
                  <a:lnTo>
                    <a:pt x="562140" y="143217"/>
                  </a:lnTo>
                  <a:lnTo>
                    <a:pt x="569379" y="122948"/>
                  </a:lnTo>
                  <a:lnTo>
                    <a:pt x="569290" y="85788"/>
                  </a:lnTo>
                  <a:lnTo>
                    <a:pt x="569226" y="79679"/>
                  </a:lnTo>
                  <a:lnTo>
                    <a:pt x="568172" y="70307"/>
                  </a:lnTo>
                  <a:lnTo>
                    <a:pt x="565302" y="62331"/>
                  </a:lnTo>
                  <a:lnTo>
                    <a:pt x="561378" y="54889"/>
                  </a:lnTo>
                  <a:lnTo>
                    <a:pt x="559727" y="51752"/>
                  </a:lnTo>
                  <a:lnTo>
                    <a:pt x="533184" y="23037"/>
                  </a:lnTo>
                  <a:lnTo>
                    <a:pt x="493128" y="6629"/>
                  </a:lnTo>
                  <a:lnTo>
                    <a:pt x="442937" y="355"/>
                  </a:lnTo>
                  <a:lnTo>
                    <a:pt x="427672" y="0"/>
                  </a:lnTo>
                  <a:lnTo>
                    <a:pt x="421830" y="88"/>
                  </a:lnTo>
                  <a:lnTo>
                    <a:pt x="377190" y="3937"/>
                  </a:lnTo>
                  <a:lnTo>
                    <a:pt x="335648" y="12280"/>
                  </a:lnTo>
                  <a:lnTo>
                    <a:pt x="325666" y="14833"/>
                  </a:lnTo>
                  <a:lnTo>
                    <a:pt x="325666" y="71793"/>
                  </a:lnTo>
                  <a:lnTo>
                    <a:pt x="343522" y="67500"/>
                  </a:lnTo>
                  <a:lnTo>
                    <a:pt x="370586" y="61582"/>
                  </a:lnTo>
                  <a:lnTo>
                    <a:pt x="412229" y="55232"/>
                  </a:lnTo>
                  <a:lnTo>
                    <a:pt x="427977" y="54889"/>
                  </a:lnTo>
                  <a:lnTo>
                    <a:pt x="435444" y="54927"/>
                  </a:lnTo>
                  <a:lnTo>
                    <a:pt x="489750" y="69367"/>
                  </a:lnTo>
                  <a:lnTo>
                    <a:pt x="504228" y="85788"/>
                  </a:lnTo>
                  <a:lnTo>
                    <a:pt x="504228" y="121500"/>
                  </a:lnTo>
                  <a:lnTo>
                    <a:pt x="472376" y="152387"/>
                  </a:lnTo>
                  <a:lnTo>
                    <a:pt x="344487" y="158178"/>
                  </a:lnTo>
                  <a:lnTo>
                    <a:pt x="344487" y="216090"/>
                  </a:lnTo>
                  <a:lnTo>
                    <a:pt x="431355" y="216090"/>
                  </a:lnTo>
                  <a:lnTo>
                    <a:pt x="441921" y="216141"/>
                  </a:lnTo>
                  <a:lnTo>
                    <a:pt x="479552" y="223266"/>
                  </a:lnTo>
                  <a:lnTo>
                    <a:pt x="514845" y="256146"/>
                  </a:lnTo>
                  <a:lnTo>
                    <a:pt x="514718" y="294284"/>
                  </a:lnTo>
                  <a:lnTo>
                    <a:pt x="493750" y="327164"/>
                  </a:lnTo>
                  <a:lnTo>
                    <a:pt x="458139" y="342531"/>
                  </a:lnTo>
                  <a:lnTo>
                    <a:pt x="433400" y="345871"/>
                  </a:lnTo>
                  <a:lnTo>
                    <a:pt x="414147" y="345859"/>
                  </a:lnTo>
                  <a:lnTo>
                    <a:pt x="374218" y="341274"/>
                  </a:lnTo>
                  <a:lnTo>
                    <a:pt x="334708" y="331724"/>
                  </a:lnTo>
                  <a:lnTo>
                    <a:pt x="319874" y="326123"/>
                  </a:lnTo>
                  <a:lnTo>
                    <a:pt x="319874" y="385965"/>
                  </a:lnTo>
                  <a:lnTo>
                    <a:pt x="363855" y="397129"/>
                  </a:lnTo>
                  <a:lnTo>
                    <a:pt x="409244" y="403491"/>
                  </a:lnTo>
                  <a:lnTo>
                    <a:pt x="429425" y="403821"/>
                  </a:lnTo>
                  <a:lnTo>
                    <a:pt x="445744" y="403720"/>
                  </a:lnTo>
                  <a:lnTo>
                    <a:pt x="483717" y="397548"/>
                  </a:lnTo>
                  <a:lnTo>
                    <a:pt x="531736" y="377520"/>
                  </a:lnTo>
                  <a:lnTo>
                    <a:pt x="563270" y="345909"/>
                  </a:lnTo>
                  <a:lnTo>
                    <a:pt x="578789" y="305650"/>
                  </a:lnTo>
                  <a:lnTo>
                    <a:pt x="578878" y="300418"/>
                  </a:lnTo>
                  <a:lnTo>
                    <a:pt x="578954" y="2575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454424" y="8924687"/>
              <a:ext cx="341101" cy="182686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873657" y="8923669"/>
              <a:ext cx="333253" cy="183994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2242953" y="9018864"/>
              <a:ext cx="65405" cy="16510"/>
            </a:xfrm>
            <a:custGeom>
              <a:avLst/>
              <a:gdLst/>
              <a:ahLst/>
              <a:cxnLst/>
              <a:rect l="l" t="t" r="r" b="b"/>
              <a:pathLst>
                <a:path w="65405" h="16509">
                  <a:moveTo>
                    <a:pt x="65255" y="16277"/>
                  </a:moveTo>
                  <a:lnTo>
                    <a:pt x="0" y="16277"/>
                  </a:lnTo>
                  <a:lnTo>
                    <a:pt x="0" y="0"/>
                  </a:lnTo>
                  <a:lnTo>
                    <a:pt x="65255" y="0"/>
                  </a:lnTo>
                  <a:lnTo>
                    <a:pt x="65255" y="16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2335241" y="8977588"/>
              <a:ext cx="88945" cy="113070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2448893" y="8937040"/>
              <a:ext cx="25400" cy="153670"/>
            </a:xfrm>
            <a:custGeom>
              <a:avLst/>
              <a:gdLst/>
              <a:ahLst/>
              <a:cxnLst/>
              <a:rect l="l" t="t" r="r" b="b"/>
              <a:pathLst>
                <a:path w="25400" h="153670">
                  <a:moveTo>
                    <a:pt x="19184" y="23544"/>
                  </a:moveTo>
                  <a:lnTo>
                    <a:pt x="5668" y="23544"/>
                  </a:lnTo>
                  <a:lnTo>
                    <a:pt x="0" y="18312"/>
                  </a:lnTo>
                  <a:lnTo>
                    <a:pt x="0" y="5232"/>
                  </a:lnTo>
                  <a:lnTo>
                    <a:pt x="5668" y="0"/>
                  </a:lnTo>
                  <a:lnTo>
                    <a:pt x="19184" y="0"/>
                  </a:lnTo>
                  <a:lnTo>
                    <a:pt x="24852" y="5232"/>
                  </a:lnTo>
                  <a:lnTo>
                    <a:pt x="24852" y="18312"/>
                  </a:lnTo>
                  <a:lnTo>
                    <a:pt x="19184" y="23544"/>
                  </a:lnTo>
                  <a:close/>
                </a:path>
                <a:path w="25400" h="153670">
                  <a:moveTo>
                    <a:pt x="21218" y="153619"/>
                  </a:moveTo>
                  <a:lnTo>
                    <a:pt x="3488" y="153619"/>
                  </a:lnTo>
                  <a:lnTo>
                    <a:pt x="3488" y="42001"/>
                  </a:lnTo>
                  <a:lnTo>
                    <a:pt x="21218" y="42001"/>
                  </a:lnTo>
                  <a:lnTo>
                    <a:pt x="21218" y="1536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2498307" y="8941836"/>
              <a:ext cx="301861" cy="151439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2828363" y="8977588"/>
              <a:ext cx="88945" cy="113070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940271" y="8977588"/>
              <a:ext cx="86619" cy="115396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3049854" y="8977588"/>
              <a:ext cx="218293" cy="154927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3291111" y="8952301"/>
              <a:ext cx="226432" cy="1406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0599" y="3022464"/>
              <a:ext cx="7122318" cy="585070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063112" y="3103478"/>
              <a:ext cx="7533640" cy="1585595"/>
            </a:xfrm>
            <a:custGeom>
              <a:avLst/>
              <a:gdLst/>
              <a:ahLst/>
              <a:cxnLst/>
              <a:rect l="l" t="t" r="r" b="b"/>
              <a:pathLst>
                <a:path w="7533640" h="1585595">
                  <a:moveTo>
                    <a:pt x="539711" y="1585164"/>
                  </a:moveTo>
                  <a:lnTo>
                    <a:pt x="224014" y="1585164"/>
                  </a:lnTo>
                  <a:lnTo>
                    <a:pt x="0" y="1361149"/>
                  </a:lnTo>
                  <a:lnTo>
                    <a:pt x="0" y="0"/>
                  </a:lnTo>
                  <a:lnTo>
                    <a:pt x="539711" y="0"/>
                  </a:lnTo>
                  <a:lnTo>
                    <a:pt x="539711" y="1585164"/>
                  </a:lnTo>
                  <a:close/>
                </a:path>
                <a:path w="7533640" h="1585595">
                  <a:moveTo>
                    <a:pt x="7012854" y="1585396"/>
                  </a:moveTo>
                  <a:lnTo>
                    <a:pt x="539711" y="1585396"/>
                  </a:lnTo>
                  <a:lnTo>
                    <a:pt x="539711" y="0"/>
                  </a:lnTo>
                  <a:lnTo>
                    <a:pt x="563251" y="0"/>
                  </a:lnTo>
                  <a:lnTo>
                    <a:pt x="563251" y="1585164"/>
                  </a:lnTo>
                  <a:lnTo>
                    <a:pt x="7012854" y="1585164"/>
                  </a:lnTo>
                  <a:lnTo>
                    <a:pt x="7012854" y="1585396"/>
                  </a:lnTo>
                  <a:close/>
                </a:path>
                <a:path w="7533640" h="1585595">
                  <a:moveTo>
                    <a:pt x="7012854" y="1585164"/>
                  </a:moveTo>
                  <a:lnTo>
                    <a:pt x="563251" y="1585164"/>
                  </a:lnTo>
                  <a:lnTo>
                    <a:pt x="563251" y="0"/>
                  </a:lnTo>
                  <a:lnTo>
                    <a:pt x="7012854" y="0"/>
                  </a:lnTo>
                  <a:lnTo>
                    <a:pt x="7012854" y="1585164"/>
                  </a:lnTo>
                  <a:close/>
                </a:path>
                <a:path w="7533640" h="1585595">
                  <a:moveTo>
                    <a:pt x="7035902" y="1585396"/>
                  </a:moveTo>
                  <a:lnTo>
                    <a:pt x="7012854" y="1585396"/>
                  </a:lnTo>
                  <a:lnTo>
                    <a:pt x="7012854" y="0"/>
                  </a:lnTo>
                  <a:lnTo>
                    <a:pt x="7035902" y="0"/>
                  </a:lnTo>
                  <a:lnTo>
                    <a:pt x="7035902" y="1585396"/>
                  </a:lnTo>
                  <a:close/>
                </a:path>
                <a:path w="7533640" h="1585595">
                  <a:moveTo>
                    <a:pt x="7532779" y="1585396"/>
                  </a:moveTo>
                  <a:lnTo>
                    <a:pt x="7035902" y="1585396"/>
                  </a:lnTo>
                  <a:lnTo>
                    <a:pt x="7035902" y="0"/>
                  </a:lnTo>
                  <a:lnTo>
                    <a:pt x="7309670" y="0"/>
                  </a:lnTo>
                  <a:lnTo>
                    <a:pt x="7533012" y="223341"/>
                  </a:lnTo>
                  <a:lnTo>
                    <a:pt x="7533012" y="484284"/>
                  </a:lnTo>
                  <a:lnTo>
                    <a:pt x="7532779" y="484284"/>
                  </a:lnTo>
                  <a:lnTo>
                    <a:pt x="7532779" y="1585396"/>
                  </a:lnTo>
                  <a:close/>
                </a:path>
                <a:path w="7533640" h="1585595">
                  <a:moveTo>
                    <a:pt x="7533012" y="507578"/>
                  </a:moveTo>
                  <a:lnTo>
                    <a:pt x="7532779" y="507578"/>
                  </a:lnTo>
                  <a:lnTo>
                    <a:pt x="7532779" y="484284"/>
                  </a:lnTo>
                  <a:lnTo>
                    <a:pt x="7533012" y="484284"/>
                  </a:lnTo>
                  <a:lnTo>
                    <a:pt x="7533012" y="507578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91549" y="3023996"/>
              <a:ext cx="7680325" cy="1747520"/>
            </a:xfrm>
            <a:custGeom>
              <a:avLst/>
              <a:gdLst/>
              <a:ahLst/>
              <a:cxnLst/>
              <a:rect l="l" t="t" r="r" b="b"/>
              <a:pathLst>
                <a:path w="7680325" h="1747520">
                  <a:moveTo>
                    <a:pt x="7669061" y="367308"/>
                  </a:moveTo>
                  <a:lnTo>
                    <a:pt x="7312458" y="10705"/>
                  </a:lnTo>
                  <a:lnTo>
                    <a:pt x="7323164" y="0"/>
                  </a:lnTo>
                  <a:lnTo>
                    <a:pt x="7679769" y="356602"/>
                  </a:lnTo>
                  <a:lnTo>
                    <a:pt x="7669061" y="367308"/>
                  </a:lnTo>
                  <a:close/>
                </a:path>
                <a:path w="7680325" h="1747520">
                  <a:moveTo>
                    <a:pt x="356602" y="1747081"/>
                  </a:moveTo>
                  <a:lnTo>
                    <a:pt x="0" y="1390478"/>
                  </a:lnTo>
                  <a:lnTo>
                    <a:pt x="10705" y="1379772"/>
                  </a:lnTo>
                  <a:lnTo>
                    <a:pt x="367308" y="1736375"/>
                  </a:lnTo>
                  <a:lnTo>
                    <a:pt x="356602" y="1747081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762301" y="232447"/>
              <a:ext cx="7885430" cy="5109845"/>
            </a:xfrm>
            <a:custGeom>
              <a:avLst/>
              <a:gdLst/>
              <a:ahLst/>
              <a:cxnLst/>
              <a:rect l="l" t="t" r="r" b="b"/>
              <a:pathLst>
                <a:path w="7885430" h="5109845">
                  <a:moveTo>
                    <a:pt x="69545" y="5092230"/>
                  </a:moveTo>
                  <a:lnTo>
                    <a:pt x="0" y="5092230"/>
                  </a:lnTo>
                  <a:lnTo>
                    <a:pt x="0" y="5109819"/>
                  </a:lnTo>
                  <a:lnTo>
                    <a:pt x="69545" y="5109819"/>
                  </a:lnTo>
                  <a:lnTo>
                    <a:pt x="69545" y="5092230"/>
                  </a:lnTo>
                  <a:close/>
                </a:path>
                <a:path w="7885430" h="5109845">
                  <a:moveTo>
                    <a:pt x="7885087" y="92621"/>
                  </a:moveTo>
                  <a:lnTo>
                    <a:pt x="7857922" y="27165"/>
                  </a:lnTo>
                  <a:lnTo>
                    <a:pt x="7792453" y="0"/>
                  </a:lnTo>
                  <a:lnTo>
                    <a:pt x="7789138" y="0"/>
                  </a:lnTo>
                  <a:lnTo>
                    <a:pt x="7753121" y="7289"/>
                  </a:lnTo>
                  <a:lnTo>
                    <a:pt x="7723683" y="27165"/>
                  </a:lnTo>
                  <a:lnTo>
                    <a:pt x="7703807" y="56603"/>
                  </a:lnTo>
                  <a:lnTo>
                    <a:pt x="7696517" y="92621"/>
                  </a:lnTo>
                  <a:lnTo>
                    <a:pt x="7696517" y="528878"/>
                  </a:lnTo>
                  <a:lnTo>
                    <a:pt x="7703807" y="564896"/>
                  </a:lnTo>
                  <a:lnTo>
                    <a:pt x="7723683" y="594347"/>
                  </a:lnTo>
                  <a:lnTo>
                    <a:pt x="7753121" y="614222"/>
                  </a:lnTo>
                  <a:lnTo>
                    <a:pt x="7789138" y="621512"/>
                  </a:lnTo>
                  <a:lnTo>
                    <a:pt x="7792453" y="621512"/>
                  </a:lnTo>
                  <a:lnTo>
                    <a:pt x="7854162" y="596887"/>
                  </a:lnTo>
                  <a:lnTo>
                    <a:pt x="7877797" y="564896"/>
                  </a:lnTo>
                  <a:lnTo>
                    <a:pt x="7885087" y="528878"/>
                  </a:lnTo>
                  <a:lnTo>
                    <a:pt x="7885087" y="403542"/>
                  </a:lnTo>
                  <a:lnTo>
                    <a:pt x="7879562" y="398030"/>
                  </a:lnTo>
                  <a:lnTo>
                    <a:pt x="7865973" y="398030"/>
                  </a:lnTo>
                  <a:lnTo>
                    <a:pt x="7860462" y="403542"/>
                  </a:lnTo>
                  <a:lnTo>
                    <a:pt x="7860462" y="528878"/>
                  </a:lnTo>
                  <a:lnTo>
                    <a:pt x="7855102" y="555320"/>
                  </a:lnTo>
                  <a:lnTo>
                    <a:pt x="7840523" y="576948"/>
                  </a:lnTo>
                  <a:lnTo>
                    <a:pt x="7818895" y="591527"/>
                  </a:lnTo>
                  <a:lnTo>
                    <a:pt x="7792453" y="596887"/>
                  </a:lnTo>
                  <a:lnTo>
                    <a:pt x="7789138" y="596887"/>
                  </a:lnTo>
                  <a:lnTo>
                    <a:pt x="7762697" y="591527"/>
                  </a:lnTo>
                  <a:lnTo>
                    <a:pt x="7741082" y="576948"/>
                  </a:lnTo>
                  <a:lnTo>
                    <a:pt x="7726502" y="555320"/>
                  </a:lnTo>
                  <a:lnTo>
                    <a:pt x="7721143" y="528878"/>
                  </a:lnTo>
                  <a:lnTo>
                    <a:pt x="7721143" y="92621"/>
                  </a:lnTo>
                  <a:lnTo>
                    <a:pt x="7726502" y="66179"/>
                  </a:lnTo>
                  <a:lnTo>
                    <a:pt x="7741082" y="44564"/>
                  </a:lnTo>
                  <a:lnTo>
                    <a:pt x="7762697" y="29984"/>
                  </a:lnTo>
                  <a:lnTo>
                    <a:pt x="7789138" y="24625"/>
                  </a:lnTo>
                  <a:lnTo>
                    <a:pt x="7792453" y="24625"/>
                  </a:lnTo>
                  <a:lnTo>
                    <a:pt x="7818895" y="29984"/>
                  </a:lnTo>
                  <a:lnTo>
                    <a:pt x="7840523" y="44564"/>
                  </a:lnTo>
                  <a:lnTo>
                    <a:pt x="7855102" y="66179"/>
                  </a:lnTo>
                  <a:lnTo>
                    <a:pt x="7860462" y="92621"/>
                  </a:lnTo>
                  <a:lnTo>
                    <a:pt x="7860462" y="317487"/>
                  </a:lnTo>
                  <a:lnTo>
                    <a:pt x="7865973" y="322999"/>
                  </a:lnTo>
                  <a:lnTo>
                    <a:pt x="7879562" y="322999"/>
                  </a:lnTo>
                  <a:lnTo>
                    <a:pt x="7885087" y="317487"/>
                  </a:lnTo>
                  <a:lnTo>
                    <a:pt x="7885087" y="926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51638" y="5184499"/>
              <a:ext cx="207781" cy="24021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95149" y="5196318"/>
              <a:ext cx="222898" cy="23389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40035" y="5209785"/>
              <a:ext cx="222073" cy="18496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84371" y="5209785"/>
              <a:ext cx="222073" cy="18496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9257" y="5189447"/>
              <a:ext cx="222073" cy="24021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73869" y="5200440"/>
              <a:ext cx="222073" cy="23004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27275" y="5184499"/>
              <a:ext cx="198986" cy="24571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64190" y="5184225"/>
              <a:ext cx="197887" cy="24598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813473" y="5184774"/>
              <a:ext cx="202834" cy="23993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120957" y="5184499"/>
              <a:ext cx="206132" cy="24021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376561" y="5183950"/>
              <a:ext cx="190191" cy="24653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615126" y="5184225"/>
              <a:ext cx="196238" cy="24268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863584" y="5184225"/>
              <a:ext cx="191291" cy="24626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173365" y="5184774"/>
              <a:ext cx="217401" cy="24406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412204" y="5189996"/>
              <a:ext cx="221799" cy="23664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776880" y="5651577"/>
              <a:ext cx="275668" cy="27649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148279" y="5651302"/>
              <a:ext cx="197063" cy="24626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57140" y="5651302"/>
              <a:ext cx="226746" cy="24598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770938" y="5672465"/>
              <a:ext cx="263850" cy="20833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060074" y="5651302"/>
              <a:ext cx="197063" cy="24626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300838" y="5651577"/>
              <a:ext cx="206957" cy="24571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872197" y="5651577"/>
              <a:ext cx="186618" cy="24213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546273" y="5651302"/>
              <a:ext cx="197612" cy="24626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111587" y="5651302"/>
              <a:ext cx="191291" cy="24626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415718" y="5650203"/>
              <a:ext cx="226746" cy="24351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664727" y="5651302"/>
              <a:ext cx="197063" cy="24626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768360" y="6118664"/>
              <a:ext cx="198986" cy="24461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012696" y="6118389"/>
              <a:ext cx="197612" cy="2459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9253449" y="6127648"/>
              <a:ext cx="223520" cy="231140"/>
            </a:xfrm>
            <a:custGeom>
              <a:avLst/>
              <a:gdLst/>
              <a:ahLst/>
              <a:cxnLst/>
              <a:rect l="l" t="t" r="r" b="b"/>
              <a:pathLst>
                <a:path w="223520" h="231139">
                  <a:moveTo>
                    <a:pt x="197065" y="66040"/>
                  </a:moveTo>
                  <a:lnTo>
                    <a:pt x="50571" y="66040"/>
                  </a:lnTo>
                  <a:lnTo>
                    <a:pt x="50571" y="0"/>
                  </a:lnTo>
                  <a:lnTo>
                    <a:pt x="30518" y="0"/>
                  </a:lnTo>
                  <a:lnTo>
                    <a:pt x="30518" y="66040"/>
                  </a:lnTo>
                  <a:lnTo>
                    <a:pt x="30518" y="82550"/>
                  </a:lnTo>
                  <a:lnTo>
                    <a:pt x="197065" y="82550"/>
                  </a:lnTo>
                  <a:lnTo>
                    <a:pt x="197065" y="66040"/>
                  </a:lnTo>
                  <a:close/>
                </a:path>
                <a:path w="223520" h="231139">
                  <a:moveTo>
                    <a:pt x="198716" y="213360"/>
                  </a:moveTo>
                  <a:lnTo>
                    <a:pt x="49199" y="213360"/>
                  </a:lnTo>
                  <a:lnTo>
                    <a:pt x="49199" y="158750"/>
                  </a:lnTo>
                  <a:lnTo>
                    <a:pt x="29133" y="158750"/>
                  </a:lnTo>
                  <a:lnTo>
                    <a:pt x="29133" y="213360"/>
                  </a:lnTo>
                  <a:lnTo>
                    <a:pt x="29133" y="231140"/>
                  </a:lnTo>
                  <a:lnTo>
                    <a:pt x="198716" y="231140"/>
                  </a:lnTo>
                  <a:lnTo>
                    <a:pt x="198716" y="213360"/>
                  </a:lnTo>
                  <a:close/>
                </a:path>
                <a:path w="223520" h="231139">
                  <a:moveTo>
                    <a:pt x="222897" y="116624"/>
                  </a:moveTo>
                  <a:lnTo>
                    <a:pt x="0" y="116624"/>
                  </a:lnTo>
                  <a:lnTo>
                    <a:pt x="0" y="133388"/>
                  </a:lnTo>
                  <a:lnTo>
                    <a:pt x="222897" y="133388"/>
                  </a:lnTo>
                  <a:lnTo>
                    <a:pt x="222897" y="11662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567854" y="6118664"/>
              <a:ext cx="465585" cy="24213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123743" y="6118389"/>
              <a:ext cx="201460" cy="24626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370003" y="6118389"/>
              <a:ext cx="226196" cy="24048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622860" y="6118664"/>
              <a:ext cx="198986" cy="24571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861699" y="6118664"/>
              <a:ext cx="205033" cy="24571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161860" y="6118664"/>
              <a:ext cx="360045" cy="24571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560384" y="6118389"/>
              <a:ext cx="197612" cy="24626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886496" y="6118664"/>
              <a:ext cx="186618" cy="24213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125885" y="6118389"/>
              <a:ext cx="191291" cy="24626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429618" y="6129658"/>
              <a:ext cx="222348" cy="23444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673404" y="6118389"/>
              <a:ext cx="201460" cy="24626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922138" y="6118664"/>
              <a:ext cx="205033" cy="24571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235823" y="6118664"/>
              <a:ext cx="205033" cy="240213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475212" y="6118664"/>
              <a:ext cx="209431" cy="24516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69185" y="6585467"/>
              <a:ext cx="197063" cy="24626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005276" y="6585741"/>
              <a:ext cx="233342" cy="24571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326048" y="6585741"/>
              <a:ext cx="198986" cy="24461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570385" y="6585467"/>
              <a:ext cx="197612" cy="245985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811144" y="6595008"/>
              <a:ext cx="223520" cy="229870"/>
            </a:xfrm>
            <a:custGeom>
              <a:avLst/>
              <a:gdLst/>
              <a:ahLst/>
              <a:cxnLst/>
              <a:rect l="l" t="t" r="r" b="b"/>
              <a:pathLst>
                <a:path w="223520" h="229870">
                  <a:moveTo>
                    <a:pt x="197065" y="66040"/>
                  </a:moveTo>
                  <a:lnTo>
                    <a:pt x="50571" y="66040"/>
                  </a:lnTo>
                  <a:lnTo>
                    <a:pt x="50571" y="0"/>
                  </a:lnTo>
                  <a:lnTo>
                    <a:pt x="30505" y="0"/>
                  </a:lnTo>
                  <a:lnTo>
                    <a:pt x="30505" y="66040"/>
                  </a:lnTo>
                  <a:lnTo>
                    <a:pt x="30505" y="82550"/>
                  </a:lnTo>
                  <a:lnTo>
                    <a:pt x="197065" y="82550"/>
                  </a:lnTo>
                  <a:lnTo>
                    <a:pt x="197065" y="66040"/>
                  </a:lnTo>
                  <a:close/>
                </a:path>
                <a:path w="223520" h="229870">
                  <a:moveTo>
                    <a:pt x="198716" y="213360"/>
                  </a:moveTo>
                  <a:lnTo>
                    <a:pt x="49199" y="213360"/>
                  </a:lnTo>
                  <a:lnTo>
                    <a:pt x="49199" y="158750"/>
                  </a:lnTo>
                  <a:lnTo>
                    <a:pt x="29133" y="158750"/>
                  </a:lnTo>
                  <a:lnTo>
                    <a:pt x="29133" y="213360"/>
                  </a:lnTo>
                  <a:lnTo>
                    <a:pt x="29133" y="229870"/>
                  </a:lnTo>
                  <a:lnTo>
                    <a:pt x="198716" y="229870"/>
                  </a:lnTo>
                  <a:lnTo>
                    <a:pt x="198716" y="213360"/>
                  </a:lnTo>
                  <a:close/>
                </a:path>
                <a:path w="223520" h="229870">
                  <a:moveTo>
                    <a:pt x="222897" y="116344"/>
                  </a:moveTo>
                  <a:lnTo>
                    <a:pt x="0" y="116344"/>
                  </a:lnTo>
                  <a:lnTo>
                    <a:pt x="0" y="133108"/>
                  </a:lnTo>
                  <a:lnTo>
                    <a:pt x="222897" y="133108"/>
                  </a:lnTo>
                  <a:lnTo>
                    <a:pt x="222897" y="11634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124293" y="6602232"/>
              <a:ext cx="223448" cy="197063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370278" y="6585741"/>
              <a:ext cx="207781" cy="240213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679897" y="6606630"/>
              <a:ext cx="123404" cy="208331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824190" y="6585467"/>
              <a:ext cx="201460" cy="246260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11069346" y="6595008"/>
              <a:ext cx="223520" cy="236854"/>
            </a:xfrm>
            <a:custGeom>
              <a:avLst/>
              <a:gdLst/>
              <a:ahLst/>
              <a:cxnLst/>
              <a:rect l="l" t="t" r="r" b="b"/>
              <a:pathLst>
                <a:path w="223520" h="236854">
                  <a:moveTo>
                    <a:pt x="194310" y="35560"/>
                  </a:moveTo>
                  <a:lnTo>
                    <a:pt x="48374" y="35560"/>
                  </a:lnTo>
                  <a:lnTo>
                    <a:pt x="48374" y="0"/>
                  </a:lnTo>
                  <a:lnTo>
                    <a:pt x="28587" y="0"/>
                  </a:lnTo>
                  <a:lnTo>
                    <a:pt x="28587" y="35560"/>
                  </a:lnTo>
                  <a:lnTo>
                    <a:pt x="28587" y="52070"/>
                  </a:lnTo>
                  <a:lnTo>
                    <a:pt x="28587" y="90170"/>
                  </a:lnTo>
                  <a:lnTo>
                    <a:pt x="28587" y="106680"/>
                  </a:lnTo>
                  <a:lnTo>
                    <a:pt x="194310" y="106680"/>
                  </a:lnTo>
                  <a:lnTo>
                    <a:pt x="194310" y="90170"/>
                  </a:lnTo>
                  <a:lnTo>
                    <a:pt x="48374" y="90170"/>
                  </a:lnTo>
                  <a:lnTo>
                    <a:pt x="48374" y="52070"/>
                  </a:lnTo>
                  <a:lnTo>
                    <a:pt x="174523" y="52070"/>
                  </a:lnTo>
                  <a:lnTo>
                    <a:pt x="174523" y="89687"/>
                  </a:lnTo>
                  <a:lnTo>
                    <a:pt x="194310" y="89687"/>
                  </a:lnTo>
                  <a:lnTo>
                    <a:pt x="194310" y="52070"/>
                  </a:lnTo>
                  <a:lnTo>
                    <a:pt x="194310" y="35560"/>
                  </a:lnTo>
                  <a:close/>
                </a:path>
                <a:path w="223520" h="236854">
                  <a:moveTo>
                    <a:pt x="194310" y="635"/>
                  </a:moveTo>
                  <a:lnTo>
                    <a:pt x="174523" y="635"/>
                  </a:lnTo>
                  <a:lnTo>
                    <a:pt x="174523" y="35534"/>
                  </a:lnTo>
                  <a:lnTo>
                    <a:pt x="194310" y="35534"/>
                  </a:lnTo>
                  <a:lnTo>
                    <a:pt x="194310" y="635"/>
                  </a:lnTo>
                  <a:close/>
                </a:path>
                <a:path w="223520" h="236854">
                  <a:moveTo>
                    <a:pt x="223177" y="136677"/>
                  </a:moveTo>
                  <a:lnTo>
                    <a:pt x="0" y="136677"/>
                  </a:lnTo>
                  <a:lnTo>
                    <a:pt x="0" y="153441"/>
                  </a:lnTo>
                  <a:lnTo>
                    <a:pt x="101142" y="153441"/>
                  </a:lnTo>
                  <a:lnTo>
                    <a:pt x="101142" y="236448"/>
                  </a:lnTo>
                  <a:lnTo>
                    <a:pt x="121208" y="236448"/>
                  </a:lnTo>
                  <a:lnTo>
                    <a:pt x="121208" y="153441"/>
                  </a:lnTo>
                  <a:lnTo>
                    <a:pt x="223177" y="153441"/>
                  </a:lnTo>
                  <a:lnTo>
                    <a:pt x="223177" y="13667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1325781" y="6585192"/>
              <a:ext cx="190191" cy="24653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631222" y="6585741"/>
              <a:ext cx="205033" cy="240213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1870612" y="6585741"/>
              <a:ext cx="209431" cy="24516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2118246" y="6585467"/>
              <a:ext cx="197612" cy="24626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2361482" y="6611027"/>
              <a:ext cx="222073" cy="184969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2686531" y="6585741"/>
              <a:ext cx="461737" cy="24571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235823" y="6585741"/>
              <a:ext cx="198986" cy="244611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480159" y="6585467"/>
              <a:ext cx="197612" cy="245985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3720915" y="6595008"/>
              <a:ext cx="223520" cy="229870"/>
            </a:xfrm>
            <a:custGeom>
              <a:avLst/>
              <a:gdLst/>
              <a:ahLst/>
              <a:cxnLst/>
              <a:rect l="l" t="t" r="r" b="b"/>
              <a:pathLst>
                <a:path w="223519" h="229870">
                  <a:moveTo>
                    <a:pt x="197065" y="66040"/>
                  </a:moveTo>
                  <a:lnTo>
                    <a:pt x="50571" y="66040"/>
                  </a:lnTo>
                  <a:lnTo>
                    <a:pt x="50571" y="0"/>
                  </a:lnTo>
                  <a:lnTo>
                    <a:pt x="30505" y="0"/>
                  </a:lnTo>
                  <a:lnTo>
                    <a:pt x="30505" y="66040"/>
                  </a:lnTo>
                  <a:lnTo>
                    <a:pt x="30505" y="82550"/>
                  </a:lnTo>
                  <a:lnTo>
                    <a:pt x="197065" y="82550"/>
                  </a:lnTo>
                  <a:lnTo>
                    <a:pt x="197065" y="66040"/>
                  </a:lnTo>
                  <a:close/>
                </a:path>
                <a:path w="223519" h="229870">
                  <a:moveTo>
                    <a:pt x="198716" y="213360"/>
                  </a:moveTo>
                  <a:lnTo>
                    <a:pt x="49199" y="213360"/>
                  </a:lnTo>
                  <a:lnTo>
                    <a:pt x="49199" y="158750"/>
                  </a:lnTo>
                  <a:lnTo>
                    <a:pt x="29133" y="158750"/>
                  </a:lnTo>
                  <a:lnTo>
                    <a:pt x="29133" y="213360"/>
                  </a:lnTo>
                  <a:lnTo>
                    <a:pt x="29133" y="229870"/>
                  </a:lnTo>
                  <a:lnTo>
                    <a:pt x="198716" y="229870"/>
                  </a:lnTo>
                  <a:lnTo>
                    <a:pt x="198716" y="213360"/>
                  </a:lnTo>
                  <a:close/>
                </a:path>
                <a:path w="223519" h="229870">
                  <a:moveTo>
                    <a:pt x="222897" y="116344"/>
                  </a:moveTo>
                  <a:lnTo>
                    <a:pt x="0" y="116344"/>
                  </a:lnTo>
                  <a:lnTo>
                    <a:pt x="0" y="133108"/>
                  </a:lnTo>
                  <a:lnTo>
                    <a:pt x="222897" y="133108"/>
                  </a:lnTo>
                  <a:lnTo>
                    <a:pt x="222897" y="11634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4034068" y="6602232"/>
              <a:ext cx="223448" cy="197063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4278954" y="6583817"/>
              <a:ext cx="222898" cy="247909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4588298" y="6606629"/>
              <a:ext cx="125878" cy="204758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733965" y="6585467"/>
              <a:ext cx="201460" cy="246260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5041444" y="6606354"/>
              <a:ext cx="126977" cy="208606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5189585" y="6606630"/>
              <a:ext cx="123130" cy="208331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15332773" y="6593166"/>
              <a:ext cx="468630" cy="238760"/>
            </a:xfrm>
            <a:custGeom>
              <a:avLst/>
              <a:gdLst/>
              <a:ahLst/>
              <a:cxnLst/>
              <a:rect l="l" t="t" r="r" b="b"/>
              <a:pathLst>
                <a:path w="468630" h="238759">
                  <a:moveTo>
                    <a:pt x="193484" y="0"/>
                  </a:moveTo>
                  <a:lnTo>
                    <a:pt x="173697" y="0"/>
                  </a:lnTo>
                  <a:lnTo>
                    <a:pt x="173697" y="32321"/>
                  </a:lnTo>
                  <a:lnTo>
                    <a:pt x="50025" y="32321"/>
                  </a:lnTo>
                  <a:lnTo>
                    <a:pt x="50025" y="571"/>
                  </a:lnTo>
                  <a:lnTo>
                    <a:pt x="30226" y="571"/>
                  </a:lnTo>
                  <a:lnTo>
                    <a:pt x="30226" y="32321"/>
                  </a:lnTo>
                  <a:lnTo>
                    <a:pt x="30226" y="48831"/>
                  </a:lnTo>
                  <a:lnTo>
                    <a:pt x="30226" y="81851"/>
                  </a:lnTo>
                  <a:lnTo>
                    <a:pt x="30226" y="98361"/>
                  </a:lnTo>
                  <a:lnTo>
                    <a:pt x="193484" y="98361"/>
                  </a:lnTo>
                  <a:lnTo>
                    <a:pt x="193484" y="81851"/>
                  </a:lnTo>
                  <a:lnTo>
                    <a:pt x="50025" y="81851"/>
                  </a:lnTo>
                  <a:lnTo>
                    <a:pt x="50025" y="48831"/>
                  </a:lnTo>
                  <a:lnTo>
                    <a:pt x="173697" y="48831"/>
                  </a:lnTo>
                  <a:lnTo>
                    <a:pt x="173697" y="81635"/>
                  </a:lnTo>
                  <a:lnTo>
                    <a:pt x="193484" y="81635"/>
                  </a:lnTo>
                  <a:lnTo>
                    <a:pt x="193484" y="48831"/>
                  </a:lnTo>
                  <a:lnTo>
                    <a:pt x="193484" y="48374"/>
                  </a:lnTo>
                  <a:lnTo>
                    <a:pt x="193484" y="32435"/>
                  </a:lnTo>
                  <a:lnTo>
                    <a:pt x="193484" y="0"/>
                  </a:lnTo>
                  <a:close/>
                </a:path>
                <a:path w="468630" h="238759">
                  <a:moveTo>
                    <a:pt x="198437" y="216471"/>
                  </a:moveTo>
                  <a:lnTo>
                    <a:pt x="48920" y="216471"/>
                  </a:lnTo>
                  <a:lnTo>
                    <a:pt x="48920" y="165671"/>
                  </a:lnTo>
                  <a:lnTo>
                    <a:pt x="28854" y="165671"/>
                  </a:lnTo>
                  <a:lnTo>
                    <a:pt x="28854" y="216471"/>
                  </a:lnTo>
                  <a:lnTo>
                    <a:pt x="28854" y="232981"/>
                  </a:lnTo>
                  <a:lnTo>
                    <a:pt x="198437" y="232981"/>
                  </a:lnTo>
                  <a:lnTo>
                    <a:pt x="198437" y="216471"/>
                  </a:lnTo>
                  <a:close/>
                </a:path>
                <a:path w="468630" h="238759">
                  <a:moveTo>
                    <a:pt x="223443" y="123126"/>
                  </a:moveTo>
                  <a:lnTo>
                    <a:pt x="0" y="123126"/>
                  </a:lnTo>
                  <a:lnTo>
                    <a:pt x="0" y="139623"/>
                  </a:lnTo>
                  <a:lnTo>
                    <a:pt x="103060" y="139623"/>
                  </a:lnTo>
                  <a:lnTo>
                    <a:pt x="103060" y="188544"/>
                  </a:lnTo>
                  <a:lnTo>
                    <a:pt x="123126" y="188544"/>
                  </a:lnTo>
                  <a:lnTo>
                    <a:pt x="123126" y="139623"/>
                  </a:lnTo>
                  <a:lnTo>
                    <a:pt x="223443" y="139623"/>
                  </a:lnTo>
                  <a:lnTo>
                    <a:pt x="223443" y="123126"/>
                  </a:lnTo>
                  <a:close/>
                </a:path>
                <a:path w="468630" h="238759">
                  <a:moveTo>
                    <a:pt x="439204" y="37401"/>
                  </a:moveTo>
                  <a:lnTo>
                    <a:pt x="293255" y="37401"/>
                  </a:lnTo>
                  <a:lnTo>
                    <a:pt x="293255" y="1841"/>
                  </a:lnTo>
                  <a:lnTo>
                    <a:pt x="273469" y="1841"/>
                  </a:lnTo>
                  <a:lnTo>
                    <a:pt x="273469" y="37401"/>
                  </a:lnTo>
                  <a:lnTo>
                    <a:pt x="273469" y="53911"/>
                  </a:lnTo>
                  <a:lnTo>
                    <a:pt x="273469" y="92011"/>
                  </a:lnTo>
                  <a:lnTo>
                    <a:pt x="273469" y="108521"/>
                  </a:lnTo>
                  <a:lnTo>
                    <a:pt x="439204" y="108521"/>
                  </a:lnTo>
                  <a:lnTo>
                    <a:pt x="439204" y="92011"/>
                  </a:lnTo>
                  <a:lnTo>
                    <a:pt x="293255" y="92011"/>
                  </a:lnTo>
                  <a:lnTo>
                    <a:pt x="293255" y="53911"/>
                  </a:lnTo>
                  <a:lnTo>
                    <a:pt x="419417" y="53911"/>
                  </a:lnTo>
                  <a:lnTo>
                    <a:pt x="419417" y="91528"/>
                  </a:lnTo>
                  <a:lnTo>
                    <a:pt x="439204" y="91528"/>
                  </a:lnTo>
                  <a:lnTo>
                    <a:pt x="439204" y="53911"/>
                  </a:lnTo>
                  <a:lnTo>
                    <a:pt x="439204" y="37401"/>
                  </a:lnTo>
                  <a:close/>
                </a:path>
                <a:path w="468630" h="238759">
                  <a:moveTo>
                    <a:pt x="439204" y="2476"/>
                  </a:moveTo>
                  <a:lnTo>
                    <a:pt x="419417" y="2476"/>
                  </a:lnTo>
                  <a:lnTo>
                    <a:pt x="419417" y="37376"/>
                  </a:lnTo>
                  <a:lnTo>
                    <a:pt x="439204" y="37376"/>
                  </a:lnTo>
                  <a:lnTo>
                    <a:pt x="439204" y="2476"/>
                  </a:lnTo>
                  <a:close/>
                </a:path>
                <a:path w="468630" h="238759">
                  <a:moveTo>
                    <a:pt x="468058" y="138518"/>
                  </a:moveTo>
                  <a:lnTo>
                    <a:pt x="244881" y="138518"/>
                  </a:lnTo>
                  <a:lnTo>
                    <a:pt x="244881" y="155282"/>
                  </a:lnTo>
                  <a:lnTo>
                    <a:pt x="346024" y="155282"/>
                  </a:lnTo>
                  <a:lnTo>
                    <a:pt x="346024" y="238290"/>
                  </a:lnTo>
                  <a:lnTo>
                    <a:pt x="366090" y="238290"/>
                  </a:lnTo>
                  <a:lnTo>
                    <a:pt x="366090" y="155282"/>
                  </a:lnTo>
                  <a:lnTo>
                    <a:pt x="468058" y="155282"/>
                  </a:lnTo>
                  <a:lnTo>
                    <a:pt x="468058" y="138518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5834094" y="6585192"/>
              <a:ext cx="190191" cy="246534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139395" y="6585741"/>
              <a:ext cx="205033" cy="240213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6378785" y="6585741"/>
              <a:ext cx="209431" cy="245160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8762314" y="7192999"/>
              <a:ext cx="69850" cy="17780"/>
            </a:xfrm>
            <a:custGeom>
              <a:avLst/>
              <a:gdLst/>
              <a:ahLst/>
              <a:cxnLst/>
              <a:rect l="l" t="t" r="r" b="b"/>
              <a:pathLst>
                <a:path w="69850" h="17779">
                  <a:moveTo>
                    <a:pt x="69535" y="17590"/>
                  </a:moveTo>
                  <a:lnTo>
                    <a:pt x="0" y="17590"/>
                  </a:lnTo>
                  <a:lnTo>
                    <a:pt x="0" y="0"/>
                  </a:lnTo>
                  <a:lnTo>
                    <a:pt x="69535" y="0"/>
                  </a:lnTo>
                  <a:lnTo>
                    <a:pt x="69535" y="1759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56585" y="7053103"/>
              <a:ext cx="202834" cy="239938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06693" y="7052279"/>
              <a:ext cx="190191" cy="246534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338386" y="7052553"/>
              <a:ext cx="230868" cy="245985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593716" y="7052553"/>
              <a:ext cx="191291" cy="246260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9838322" y="7052284"/>
              <a:ext cx="458470" cy="246379"/>
            </a:xfrm>
            <a:custGeom>
              <a:avLst/>
              <a:gdLst/>
              <a:ahLst/>
              <a:cxnLst/>
              <a:rect l="l" t="t" r="r" b="b"/>
              <a:pathLst>
                <a:path w="458470" h="246379">
                  <a:moveTo>
                    <a:pt x="138518" y="177825"/>
                  </a:moveTo>
                  <a:lnTo>
                    <a:pt x="137744" y="169849"/>
                  </a:lnTo>
                  <a:lnTo>
                    <a:pt x="136867" y="160782"/>
                  </a:lnTo>
                  <a:lnTo>
                    <a:pt x="109308" y="165328"/>
                  </a:lnTo>
                  <a:lnTo>
                    <a:pt x="81902" y="168097"/>
                  </a:lnTo>
                  <a:lnTo>
                    <a:pt x="52844" y="169481"/>
                  </a:lnTo>
                  <a:lnTo>
                    <a:pt x="20332" y="169849"/>
                  </a:lnTo>
                  <a:lnTo>
                    <a:pt x="20332" y="110210"/>
                  </a:lnTo>
                  <a:lnTo>
                    <a:pt x="110756" y="110210"/>
                  </a:lnTo>
                  <a:lnTo>
                    <a:pt x="110756" y="23368"/>
                  </a:lnTo>
                  <a:lnTo>
                    <a:pt x="0" y="23368"/>
                  </a:lnTo>
                  <a:lnTo>
                    <a:pt x="0" y="40132"/>
                  </a:lnTo>
                  <a:lnTo>
                    <a:pt x="91249" y="40132"/>
                  </a:lnTo>
                  <a:lnTo>
                    <a:pt x="91249" y="93446"/>
                  </a:lnTo>
                  <a:lnTo>
                    <a:pt x="825" y="93446"/>
                  </a:lnTo>
                  <a:lnTo>
                    <a:pt x="825" y="186613"/>
                  </a:lnTo>
                  <a:lnTo>
                    <a:pt x="20066" y="186613"/>
                  </a:lnTo>
                  <a:lnTo>
                    <a:pt x="53301" y="186207"/>
                  </a:lnTo>
                  <a:lnTo>
                    <a:pt x="82905" y="184797"/>
                  </a:lnTo>
                  <a:lnTo>
                    <a:pt x="110693" y="182092"/>
                  </a:lnTo>
                  <a:lnTo>
                    <a:pt x="138518" y="177825"/>
                  </a:lnTo>
                  <a:close/>
                </a:path>
                <a:path w="458470" h="246379">
                  <a:moveTo>
                    <a:pt x="220154" y="98945"/>
                  </a:moveTo>
                  <a:lnTo>
                    <a:pt x="178917" y="98945"/>
                  </a:lnTo>
                  <a:lnTo>
                    <a:pt x="178917" y="0"/>
                  </a:lnTo>
                  <a:lnTo>
                    <a:pt x="158864" y="0"/>
                  </a:lnTo>
                  <a:lnTo>
                    <a:pt x="158864" y="246265"/>
                  </a:lnTo>
                  <a:lnTo>
                    <a:pt x="178917" y="246265"/>
                  </a:lnTo>
                  <a:lnTo>
                    <a:pt x="178917" y="115709"/>
                  </a:lnTo>
                  <a:lnTo>
                    <a:pt x="220154" y="115709"/>
                  </a:lnTo>
                  <a:lnTo>
                    <a:pt x="220154" y="98945"/>
                  </a:lnTo>
                  <a:close/>
                </a:path>
                <a:path w="458470" h="246379">
                  <a:moveTo>
                    <a:pt x="432054" y="76123"/>
                  </a:moveTo>
                  <a:lnTo>
                    <a:pt x="285559" y="76123"/>
                  </a:lnTo>
                  <a:lnTo>
                    <a:pt x="285559" y="8813"/>
                  </a:lnTo>
                  <a:lnTo>
                    <a:pt x="265493" y="8813"/>
                  </a:lnTo>
                  <a:lnTo>
                    <a:pt x="265493" y="76123"/>
                  </a:lnTo>
                  <a:lnTo>
                    <a:pt x="265493" y="92633"/>
                  </a:lnTo>
                  <a:lnTo>
                    <a:pt x="432054" y="92633"/>
                  </a:lnTo>
                  <a:lnTo>
                    <a:pt x="432054" y="76123"/>
                  </a:lnTo>
                  <a:close/>
                </a:path>
                <a:path w="458470" h="246379">
                  <a:moveTo>
                    <a:pt x="433705" y="223443"/>
                  </a:moveTo>
                  <a:lnTo>
                    <a:pt x="284187" y="223443"/>
                  </a:lnTo>
                  <a:lnTo>
                    <a:pt x="284187" y="168833"/>
                  </a:lnTo>
                  <a:lnTo>
                    <a:pt x="264121" y="168833"/>
                  </a:lnTo>
                  <a:lnTo>
                    <a:pt x="264121" y="223443"/>
                  </a:lnTo>
                  <a:lnTo>
                    <a:pt x="264121" y="239953"/>
                  </a:lnTo>
                  <a:lnTo>
                    <a:pt x="433705" y="239953"/>
                  </a:lnTo>
                  <a:lnTo>
                    <a:pt x="433705" y="223443"/>
                  </a:lnTo>
                  <a:close/>
                </a:path>
                <a:path w="458470" h="246379">
                  <a:moveTo>
                    <a:pt x="457885" y="126149"/>
                  </a:moveTo>
                  <a:lnTo>
                    <a:pt x="234988" y="126149"/>
                  </a:lnTo>
                  <a:lnTo>
                    <a:pt x="234988" y="142925"/>
                  </a:lnTo>
                  <a:lnTo>
                    <a:pt x="457885" y="142925"/>
                  </a:lnTo>
                  <a:lnTo>
                    <a:pt x="457885" y="12614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387843" y="7052828"/>
              <a:ext cx="207781" cy="240213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0631355" y="7064646"/>
              <a:ext cx="222898" cy="233892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876241" y="7078114"/>
              <a:ext cx="222073" cy="184969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20577" y="7078114"/>
              <a:ext cx="222073" cy="184969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1363814" y="7052553"/>
              <a:ext cx="209431" cy="245710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1610073" y="7058600"/>
              <a:ext cx="222073" cy="239938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1863479" y="7052828"/>
              <a:ext cx="198986" cy="245710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2100395" y="7052553"/>
              <a:ext cx="197887" cy="245985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2412034" y="7064097"/>
              <a:ext cx="222073" cy="233892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12656363" y="7062368"/>
              <a:ext cx="222885" cy="236220"/>
            </a:xfrm>
            <a:custGeom>
              <a:avLst/>
              <a:gdLst/>
              <a:ahLst/>
              <a:cxnLst/>
              <a:rect l="l" t="t" r="r" b="b"/>
              <a:pathLst>
                <a:path w="222884" h="236220">
                  <a:moveTo>
                    <a:pt x="193497" y="16852"/>
                  </a:moveTo>
                  <a:lnTo>
                    <a:pt x="173977" y="16852"/>
                  </a:lnTo>
                  <a:lnTo>
                    <a:pt x="173977" y="67144"/>
                  </a:lnTo>
                  <a:lnTo>
                    <a:pt x="193497" y="67144"/>
                  </a:lnTo>
                  <a:lnTo>
                    <a:pt x="193497" y="16852"/>
                  </a:lnTo>
                  <a:close/>
                </a:path>
                <a:path w="222884" h="236220">
                  <a:moveTo>
                    <a:pt x="194589" y="158750"/>
                  </a:moveTo>
                  <a:lnTo>
                    <a:pt x="24739" y="158750"/>
                  </a:lnTo>
                  <a:lnTo>
                    <a:pt x="24739" y="175260"/>
                  </a:lnTo>
                  <a:lnTo>
                    <a:pt x="174523" y="175260"/>
                  </a:lnTo>
                  <a:lnTo>
                    <a:pt x="174523" y="236220"/>
                  </a:lnTo>
                  <a:lnTo>
                    <a:pt x="194589" y="236220"/>
                  </a:lnTo>
                  <a:lnTo>
                    <a:pt x="194589" y="175260"/>
                  </a:lnTo>
                  <a:lnTo>
                    <a:pt x="194589" y="158750"/>
                  </a:lnTo>
                  <a:close/>
                </a:path>
                <a:path w="222884" h="236220">
                  <a:moveTo>
                    <a:pt x="222351" y="115798"/>
                  </a:moveTo>
                  <a:lnTo>
                    <a:pt x="121208" y="115798"/>
                  </a:lnTo>
                  <a:lnTo>
                    <a:pt x="121208" y="83820"/>
                  </a:lnTo>
                  <a:lnTo>
                    <a:pt x="193497" y="83820"/>
                  </a:lnTo>
                  <a:lnTo>
                    <a:pt x="193497" y="67310"/>
                  </a:lnTo>
                  <a:lnTo>
                    <a:pt x="48374" y="67310"/>
                  </a:lnTo>
                  <a:lnTo>
                    <a:pt x="48374" y="16510"/>
                  </a:lnTo>
                  <a:lnTo>
                    <a:pt x="193497" y="16510"/>
                  </a:lnTo>
                  <a:lnTo>
                    <a:pt x="193497" y="0"/>
                  </a:lnTo>
                  <a:lnTo>
                    <a:pt x="28587" y="0"/>
                  </a:lnTo>
                  <a:lnTo>
                    <a:pt x="28587" y="16510"/>
                  </a:lnTo>
                  <a:lnTo>
                    <a:pt x="28587" y="67310"/>
                  </a:lnTo>
                  <a:lnTo>
                    <a:pt x="28587" y="83820"/>
                  </a:lnTo>
                  <a:lnTo>
                    <a:pt x="101422" y="83820"/>
                  </a:lnTo>
                  <a:lnTo>
                    <a:pt x="101422" y="115798"/>
                  </a:lnTo>
                  <a:lnTo>
                    <a:pt x="0" y="115798"/>
                  </a:lnTo>
                  <a:lnTo>
                    <a:pt x="0" y="132283"/>
                  </a:lnTo>
                  <a:lnTo>
                    <a:pt x="222351" y="132283"/>
                  </a:lnTo>
                  <a:lnTo>
                    <a:pt x="222351" y="115798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2969837" y="7064097"/>
              <a:ext cx="222073" cy="233892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3281446" y="7052553"/>
              <a:ext cx="230868" cy="245985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3537600" y="7052553"/>
              <a:ext cx="218500" cy="245710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762039" y="7519906"/>
              <a:ext cx="354273" cy="242687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9155065" y="7519906"/>
              <a:ext cx="205033" cy="245710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465662" y="7519906"/>
              <a:ext cx="206957" cy="245710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711098" y="7519356"/>
              <a:ext cx="197612" cy="246260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955709" y="7519631"/>
              <a:ext cx="197612" cy="246260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198945" y="7545191"/>
              <a:ext cx="222073" cy="184969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10520820" y="7519632"/>
              <a:ext cx="199390" cy="246379"/>
            </a:xfrm>
            <a:custGeom>
              <a:avLst/>
              <a:gdLst/>
              <a:ahLst/>
              <a:cxnLst/>
              <a:rect l="l" t="t" r="r" b="b"/>
              <a:pathLst>
                <a:path w="199390" h="246379">
                  <a:moveTo>
                    <a:pt x="92900" y="29146"/>
                  </a:moveTo>
                  <a:lnTo>
                    <a:pt x="74206" y="29146"/>
                  </a:lnTo>
                  <a:lnTo>
                    <a:pt x="74206" y="45656"/>
                  </a:lnTo>
                  <a:lnTo>
                    <a:pt x="74206" y="162496"/>
                  </a:lnTo>
                  <a:lnTo>
                    <a:pt x="18973" y="162496"/>
                  </a:lnTo>
                  <a:lnTo>
                    <a:pt x="18973" y="45656"/>
                  </a:lnTo>
                  <a:lnTo>
                    <a:pt x="74206" y="45656"/>
                  </a:lnTo>
                  <a:lnTo>
                    <a:pt x="74206" y="29146"/>
                  </a:lnTo>
                  <a:lnTo>
                    <a:pt x="0" y="29146"/>
                  </a:lnTo>
                  <a:lnTo>
                    <a:pt x="0" y="45656"/>
                  </a:lnTo>
                  <a:lnTo>
                    <a:pt x="0" y="162496"/>
                  </a:lnTo>
                  <a:lnTo>
                    <a:pt x="0" y="179006"/>
                  </a:lnTo>
                  <a:lnTo>
                    <a:pt x="92900" y="179006"/>
                  </a:lnTo>
                  <a:lnTo>
                    <a:pt x="92900" y="162991"/>
                  </a:lnTo>
                  <a:lnTo>
                    <a:pt x="92900" y="162496"/>
                  </a:lnTo>
                  <a:lnTo>
                    <a:pt x="92900" y="45656"/>
                  </a:lnTo>
                  <a:lnTo>
                    <a:pt x="92900" y="45351"/>
                  </a:lnTo>
                  <a:lnTo>
                    <a:pt x="92900" y="29146"/>
                  </a:lnTo>
                  <a:close/>
                </a:path>
                <a:path w="199390" h="246379">
                  <a:moveTo>
                    <a:pt x="199263" y="0"/>
                  </a:moveTo>
                  <a:lnTo>
                    <a:pt x="180022" y="0"/>
                  </a:lnTo>
                  <a:lnTo>
                    <a:pt x="180022" y="97726"/>
                  </a:lnTo>
                  <a:lnTo>
                    <a:pt x="144843" y="97726"/>
                  </a:lnTo>
                  <a:lnTo>
                    <a:pt x="144843" y="5016"/>
                  </a:lnTo>
                  <a:lnTo>
                    <a:pt x="125882" y="5016"/>
                  </a:lnTo>
                  <a:lnTo>
                    <a:pt x="125882" y="97726"/>
                  </a:lnTo>
                  <a:lnTo>
                    <a:pt x="125882" y="115506"/>
                  </a:lnTo>
                  <a:lnTo>
                    <a:pt x="125882" y="233616"/>
                  </a:lnTo>
                  <a:lnTo>
                    <a:pt x="144843" y="233616"/>
                  </a:lnTo>
                  <a:lnTo>
                    <a:pt x="144843" y="115506"/>
                  </a:lnTo>
                  <a:lnTo>
                    <a:pt x="180022" y="115506"/>
                  </a:lnTo>
                  <a:lnTo>
                    <a:pt x="180022" y="245986"/>
                  </a:lnTo>
                  <a:lnTo>
                    <a:pt x="199263" y="245986"/>
                  </a:lnTo>
                  <a:lnTo>
                    <a:pt x="199263" y="115506"/>
                  </a:lnTo>
                  <a:lnTo>
                    <a:pt x="199263" y="114896"/>
                  </a:lnTo>
                  <a:lnTo>
                    <a:pt x="199263" y="98120"/>
                  </a:lnTo>
                  <a:lnTo>
                    <a:pt x="199263" y="97726"/>
                  </a:lnTo>
                  <a:lnTo>
                    <a:pt x="199263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0771212" y="7519631"/>
              <a:ext cx="193490" cy="240488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1070387" y="7519906"/>
              <a:ext cx="206957" cy="245710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1315822" y="7519356"/>
              <a:ext cx="197612" cy="246260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1559334" y="7519906"/>
              <a:ext cx="200086" cy="245435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1805594" y="7519631"/>
              <a:ext cx="226471" cy="245710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12126646" y="7539888"/>
              <a:ext cx="113664" cy="166370"/>
            </a:xfrm>
            <a:custGeom>
              <a:avLst/>
              <a:gdLst/>
              <a:ahLst/>
              <a:cxnLst/>
              <a:rect l="l" t="t" r="r" b="b"/>
              <a:pathLst>
                <a:path w="113665" h="166370">
                  <a:moveTo>
                    <a:pt x="113512" y="82816"/>
                  </a:moveTo>
                  <a:lnTo>
                    <a:pt x="93992" y="82816"/>
                  </a:lnTo>
                  <a:lnTo>
                    <a:pt x="93992" y="149606"/>
                  </a:lnTo>
                  <a:lnTo>
                    <a:pt x="113512" y="149606"/>
                  </a:lnTo>
                  <a:lnTo>
                    <a:pt x="113512" y="82816"/>
                  </a:lnTo>
                  <a:close/>
                </a:path>
                <a:path w="113665" h="166370">
                  <a:moveTo>
                    <a:pt x="113512" y="635"/>
                  </a:moveTo>
                  <a:lnTo>
                    <a:pt x="93992" y="635"/>
                  </a:lnTo>
                  <a:lnTo>
                    <a:pt x="93992" y="66040"/>
                  </a:lnTo>
                  <a:lnTo>
                    <a:pt x="19786" y="66040"/>
                  </a:lnTo>
                  <a:lnTo>
                    <a:pt x="19786" y="0"/>
                  </a:lnTo>
                  <a:lnTo>
                    <a:pt x="0" y="0"/>
                  </a:lnTo>
                  <a:lnTo>
                    <a:pt x="0" y="66040"/>
                  </a:lnTo>
                  <a:lnTo>
                    <a:pt x="0" y="82550"/>
                  </a:lnTo>
                  <a:lnTo>
                    <a:pt x="0" y="149860"/>
                  </a:lnTo>
                  <a:lnTo>
                    <a:pt x="0" y="166370"/>
                  </a:lnTo>
                  <a:lnTo>
                    <a:pt x="113512" y="166370"/>
                  </a:lnTo>
                  <a:lnTo>
                    <a:pt x="113512" y="149860"/>
                  </a:lnTo>
                  <a:lnTo>
                    <a:pt x="19786" y="149860"/>
                  </a:lnTo>
                  <a:lnTo>
                    <a:pt x="19786" y="82550"/>
                  </a:lnTo>
                  <a:lnTo>
                    <a:pt x="113512" y="82550"/>
                  </a:lnTo>
                  <a:lnTo>
                    <a:pt x="113512" y="66598"/>
                  </a:lnTo>
                  <a:lnTo>
                    <a:pt x="113512" y="66040"/>
                  </a:lnTo>
                  <a:lnTo>
                    <a:pt x="113512" y="63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2284688" y="7519566"/>
              <a:ext cx="277867" cy="246379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8757366" y="8011454"/>
              <a:ext cx="128352" cy="204758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8906331" y="7986993"/>
              <a:ext cx="209980" cy="242687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9151480" y="7996897"/>
              <a:ext cx="223520" cy="236220"/>
            </a:xfrm>
            <a:custGeom>
              <a:avLst/>
              <a:gdLst/>
              <a:ahLst/>
              <a:cxnLst/>
              <a:rect l="l" t="t" r="r" b="b"/>
              <a:pathLst>
                <a:path w="223520" h="236220">
                  <a:moveTo>
                    <a:pt x="194322" y="51396"/>
                  </a:moveTo>
                  <a:lnTo>
                    <a:pt x="174536" y="51396"/>
                  </a:lnTo>
                  <a:lnTo>
                    <a:pt x="174536" y="89039"/>
                  </a:lnTo>
                  <a:lnTo>
                    <a:pt x="194322" y="89039"/>
                  </a:lnTo>
                  <a:lnTo>
                    <a:pt x="194322" y="51396"/>
                  </a:lnTo>
                  <a:close/>
                </a:path>
                <a:path w="223520" h="236220">
                  <a:moveTo>
                    <a:pt x="194322" y="0"/>
                  </a:moveTo>
                  <a:lnTo>
                    <a:pt x="174536" y="0"/>
                  </a:lnTo>
                  <a:lnTo>
                    <a:pt x="174536" y="34480"/>
                  </a:lnTo>
                  <a:lnTo>
                    <a:pt x="48374" y="34480"/>
                  </a:lnTo>
                  <a:lnTo>
                    <a:pt x="48374" y="190"/>
                  </a:lnTo>
                  <a:lnTo>
                    <a:pt x="28587" y="190"/>
                  </a:lnTo>
                  <a:lnTo>
                    <a:pt x="28587" y="34480"/>
                  </a:lnTo>
                  <a:lnTo>
                    <a:pt x="28587" y="50990"/>
                  </a:lnTo>
                  <a:lnTo>
                    <a:pt x="28587" y="89090"/>
                  </a:lnTo>
                  <a:lnTo>
                    <a:pt x="28587" y="105600"/>
                  </a:lnTo>
                  <a:lnTo>
                    <a:pt x="194322" y="105600"/>
                  </a:lnTo>
                  <a:lnTo>
                    <a:pt x="194322" y="89090"/>
                  </a:lnTo>
                  <a:lnTo>
                    <a:pt x="48374" y="89090"/>
                  </a:lnTo>
                  <a:lnTo>
                    <a:pt x="48374" y="50990"/>
                  </a:lnTo>
                  <a:lnTo>
                    <a:pt x="194322" y="50990"/>
                  </a:lnTo>
                  <a:lnTo>
                    <a:pt x="194322" y="34899"/>
                  </a:lnTo>
                  <a:lnTo>
                    <a:pt x="194322" y="34480"/>
                  </a:lnTo>
                  <a:lnTo>
                    <a:pt x="194322" y="0"/>
                  </a:lnTo>
                  <a:close/>
                </a:path>
                <a:path w="223520" h="236220">
                  <a:moveTo>
                    <a:pt x="223177" y="136042"/>
                  </a:moveTo>
                  <a:lnTo>
                    <a:pt x="0" y="136042"/>
                  </a:lnTo>
                  <a:lnTo>
                    <a:pt x="0" y="152806"/>
                  </a:lnTo>
                  <a:lnTo>
                    <a:pt x="101142" y="152806"/>
                  </a:lnTo>
                  <a:lnTo>
                    <a:pt x="101142" y="235813"/>
                  </a:lnTo>
                  <a:lnTo>
                    <a:pt x="121208" y="235813"/>
                  </a:lnTo>
                  <a:lnTo>
                    <a:pt x="121208" y="152806"/>
                  </a:lnTo>
                  <a:lnTo>
                    <a:pt x="223177" y="152806"/>
                  </a:lnTo>
                  <a:lnTo>
                    <a:pt x="223177" y="13604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07922" y="7986443"/>
              <a:ext cx="190191" cy="246534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9954553" y="7987267"/>
              <a:ext cx="207232" cy="239938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712691" y="7986993"/>
              <a:ext cx="205033" cy="245710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0198889" y="7991115"/>
              <a:ext cx="222073" cy="238564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0510935" y="7986718"/>
              <a:ext cx="201460" cy="246260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0755821" y="7986718"/>
              <a:ext cx="452667" cy="245985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1323186" y="7986993"/>
              <a:ext cx="198986" cy="245710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11558728" y="7990738"/>
              <a:ext cx="1025525" cy="238760"/>
            </a:xfrm>
            <a:custGeom>
              <a:avLst/>
              <a:gdLst/>
              <a:ahLst/>
              <a:cxnLst/>
              <a:rect l="l" t="t" r="r" b="b"/>
              <a:pathLst>
                <a:path w="1025525" h="238759">
                  <a:moveTo>
                    <a:pt x="222897" y="194970"/>
                  </a:moveTo>
                  <a:lnTo>
                    <a:pt x="158584" y="194970"/>
                  </a:lnTo>
                  <a:lnTo>
                    <a:pt x="158584" y="134239"/>
                  </a:lnTo>
                  <a:lnTo>
                    <a:pt x="201460" y="134239"/>
                  </a:lnTo>
                  <a:lnTo>
                    <a:pt x="201460" y="117741"/>
                  </a:lnTo>
                  <a:lnTo>
                    <a:pt x="162433" y="117741"/>
                  </a:lnTo>
                  <a:lnTo>
                    <a:pt x="162433" y="36118"/>
                  </a:lnTo>
                  <a:lnTo>
                    <a:pt x="201460" y="36118"/>
                  </a:lnTo>
                  <a:lnTo>
                    <a:pt x="201460" y="19342"/>
                  </a:lnTo>
                  <a:lnTo>
                    <a:pt x="142367" y="19342"/>
                  </a:lnTo>
                  <a:lnTo>
                    <a:pt x="142367" y="36118"/>
                  </a:lnTo>
                  <a:lnTo>
                    <a:pt x="142367" y="117741"/>
                  </a:lnTo>
                  <a:lnTo>
                    <a:pt x="138518" y="117741"/>
                  </a:lnTo>
                  <a:lnTo>
                    <a:pt x="138518" y="134239"/>
                  </a:lnTo>
                  <a:lnTo>
                    <a:pt x="138518" y="194970"/>
                  </a:lnTo>
                  <a:lnTo>
                    <a:pt x="82994" y="194970"/>
                  </a:lnTo>
                  <a:lnTo>
                    <a:pt x="82994" y="134239"/>
                  </a:lnTo>
                  <a:lnTo>
                    <a:pt x="138518" y="134239"/>
                  </a:lnTo>
                  <a:lnTo>
                    <a:pt x="138518" y="117741"/>
                  </a:lnTo>
                  <a:lnTo>
                    <a:pt x="79146" y="117741"/>
                  </a:lnTo>
                  <a:lnTo>
                    <a:pt x="79146" y="36118"/>
                  </a:lnTo>
                  <a:lnTo>
                    <a:pt x="142367" y="36118"/>
                  </a:lnTo>
                  <a:lnTo>
                    <a:pt x="142367" y="19342"/>
                  </a:lnTo>
                  <a:lnTo>
                    <a:pt x="20053" y="19342"/>
                  </a:lnTo>
                  <a:lnTo>
                    <a:pt x="20053" y="36118"/>
                  </a:lnTo>
                  <a:lnTo>
                    <a:pt x="59080" y="36118"/>
                  </a:lnTo>
                  <a:lnTo>
                    <a:pt x="59080" y="117741"/>
                  </a:lnTo>
                  <a:lnTo>
                    <a:pt x="20612" y="117741"/>
                  </a:lnTo>
                  <a:lnTo>
                    <a:pt x="20612" y="134239"/>
                  </a:lnTo>
                  <a:lnTo>
                    <a:pt x="63207" y="134239"/>
                  </a:lnTo>
                  <a:lnTo>
                    <a:pt x="63207" y="194970"/>
                  </a:lnTo>
                  <a:lnTo>
                    <a:pt x="0" y="194970"/>
                  </a:lnTo>
                  <a:lnTo>
                    <a:pt x="0" y="211734"/>
                  </a:lnTo>
                  <a:lnTo>
                    <a:pt x="222897" y="211734"/>
                  </a:lnTo>
                  <a:lnTo>
                    <a:pt x="222897" y="194970"/>
                  </a:lnTo>
                  <a:close/>
                </a:path>
                <a:path w="1025525" h="238759">
                  <a:moveTo>
                    <a:pt x="443039" y="76200"/>
                  </a:moveTo>
                  <a:lnTo>
                    <a:pt x="293255" y="76200"/>
                  </a:lnTo>
                  <a:lnTo>
                    <a:pt x="293255" y="53340"/>
                  </a:lnTo>
                  <a:lnTo>
                    <a:pt x="438645" y="53340"/>
                  </a:lnTo>
                  <a:lnTo>
                    <a:pt x="438645" y="39370"/>
                  </a:lnTo>
                  <a:lnTo>
                    <a:pt x="438645" y="17780"/>
                  </a:lnTo>
                  <a:lnTo>
                    <a:pt x="438645" y="3810"/>
                  </a:lnTo>
                  <a:lnTo>
                    <a:pt x="272910" y="3810"/>
                  </a:lnTo>
                  <a:lnTo>
                    <a:pt x="272910" y="17780"/>
                  </a:lnTo>
                  <a:lnTo>
                    <a:pt x="418858" y="17780"/>
                  </a:lnTo>
                  <a:lnTo>
                    <a:pt x="418858" y="39370"/>
                  </a:lnTo>
                  <a:lnTo>
                    <a:pt x="273469" y="39370"/>
                  </a:lnTo>
                  <a:lnTo>
                    <a:pt x="273469" y="53340"/>
                  </a:lnTo>
                  <a:lnTo>
                    <a:pt x="273469" y="76200"/>
                  </a:lnTo>
                  <a:lnTo>
                    <a:pt x="273469" y="91440"/>
                  </a:lnTo>
                  <a:lnTo>
                    <a:pt x="443039" y="91440"/>
                  </a:lnTo>
                  <a:lnTo>
                    <a:pt x="443039" y="76200"/>
                  </a:lnTo>
                  <a:close/>
                </a:path>
                <a:path w="1025525" h="238759">
                  <a:moveTo>
                    <a:pt x="447446" y="223520"/>
                  </a:moveTo>
                  <a:lnTo>
                    <a:pt x="291884" y="223520"/>
                  </a:lnTo>
                  <a:lnTo>
                    <a:pt x="291884" y="199390"/>
                  </a:lnTo>
                  <a:lnTo>
                    <a:pt x="439470" y="199390"/>
                  </a:lnTo>
                  <a:lnTo>
                    <a:pt x="439470" y="185420"/>
                  </a:lnTo>
                  <a:lnTo>
                    <a:pt x="439470" y="162560"/>
                  </a:lnTo>
                  <a:lnTo>
                    <a:pt x="439470" y="148590"/>
                  </a:lnTo>
                  <a:lnTo>
                    <a:pt x="271538" y="148590"/>
                  </a:lnTo>
                  <a:lnTo>
                    <a:pt x="271538" y="162560"/>
                  </a:lnTo>
                  <a:lnTo>
                    <a:pt x="419684" y="162560"/>
                  </a:lnTo>
                  <a:lnTo>
                    <a:pt x="419684" y="185420"/>
                  </a:lnTo>
                  <a:lnTo>
                    <a:pt x="272084" y="185420"/>
                  </a:lnTo>
                  <a:lnTo>
                    <a:pt x="272084" y="199390"/>
                  </a:lnTo>
                  <a:lnTo>
                    <a:pt x="272084" y="223520"/>
                  </a:lnTo>
                  <a:lnTo>
                    <a:pt x="272084" y="238760"/>
                  </a:lnTo>
                  <a:lnTo>
                    <a:pt x="447446" y="238760"/>
                  </a:lnTo>
                  <a:lnTo>
                    <a:pt x="447446" y="223520"/>
                  </a:lnTo>
                  <a:close/>
                </a:path>
                <a:path w="1025525" h="238759">
                  <a:moveTo>
                    <a:pt x="467499" y="110871"/>
                  </a:moveTo>
                  <a:lnTo>
                    <a:pt x="244602" y="110871"/>
                  </a:lnTo>
                  <a:lnTo>
                    <a:pt x="244602" y="126542"/>
                  </a:lnTo>
                  <a:lnTo>
                    <a:pt x="467499" y="126542"/>
                  </a:lnTo>
                  <a:lnTo>
                    <a:pt x="467499" y="110871"/>
                  </a:lnTo>
                  <a:close/>
                </a:path>
                <a:path w="1025525" h="238759">
                  <a:moveTo>
                    <a:pt x="658888" y="27940"/>
                  </a:moveTo>
                  <a:lnTo>
                    <a:pt x="598424" y="27940"/>
                  </a:lnTo>
                  <a:lnTo>
                    <a:pt x="598424" y="0"/>
                  </a:lnTo>
                  <a:lnTo>
                    <a:pt x="579462" y="0"/>
                  </a:lnTo>
                  <a:lnTo>
                    <a:pt x="579462" y="27940"/>
                  </a:lnTo>
                  <a:lnTo>
                    <a:pt x="579462" y="43180"/>
                  </a:lnTo>
                  <a:lnTo>
                    <a:pt x="579462" y="71120"/>
                  </a:lnTo>
                  <a:lnTo>
                    <a:pt x="579462" y="87630"/>
                  </a:lnTo>
                  <a:lnTo>
                    <a:pt x="658888" y="87630"/>
                  </a:lnTo>
                  <a:lnTo>
                    <a:pt x="658888" y="71564"/>
                  </a:lnTo>
                  <a:lnTo>
                    <a:pt x="658888" y="71120"/>
                  </a:lnTo>
                  <a:lnTo>
                    <a:pt x="658888" y="43535"/>
                  </a:lnTo>
                  <a:lnTo>
                    <a:pt x="639927" y="43535"/>
                  </a:lnTo>
                  <a:lnTo>
                    <a:pt x="639927" y="71120"/>
                  </a:lnTo>
                  <a:lnTo>
                    <a:pt x="598424" y="71120"/>
                  </a:lnTo>
                  <a:lnTo>
                    <a:pt x="598424" y="43180"/>
                  </a:lnTo>
                  <a:lnTo>
                    <a:pt x="658888" y="43180"/>
                  </a:lnTo>
                  <a:lnTo>
                    <a:pt x="658888" y="27940"/>
                  </a:lnTo>
                  <a:close/>
                </a:path>
                <a:path w="1025525" h="238759">
                  <a:moveTo>
                    <a:pt x="658888" y="114"/>
                  </a:moveTo>
                  <a:lnTo>
                    <a:pt x="639927" y="114"/>
                  </a:lnTo>
                  <a:lnTo>
                    <a:pt x="639927" y="27863"/>
                  </a:lnTo>
                  <a:lnTo>
                    <a:pt x="658888" y="27863"/>
                  </a:lnTo>
                  <a:lnTo>
                    <a:pt x="658888" y="114"/>
                  </a:lnTo>
                  <a:close/>
                </a:path>
                <a:path w="1025525" h="238759">
                  <a:moveTo>
                    <a:pt x="751509" y="192227"/>
                  </a:moveTo>
                  <a:lnTo>
                    <a:pt x="731456" y="192227"/>
                  </a:lnTo>
                  <a:lnTo>
                    <a:pt x="731456" y="221907"/>
                  </a:lnTo>
                  <a:lnTo>
                    <a:pt x="751509" y="221907"/>
                  </a:lnTo>
                  <a:lnTo>
                    <a:pt x="751509" y="192227"/>
                  </a:lnTo>
                  <a:close/>
                </a:path>
                <a:path w="1025525" h="238759">
                  <a:moveTo>
                    <a:pt x="751509" y="176530"/>
                  </a:moveTo>
                  <a:lnTo>
                    <a:pt x="606120" y="176530"/>
                  </a:lnTo>
                  <a:lnTo>
                    <a:pt x="606120" y="149860"/>
                  </a:lnTo>
                  <a:lnTo>
                    <a:pt x="586054" y="149860"/>
                  </a:lnTo>
                  <a:lnTo>
                    <a:pt x="586054" y="176530"/>
                  </a:lnTo>
                  <a:lnTo>
                    <a:pt x="586054" y="191770"/>
                  </a:lnTo>
                  <a:lnTo>
                    <a:pt x="586054" y="222250"/>
                  </a:lnTo>
                  <a:lnTo>
                    <a:pt x="586054" y="238760"/>
                  </a:lnTo>
                  <a:lnTo>
                    <a:pt x="751509" y="238760"/>
                  </a:lnTo>
                  <a:lnTo>
                    <a:pt x="751509" y="222250"/>
                  </a:lnTo>
                  <a:lnTo>
                    <a:pt x="606120" y="222250"/>
                  </a:lnTo>
                  <a:lnTo>
                    <a:pt x="606120" y="191770"/>
                  </a:lnTo>
                  <a:lnTo>
                    <a:pt x="751509" y="191770"/>
                  </a:lnTo>
                  <a:lnTo>
                    <a:pt x="751509" y="176530"/>
                  </a:lnTo>
                  <a:close/>
                </a:path>
                <a:path w="1025525" h="238759">
                  <a:moveTo>
                    <a:pt x="751509" y="150177"/>
                  </a:moveTo>
                  <a:lnTo>
                    <a:pt x="731456" y="150177"/>
                  </a:lnTo>
                  <a:lnTo>
                    <a:pt x="731456" y="176288"/>
                  </a:lnTo>
                  <a:lnTo>
                    <a:pt x="751509" y="176288"/>
                  </a:lnTo>
                  <a:lnTo>
                    <a:pt x="751509" y="150177"/>
                  </a:lnTo>
                  <a:close/>
                </a:path>
                <a:path w="1025525" h="238759">
                  <a:moveTo>
                    <a:pt x="758659" y="27940"/>
                  </a:moveTo>
                  <a:lnTo>
                    <a:pt x="698195" y="27940"/>
                  </a:lnTo>
                  <a:lnTo>
                    <a:pt x="698195" y="0"/>
                  </a:lnTo>
                  <a:lnTo>
                    <a:pt x="679234" y="0"/>
                  </a:lnTo>
                  <a:lnTo>
                    <a:pt x="679234" y="27940"/>
                  </a:lnTo>
                  <a:lnTo>
                    <a:pt x="679234" y="43180"/>
                  </a:lnTo>
                  <a:lnTo>
                    <a:pt x="679234" y="71120"/>
                  </a:lnTo>
                  <a:lnTo>
                    <a:pt x="679234" y="87630"/>
                  </a:lnTo>
                  <a:lnTo>
                    <a:pt x="758659" y="87630"/>
                  </a:lnTo>
                  <a:lnTo>
                    <a:pt x="758659" y="71564"/>
                  </a:lnTo>
                  <a:lnTo>
                    <a:pt x="758659" y="71120"/>
                  </a:lnTo>
                  <a:lnTo>
                    <a:pt x="758659" y="43535"/>
                  </a:lnTo>
                  <a:lnTo>
                    <a:pt x="739419" y="43535"/>
                  </a:lnTo>
                  <a:lnTo>
                    <a:pt x="739419" y="71120"/>
                  </a:lnTo>
                  <a:lnTo>
                    <a:pt x="698195" y="71120"/>
                  </a:lnTo>
                  <a:lnTo>
                    <a:pt x="698195" y="43180"/>
                  </a:lnTo>
                  <a:lnTo>
                    <a:pt x="758659" y="43180"/>
                  </a:lnTo>
                  <a:lnTo>
                    <a:pt x="758659" y="27940"/>
                  </a:lnTo>
                  <a:close/>
                </a:path>
                <a:path w="1025525" h="238759">
                  <a:moveTo>
                    <a:pt x="758659" y="114"/>
                  </a:moveTo>
                  <a:lnTo>
                    <a:pt x="739419" y="114"/>
                  </a:lnTo>
                  <a:lnTo>
                    <a:pt x="739419" y="27863"/>
                  </a:lnTo>
                  <a:lnTo>
                    <a:pt x="758659" y="27863"/>
                  </a:lnTo>
                  <a:lnTo>
                    <a:pt x="758659" y="114"/>
                  </a:lnTo>
                  <a:close/>
                </a:path>
                <a:path w="1025525" h="238759">
                  <a:moveTo>
                    <a:pt x="780097" y="116636"/>
                  </a:moveTo>
                  <a:lnTo>
                    <a:pt x="678954" y="116636"/>
                  </a:lnTo>
                  <a:lnTo>
                    <a:pt x="678954" y="86410"/>
                  </a:lnTo>
                  <a:lnTo>
                    <a:pt x="659168" y="86410"/>
                  </a:lnTo>
                  <a:lnTo>
                    <a:pt x="659168" y="116636"/>
                  </a:lnTo>
                  <a:lnTo>
                    <a:pt x="557745" y="116636"/>
                  </a:lnTo>
                  <a:lnTo>
                    <a:pt x="557745" y="133134"/>
                  </a:lnTo>
                  <a:lnTo>
                    <a:pt x="780097" y="133134"/>
                  </a:lnTo>
                  <a:lnTo>
                    <a:pt x="780097" y="116636"/>
                  </a:lnTo>
                  <a:close/>
                </a:path>
                <a:path w="1025525" h="238759">
                  <a:moveTo>
                    <a:pt x="999147" y="71120"/>
                  </a:moveTo>
                  <a:lnTo>
                    <a:pt x="852652" y="71120"/>
                  </a:lnTo>
                  <a:lnTo>
                    <a:pt x="852652" y="5080"/>
                  </a:lnTo>
                  <a:lnTo>
                    <a:pt x="832599" y="5080"/>
                  </a:lnTo>
                  <a:lnTo>
                    <a:pt x="832599" y="71120"/>
                  </a:lnTo>
                  <a:lnTo>
                    <a:pt x="832599" y="87630"/>
                  </a:lnTo>
                  <a:lnTo>
                    <a:pt x="999147" y="87630"/>
                  </a:lnTo>
                  <a:lnTo>
                    <a:pt x="999147" y="71120"/>
                  </a:lnTo>
                  <a:close/>
                </a:path>
                <a:path w="1025525" h="238759">
                  <a:moveTo>
                    <a:pt x="1000798" y="219710"/>
                  </a:moveTo>
                  <a:lnTo>
                    <a:pt x="851281" y="219710"/>
                  </a:lnTo>
                  <a:lnTo>
                    <a:pt x="851281" y="163830"/>
                  </a:lnTo>
                  <a:lnTo>
                    <a:pt x="831215" y="163830"/>
                  </a:lnTo>
                  <a:lnTo>
                    <a:pt x="831215" y="219710"/>
                  </a:lnTo>
                  <a:lnTo>
                    <a:pt x="831215" y="236220"/>
                  </a:lnTo>
                  <a:lnTo>
                    <a:pt x="1000798" y="236220"/>
                  </a:lnTo>
                  <a:lnTo>
                    <a:pt x="1000798" y="219710"/>
                  </a:lnTo>
                  <a:close/>
                </a:path>
                <a:path w="1025525" h="238759">
                  <a:moveTo>
                    <a:pt x="1024978" y="121869"/>
                  </a:moveTo>
                  <a:lnTo>
                    <a:pt x="802081" y="121869"/>
                  </a:lnTo>
                  <a:lnTo>
                    <a:pt x="802081" y="138633"/>
                  </a:lnTo>
                  <a:lnTo>
                    <a:pt x="1024978" y="138633"/>
                  </a:lnTo>
                  <a:lnTo>
                    <a:pt x="1024978" y="12186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2616424" y="7986718"/>
              <a:ext cx="218775" cy="246260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3317735" y="1672449"/>
              <a:ext cx="10077450" cy="6544309"/>
            </a:xfrm>
            <a:custGeom>
              <a:avLst/>
              <a:gdLst/>
              <a:ahLst/>
              <a:cxnLst/>
              <a:rect l="l" t="t" r="r" b="b"/>
              <a:pathLst>
                <a:path w="10077450" h="6544309">
                  <a:moveTo>
                    <a:pt x="476707" y="481584"/>
                  </a:moveTo>
                  <a:lnTo>
                    <a:pt x="470395" y="443395"/>
                  </a:lnTo>
                  <a:lnTo>
                    <a:pt x="454393" y="419404"/>
                  </a:lnTo>
                  <a:lnTo>
                    <a:pt x="452716" y="416979"/>
                  </a:lnTo>
                  <a:lnTo>
                    <a:pt x="445389" y="408698"/>
                  </a:lnTo>
                  <a:lnTo>
                    <a:pt x="435876" y="401739"/>
                  </a:lnTo>
                  <a:lnTo>
                    <a:pt x="420319" y="392582"/>
                  </a:lnTo>
                  <a:lnTo>
                    <a:pt x="405993" y="384556"/>
                  </a:lnTo>
                  <a:lnTo>
                    <a:pt x="405993" y="481584"/>
                  </a:lnTo>
                  <a:lnTo>
                    <a:pt x="405498" y="496658"/>
                  </a:lnTo>
                  <a:lnTo>
                    <a:pt x="374294" y="524256"/>
                  </a:lnTo>
                  <a:lnTo>
                    <a:pt x="338328" y="539191"/>
                  </a:lnTo>
                  <a:lnTo>
                    <a:pt x="303542" y="541147"/>
                  </a:lnTo>
                  <a:lnTo>
                    <a:pt x="236778" y="541058"/>
                  </a:lnTo>
                  <a:lnTo>
                    <a:pt x="196037" y="534123"/>
                  </a:lnTo>
                  <a:lnTo>
                    <a:pt x="157975" y="513994"/>
                  </a:lnTo>
                  <a:lnTo>
                    <a:pt x="144475" y="481584"/>
                  </a:lnTo>
                  <a:lnTo>
                    <a:pt x="144957" y="465455"/>
                  </a:lnTo>
                  <a:lnTo>
                    <a:pt x="175564" y="436778"/>
                  </a:lnTo>
                  <a:lnTo>
                    <a:pt x="211607" y="421576"/>
                  </a:lnTo>
                  <a:lnTo>
                    <a:pt x="277368" y="419404"/>
                  </a:lnTo>
                  <a:lnTo>
                    <a:pt x="314172" y="419684"/>
                  </a:lnTo>
                  <a:lnTo>
                    <a:pt x="353060" y="426732"/>
                  </a:lnTo>
                  <a:lnTo>
                    <a:pt x="392099" y="447255"/>
                  </a:lnTo>
                  <a:lnTo>
                    <a:pt x="405993" y="481584"/>
                  </a:lnTo>
                  <a:lnTo>
                    <a:pt x="405993" y="384556"/>
                  </a:lnTo>
                  <a:lnTo>
                    <a:pt x="356920" y="369417"/>
                  </a:lnTo>
                  <a:lnTo>
                    <a:pt x="319239" y="362483"/>
                  </a:lnTo>
                  <a:lnTo>
                    <a:pt x="276758" y="361492"/>
                  </a:lnTo>
                  <a:lnTo>
                    <a:pt x="249034" y="361619"/>
                  </a:lnTo>
                  <a:lnTo>
                    <a:pt x="192328" y="369112"/>
                  </a:lnTo>
                  <a:lnTo>
                    <a:pt x="144233" y="383044"/>
                  </a:lnTo>
                  <a:lnTo>
                    <a:pt x="103327" y="408089"/>
                  </a:lnTo>
                  <a:lnTo>
                    <a:pt x="79184" y="442798"/>
                  </a:lnTo>
                  <a:lnTo>
                    <a:pt x="73152" y="481584"/>
                  </a:lnTo>
                  <a:lnTo>
                    <a:pt x="73380" y="499198"/>
                  </a:lnTo>
                  <a:lnTo>
                    <a:pt x="97624" y="546315"/>
                  </a:lnTo>
                  <a:lnTo>
                    <a:pt x="130759" y="569976"/>
                  </a:lnTo>
                  <a:lnTo>
                    <a:pt x="173278" y="587336"/>
                  </a:lnTo>
                  <a:lnTo>
                    <a:pt x="217728" y="595668"/>
                  </a:lnTo>
                  <a:lnTo>
                    <a:pt x="276758" y="598627"/>
                  </a:lnTo>
                  <a:lnTo>
                    <a:pt x="304469" y="598500"/>
                  </a:lnTo>
                  <a:lnTo>
                    <a:pt x="360883" y="590397"/>
                  </a:lnTo>
                  <a:lnTo>
                    <a:pt x="408279" y="575868"/>
                  </a:lnTo>
                  <a:lnTo>
                    <a:pt x="447789" y="550887"/>
                  </a:lnTo>
                  <a:lnTo>
                    <a:pt x="455612" y="541324"/>
                  </a:lnTo>
                  <a:lnTo>
                    <a:pt x="462991" y="530047"/>
                  </a:lnTo>
                  <a:lnTo>
                    <a:pt x="470916" y="517118"/>
                  </a:lnTo>
                  <a:lnTo>
                    <a:pt x="474992" y="507758"/>
                  </a:lnTo>
                  <a:lnTo>
                    <a:pt x="476491" y="497433"/>
                  </a:lnTo>
                  <a:lnTo>
                    <a:pt x="476707" y="481584"/>
                  </a:lnTo>
                  <a:close/>
                </a:path>
                <a:path w="10077450" h="6544309">
                  <a:moveTo>
                    <a:pt x="549249" y="273710"/>
                  </a:moveTo>
                  <a:lnTo>
                    <a:pt x="313944" y="273710"/>
                  </a:lnTo>
                  <a:lnTo>
                    <a:pt x="313944" y="212750"/>
                  </a:lnTo>
                  <a:lnTo>
                    <a:pt x="482193" y="212750"/>
                  </a:lnTo>
                  <a:lnTo>
                    <a:pt x="482193" y="156057"/>
                  </a:lnTo>
                  <a:lnTo>
                    <a:pt x="146913" y="156057"/>
                  </a:lnTo>
                  <a:lnTo>
                    <a:pt x="146913" y="0"/>
                  </a:lnTo>
                  <a:lnTo>
                    <a:pt x="77419" y="0"/>
                  </a:lnTo>
                  <a:lnTo>
                    <a:pt x="77419" y="176174"/>
                  </a:lnTo>
                  <a:lnTo>
                    <a:pt x="77597" y="186194"/>
                  </a:lnTo>
                  <a:lnTo>
                    <a:pt x="106311" y="212598"/>
                  </a:lnTo>
                  <a:lnTo>
                    <a:pt x="114604" y="212750"/>
                  </a:lnTo>
                  <a:lnTo>
                    <a:pt x="244449" y="212750"/>
                  </a:lnTo>
                  <a:lnTo>
                    <a:pt x="244449" y="273710"/>
                  </a:lnTo>
                  <a:lnTo>
                    <a:pt x="0" y="273710"/>
                  </a:lnTo>
                  <a:lnTo>
                    <a:pt x="0" y="331012"/>
                  </a:lnTo>
                  <a:lnTo>
                    <a:pt x="541934" y="331012"/>
                  </a:lnTo>
                  <a:lnTo>
                    <a:pt x="549249" y="323697"/>
                  </a:lnTo>
                  <a:lnTo>
                    <a:pt x="549249" y="273710"/>
                  </a:lnTo>
                  <a:close/>
                </a:path>
                <a:path w="10077450" h="6544309">
                  <a:moveTo>
                    <a:pt x="1116177" y="287121"/>
                  </a:moveTo>
                  <a:lnTo>
                    <a:pt x="1014984" y="287121"/>
                  </a:lnTo>
                  <a:lnTo>
                    <a:pt x="1017511" y="279133"/>
                  </a:lnTo>
                  <a:lnTo>
                    <a:pt x="1019213" y="273443"/>
                  </a:lnTo>
                  <a:lnTo>
                    <a:pt x="1028268" y="236054"/>
                  </a:lnTo>
                  <a:lnTo>
                    <a:pt x="1034491" y="194767"/>
                  </a:lnTo>
                  <a:lnTo>
                    <a:pt x="1036320" y="55473"/>
                  </a:lnTo>
                  <a:lnTo>
                    <a:pt x="1036142" y="46494"/>
                  </a:lnTo>
                  <a:lnTo>
                    <a:pt x="1008456" y="19062"/>
                  </a:lnTo>
                  <a:lnTo>
                    <a:pt x="999134" y="18897"/>
                  </a:lnTo>
                  <a:lnTo>
                    <a:pt x="635812" y="18897"/>
                  </a:lnTo>
                  <a:lnTo>
                    <a:pt x="635812" y="76809"/>
                  </a:lnTo>
                  <a:lnTo>
                    <a:pt x="966825" y="76809"/>
                  </a:lnTo>
                  <a:lnTo>
                    <a:pt x="966724" y="185585"/>
                  </a:lnTo>
                  <a:lnTo>
                    <a:pt x="961948" y="228295"/>
                  </a:lnTo>
                  <a:lnTo>
                    <a:pt x="954062" y="271462"/>
                  </a:lnTo>
                  <a:lnTo>
                    <a:pt x="949756" y="287121"/>
                  </a:lnTo>
                  <a:lnTo>
                    <a:pt x="567537" y="287121"/>
                  </a:lnTo>
                  <a:lnTo>
                    <a:pt x="567537" y="345643"/>
                  </a:lnTo>
                  <a:lnTo>
                    <a:pt x="801014" y="345643"/>
                  </a:lnTo>
                  <a:lnTo>
                    <a:pt x="801014" y="587044"/>
                  </a:lnTo>
                  <a:lnTo>
                    <a:pt x="863193" y="587044"/>
                  </a:lnTo>
                  <a:lnTo>
                    <a:pt x="870508" y="579729"/>
                  </a:lnTo>
                  <a:lnTo>
                    <a:pt x="870508" y="345643"/>
                  </a:lnTo>
                  <a:lnTo>
                    <a:pt x="1108862" y="345643"/>
                  </a:lnTo>
                  <a:lnTo>
                    <a:pt x="1116177" y="338328"/>
                  </a:lnTo>
                  <a:lnTo>
                    <a:pt x="1116177" y="287121"/>
                  </a:lnTo>
                  <a:close/>
                </a:path>
                <a:path w="10077450" h="6544309">
                  <a:moveTo>
                    <a:pt x="1612392" y="14020"/>
                  </a:moveTo>
                  <a:lnTo>
                    <a:pt x="1543507" y="14020"/>
                  </a:lnTo>
                  <a:lnTo>
                    <a:pt x="1543507" y="89001"/>
                  </a:lnTo>
                  <a:lnTo>
                    <a:pt x="1543507" y="147523"/>
                  </a:lnTo>
                  <a:lnTo>
                    <a:pt x="1543507" y="227990"/>
                  </a:lnTo>
                  <a:lnTo>
                    <a:pt x="1274064" y="227990"/>
                  </a:lnTo>
                  <a:lnTo>
                    <a:pt x="1274064" y="147523"/>
                  </a:lnTo>
                  <a:lnTo>
                    <a:pt x="1543507" y="147523"/>
                  </a:lnTo>
                  <a:lnTo>
                    <a:pt x="1543507" y="89001"/>
                  </a:lnTo>
                  <a:lnTo>
                    <a:pt x="1274064" y="89001"/>
                  </a:lnTo>
                  <a:lnTo>
                    <a:pt x="1274064" y="14020"/>
                  </a:lnTo>
                  <a:lnTo>
                    <a:pt x="1205788" y="14020"/>
                  </a:lnTo>
                  <a:lnTo>
                    <a:pt x="1205788" y="248107"/>
                  </a:lnTo>
                  <a:lnTo>
                    <a:pt x="1205941" y="257086"/>
                  </a:lnTo>
                  <a:lnTo>
                    <a:pt x="1233297" y="284518"/>
                  </a:lnTo>
                  <a:lnTo>
                    <a:pt x="1242974" y="284683"/>
                  </a:lnTo>
                  <a:lnTo>
                    <a:pt x="1575206" y="284683"/>
                  </a:lnTo>
                  <a:lnTo>
                    <a:pt x="1611020" y="263271"/>
                  </a:lnTo>
                  <a:lnTo>
                    <a:pt x="1612392" y="248107"/>
                  </a:lnTo>
                  <a:lnTo>
                    <a:pt x="1612392" y="227990"/>
                  </a:lnTo>
                  <a:lnTo>
                    <a:pt x="1612392" y="147523"/>
                  </a:lnTo>
                  <a:lnTo>
                    <a:pt x="1612392" y="89001"/>
                  </a:lnTo>
                  <a:lnTo>
                    <a:pt x="1612392" y="14020"/>
                  </a:lnTo>
                  <a:close/>
                </a:path>
                <a:path w="10077450" h="6544309">
                  <a:moveTo>
                    <a:pt x="1683105" y="349300"/>
                  </a:moveTo>
                  <a:lnTo>
                    <a:pt x="1134465" y="349300"/>
                  </a:lnTo>
                  <a:lnTo>
                    <a:pt x="1134465" y="407212"/>
                  </a:lnTo>
                  <a:lnTo>
                    <a:pt x="1374648" y="407212"/>
                  </a:lnTo>
                  <a:lnTo>
                    <a:pt x="1374648" y="586435"/>
                  </a:lnTo>
                  <a:lnTo>
                    <a:pt x="1436827" y="586435"/>
                  </a:lnTo>
                  <a:lnTo>
                    <a:pt x="1444142" y="579120"/>
                  </a:lnTo>
                  <a:lnTo>
                    <a:pt x="1444142" y="407212"/>
                  </a:lnTo>
                  <a:lnTo>
                    <a:pt x="1675790" y="407212"/>
                  </a:lnTo>
                  <a:lnTo>
                    <a:pt x="1683105" y="399897"/>
                  </a:lnTo>
                  <a:lnTo>
                    <a:pt x="1683105" y="349300"/>
                  </a:lnTo>
                  <a:close/>
                </a:path>
                <a:path w="10077450" h="6544309">
                  <a:moveTo>
                    <a:pt x="9264980" y="2340140"/>
                  </a:moveTo>
                  <a:lnTo>
                    <a:pt x="9249969" y="2298293"/>
                  </a:lnTo>
                  <a:lnTo>
                    <a:pt x="9217393" y="2274836"/>
                  </a:lnTo>
                  <a:lnTo>
                    <a:pt x="9217393" y="2340140"/>
                  </a:lnTo>
                  <a:lnTo>
                    <a:pt x="9217050" y="2350287"/>
                  </a:lnTo>
                  <a:lnTo>
                    <a:pt x="9183027" y="2375509"/>
                  </a:lnTo>
                  <a:lnTo>
                    <a:pt x="9148432" y="2380234"/>
                  </a:lnTo>
                  <a:lnTo>
                    <a:pt x="9103512" y="2380170"/>
                  </a:lnTo>
                  <a:lnTo>
                    <a:pt x="9062923" y="2368867"/>
                  </a:lnTo>
                  <a:lnTo>
                    <a:pt x="9041384" y="2340140"/>
                  </a:lnTo>
                  <a:lnTo>
                    <a:pt x="9041714" y="2329294"/>
                  </a:lnTo>
                  <a:lnTo>
                    <a:pt x="9075141" y="2303234"/>
                  </a:lnTo>
                  <a:lnTo>
                    <a:pt x="9130817" y="2298293"/>
                  </a:lnTo>
                  <a:lnTo>
                    <a:pt x="9155595" y="2298484"/>
                  </a:lnTo>
                  <a:lnTo>
                    <a:pt x="9195232" y="2309990"/>
                  </a:lnTo>
                  <a:lnTo>
                    <a:pt x="9217393" y="2340140"/>
                  </a:lnTo>
                  <a:lnTo>
                    <a:pt x="9217393" y="2274836"/>
                  </a:lnTo>
                  <a:lnTo>
                    <a:pt x="9169552" y="2261578"/>
                  </a:lnTo>
                  <a:lnTo>
                    <a:pt x="9130411" y="2259317"/>
                  </a:lnTo>
                  <a:lnTo>
                    <a:pt x="9111755" y="2259406"/>
                  </a:lnTo>
                  <a:lnTo>
                    <a:pt x="9073591" y="2264448"/>
                  </a:lnTo>
                  <a:lnTo>
                    <a:pt x="9030513" y="2279840"/>
                  </a:lnTo>
                  <a:lnTo>
                    <a:pt x="8997442" y="2314041"/>
                  </a:lnTo>
                  <a:lnTo>
                    <a:pt x="8993378" y="2340140"/>
                  </a:lnTo>
                  <a:lnTo>
                    <a:pt x="8993543" y="2352002"/>
                  </a:lnTo>
                  <a:lnTo>
                    <a:pt x="9014892" y="2389174"/>
                  </a:lnTo>
                  <a:lnTo>
                    <a:pt x="9051277" y="2408834"/>
                  </a:lnTo>
                  <a:lnTo>
                    <a:pt x="9090685" y="2416924"/>
                  </a:lnTo>
                  <a:lnTo>
                    <a:pt x="9130411" y="2418918"/>
                  </a:lnTo>
                  <a:lnTo>
                    <a:pt x="9149067" y="2418829"/>
                  </a:lnTo>
                  <a:lnTo>
                    <a:pt x="9187028" y="2413381"/>
                  </a:lnTo>
                  <a:lnTo>
                    <a:pt x="9229280" y="2397582"/>
                  </a:lnTo>
                  <a:lnTo>
                    <a:pt x="9261081" y="2364054"/>
                  </a:lnTo>
                  <a:lnTo>
                    <a:pt x="9264840" y="2350808"/>
                  </a:lnTo>
                  <a:lnTo>
                    <a:pt x="9264980" y="2340140"/>
                  </a:lnTo>
                  <a:close/>
                </a:path>
                <a:path w="10077450" h="6544309">
                  <a:moveTo>
                    <a:pt x="9313799" y="2200237"/>
                  </a:moveTo>
                  <a:lnTo>
                    <a:pt x="9155443" y="2200237"/>
                  </a:lnTo>
                  <a:lnTo>
                    <a:pt x="9155443" y="2159216"/>
                  </a:lnTo>
                  <a:lnTo>
                    <a:pt x="9268676" y="2159216"/>
                  </a:lnTo>
                  <a:lnTo>
                    <a:pt x="9268676" y="2121065"/>
                  </a:lnTo>
                  <a:lnTo>
                    <a:pt x="9043022" y="2121065"/>
                  </a:lnTo>
                  <a:lnTo>
                    <a:pt x="9043022" y="2016036"/>
                  </a:lnTo>
                  <a:lnTo>
                    <a:pt x="8996248" y="2016036"/>
                  </a:lnTo>
                  <a:lnTo>
                    <a:pt x="8996248" y="2146084"/>
                  </a:lnTo>
                  <a:lnTo>
                    <a:pt x="9011844" y="2159216"/>
                  </a:lnTo>
                  <a:lnTo>
                    <a:pt x="9108669" y="2159216"/>
                  </a:lnTo>
                  <a:lnTo>
                    <a:pt x="9108669" y="2200237"/>
                  </a:lnTo>
                  <a:lnTo>
                    <a:pt x="8944153" y="2200237"/>
                  </a:lnTo>
                  <a:lnTo>
                    <a:pt x="8944153" y="2238806"/>
                  </a:lnTo>
                  <a:lnTo>
                    <a:pt x="9308871" y="2238806"/>
                  </a:lnTo>
                  <a:lnTo>
                    <a:pt x="9313799" y="2233879"/>
                  </a:lnTo>
                  <a:lnTo>
                    <a:pt x="9313799" y="2200237"/>
                  </a:lnTo>
                  <a:close/>
                </a:path>
                <a:path w="10077450" h="6544309">
                  <a:moveTo>
                    <a:pt x="9571609" y="6515189"/>
                  </a:moveTo>
                  <a:lnTo>
                    <a:pt x="9563913" y="6508039"/>
                  </a:lnTo>
                  <a:lnTo>
                    <a:pt x="9545498" y="6508039"/>
                  </a:lnTo>
                  <a:lnTo>
                    <a:pt x="9537802" y="6515189"/>
                  </a:lnTo>
                  <a:lnTo>
                    <a:pt x="9537802" y="6536626"/>
                  </a:lnTo>
                  <a:lnTo>
                    <a:pt x="9545498" y="6543764"/>
                  </a:lnTo>
                  <a:lnTo>
                    <a:pt x="9554566" y="6543764"/>
                  </a:lnTo>
                  <a:lnTo>
                    <a:pt x="9563913" y="6543764"/>
                  </a:lnTo>
                  <a:lnTo>
                    <a:pt x="9571609" y="6536626"/>
                  </a:lnTo>
                  <a:lnTo>
                    <a:pt x="9571609" y="6515189"/>
                  </a:lnTo>
                  <a:close/>
                </a:path>
                <a:path w="10077450" h="6544309">
                  <a:moveTo>
                    <a:pt x="9695358" y="2209266"/>
                  </a:moveTo>
                  <a:lnTo>
                    <a:pt x="9627248" y="2209266"/>
                  </a:lnTo>
                  <a:lnTo>
                    <a:pt x="9630118" y="2200237"/>
                  </a:lnTo>
                  <a:lnTo>
                    <a:pt x="9635452" y="2179320"/>
                  </a:lnTo>
                  <a:lnTo>
                    <a:pt x="9639148" y="2157577"/>
                  </a:lnTo>
                  <a:lnTo>
                    <a:pt x="9641611" y="2136648"/>
                  </a:lnTo>
                  <a:lnTo>
                    <a:pt x="9641611" y="2043112"/>
                  </a:lnTo>
                  <a:lnTo>
                    <a:pt x="9627248" y="2028748"/>
                  </a:lnTo>
                  <a:lnTo>
                    <a:pt x="9372054" y="2028748"/>
                  </a:lnTo>
                  <a:lnTo>
                    <a:pt x="9372054" y="2067725"/>
                  </a:lnTo>
                  <a:lnTo>
                    <a:pt x="9594837" y="2067725"/>
                  </a:lnTo>
                  <a:lnTo>
                    <a:pt x="9594786" y="2140623"/>
                  </a:lnTo>
                  <a:lnTo>
                    <a:pt x="9589579" y="2182647"/>
                  </a:lnTo>
                  <a:lnTo>
                    <a:pt x="9583344" y="2209266"/>
                  </a:lnTo>
                  <a:lnTo>
                    <a:pt x="9326105" y="2209266"/>
                  </a:lnTo>
                  <a:lnTo>
                    <a:pt x="9326105" y="2248649"/>
                  </a:lnTo>
                  <a:lnTo>
                    <a:pt x="9483242" y="2248649"/>
                  </a:lnTo>
                  <a:lnTo>
                    <a:pt x="9483242" y="2411120"/>
                  </a:lnTo>
                  <a:lnTo>
                    <a:pt x="9525089" y="2411120"/>
                  </a:lnTo>
                  <a:lnTo>
                    <a:pt x="9530016" y="2406192"/>
                  </a:lnTo>
                  <a:lnTo>
                    <a:pt x="9530016" y="2248649"/>
                  </a:lnTo>
                  <a:lnTo>
                    <a:pt x="9690430" y="2248649"/>
                  </a:lnTo>
                  <a:lnTo>
                    <a:pt x="9695358" y="2243734"/>
                  </a:lnTo>
                  <a:lnTo>
                    <a:pt x="9695358" y="2209266"/>
                  </a:lnTo>
                  <a:close/>
                </a:path>
                <a:path w="10077450" h="6544309">
                  <a:moveTo>
                    <a:pt x="10029317" y="2025472"/>
                  </a:moveTo>
                  <a:lnTo>
                    <a:pt x="9982949" y="2025472"/>
                  </a:lnTo>
                  <a:lnTo>
                    <a:pt x="9982949" y="2075929"/>
                  </a:lnTo>
                  <a:lnTo>
                    <a:pt x="9982949" y="2115312"/>
                  </a:lnTo>
                  <a:lnTo>
                    <a:pt x="9982949" y="2169477"/>
                  </a:lnTo>
                  <a:lnTo>
                    <a:pt x="9801606" y="2169477"/>
                  </a:lnTo>
                  <a:lnTo>
                    <a:pt x="9801606" y="2115312"/>
                  </a:lnTo>
                  <a:lnTo>
                    <a:pt x="9982949" y="2115312"/>
                  </a:lnTo>
                  <a:lnTo>
                    <a:pt x="9982949" y="2075929"/>
                  </a:lnTo>
                  <a:lnTo>
                    <a:pt x="9801606" y="2075929"/>
                  </a:lnTo>
                  <a:lnTo>
                    <a:pt x="9801606" y="2025472"/>
                  </a:lnTo>
                  <a:lnTo>
                    <a:pt x="9755657" y="2025472"/>
                  </a:lnTo>
                  <a:lnTo>
                    <a:pt x="9755657" y="2193264"/>
                  </a:lnTo>
                  <a:lnTo>
                    <a:pt x="9769615" y="2207628"/>
                  </a:lnTo>
                  <a:lnTo>
                    <a:pt x="10014547" y="2207628"/>
                  </a:lnTo>
                  <a:lnTo>
                    <a:pt x="10029317" y="2193683"/>
                  </a:lnTo>
                  <a:lnTo>
                    <a:pt x="10029317" y="2169477"/>
                  </a:lnTo>
                  <a:lnTo>
                    <a:pt x="10029317" y="2115312"/>
                  </a:lnTo>
                  <a:lnTo>
                    <a:pt x="10029317" y="2075929"/>
                  </a:lnTo>
                  <a:lnTo>
                    <a:pt x="10029317" y="2025472"/>
                  </a:lnTo>
                  <a:close/>
                </a:path>
                <a:path w="10077450" h="6544309">
                  <a:moveTo>
                    <a:pt x="10076904" y="2251113"/>
                  </a:moveTo>
                  <a:lnTo>
                    <a:pt x="9707664" y="2251113"/>
                  </a:lnTo>
                  <a:lnTo>
                    <a:pt x="9707664" y="2290089"/>
                  </a:lnTo>
                  <a:lnTo>
                    <a:pt x="9869310" y="2290089"/>
                  </a:lnTo>
                  <a:lnTo>
                    <a:pt x="9869310" y="2410714"/>
                  </a:lnTo>
                  <a:lnTo>
                    <a:pt x="9911156" y="2410714"/>
                  </a:lnTo>
                  <a:lnTo>
                    <a:pt x="9916084" y="2405786"/>
                  </a:lnTo>
                  <a:lnTo>
                    <a:pt x="9916084" y="2290089"/>
                  </a:lnTo>
                  <a:lnTo>
                    <a:pt x="10071976" y="2290089"/>
                  </a:lnTo>
                  <a:lnTo>
                    <a:pt x="10076904" y="2285174"/>
                  </a:lnTo>
                  <a:lnTo>
                    <a:pt x="10076904" y="225111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61947" y="1748268"/>
              <a:ext cx="579120" cy="408940"/>
            </a:xfrm>
            <a:custGeom>
              <a:avLst/>
              <a:gdLst/>
              <a:ahLst/>
              <a:cxnLst/>
              <a:rect l="l" t="t" r="r" b="b"/>
              <a:pathLst>
                <a:path w="579119" h="408939">
                  <a:moveTo>
                    <a:pt x="279311" y="171208"/>
                  </a:moveTo>
                  <a:lnTo>
                    <a:pt x="275767" y="120954"/>
                  </a:lnTo>
                  <a:lnTo>
                    <a:pt x="265734" y="82283"/>
                  </a:lnTo>
                  <a:lnTo>
                    <a:pt x="245071" y="46443"/>
                  </a:lnTo>
                  <a:lnTo>
                    <a:pt x="216662" y="19469"/>
                  </a:lnTo>
                  <a:lnTo>
                    <a:pt x="214134" y="18338"/>
                  </a:lnTo>
                  <a:lnTo>
                    <a:pt x="214134" y="253885"/>
                  </a:lnTo>
                  <a:lnTo>
                    <a:pt x="213791" y="263766"/>
                  </a:lnTo>
                  <a:lnTo>
                    <a:pt x="207276" y="305612"/>
                  </a:lnTo>
                  <a:lnTo>
                    <a:pt x="185826" y="340055"/>
                  </a:lnTo>
                  <a:lnTo>
                    <a:pt x="142760" y="353631"/>
                  </a:lnTo>
                  <a:lnTo>
                    <a:pt x="130251" y="353504"/>
                  </a:lnTo>
                  <a:lnTo>
                    <a:pt x="92773" y="336346"/>
                  </a:lnTo>
                  <a:lnTo>
                    <a:pt x="72161" y="298094"/>
                  </a:lnTo>
                  <a:lnTo>
                    <a:pt x="65608" y="253885"/>
                  </a:lnTo>
                  <a:lnTo>
                    <a:pt x="65633" y="160108"/>
                  </a:lnTo>
                  <a:lnTo>
                    <a:pt x="67627" y="119748"/>
                  </a:lnTo>
                  <a:lnTo>
                    <a:pt x="92430" y="69443"/>
                  </a:lnTo>
                  <a:lnTo>
                    <a:pt x="138417" y="56819"/>
                  </a:lnTo>
                  <a:lnTo>
                    <a:pt x="151472" y="56946"/>
                  </a:lnTo>
                  <a:lnTo>
                    <a:pt x="188849" y="72656"/>
                  </a:lnTo>
                  <a:lnTo>
                    <a:pt x="208330" y="109474"/>
                  </a:lnTo>
                  <a:lnTo>
                    <a:pt x="214122" y="154686"/>
                  </a:lnTo>
                  <a:lnTo>
                    <a:pt x="214134" y="253885"/>
                  </a:lnTo>
                  <a:lnTo>
                    <a:pt x="214134" y="18338"/>
                  </a:lnTo>
                  <a:lnTo>
                    <a:pt x="172834" y="2286"/>
                  </a:lnTo>
                  <a:lnTo>
                    <a:pt x="136969" y="838"/>
                  </a:lnTo>
                  <a:lnTo>
                    <a:pt x="114795" y="1041"/>
                  </a:lnTo>
                  <a:lnTo>
                    <a:pt x="73025" y="13627"/>
                  </a:lnTo>
                  <a:lnTo>
                    <a:pt x="40309" y="35382"/>
                  </a:lnTo>
                  <a:lnTo>
                    <a:pt x="15494" y="70764"/>
                  </a:lnTo>
                  <a:lnTo>
                    <a:pt x="2959" y="116052"/>
                  </a:lnTo>
                  <a:lnTo>
                    <a:pt x="0" y="144056"/>
                  </a:lnTo>
                  <a:lnTo>
                    <a:pt x="50" y="268236"/>
                  </a:lnTo>
                  <a:lnTo>
                    <a:pt x="8839" y="313817"/>
                  </a:lnTo>
                  <a:lnTo>
                    <a:pt x="24955" y="352361"/>
                  </a:lnTo>
                  <a:lnTo>
                    <a:pt x="53594" y="384759"/>
                  </a:lnTo>
                  <a:lnTo>
                    <a:pt x="94170" y="403860"/>
                  </a:lnTo>
                  <a:lnTo>
                    <a:pt x="138899" y="408647"/>
                  </a:lnTo>
                  <a:lnTo>
                    <a:pt x="161353" y="408457"/>
                  </a:lnTo>
                  <a:lnTo>
                    <a:pt x="203809" y="397065"/>
                  </a:lnTo>
                  <a:lnTo>
                    <a:pt x="237197" y="376605"/>
                  </a:lnTo>
                  <a:lnTo>
                    <a:pt x="262775" y="341376"/>
                  </a:lnTo>
                  <a:lnTo>
                    <a:pt x="276072" y="293573"/>
                  </a:lnTo>
                  <a:lnTo>
                    <a:pt x="279209" y="265633"/>
                  </a:lnTo>
                  <a:lnTo>
                    <a:pt x="279311" y="171208"/>
                  </a:lnTo>
                  <a:close/>
                </a:path>
                <a:path w="579119" h="408939">
                  <a:moveTo>
                    <a:pt x="578954" y="257543"/>
                  </a:moveTo>
                  <a:lnTo>
                    <a:pt x="566877" y="220014"/>
                  </a:lnTo>
                  <a:lnTo>
                    <a:pt x="536562" y="187134"/>
                  </a:lnTo>
                  <a:lnTo>
                    <a:pt x="526910" y="181825"/>
                  </a:lnTo>
                  <a:lnTo>
                    <a:pt x="535114" y="176517"/>
                  </a:lnTo>
                  <a:lnTo>
                    <a:pt x="550557" y="161074"/>
                  </a:lnTo>
                  <a:lnTo>
                    <a:pt x="562140" y="143217"/>
                  </a:lnTo>
                  <a:lnTo>
                    <a:pt x="569379" y="122948"/>
                  </a:lnTo>
                  <a:lnTo>
                    <a:pt x="569290" y="85788"/>
                  </a:lnTo>
                  <a:lnTo>
                    <a:pt x="569226" y="79679"/>
                  </a:lnTo>
                  <a:lnTo>
                    <a:pt x="568172" y="70307"/>
                  </a:lnTo>
                  <a:lnTo>
                    <a:pt x="565302" y="62331"/>
                  </a:lnTo>
                  <a:lnTo>
                    <a:pt x="561378" y="54889"/>
                  </a:lnTo>
                  <a:lnTo>
                    <a:pt x="559727" y="51752"/>
                  </a:lnTo>
                  <a:lnTo>
                    <a:pt x="533184" y="23037"/>
                  </a:lnTo>
                  <a:lnTo>
                    <a:pt x="493128" y="6629"/>
                  </a:lnTo>
                  <a:lnTo>
                    <a:pt x="442937" y="355"/>
                  </a:lnTo>
                  <a:lnTo>
                    <a:pt x="427672" y="0"/>
                  </a:lnTo>
                  <a:lnTo>
                    <a:pt x="421830" y="88"/>
                  </a:lnTo>
                  <a:lnTo>
                    <a:pt x="377190" y="3937"/>
                  </a:lnTo>
                  <a:lnTo>
                    <a:pt x="335648" y="12280"/>
                  </a:lnTo>
                  <a:lnTo>
                    <a:pt x="325666" y="14833"/>
                  </a:lnTo>
                  <a:lnTo>
                    <a:pt x="325666" y="71793"/>
                  </a:lnTo>
                  <a:lnTo>
                    <a:pt x="343522" y="67500"/>
                  </a:lnTo>
                  <a:lnTo>
                    <a:pt x="370586" y="61582"/>
                  </a:lnTo>
                  <a:lnTo>
                    <a:pt x="412229" y="55232"/>
                  </a:lnTo>
                  <a:lnTo>
                    <a:pt x="427977" y="54889"/>
                  </a:lnTo>
                  <a:lnTo>
                    <a:pt x="435444" y="54927"/>
                  </a:lnTo>
                  <a:lnTo>
                    <a:pt x="489750" y="69367"/>
                  </a:lnTo>
                  <a:lnTo>
                    <a:pt x="504228" y="85788"/>
                  </a:lnTo>
                  <a:lnTo>
                    <a:pt x="504228" y="121500"/>
                  </a:lnTo>
                  <a:lnTo>
                    <a:pt x="472376" y="152387"/>
                  </a:lnTo>
                  <a:lnTo>
                    <a:pt x="344487" y="158178"/>
                  </a:lnTo>
                  <a:lnTo>
                    <a:pt x="344487" y="216090"/>
                  </a:lnTo>
                  <a:lnTo>
                    <a:pt x="431355" y="216090"/>
                  </a:lnTo>
                  <a:lnTo>
                    <a:pt x="441921" y="216141"/>
                  </a:lnTo>
                  <a:lnTo>
                    <a:pt x="479552" y="223266"/>
                  </a:lnTo>
                  <a:lnTo>
                    <a:pt x="514845" y="256146"/>
                  </a:lnTo>
                  <a:lnTo>
                    <a:pt x="514718" y="294284"/>
                  </a:lnTo>
                  <a:lnTo>
                    <a:pt x="493750" y="327164"/>
                  </a:lnTo>
                  <a:lnTo>
                    <a:pt x="458139" y="342531"/>
                  </a:lnTo>
                  <a:lnTo>
                    <a:pt x="433400" y="345871"/>
                  </a:lnTo>
                  <a:lnTo>
                    <a:pt x="414147" y="345859"/>
                  </a:lnTo>
                  <a:lnTo>
                    <a:pt x="374218" y="341274"/>
                  </a:lnTo>
                  <a:lnTo>
                    <a:pt x="334708" y="331724"/>
                  </a:lnTo>
                  <a:lnTo>
                    <a:pt x="319874" y="326123"/>
                  </a:lnTo>
                  <a:lnTo>
                    <a:pt x="319874" y="385965"/>
                  </a:lnTo>
                  <a:lnTo>
                    <a:pt x="363855" y="397129"/>
                  </a:lnTo>
                  <a:lnTo>
                    <a:pt x="409244" y="403491"/>
                  </a:lnTo>
                  <a:lnTo>
                    <a:pt x="429425" y="403821"/>
                  </a:lnTo>
                  <a:lnTo>
                    <a:pt x="445744" y="403720"/>
                  </a:lnTo>
                  <a:lnTo>
                    <a:pt x="483717" y="397548"/>
                  </a:lnTo>
                  <a:lnTo>
                    <a:pt x="531736" y="377520"/>
                  </a:lnTo>
                  <a:lnTo>
                    <a:pt x="563270" y="345909"/>
                  </a:lnTo>
                  <a:lnTo>
                    <a:pt x="578789" y="305650"/>
                  </a:lnTo>
                  <a:lnTo>
                    <a:pt x="578878" y="300418"/>
                  </a:lnTo>
                  <a:lnTo>
                    <a:pt x="578954" y="2575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454424" y="8924687"/>
              <a:ext cx="341101" cy="182686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873657" y="8923669"/>
              <a:ext cx="333253" cy="183994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2242953" y="9018864"/>
              <a:ext cx="65405" cy="16510"/>
            </a:xfrm>
            <a:custGeom>
              <a:avLst/>
              <a:gdLst/>
              <a:ahLst/>
              <a:cxnLst/>
              <a:rect l="l" t="t" r="r" b="b"/>
              <a:pathLst>
                <a:path w="65405" h="16509">
                  <a:moveTo>
                    <a:pt x="65255" y="16277"/>
                  </a:moveTo>
                  <a:lnTo>
                    <a:pt x="0" y="16277"/>
                  </a:lnTo>
                  <a:lnTo>
                    <a:pt x="0" y="0"/>
                  </a:lnTo>
                  <a:lnTo>
                    <a:pt x="65255" y="0"/>
                  </a:lnTo>
                  <a:lnTo>
                    <a:pt x="65255" y="16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335241" y="8977588"/>
              <a:ext cx="88945" cy="113070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2448893" y="8937040"/>
              <a:ext cx="25400" cy="153670"/>
            </a:xfrm>
            <a:custGeom>
              <a:avLst/>
              <a:gdLst/>
              <a:ahLst/>
              <a:cxnLst/>
              <a:rect l="l" t="t" r="r" b="b"/>
              <a:pathLst>
                <a:path w="25400" h="153670">
                  <a:moveTo>
                    <a:pt x="19184" y="23544"/>
                  </a:moveTo>
                  <a:lnTo>
                    <a:pt x="5668" y="23544"/>
                  </a:lnTo>
                  <a:lnTo>
                    <a:pt x="0" y="18312"/>
                  </a:lnTo>
                  <a:lnTo>
                    <a:pt x="0" y="5232"/>
                  </a:lnTo>
                  <a:lnTo>
                    <a:pt x="5668" y="0"/>
                  </a:lnTo>
                  <a:lnTo>
                    <a:pt x="19184" y="0"/>
                  </a:lnTo>
                  <a:lnTo>
                    <a:pt x="24852" y="5232"/>
                  </a:lnTo>
                  <a:lnTo>
                    <a:pt x="24852" y="18312"/>
                  </a:lnTo>
                  <a:lnTo>
                    <a:pt x="19184" y="23544"/>
                  </a:lnTo>
                  <a:close/>
                </a:path>
                <a:path w="25400" h="153670">
                  <a:moveTo>
                    <a:pt x="21218" y="153619"/>
                  </a:moveTo>
                  <a:lnTo>
                    <a:pt x="3488" y="153619"/>
                  </a:lnTo>
                  <a:lnTo>
                    <a:pt x="3488" y="42001"/>
                  </a:lnTo>
                  <a:lnTo>
                    <a:pt x="21218" y="42001"/>
                  </a:lnTo>
                  <a:lnTo>
                    <a:pt x="21218" y="1536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498307" y="8941836"/>
              <a:ext cx="301861" cy="151439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828363" y="8977588"/>
              <a:ext cx="88945" cy="113070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940271" y="8977588"/>
              <a:ext cx="86619" cy="115396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049854" y="8977588"/>
              <a:ext cx="218293" cy="154927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291111" y="8952301"/>
              <a:ext cx="226432" cy="1406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1125" y="2918555"/>
              <a:ext cx="7122318" cy="585070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063112" y="3103478"/>
              <a:ext cx="7533640" cy="1585595"/>
            </a:xfrm>
            <a:custGeom>
              <a:avLst/>
              <a:gdLst/>
              <a:ahLst/>
              <a:cxnLst/>
              <a:rect l="l" t="t" r="r" b="b"/>
              <a:pathLst>
                <a:path w="7533640" h="1585595">
                  <a:moveTo>
                    <a:pt x="539711" y="1585164"/>
                  </a:moveTo>
                  <a:lnTo>
                    <a:pt x="224014" y="1585164"/>
                  </a:lnTo>
                  <a:lnTo>
                    <a:pt x="0" y="1361149"/>
                  </a:lnTo>
                  <a:lnTo>
                    <a:pt x="0" y="0"/>
                  </a:lnTo>
                  <a:lnTo>
                    <a:pt x="539711" y="0"/>
                  </a:lnTo>
                  <a:lnTo>
                    <a:pt x="539711" y="1585164"/>
                  </a:lnTo>
                  <a:close/>
                </a:path>
                <a:path w="7533640" h="1585595">
                  <a:moveTo>
                    <a:pt x="7012854" y="1585396"/>
                  </a:moveTo>
                  <a:lnTo>
                    <a:pt x="539711" y="1585396"/>
                  </a:lnTo>
                  <a:lnTo>
                    <a:pt x="539711" y="0"/>
                  </a:lnTo>
                  <a:lnTo>
                    <a:pt x="563251" y="0"/>
                  </a:lnTo>
                  <a:lnTo>
                    <a:pt x="563251" y="1585164"/>
                  </a:lnTo>
                  <a:lnTo>
                    <a:pt x="7012854" y="1585164"/>
                  </a:lnTo>
                  <a:lnTo>
                    <a:pt x="7012854" y="1585396"/>
                  </a:lnTo>
                  <a:close/>
                </a:path>
                <a:path w="7533640" h="1585595">
                  <a:moveTo>
                    <a:pt x="7012854" y="1585164"/>
                  </a:moveTo>
                  <a:lnTo>
                    <a:pt x="563251" y="1585164"/>
                  </a:lnTo>
                  <a:lnTo>
                    <a:pt x="563251" y="0"/>
                  </a:lnTo>
                  <a:lnTo>
                    <a:pt x="7012854" y="0"/>
                  </a:lnTo>
                  <a:lnTo>
                    <a:pt x="7012854" y="1585164"/>
                  </a:lnTo>
                  <a:close/>
                </a:path>
                <a:path w="7533640" h="1585595">
                  <a:moveTo>
                    <a:pt x="7035902" y="1585396"/>
                  </a:moveTo>
                  <a:lnTo>
                    <a:pt x="7012854" y="1585396"/>
                  </a:lnTo>
                  <a:lnTo>
                    <a:pt x="7012854" y="0"/>
                  </a:lnTo>
                  <a:lnTo>
                    <a:pt x="7035902" y="0"/>
                  </a:lnTo>
                  <a:lnTo>
                    <a:pt x="7035902" y="1585396"/>
                  </a:lnTo>
                  <a:close/>
                </a:path>
                <a:path w="7533640" h="1585595">
                  <a:moveTo>
                    <a:pt x="7532779" y="1585396"/>
                  </a:moveTo>
                  <a:lnTo>
                    <a:pt x="7035902" y="1585396"/>
                  </a:lnTo>
                  <a:lnTo>
                    <a:pt x="7035902" y="0"/>
                  </a:lnTo>
                  <a:lnTo>
                    <a:pt x="7309670" y="0"/>
                  </a:lnTo>
                  <a:lnTo>
                    <a:pt x="7533012" y="223341"/>
                  </a:lnTo>
                  <a:lnTo>
                    <a:pt x="7533012" y="484284"/>
                  </a:lnTo>
                  <a:lnTo>
                    <a:pt x="7532779" y="484284"/>
                  </a:lnTo>
                  <a:lnTo>
                    <a:pt x="7532779" y="1585396"/>
                  </a:lnTo>
                  <a:close/>
                </a:path>
                <a:path w="7533640" h="1585595">
                  <a:moveTo>
                    <a:pt x="7533012" y="507578"/>
                  </a:moveTo>
                  <a:lnTo>
                    <a:pt x="7532779" y="507578"/>
                  </a:lnTo>
                  <a:lnTo>
                    <a:pt x="7532779" y="484284"/>
                  </a:lnTo>
                  <a:lnTo>
                    <a:pt x="7533012" y="484284"/>
                  </a:lnTo>
                  <a:lnTo>
                    <a:pt x="7533012" y="507578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91549" y="3023996"/>
              <a:ext cx="7680325" cy="1747520"/>
            </a:xfrm>
            <a:custGeom>
              <a:avLst/>
              <a:gdLst/>
              <a:ahLst/>
              <a:cxnLst/>
              <a:rect l="l" t="t" r="r" b="b"/>
              <a:pathLst>
                <a:path w="7680325" h="1747520">
                  <a:moveTo>
                    <a:pt x="7669061" y="367308"/>
                  </a:moveTo>
                  <a:lnTo>
                    <a:pt x="7312458" y="10705"/>
                  </a:lnTo>
                  <a:lnTo>
                    <a:pt x="7323164" y="0"/>
                  </a:lnTo>
                  <a:lnTo>
                    <a:pt x="7679769" y="356602"/>
                  </a:lnTo>
                  <a:lnTo>
                    <a:pt x="7669061" y="367308"/>
                  </a:lnTo>
                  <a:close/>
                </a:path>
                <a:path w="7680325" h="1747520">
                  <a:moveTo>
                    <a:pt x="356602" y="1747081"/>
                  </a:moveTo>
                  <a:lnTo>
                    <a:pt x="0" y="1390478"/>
                  </a:lnTo>
                  <a:lnTo>
                    <a:pt x="10705" y="1379772"/>
                  </a:lnTo>
                  <a:lnTo>
                    <a:pt x="367308" y="1736375"/>
                  </a:lnTo>
                  <a:lnTo>
                    <a:pt x="356602" y="1747081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762301" y="232447"/>
              <a:ext cx="7885430" cy="5197475"/>
            </a:xfrm>
            <a:custGeom>
              <a:avLst/>
              <a:gdLst/>
              <a:ahLst/>
              <a:cxnLst/>
              <a:rect l="l" t="t" r="r" b="b"/>
              <a:pathLst>
                <a:path w="7885430" h="5197475">
                  <a:moveTo>
                    <a:pt x="69545" y="5092230"/>
                  </a:moveTo>
                  <a:lnTo>
                    <a:pt x="0" y="5092230"/>
                  </a:lnTo>
                  <a:lnTo>
                    <a:pt x="0" y="5109819"/>
                  </a:lnTo>
                  <a:lnTo>
                    <a:pt x="69545" y="5109819"/>
                  </a:lnTo>
                  <a:lnTo>
                    <a:pt x="69545" y="5092230"/>
                  </a:lnTo>
                  <a:close/>
                </a:path>
                <a:path w="7885430" h="5197475">
                  <a:moveTo>
                    <a:pt x="311124" y="5051006"/>
                  </a:moveTo>
                  <a:lnTo>
                    <a:pt x="275399" y="5051006"/>
                  </a:lnTo>
                  <a:lnTo>
                    <a:pt x="279209" y="5029987"/>
                  </a:lnTo>
                  <a:lnTo>
                    <a:pt x="281165" y="5011356"/>
                  </a:lnTo>
                  <a:lnTo>
                    <a:pt x="281889" y="4994922"/>
                  </a:lnTo>
                  <a:lnTo>
                    <a:pt x="281990" y="4962779"/>
                  </a:lnTo>
                  <a:lnTo>
                    <a:pt x="117094" y="4962779"/>
                  </a:lnTo>
                  <a:lnTo>
                    <a:pt x="117094" y="4979263"/>
                  </a:lnTo>
                  <a:lnTo>
                    <a:pt x="262204" y="4979263"/>
                  </a:lnTo>
                  <a:lnTo>
                    <a:pt x="262102" y="4994922"/>
                  </a:lnTo>
                  <a:lnTo>
                    <a:pt x="261353" y="5011255"/>
                  </a:lnTo>
                  <a:lnTo>
                    <a:pt x="259308" y="5029797"/>
                  </a:lnTo>
                  <a:lnTo>
                    <a:pt x="255333" y="5051006"/>
                  </a:lnTo>
                  <a:lnTo>
                    <a:pt x="88226" y="5051006"/>
                  </a:lnTo>
                  <a:lnTo>
                    <a:pt x="88226" y="5067770"/>
                  </a:lnTo>
                  <a:lnTo>
                    <a:pt x="189369" y="5067770"/>
                  </a:lnTo>
                  <a:lnTo>
                    <a:pt x="189369" y="5107343"/>
                  </a:lnTo>
                  <a:lnTo>
                    <a:pt x="157657" y="5111407"/>
                  </a:lnTo>
                  <a:lnTo>
                    <a:pt x="133997" y="5120475"/>
                  </a:lnTo>
                  <a:lnTo>
                    <a:pt x="119189" y="5134165"/>
                  </a:lnTo>
                  <a:lnTo>
                    <a:pt x="114071" y="5152148"/>
                  </a:lnTo>
                  <a:lnTo>
                    <a:pt x="119875" y="5171249"/>
                  </a:lnTo>
                  <a:lnTo>
                    <a:pt x="136677" y="5185397"/>
                  </a:lnTo>
                  <a:lnTo>
                    <a:pt x="163461" y="5194198"/>
                  </a:lnTo>
                  <a:lnTo>
                    <a:pt x="199263" y="5197221"/>
                  </a:lnTo>
                  <a:lnTo>
                    <a:pt x="234759" y="5194198"/>
                  </a:lnTo>
                  <a:lnTo>
                    <a:pt x="261378" y="5185397"/>
                  </a:lnTo>
                  <a:lnTo>
                    <a:pt x="266903" y="5180723"/>
                  </a:lnTo>
                  <a:lnTo>
                    <a:pt x="278117" y="5171249"/>
                  </a:lnTo>
                  <a:lnTo>
                    <a:pt x="283921" y="5152148"/>
                  </a:lnTo>
                  <a:lnTo>
                    <a:pt x="278853" y="5134165"/>
                  </a:lnTo>
                  <a:lnTo>
                    <a:pt x="267512" y="5123561"/>
                  </a:lnTo>
                  <a:lnTo>
                    <a:pt x="264198" y="5120475"/>
                  </a:lnTo>
                  <a:lnTo>
                    <a:pt x="263855" y="5120348"/>
                  </a:lnTo>
                  <a:lnTo>
                    <a:pt x="263855" y="5152148"/>
                  </a:lnTo>
                  <a:lnTo>
                    <a:pt x="259372" y="5164379"/>
                  </a:lnTo>
                  <a:lnTo>
                    <a:pt x="246507" y="5173345"/>
                  </a:lnTo>
                  <a:lnTo>
                    <a:pt x="226174" y="5178857"/>
                  </a:lnTo>
                  <a:lnTo>
                    <a:pt x="199263" y="5180723"/>
                  </a:lnTo>
                  <a:lnTo>
                    <a:pt x="172085" y="5178857"/>
                  </a:lnTo>
                  <a:lnTo>
                    <a:pt x="151688" y="5173345"/>
                  </a:lnTo>
                  <a:lnTo>
                    <a:pt x="138861" y="5164379"/>
                  </a:lnTo>
                  <a:lnTo>
                    <a:pt x="134404" y="5152148"/>
                  </a:lnTo>
                  <a:lnTo>
                    <a:pt x="138861" y="5140020"/>
                  </a:lnTo>
                  <a:lnTo>
                    <a:pt x="151688" y="5131054"/>
                  </a:lnTo>
                  <a:lnTo>
                    <a:pt x="172085" y="5125478"/>
                  </a:lnTo>
                  <a:lnTo>
                    <a:pt x="199263" y="5123561"/>
                  </a:lnTo>
                  <a:lnTo>
                    <a:pt x="226174" y="5125478"/>
                  </a:lnTo>
                  <a:lnTo>
                    <a:pt x="246507" y="5131054"/>
                  </a:lnTo>
                  <a:lnTo>
                    <a:pt x="259372" y="5140020"/>
                  </a:lnTo>
                  <a:lnTo>
                    <a:pt x="263855" y="5152148"/>
                  </a:lnTo>
                  <a:lnTo>
                    <a:pt x="263855" y="5120348"/>
                  </a:lnTo>
                  <a:lnTo>
                    <a:pt x="240792" y="5111407"/>
                  </a:lnTo>
                  <a:lnTo>
                    <a:pt x="209435" y="5107343"/>
                  </a:lnTo>
                  <a:lnTo>
                    <a:pt x="209435" y="5067770"/>
                  </a:lnTo>
                  <a:lnTo>
                    <a:pt x="311124" y="5067770"/>
                  </a:lnTo>
                  <a:lnTo>
                    <a:pt x="311124" y="5051006"/>
                  </a:lnTo>
                  <a:close/>
                </a:path>
                <a:path w="7885430" h="5197475">
                  <a:moveTo>
                    <a:pt x="556018" y="5149710"/>
                  </a:moveTo>
                  <a:lnTo>
                    <a:pt x="454050" y="5149710"/>
                  </a:lnTo>
                  <a:lnTo>
                    <a:pt x="454050" y="5083670"/>
                  </a:lnTo>
                  <a:lnTo>
                    <a:pt x="529907" y="5083670"/>
                  </a:lnTo>
                  <a:lnTo>
                    <a:pt x="529907" y="5067160"/>
                  </a:lnTo>
                  <a:lnTo>
                    <a:pt x="381495" y="5067160"/>
                  </a:lnTo>
                  <a:lnTo>
                    <a:pt x="381495" y="4988420"/>
                  </a:lnTo>
                  <a:lnTo>
                    <a:pt x="527151" y="4988420"/>
                  </a:lnTo>
                  <a:lnTo>
                    <a:pt x="527151" y="4971910"/>
                  </a:lnTo>
                  <a:lnTo>
                    <a:pt x="361429" y="4971910"/>
                  </a:lnTo>
                  <a:lnTo>
                    <a:pt x="361429" y="4988420"/>
                  </a:lnTo>
                  <a:lnTo>
                    <a:pt x="361429" y="5067160"/>
                  </a:lnTo>
                  <a:lnTo>
                    <a:pt x="361429" y="5083670"/>
                  </a:lnTo>
                  <a:lnTo>
                    <a:pt x="433984" y="5083670"/>
                  </a:lnTo>
                  <a:lnTo>
                    <a:pt x="433984" y="5149710"/>
                  </a:lnTo>
                  <a:lnTo>
                    <a:pt x="332562" y="5149710"/>
                  </a:lnTo>
                  <a:lnTo>
                    <a:pt x="332562" y="5166220"/>
                  </a:lnTo>
                  <a:lnTo>
                    <a:pt x="556018" y="5166220"/>
                  </a:lnTo>
                  <a:lnTo>
                    <a:pt x="556018" y="5149710"/>
                  </a:lnTo>
                  <a:close/>
                </a:path>
                <a:path w="7885430" h="5197475">
                  <a:moveTo>
                    <a:pt x="774242" y="5026520"/>
                  </a:moveTo>
                  <a:lnTo>
                    <a:pt x="627748" y="5026520"/>
                  </a:lnTo>
                  <a:lnTo>
                    <a:pt x="627748" y="4960480"/>
                  </a:lnTo>
                  <a:lnTo>
                    <a:pt x="607682" y="4960480"/>
                  </a:lnTo>
                  <a:lnTo>
                    <a:pt x="607682" y="5026520"/>
                  </a:lnTo>
                  <a:lnTo>
                    <a:pt x="607682" y="5043030"/>
                  </a:lnTo>
                  <a:lnTo>
                    <a:pt x="774242" y="5043030"/>
                  </a:lnTo>
                  <a:lnTo>
                    <a:pt x="774242" y="5026520"/>
                  </a:lnTo>
                  <a:close/>
                </a:path>
                <a:path w="7885430" h="5197475">
                  <a:moveTo>
                    <a:pt x="775893" y="5175110"/>
                  </a:moveTo>
                  <a:lnTo>
                    <a:pt x="626376" y="5175110"/>
                  </a:lnTo>
                  <a:lnTo>
                    <a:pt x="626376" y="5120500"/>
                  </a:lnTo>
                  <a:lnTo>
                    <a:pt x="606310" y="5120500"/>
                  </a:lnTo>
                  <a:lnTo>
                    <a:pt x="606310" y="5175110"/>
                  </a:lnTo>
                  <a:lnTo>
                    <a:pt x="606310" y="5191620"/>
                  </a:lnTo>
                  <a:lnTo>
                    <a:pt x="775893" y="5191620"/>
                  </a:lnTo>
                  <a:lnTo>
                    <a:pt x="775893" y="5175110"/>
                  </a:lnTo>
                  <a:close/>
                </a:path>
                <a:path w="7885430" h="5197475">
                  <a:moveTo>
                    <a:pt x="800074" y="5077663"/>
                  </a:moveTo>
                  <a:lnTo>
                    <a:pt x="577176" y="5077663"/>
                  </a:lnTo>
                  <a:lnTo>
                    <a:pt x="577176" y="5094427"/>
                  </a:lnTo>
                  <a:lnTo>
                    <a:pt x="800074" y="5094427"/>
                  </a:lnTo>
                  <a:lnTo>
                    <a:pt x="800074" y="5077663"/>
                  </a:lnTo>
                  <a:close/>
                </a:path>
                <a:path w="7885430" h="5197475">
                  <a:moveTo>
                    <a:pt x="7885087" y="92621"/>
                  </a:moveTo>
                  <a:lnTo>
                    <a:pt x="7857922" y="27165"/>
                  </a:lnTo>
                  <a:lnTo>
                    <a:pt x="7792453" y="0"/>
                  </a:lnTo>
                  <a:lnTo>
                    <a:pt x="7789138" y="0"/>
                  </a:lnTo>
                  <a:lnTo>
                    <a:pt x="7753121" y="7289"/>
                  </a:lnTo>
                  <a:lnTo>
                    <a:pt x="7723683" y="27165"/>
                  </a:lnTo>
                  <a:lnTo>
                    <a:pt x="7703807" y="56603"/>
                  </a:lnTo>
                  <a:lnTo>
                    <a:pt x="7696517" y="92621"/>
                  </a:lnTo>
                  <a:lnTo>
                    <a:pt x="7696517" y="528878"/>
                  </a:lnTo>
                  <a:lnTo>
                    <a:pt x="7703807" y="564896"/>
                  </a:lnTo>
                  <a:lnTo>
                    <a:pt x="7723683" y="594347"/>
                  </a:lnTo>
                  <a:lnTo>
                    <a:pt x="7753121" y="614222"/>
                  </a:lnTo>
                  <a:lnTo>
                    <a:pt x="7789138" y="621512"/>
                  </a:lnTo>
                  <a:lnTo>
                    <a:pt x="7792453" y="621512"/>
                  </a:lnTo>
                  <a:lnTo>
                    <a:pt x="7854162" y="596887"/>
                  </a:lnTo>
                  <a:lnTo>
                    <a:pt x="7877797" y="564896"/>
                  </a:lnTo>
                  <a:lnTo>
                    <a:pt x="7885087" y="528878"/>
                  </a:lnTo>
                  <a:lnTo>
                    <a:pt x="7885087" y="403542"/>
                  </a:lnTo>
                  <a:lnTo>
                    <a:pt x="7879562" y="398030"/>
                  </a:lnTo>
                  <a:lnTo>
                    <a:pt x="7865973" y="398030"/>
                  </a:lnTo>
                  <a:lnTo>
                    <a:pt x="7860462" y="403542"/>
                  </a:lnTo>
                  <a:lnTo>
                    <a:pt x="7860462" y="528878"/>
                  </a:lnTo>
                  <a:lnTo>
                    <a:pt x="7855102" y="555320"/>
                  </a:lnTo>
                  <a:lnTo>
                    <a:pt x="7840523" y="576948"/>
                  </a:lnTo>
                  <a:lnTo>
                    <a:pt x="7818895" y="591527"/>
                  </a:lnTo>
                  <a:lnTo>
                    <a:pt x="7792453" y="596887"/>
                  </a:lnTo>
                  <a:lnTo>
                    <a:pt x="7789138" y="596887"/>
                  </a:lnTo>
                  <a:lnTo>
                    <a:pt x="7762697" y="591527"/>
                  </a:lnTo>
                  <a:lnTo>
                    <a:pt x="7741082" y="576948"/>
                  </a:lnTo>
                  <a:lnTo>
                    <a:pt x="7726502" y="555320"/>
                  </a:lnTo>
                  <a:lnTo>
                    <a:pt x="7721143" y="528878"/>
                  </a:lnTo>
                  <a:lnTo>
                    <a:pt x="7721143" y="92621"/>
                  </a:lnTo>
                  <a:lnTo>
                    <a:pt x="7726502" y="66179"/>
                  </a:lnTo>
                  <a:lnTo>
                    <a:pt x="7741082" y="44564"/>
                  </a:lnTo>
                  <a:lnTo>
                    <a:pt x="7762697" y="29984"/>
                  </a:lnTo>
                  <a:lnTo>
                    <a:pt x="7789138" y="24625"/>
                  </a:lnTo>
                  <a:lnTo>
                    <a:pt x="7792453" y="24625"/>
                  </a:lnTo>
                  <a:lnTo>
                    <a:pt x="7818895" y="29984"/>
                  </a:lnTo>
                  <a:lnTo>
                    <a:pt x="7840523" y="44564"/>
                  </a:lnTo>
                  <a:lnTo>
                    <a:pt x="7855102" y="66179"/>
                  </a:lnTo>
                  <a:lnTo>
                    <a:pt x="7860462" y="92621"/>
                  </a:lnTo>
                  <a:lnTo>
                    <a:pt x="7860462" y="317487"/>
                  </a:lnTo>
                  <a:lnTo>
                    <a:pt x="7865973" y="322999"/>
                  </a:lnTo>
                  <a:lnTo>
                    <a:pt x="7879562" y="322999"/>
                  </a:lnTo>
                  <a:lnTo>
                    <a:pt x="7885087" y="317487"/>
                  </a:lnTo>
                  <a:lnTo>
                    <a:pt x="7885087" y="926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58293" y="5184499"/>
              <a:ext cx="462287" cy="24516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51637" y="5184225"/>
              <a:ext cx="191291" cy="24626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97073" y="5184225"/>
              <a:ext cx="218500" cy="24571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99168" y="5182026"/>
              <a:ext cx="468059" cy="24516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92787" y="5184225"/>
              <a:ext cx="197612" cy="24598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44269" y="5184225"/>
              <a:ext cx="216851" cy="24571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1757622" y="5184228"/>
              <a:ext cx="457200" cy="246379"/>
            </a:xfrm>
            <a:custGeom>
              <a:avLst/>
              <a:gdLst/>
              <a:ahLst/>
              <a:cxnLst/>
              <a:rect l="l" t="t" r="r" b="b"/>
              <a:pathLst>
                <a:path w="457200" h="246379">
                  <a:moveTo>
                    <a:pt x="135775" y="176174"/>
                  </a:moveTo>
                  <a:lnTo>
                    <a:pt x="134658" y="167386"/>
                  </a:lnTo>
                  <a:lnTo>
                    <a:pt x="133578" y="158864"/>
                  </a:lnTo>
                  <a:lnTo>
                    <a:pt x="106832" y="163093"/>
                  </a:lnTo>
                  <a:lnTo>
                    <a:pt x="80225" y="165696"/>
                  </a:lnTo>
                  <a:lnTo>
                    <a:pt x="51917" y="167017"/>
                  </a:lnTo>
                  <a:lnTo>
                    <a:pt x="20066" y="167386"/>
                  </a:lnTo>
                  <a:lnTo>
                    <a:pt x="20066" y="40678"/>
                  </a:lnTo>
                  <a:lnTo>
                    <a:pt x="114058" y="40678"/>
                  </a:lnTo>
                  <a:lnTo>
                    <a:pt x="114058" y="23914"/>
                  </a:lnTo>
                  <a:lnTo>
                    <a:pt x="0" y="23914"/>
                  </a:lnTo>
                  <a:lnTo>
                    <a:pt x="0" y="184696"/>
                  </a:lnTo>
                  <a:lnTo>
                    <a:pt x="18973" y="184696"/>
                  </a:lnTo>
                  <a:lnTo>
                    <a:pt x="51714" y="184327"/>
                  </a:lnTo>
                  <a:lnTo>
                    <a:pt x="80772" y="183019"/>
                  </a:lnTo>
                  <a:lnTo>
                    <a:pt x="108140" y="180403"/>
                  </a:lnTo>
                  <a:lnTo>
                    <a:pt x="135775" y="176174"/>
                  </a:lnTo>
                  <a:close/>
                </a:path>
                <a:path w="457200" h="246379">
                  <a:moveTo>
                    <a:pt x="218782" y="98120"/>
                  </a:moveTo>
                  <a:lnTo>
                    <a:pt x="177558" y="98120"/>
                  </a:lnTo>
                  <a:lnTo>
                    <a:pt x="177558" y="0"/>
                  </a:lnTo>
                  <a:lnTo>
                    <a:pt x="157492" y="0"/>
                  </a:lnTo>
                  <a:lnTo>
                    <a:pt x="157492" y="246265"/>
                  </a:lnTo>
                  <a:lnTo>
                    <a:pt x="177558" y="246265"/>
                  </a:lnTo>
                  <a:lnTo>
                    <a:pt x="177558" y="114884"/>
                  </a:lnTo>
                  <a:lnTo>
                    <a:pt x="218782" y="114884"/>
                  </a:lnTo>
                  <a:lnTo>
                    <a:pt x="218782" y="98120"/>
                  </a:lnTo>
                  <a:close/>
                </a:path>
                <a:path w="457200" h="246379">
                  <a:moveTo>
                    <a:pt x="434263" y="134429"/>
                  </a:moveTo>
                  <a:lnTo>
                    <a:pt x="281990" y="134429"/>
                  </a:lnTo>
                  <a:lnTo>
                    <a:pt x="281990" y="92519"/>
                  </a:lnTo>
                  <a:lnTo>
                    <a:pt x="428485" y="92519"/>
                  </a:lnTo>
                  <a:lnTo>
                    <a:pt x="428485" y="76009"/>
                  </a:lnTo>
                  <a:lnTo>
                    <a:pt x="428485" y="35369"/>
                  </a:lnTo>
                  <a:lnTo>
                    <a:pt x="428485" y="18859"/>
                  </a:lnTo>
                  <a:lnTo>
                    <a:pt x="261658" y="18859"/>
                  </a:lnTo>
                  <a:lnTo>
                    <a:pt x="261658" y="35369"/>
                  </a:lnTo>
                  <a:lnTo>
                    <a:pt x="408978" y="35369"/>
                  </a:lnTo>
                  <a:lnTo>
                    <a:pt x="408978" y="76009"/>
                  </a:lnTo>
                  <a:lnTo>
                    <a:pt x="262204" y="76009"/>
                  </a:lnTo>
                  <a:lnTo>
                    <a:pt x="262204" y="92519"/>
                  </a:lnTo>
                  <a:lnTo>
                    <a:pt x="262204" y="134429"/>
                  </a:lnTo>
                  <a:lnTo>
                    <a:pt x="262204" y="150939"/>
                  </a:lnTo>
                  <a:lnTo>
                    <a:pt x="434263" y="150939"/>
                  </a:lnTo>
                  <a:lnTo>
                    <a:pt x="434263" y="134429"/>
                  </a:lnTo>
                  <a:close/>
                </a:path>
                <a:path w="457200" h="246379">
                  <a:moveTo>
                    <a:pt x="456793" y="197612"/>
                  </a:moveTo>
                  <a:lnTo>
                    <a:pt x="233895" y="197612"/>
                  </a:lnTo>
                  <a:lnTo>
                    <a:pt x="233895" y="214376"/>
                  </a:lnTo>
                  <a:lnTo>
                    <a:pt x="456793" y="214376"/>
                  </a:lnTo>
                  <a:lnTo>
                    <a:pt x="456793" y="19761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36960" y="5184499"/>
              <a:ext cx="207507" cy="24571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551620" y="5184499"/>
              <a:ext cx="198712" cy="24213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796781" y="5184499"/>
              <a:ext cx="205858" cy="24021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038644" y="5193020"/>
              <a:ext cx="222073" cy="23719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288203" y="5184499"/>
              <a:ext cx="461737" cy="24516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840074" y="5184499"/>
              <a:ext cx="201460" cy="24571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084959" y="5184225"/>
              <a:ext cx="207781" cy="24571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399525" y="5184774"/>
              <a:ext cx="225921" cy="23993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711684" y="5201815"/>
              <a:ext cx="223173" cy="19458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4956295" y="5208422"/>
              <a:ext cx="223520" cy="191135"/>
            </a:xfrm>
            <a:custGeom>
              <a:avLst/>
              <a:gdLst/>
              <a:ahLst/>
              <a:cxnLst/>
              <a:rect l="l" t="t" r="r" b="b"/>
              <a:pathLst>
                <a:path w="223519" h="191135">
                  <a:moveTo>
                    <a:pt x="222897" y="173977"/>
                  </a:moveTo>
                  <a:lnTo>
                    <a:pt x="120929" y="173977"/>
                  </a:lnTo>
                  <a:lnTo>
                    <a:pt x="120929" y="115709"/>
                  </a:lnTo>
                  <a:lnTo>
                    <a:pt x="201180" y="115709"/>
                  </a:lnTo>
                  <a:lnTo>
                    <a:pt x="201180" y="98933"/>
                  </a:lnTo>
                  <a:lnTo>
                    <a:pt x="162433" y="98933"/>
                  </a:lnTo>
                  <a:lnTo>
                    <a:pt x="162433" y="16764"/>
                  </a:lnTo>
                  <a:lnTo>
                    <a:pt x="201460" y="16764"/>
                  </a:lnTo>
                  <a:lnTo>
                    <a:pt x="201460" y="0"/>
                  </a:lnTo>
                  <a:lnTo>
                    <a:pt x="142367" y="0"/>
                  </a:lnTo>
                  <a:lnTo>
                    <a:pt x="142367" y="16764"/>
                  </a:lnTo>
                  <a:lnTo>
                    <a:pt x="142367" y="98933"/>
                  </a:lnTo>
                  <a:lnTo>
                    <a:pt x="79146" y="98933"/>
                  </a:lnTo>
                  <a:lnTo>
                    <a:pt x="79146" y="16764"/>
                  </a:lnTo>
                  <a:lnTo>
                    <a:pt x="142367" y="16764"/>
                  </a:lnTo>
                  <a:lnTo>
                    <a:pt x="142367" y="0"/>
                  </a:lnTo>
                  <a:lnTo>
                    <a:pt x="20053" y="0"/>
                  </a:lnTo>
                  <a:lnTo>
                    <a:pt x="20053" y="16764"/>
                  </a:lnTo>
                  <a:lnTo>
                    <a:pt x="59080" y="16764"/>
                  </a:lnTo>
                  <a:lnTo>
                    <a:pt x="59080" y="98933"/>
                  </a:lnTo>
                  <a:lnTo>
                    <a:pt x="20612" y="98933"/>
                  </a:lnTo>
                  <a:lnTo>
                    <a:pt x="20612" y="115709"/>
                  </a:lnTo>
                  <a:lnTo>
                    <a:pt x="100863" y="115709"/>
                  </a:lnTo>
                  <a:lnTo>
                    <a:pt x="100863" y="173977"/>
                  </a:lnTo>
                  <a:lnTo>
                    <a:pt x="0" y="173977"/>
                  </a:lnTo>
                  <a:lnTo>
                    <a:pt x="0" y="190741"/>
                  </a:lnTo>
                  <a:lnTo>
                    <a:pt x="222897" y="190741"/>
                  </a:lnTo>
                  <a:lnTo>
                    <a:pt x="222897" y="17397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200907" y="5190271"/>
              <a:ext cx="223173" cy="20778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762314" y="5791747"/>
              <a:ext cx="69850" cy="17780"/>
            </a:xfrm>
            <a:custGeom>
              <a:avLst/>
              <a:gdLst/>
              <a:ahLst/>
              <a:cxnLst/>
              <a:rect l="l" t="t" r="r" b="b"/>
              <a:pathLst>
                <a:path w="69850" h="17779">
                  <a:moveTo>
                    <a:pt x="69535" y="17590"/>
                  </a:moveTo>
                  <a:lnTo>
                    <a:pt x="0" y="17590"/>
                  </a:lnTo>
                  <a:lnTo>
                    <a:pt x="0" y="0"/>
                  </a:lnTo>
                  <a:lnTo>
                    <a:pt x="69535" y="0"/>
                  </a:lnTo>
                  <a:lnTo>
                    <a:pt x="69535" y="1759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853836" y="5651577"/>
              <a:ext cx="205033" cy="24571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107792" y="5651309"/>
              <a:ext cx="189230" cy="243204"/>
            </a:xfrm>
            <a:custGeom>
              <a:avLst/>
              <a:gdLst/>
              <a:ahLst/>
              <a:cxnLst/>
              <a:rect l="l" t="t" r="r" b="b"/>
              <a:pathLst>
                <a:path w="189229" h="243204">
                  <a:moveTo>
                    <a:pt x="109651" y="12636"/>
                  </a:moveTo>
                  <a:lnTo>
                    <a:pt x="90144" y="12636"/>
                  </a:lnTo>
                  <a:lnTo>
                    <a:pt x="90144" y="51676"/>
                  </a:lnTo>
                  <a:lnTo>
                    <a:pt x="109651" y="51676"/>
                  </a:lnTo>
                  <a:lnTo>
                    <a:pt x="109651" y="12636"/>
                  </a:lnTo>
                  <a:close/>
                </a:path>
                <a:path w="189229" h="243204">
                  <a:moveTo>
                    <a:pt x="188810" y="193763"/>
                  </a:moveTo>
                  <a:lnTo>
                    <a:pt x="169024" y="193763"/>
                  </a:lnTo>
                  <a:lnTo>
                    <a:pt x="169024" y="225920"/>
                  </a:lnTo>
                  <a:lnTo>
                    <a:pt x="188810" y="225920"/>
                  </a:lnTo>
                  <a:lnTo>
                    <a:pt x="188810" y="193763"/>
                  </a:lnTo>
                  <a:close/>
                </a:path>
                <a:path w="189229" h="243204">
                  <a:moveTo>
                    <a:pt x="188810" y="177888"/>
                  </a:moveTo>
                  <a:lnTo>
                    <a:pt x="52489" y="177888"/>
                  </a:lnTo>
                  <a:lnTo>
                    <a:pt x="52489" y="146138"/>
                  </a:lnTo>
                  <a:lnTo>
                    <a:pt x="32702" y="146138"/>
                  </a:lnTo>
                  <a:lnTo>
                    <a:pt x="32702" y="177888"/>
                  </a:lnTo>
                  <a:lnTo>
                    <a:pt x="32702" y="193128"/>
                  </a:lnTo>
                  <a:lnTo>
                    <a:pt x="32702" y="226148"/>
                  </a:lnTo>
                  <a:lnTo>
                    <a:pt x="32702" y="242658"/>
                  </a:lnTo>
                  <a:lnTo>
                    <a:pt x="188810" y="242658"/>
                  </a:lnTo>
                  <a:lnTo>
                    <a:pt x="188810" y="226148"/>
                  </a:lnTo>
                  <a:lnTo>
                    <a:pt x="52489" y="226148"/>
                  </a:lnTo>
                  <a:lnTo>
                    <a:pt x="52489" y="193128"/>
                  </a:lnTo>
                  <a:lnTo>
                    <a:pt x="188810" y="193128"/>
                  </a:lnTo>
                  <a:lnTo>
                    <a:pt x="188810" y="177888"/>
                  </a:lnTo>
                  <a:close/>
                </a:path>
                <a:path w="189229" h="243204">
                  <a:moveTo>
                    <a:pt x="188810" y="146494"/>
                  </a:moveTo>
                  <a:lnTo>
                    <a:pt x="169024" y="146494"/>
                  </a:lnTo>
                  <a:lnTo>
                    <a:pt x="169024" y="177546"/>
                  </a:lnTo>
                  <a:lnTo>
                    <a:pt x="188810" y="177546"/>
                  </a:lnTo>
                  <a:lnTo>
                    <a:pt x="188810" y="146494"/>
                  </a:lnTo>
                  <a:close/>
                </a:path>
                <a:path w="189229" h="243204">
                  <a:moveTo>
                    <a:pt x="189090" y="77774"/>
                  </a:moveTo>
                  <a:lnTo>
                    <a:pt x="169024" y="77774"/>
                  </a:lnTo>
                  <a:lnTo>
                    <a:pt x="169024" y="134670"/>
                  </a:lnTo>
                  <a:lnTo>
                    <a:pt x="189090" y="134670"/>
                  </a:lnTo>
                  <a:lnTo>
                    <a:pt x="189090" y="77774"/>
                  </a:lnTo>
                  <a:close/>
                </a:path>
                <a:path w="189229" h="243204">
                  <a:moveTo>
                    <a:pt x="189090" y="61048"/>
                  </a:moveTo>
                  <a:lnTo>
                    <a:pt x="109651" y="61048"/>
                  </a:lnTo>
                  <a:lnTo>
                    <a:pt x="109651" y="52158"/>
                  </a:lnTo>
                  <a:lnTo>
                    <a:pt x="90144" y="52158"/>
                  </a:lnTo>
                  <a:lnTo>
                    <a:pt x="90144" y="67398"/>
                  </a:lnTo>
                  <a:lnTo>
                    <a:pt x="90144" y="77558"/>
                  </a:lnTo>
                  <a:lnTo>
                    <a:pt x="90144" y="108038"/>
                  </a:lnTo>
                  <a:lnTo>
                    <a:pt x="19786" y="108038"/>
                  </a:lnTo>
                  <a:lnTo>
                    <a:pt x="19786" y="67398"/>
                  </a:lnTo>
                  <a:lnTo>
                    <a:pt x="90144" y="67398"/>
                  </a:lnTo>
                  <a:lnTo>
                    <a:pt x="90144" y="52158"/>
                  </a:lnTo>
                  <a:lnTo>
                    <a:pt x="19786" y="52158"/>
                  </a:lnTo>
                  <a:lnTo>
                    <a:pt x="19786" y="12788"/>
                  </a:lnTo>
                  <a:lnTo>
                    <a:pt x="0" y="12788"/>
                  </a:lnTo>
                  <a:lnTo>
                    <a:pt x="0" y="124548"/>
                  </a:lnTo>
                  <a:lnTo>
                    <a:pt x="109651" y="124548"/>
                  </a:lnTo>
                  <a:lnTo>
                    <a:pt x="109651" y="108038"/>
                  </a:lnTo>
                  <a:lnTo>
                    <a:pt x="109651" y="77558"/>
                  </a:lnTo>
                  <a:lnTo>
                    <a:pt x="189090" y="77558"/>
                  </a:lnTo>
                  <a:lnTo>
                    <a:pt x="189090" y="67398"/>
                  </a:lnTo>
                  <a:lnTo>
                    <a:pt x="189090" y="61048"/>
                  </a:lnTo>
                  <a:close/>
                </a:path>
                <a:path w="189229" h="243204">
                  <a:moveTo>
                    <a:pt x="189090" y="0"/>
                  </a:moveTo>
                  <a:lnTo>
                    <a:pt x="169024" y="279"/>
                  </a:lnTo>
                  <a:lnTo>
                    <a:pt x="169024" y="61010"/>
                  </a:lnTo>
                  <a:lnTo>
                    <a:pt x="189090" y="61010"/>
                  </a:lnTo>
                  <a:lnTo>
                    <a:pt x="189090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40035" y="5655700"/>
              <a:ext cx="222073" cy="23856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653345" y="5662845"/>
              <a:ext cx="222073" cy="23389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897407" y="5667518"/>
              <a:ext cx="223448" cy="19761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141468" y="5651302"/>
              <a:ext cx="201460" cy="24626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385529" y="5651302"/>
              <a:ext cx="468333" cy="24598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943172" y="5651302"/>
              <a:ext cx="474655" cy="24598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1443932" y="5676798"/>
              <a:ext cx="112395" cy="157480"/>
            </a:xfrm>
            <a:custGeom>
              <a:avLst/>
              <a:gdLst/>
              <a:ahLst/>
              <a:cxnLst/>
              <a:rect l="l" t="t" r="r" b="b"/>
              <a:pathLst>
                <a:path w="112395" h="157479">
                  <a:moveTo>
                    <a:pt x="111861" y="0"/>
                  </a:moveTo>
                  <a:lnTo>
                    <a:pt x="92341" y="0"/>
                  </a:lnTo>
                  <a:lnTo>
                    <a:pt x="92341" y="16510"/>
                  </a:lnTo>
                  <a:lnTo>
                    <a:pt x="92341" y="140970"/>
                  </a:lnTo>
                  <a:lnTo>
                    <a:pt x="19519" y="140970"/>
                  </a:lnTo>
                  <a:lnTo>
                    <a:pt x="19519" y="16510"/>
                  </a:lnTo>
                  <a:lnTo>
                    <a:pt x="92341" y="16510"/>
                  </a:lnTo>
                  <a:lnTo>
                    <a:pt x="92341" y="0"/>
                  </a:lnTo>
                  <a:lnTo>
                    <a:pt x="0" y="0"/>
                  </a:lnTo>
                  <a:lnTo>
                    <a:pt x="0" y="16510"/>
                  </a:lnTo>
                  <a:lnTo>
                    <a:pt x="0" y="140970"/>
                  </a:lnTo>
                  <a:lnTo>
                    <a:pt x="0" y="157480"/>
                  </a:lnTo>
                  <a:lnTo>
                    <a:pt x="111861" y="157480"/>
                  </a:lnTo>
                  <a:lnTo>
                    <a:pt x="111861" y="141071"/>
                  </a:lnTo>
                  <a:lnTo>
                    <a:pt x="111861" y="16510"/>
                  </a:lnTo>
                  <a:lnTo>
                    <a:pt x="111861" y="16014"/>
                  </a:lnTo>
                  <a:lnTo>
                    <a:pt x="111861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601973" y="5649103"/>
              <a:ext cx="279241" cy="24867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924640" y="5651302"/>
              <a:ext cx="197612" cy="24626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235899" y="5662296"/>
              <a:ext cx="222898" cy="234441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2480226" y="5656478"/>
              <a:ext cx="467359" cy="241300"/>
            </a:xfrm>
            <a:custGeom>
              <a:avLst/>
              <a:gdLst/>
              <a:ahLst/>
              <a:cxnLst/>
              <a:rect l="l" t="t" r="r" b="b"/>
              <a:pathLst>
                <a:path w="467359" h="241300">
                  <a:moveTo>
                    <a:pt x="223456" y="193040"/>
                  </a:moveTo>
                  <a:lnTo>
                    <a:pt x="121488" y="193040"/>
                  </a:lnTo>
                  <a:lnTo>
                    <a:pt x="121488" y="127000"/>
                  </a:lnTo>
                  <a:lnTo>
                    <a:pt x="197345" y="127000"/>
                  </a:lnTo>
                  <a:lnTo>
                    <a:pt x="197345" y="110490"/>
                  </a:lnTo>
                  <a:lnTo>
                    <a:pt x="48920" y="110490"/>
                  </a:lnTo>
                  <a:lnTo>
                    <a:pt x="48920" y="31750"/>
                  </a:lnTo>
                  <a:lnTo>
                    <a:pt x="194589" y="31750"/>
                  </a:lnTo>
                  <a:lnTo>
                    <a:pt x="194589" y="15240"/>
                  </a:lnTo>
                  <a:lnTo>
                    <a:pt x="28867" y="15240"/>
                  </a:lnTo>
                  <a:lnTo>
                    <a:pt x="28867" y="31750"/>
                  </a:lnTo>
                  <a:lnTo>
                    <a:pt x="28867" y="110490"/>
                  </a:lnTo>
                  <a:lnTo>
                    <a:pt x="28867" y="127000"/>
                  </a:lnTo>
                  <a:lnTo>
                    <a:pt x="101422" y="127000"/>
                  </a:lnTo>
                  <a:lnTo>
                    <a:pt x="101422" y="193040"/>
                  </a:lnTo>
                  <a:lnTo>
                    <a:pt x="0" y="193040"/>
                  </a:lnTo>
                  <a:lnTo>
                    <a:pt x="0" y="209550"/>
                  </a:lnTo>
                  <a:lnTo>
                    <a:pt x="223456" y="209550"/>
                  </a:lnTo>
                  <a:lnTo>
                    <a:pt x="223456" y="193040"/>
                  </a:lnTo>
                  <a:close/>
                </a:path>
                <a:path w="467359" h="241300">
                  <a:moveTo>
                    <a:pt x="437832" y="330"/>
                  </a:moveTo>
                  <a:lnTo>
                    <a:pt x="418045" y="330"/>
                  </a:lnTo>
                  <a:lnTo>
                    <a:pt x="418045" y="29210"/>
                  </a:lnTo>
                  <a:lnTo>
                    <a:pt x="294360" y="29210"/>
                  </a:lnTo>
                  <a:lnTo>
                    <a:pt x="294360" y="0"/>
                  </a:lnTo>
                  <a:lnTo>
                    <a:pt x="274574" y="0"/>
                  </a:lnTo>
                  <a:lnTo>
                    <a:pt x="274574" y="29210"/>
                  </a:lnTo>
                  <a:lnTo>
                    <a:pt x="274574" y="45720"/>
                  </a:lnTo>
                  <a:lnTo>
                    <a:pt x="274574" y="76200"/>
                  </a:lnTo>
                  <a:lnTo>
                    <a:pt x="274574" y="91440"/>
                  </a:lnTo>
                  <a:lnTo>
                    <a:pt x="437832" y="91440"/>
                  </a:lnTo>
                  <a:lnTo>
                    <a:pt x="437832" y="76200"/>
                  </a:lnTo>
                  <a:lnTo>
                    <a:pt x="294360" y="76200"/>
                  </a:lnTo>
                  <a:lnTo>
                    <a:pt x="294360" y="45720"/>
                  </a:lnTo>
                  <a:lnTo>
                    <a:pt x="418045" y="45720"/>
                  </a:lnTo>
                  <a:lnTo>
                    <a:pt x="418045" y="75628"/>
                  </a:lnTo>
                  <a:lnTo>
                    <a:pt x="437832" y="75628"/>
                  </a:lnTo>
                  <a:lnTo>
                    <a:pt x="437832" y="45720"/>
                  </a:lnTo>
                  <a:lnTo>
                    <a:pt x="437832" y="45402"/>
                  </a:lnTo>
                  <a:lnTo>
                    <a:pt x="437832" y="29464"/>
                  </a:lnTo>
                  <a:lnTo>
                    <a:pt x="437832" y="29210"/>
                  </a:lnTo>
                  <a:lnTo>
                    <a:pt x="437832" y="330"/>
                  </a:lnTo>
                  <a:close/>
                </a:path>
                <a:path w="467359" h="241300">
                  <a:moveTo>
                    <a:pt x="439483" y="165100"/>
                  </a:moveTo>
                  <a:lnTo>
                    <a:pt x="269621" y="165100"/>
                  </a:lnTo>
                  <a:lnTo>
                    <a:pt x="269621" y="181610"/>
                  </a:lnTo>
                  <a:lnTo>
                    <a:pt x="419417" y="181610"/>
                  </a:lnTo>
                  <a:lnTo>
                    <a:pt x="419417" y="241300"/>
                  </a:lnTo>
                  <a:lnTo>
                    <a:pt x="439483" y="241300"/>
                  </a:lnTo>
                  <a:lnTo>
                    <a:pt x="439483" y="181610"/>
                  </a:lnTo>
                  <a:lnTo>
                    <a:pt x="439483" y="165100"/>
                  </a:lnTo>
                  <a:close/>
                </a:path>
                <a:path w="467359" h="241300">
                  <a:moveTo>
                    <a:pt x="467233" y="122631"/>
                  </a:moveTo>
                  <a:lnTo>
                    <a:pt x="366090" y="122631"/>
                  </a:lnTo>
                  <a:lnTo>
                    <a:pt x="366090" y="91846"/>
                  </a:lnTo>
                  <a:lnTo>
                    <a:pt x="346303" y="91846"/>
                  </a:lnTo>
                  <a:lnTo>
                    <a:pt x="346303" y="122631"/>
                  </a:lnTo>
                  <a:lnTo>
                    <a:pt x="244894" y="122631"/>
                  </a:lnTo>
                  <a:lnTo>
                    <a:pt x="244894" y="139128"/>
                  </a:lnTo>
                  <a:lnTo>
                    <a:pt x="467233" y="139128"/>
                  </a:lnTo>
                  <a:lnTo>
                    <a:pt x="467233" y="12263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970007" y="5655700"/>
              <a:ext cx="222073" cy="23856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283645" y="5650477"/>
              <a:ext cx="465860" cy="24708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773141" y="5648828"/>
              <a:ext cx="225921" cy="244885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8762314" y="6258834"/>
              <a:ext cx="69850" cy="17780"/>
            </a:xfrm>
            <a:custGeom>
              <a:avLst/>
              <a:gdLst/>
              <a:ahLst/>
              <a:cxnLst/>
              <a:rect l="l" t="t" r="r" b="b"/>
              <a:pathLst>
                <a:path w="69850" h="17779">
                  <a:moveTo>
                    <a:pt x="69535" y="17590"/>
                  </a:moveTo>
                  <a:lnTo>
                    <a:pt x="0" y="17590"/>
                  </a:lnTo>
                  <a:lnTo>
                    <a:pt x="0" y="0"/>
                  </a:lnTo>
                  <a:lnTo>
                    <a:pt x="69535" y="0"/>
                  </a:lnTo>
                  <a:lnTo>
                    <a:pt x="69535" y="1759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861257" y="6118389"/>
              <a:ext cx="218775" cy="24626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100371" y="6118664"/>
              <a:ext cx="466410" cy="24516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653071" y="6129383"/>
              <a:ext cx="222898" cy="234441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9897402" y="6139078"/>
              <a:ext cx="223520" cy="194310"/>
            </a:xfrm>
            <a:custGeom>
              <a:avLst/>
              <a:gdLst/>
              <a:ahLst/>
              <a:cxnLst/>
              <a:rect l="l" t="t" r="r" b="b"/>
              <a:pathLst>
                <a:path w="223520" h="194310">
                  <a:moveTo>
                    <a:pt x="223443" y="176530"/>
                  </a:moveTo>
                  <a:lnTo>
                    <a:pt x="121475" y="176530"/>
                  </a:lnTo>
                  <a:lnTo>
                    <a:pt x="121475" y="111760"/>
                  </a:lnTo>
                  <a:lnTo>
                    <a:pt x="197332" y="111760"/>
                  </a:lnTo>
                  <a:lnTo>
                    <a:pt x="197332" y="95250"/>
                  </a:lnTo>
                  <a:lnTo>
                    <a:pt x="48920" y="95250"/>
                  </a:lnTo>
                  <a:lnTo>
                    <a:pt x="48920" y="16510"/>
                  </a:lnTo>
                  <a:lnTo>
                    <a:pt x="194589" y="16510"/>
                  </a:lnTo>
                  <a:lnTo>
                    <a:pt x="194589" y="0"/>
                  </a:lnTo>
                  <a:lnTo>
                    <a:pt x="28854" y="0"/>
                  </a:lnTo>
                  <a:lnTo>
                    <a:pt x="28854" y="16510"/>
                  </a:lnTo>
                  <a:lnTo>
                    <a:pt x="28854" y="95250"/>
                  </a:lnTo>
                  <a:lnTo>
                    <a:pt x="28854" y="111760"/>
                  </a:lnTo>
                  <a:lnTo>
                    <a:pt x="101422" y="111760"/>
                  </a:lnTo>
                  <a:lnTo>
                    <a:pt x="101422" y="176530"/>
                  </a:lnTo>
                  <a:lnTo>
                    <a:pt x="0" y="176530"/>
                  </a:lnTo>
                  <a:lnTo>
                    <a:pt x="0" y="194310"/>
                  </a:lnTo>
                  <a:lnTo>
                    <a:pt x="223443" y="194310"/>
                  </a:lnTo>
                  <a:lnTo>
                    <a:pt x="223443" y="17653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219953" y="6118664"/>
              <a:ext cx="198986" cy="24571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456868" y="6118389"/>
              <a:ext cx="197887" cy="24598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702305" y="6118389"/>
              <a:ext cx="226471" cy="24571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023969" y="6118389"/>
              <a:ext cx="216302" cy="24571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67206" y="6118389"/>
              <a:ext cx="191291" cy="24626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571053" y="6130757"/>
              <a:ext cx="223173" cy="22812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1813465" y="6118389"/>
              <a:ext cx="211080" cy="24598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061375" y="6115915"/>
              <a:ext cx="225921" cy="244885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3317735" y="1683422"/>
              <a:ext cx="10077450" cy="2407285"/>
            </a:xfrm>
            <a:custGeom>
              <a:avLst/>
              <a:gdLst/>
              <a:ahLst/>
              <a:cxnLst/>
              <a:rect l="l" t="t" r="r" b="b"/>
              <a:pathLst>
                <a:path w="10077450" h="2407285">
                  <a:moveTo>
                    <a:pt x="548640" y="215798"/>
                  </a:moveTo>
                  <a:lnTo>
                    <a:pt x="448056" y="215798"/>
                  </a:lnTo>
                  <a:lnTo>
                    <a:pt x="451650" y="207784"/>
                  </a:lnTo>
                  <a:lnTo>
                    <a:pt x="453999" y="202006"/>
                  </a:lnTo>
                  <a:lnTo>
                    <a:pt x="465366" y="162661"/>
                  </a:lnTo>
                  <a:lnTo>
                    <a:pt x="473049" y="119176"/>
                  </a:lnTo>
                  <a:lnTo>
                    <a:pt x="474878" y="36576"/>
                  </a:lnTo>
                  <a:lnTo>
                    <a:pt x="474700" y="27254"/>
                  </a:lnTo>
                  <a:lnTo>
                    <a:pt x="446671" y="165"/>
                  </a:lnTo>
                  <a:lnTo>
                    <a:pt x="437692" y="0"/>
                  </a:lnTo>
                  <a:lnTo>
                    <a:pt x="73152" y="0"/>
                  </a:lnTo>
                  <a:lnTo>
                    <a:pt x="73152" y="56083"/>
                  </a:lnTo>
                  <a:lnTo>
                    <a:pt x="405993" y="56083"/>
                  </a:lnTo>
                  <a:lnTo>
                    <a:pt x="405866" y="109270"/>
                  </a:lnTo>
                  <a:lnTo>
                    <a:pt x="400202" y="155143"/>
                  </a:lnTo>
                  <a:lnTo>
                    <a:pt x="390118" y="200113"/>
                  </a:lnTo>
                  <a:lnTo>
                    <a:pt x="384048" y="215798"/>
                  </a:lnTo>
                  <a:lnTo>
                    <a:pt x="0" y="215798"/>
                  </a:lnTo>
                  <a:lnTo>
                    <a:pt x="0" y="274320"/>
                  </a:lnTo>
                  <a:lnTo>
                    <a:pt x="241401" y="274320"/>
                  </a:lnTo>
                  <a:lnTo>
                    <a:pt x="241401" y="345033"/>
                  </a:lnTo>
                  <a:lnTo>
                    <a:pt x="223659" y="346557"/>
                  </a:lnTo>
                  <a:lnTo>
                    <a:pt x="211493" y="348043"/>
                  </a:lnTo>
                  <a:lnTo>
                    <a:pt x="163525" y="358749"/>
                  </a:lnTo>
                  <a:lnTo>
                    <a:pt x="126796" y="375208"/>
                  </a:lnTo>
                  <a:lnTo>
                    <a:pt x="87172" y="410870"/>
                  </a:lnTo>
                  <a:lnTo>
                    <a:pt x="72161" y="446100"/>
                  </a:lnTo>
                  <a:lnTo>
                    <a:pt x="71932" y="465124"/>
                  </a:lnTo>
                  <a:lnTo>
                    <a:pt x="72224" y="485889"/>
                  </a:lnTo>
                  <a:lnTo>
                    <a:pt x="92049" y="526389"/>
                  </a:lnTo>
                  <a:lnTo>
                    <a:pt x="124701" y="555155"/>
                  </a:lnTo>
                  <a:lnTo>
                    <a:pt x="160820" y="571106"/>
                  </a:lnTo>
                  <a:lnTo>
                    <a:pt x="230378" y="584377"/>
                  </a:lnTo>
                  <a:lnTo>
                    <a:pt x="276758" y="586435"/>
                  </a:lnTo>
                  <a:lnTo>
                    <a:pt x="294932" y="586371"/>
                  </a:lnTo>
                  <a:lnTo>
                    <a:pt x="342595" y="581863"/>
                  </a:lnTo>
                  <a:lnTo>
                    <a:pt x="390118" y="571703"/>
                  </a:lnTo>
                  <a:lnTo>
                    <a:pt x="425881" y="555764"/>
                  </a:lnTo>
                  <a:lnTo>
                    <a:pt x="456539" y="529132"/>
                  </a:lnTo>
                  <a:lnTo>
                    <a:pt x="458419" y="526999"/>
                  </a:lnTo>
                  <a:lnTo>
                    <a:pt x="470039" y="512838"/>
                  </a:lnTo>
                  <a:lnTo>
                    <a:pt x="476021" y="501662"/>
                  </a:lnTo>
                  <a:lnTo>
                    <a:pt x="478218" y="487692"/>
                  </a:lnTo>
                  <a:lnTo>
                    <a:pt x="478536" y="465124"/>
                  </a:lnTo>
                  <a:lnTo>
                    <a:pt x="478294" y="446100"/>
                  </a:lnTo>
                  <a:lnTo>
                    <a:pt x="462991" y="409956"/>
                  </a:lnTo>
                  <a:lnTo>
                    <a:pt x="456653" y="401116"/>
                  </a:lnTo>
                  <a:lnTo>
                    <a:pt x="453618" y="396875"/>
                  </a:lnTo>
                  <a:lnTo>
                    <a:pt x="423062" y="373989"/>
                  </a:lnTo>
                  <a:lnTo>
                    <a:pt x="406603" y="365099"/>
                  </a:lnTo>
                  <a:lnTo>
                    <a:pt x="406603" y="465124"/>
                  </a:lnTo>
                  <a:lnTo>
                    <a:pt x="406387" y="478015"/>
                  </a:lnTo>
                  <a:lnTo>
                    <a:pt x="379552" y="511340"/>
                  </a:lnTo>
                  <a:lnTo>
                    <a:pt x="340423" y="524865"/>
                  </a:lnTo>
                  <a:lnTo>
                    <a:pt x="296113" y="528904"/>
                  </a:lnTo>
                  <a:lnTo>
                    <a:pt x="286791" y="529120"/>
                  </a:lnTo>
                  <a:lnTo>
                    <a:pt x="265823" y="529107"/>
                  </a:lnTo>
                  <a:lnTo>
                    <a:pt x="221589" y="525665"/>
                  </a:lnTo>
                  <a:lnTo>
                    <a:pt x="179692" y="514096"/>
                  </a:lnTo>
                  <a:lnTo>
                    <a:pt x="145580" y="485355"/>
                  </a:lnTo>
                  <a:lnTo>
                    <a:pt x="143865" y="465124"/>
                  </a:lnTo>
                  <a:lnTo>
                    <a:pt x="144068" y="452945"/>
                  </a:lnTo>
                  <a:lnTo>
                    <a:pt x="172135" y="419557"/>
                  </a:lnTo>
                  <a:lnTo>
                    <a:pt x="212483" y="405955"/>
                  </a:lnTo>
                  <a:lnTo>
                    <a:pt x="257860" y="401383"/>
                  </a:lnTo>
                  <a:lnTo>
                    <a:pt x="276758" y="401116"/>
                  </a:lnTo>
                  <a:lnTo>
                    <a:pt x="288036" y="401142"/>
                  </a:lnTo>
                  <a:lnTo>
                    <a:pt x="331558" y="404114"/>
                  </a:lnTo>
                  <a:lnTo>
                    <a:pt x="372237" y="415556"/>
                  </a:lnTo>
                  <a:lnTo>
                    <a:pt x="404964" y="444360"/>
                  </a:lnTo>
                  <a:lnTo>
                    <a:pt x="406603" y="465124"/>
                  </a:lnTo>
                  <a:lnTo>
                    <a:pt x="406603" y="365099"/>
                  </a:lnTo>
                  <a:lnTo>
                    <a:pt x="368808" y="353568"/>
                  </a:lnTo>
                  <a:lnTo>
                    <a:pt x="327050" y="346202"/>
                  </a:lnTo>
                  <a:lnTo>
                    <a:pt x="309676" y="345033"/>
                  </a:lnTo>
                  <a:lnTo>
                    <a:pt x="309676" y="274320"/>
                  </a:lnTo>
                  <a:lnTo>
                    <a:pt x="541324" y="274320"/>
                  </a:lnTo>
                  <a:lnTo>
                    <a:pt x="548640" y="267004"/>
                  </a:lnTo>
                  <a:lnTo>
                    <a:pt x="548640" y="215798"/>
                  </a:lnTo>
                  <a:close/>
                </a:path>
                <a:path w="10077450" h="2407285">
                  <a:moveTo>
                    <a:pt x="1116177" y="441350"/>
                  </a:moveTo>
                  <a:lnTo>
                    <a:pt x="878433" y="441350"/>
                  </a:lnTo>
                  <a:lnTo>
                    <a:pt x="878433" y="327355"/>
                  </a:lnTo>
                  <a:lnTo>
                    <a:pt x="1048512" y="327355"/>
                  </a:lnTo>
                  <a:lnTo>
                    <a:pt x="1048512" y="267614"/>
                  </a:lnTo>
                  <a:lnTo>
                    <a:pt x="703478" y="267614"/>
                  </a:lnTo>
                  <a:lnTo>
                    <a:pt x="703478" y="84124"/>
                  </a:lnTo>
                  <a:lnTo>
                    <a:pt x="1043025" y="84124"/>
                  </a:lnTo>
                  <a:lnTo>
                    <a:pt x="1043025" y="24993"/>
                  </a:lnTo>
                  <a:lnTo>
                    <a:pt x="672388" y="24993"/>
                  </a:lnTo>
                  <a:lnTo>
                    <a:pt x="663054" y="25158"/>
                  </a:lnTo>
                  <a:lnTo>
                    <a:pt x="635368" y="52247"/>
                  </a:lnTo>
                  <a:lnTo>
                    <a:pt x="635203" y="61569"/>
                  </a:lnTo>
                  <a:lnTo>
                    <a:pt x="635203" y="290779"/>
                  </a:lnTo>
                  <a:lnTo>
                    <a:pt x="658177" y="326059"/>
                  </a:lnTo>
                  <a:lnTo>
                    <a:pt x="672388" y="327355"/>
                  </a:lnTo>
                  <a:lnTo>
                    <a:pt x="808329" y="327355"/>
                  </a:lnTo>
                  <a:lnTo>
                    <a:pt x="808329" y="441350"/>
                  </a:lnTo>
                  <a:lnTo>
                    <a:pt x="567537" y="441350"/>
                  </a:lnTo>
                  <a:lnTo>
                    <a:pt x="567537" y="499262"/>
                  </a:lnTo>
                  <a:lnTo>
                    <a:pt x="1108862" y="499262"/>
                  </a:lnTo>
                  <a:lnTo>
                    <a:pt x="1116177" y="491947"/>
                  </a:lnTo>
                  <a:lnTo>
                    <a:pt x="1116177" y="441350"/>
                  </a:lnTo>
                  <a:close/>
                </a:path>
                <a:path w="10077450" h="2407285">
                  <a:moveTo>
                    <a:pt x="1612392" y="3048"/>
                  </a:moveTo>
                  <a:lnTo>
                    <a:pt x="1543507" y="3048"/>
                  </a:lnTo>
                  <a:lnTo>
                    <a:pt x="1543507" y="78028"/>
                  </a:lnTo>
                  <a:lnTo>
                    <a:pt x="1543507" y="136550"/>
                  </a:lnTo>
                  <a:lnTo>
                    <a:pt x="1543507" y="217017"/>
                  </a:lnTo>
                  <a:lnTo>
                    <a:pt x="1274064" y="217017"/>
                  </a:lnTo>
                  <a:lnTo>
                    <a:pt x="1274064" y="136550"/>
                  </a:lnTo>
                  <a:lnTo>
                    <a:pt x="1543507" y="136550"/>
                  </a:lnTo>
                  <a:lnTo>
                    <a:pt x="1543507" y="78028"/>
                  </a:lnTo>
                  <a:lnTo>
                    <a:pt x="1274064" y="78028"/>
                  </a:lnTo>
                  <a:lnTo>
                    <a:pt x="1274064" y="3048"/>
                  </a:lnTo>
                  <a:lnTo>
                    <a:pt x="1205788" y="3048"/>
                  </a:lnTo>
                  <a:lnTo>
                    <a:pt x="1205788" y="237134"/>
                  </a:lnTo>
                  <a:lnTo>
                    <a:pt x="1205941" y="246113"/>
                  </a:lnTo>
                  <a:lnTo>
                    <a:pt x="1233297" y="273545"/>
                  </a:lnTo>
                  <a:lnTo>
                    <a:pt x="1242974" y="273710"/>
                  </a:lnTo>
                  <a:lnTo>
                    <a:pt x="1575206" y="273710"/>
                  </a:lnTo>
                  <a:lnTo>
                    <a:pt x="1611020" y="252298"/>
                  </a:lnTo>
                  <a:lnTo>
                    <a:pt x="1612392" y="237134"/>
                  </a:lnTo>
                  <a:lnTo>
                    <a:pt x="1612392" y="217017"/>
                  </a:lnTo>
                  <a:lnTo>
                    <a:pt x="1612392" y="136550"/>
                  </a:lnTo>
                  <a:lnTo>
                    <a:pt x="1612392" y="78028"/>
                  </a:lnTo>
                  <a:lnTo>
                    <a:pt x="1612392" y="3048"/>
                  </a:lnTo>
                  <a:close/>
                </a:path>
                <a:path w="10077450" h="2407285">
                  <a:moveTo>
                    <a:pt x="1683105" y="338328"/>
                  </a:moveTo>
                  <a:lnTo>
                    <a:pt x="1134465" y="338328"/>
                  </a:lnTo>
                  <a:lnTo>
                    <a:pt x="1134465" y="396240"/>
                  </a:lnTo>
                  <a:lnTo>
                    <a:pt x="1374648" y="396240"/>
                  </a:lnTo>
                  <a:lnTo>
                    <a:pt x="1374648" y="575462"/>
                  </a:lnTo>
                  <a:lnTo>
                    <a:pt x="1436827" y="575462"/>
                  </a:lnTo>
                  <a:lnTo>
                    <a:pt x="1444142" y="568147"/>
                  </a:lnTo>
                  <a:lnTo>
                    <a:pt x="1444142" y="396240"/>
                  </a:lnTo>
                  <a:lnTo>
                    <a:pt x="1675790" y="396240"/>
                  </a:lnTo>
                  <a:lnTo>
                    <a:pt x="1683105" y="388924"/>
                  </a:lnTo>
                  <a:lnTo>
                    <a:pt x="1683105" y="338328"/>
                  </a:lnTo>
                  <a:close/>
                </a:path>
                <a:path w="10077450" h="2407285">
                  <a:moveTo>
                    <a:pt x="9313393" y="2157679"/>
                  </a:moveTo>
                  <a:lnTo>
                    <a:pt x="9245702" y="2157679"/>
                  </a:lnTo>
                  <a:lnTo>
                    <a:pt x="9249804" y="2148649"/>
                  </a:lnTo>
                  <a:lnTo>
                    <a:pt x="9256357" y="2126500"/>
                  </a:lnTo>
                  <a:lnTo>
                    <a:pt x="9261284" y="2103932"/>
                  </a:lnTo>
                  <a:lnTo>
                    <a:pt x="9263748" y="2081364"/>
                  </a:lnTo>
                  <a:lnTo>
                    <a:pt x="9263748" y="2026386"/>
                  </a:lnTo>
                  <a:lnTo>
                    <a:pt x="9248978" y="2012442"/>
                  </a:lnTo>
                  <a:lnTo>
                    <a:pt x="8993378" y="2012442"/>
                  </a:lnTo>
                  <a:lnTo>
                    <a:pt x="8993378" y="2050186"/>
                  </a:lnTo>
                  <a:lnTo>
                    <a:pt x="9217393" y="2050186"/>
                  </a:lnTo>
                  <a:lnTo>
                    <a:pt x="9217330" y="2085555"/>
                  </a:lnTo>
                  <a:lnTo>
                    <a:pt x="9211132" y="2130539"/>
                  </a:lnTo>
                  <a:lnTo>
                    <a:pt x="9202623" y="2157679"/>
                  </a:lnTo>
                  <a:lnTo>
                    <a:pt x="8944153" y="2157679"/>
                  </a:lnTo>
                  <a:lnTo>
                    <a:pt x="8944153" y="2197062"/>
                  </a:lnTo>
                  <a:lnTo>
                    <a:pt x="9106611" y="2197062"/>
                  </a:lnTo>
                  <a:lnTo>
                    <a:pt x="9106611" y="2244661"/>
                  </a:lnTo>
                  <a:lnTo>
                    <a:pt x="9094673" y="2245677"/>
                  </a:lnTo>
                  <a:lnTo>
                    <a:pt x="9086482" y="2246680"/>
                  </a:lnTo>
                  <a:lnTo>
                    <a:pt x="9046375" y="2256294"/>
                  </a:lnTo>
                  <a:lnTo>
                    <a:pt x="9008999" y="2280285"/>
                  </a:lnTo>
                  <a:lnTo>
                    <a:pt x="8992565" y="2325484"/>
                  </a:lnTo>
                  <a:lnTo>
                    <a:pt x="8992768" y="2339835"/>
                  </a:lnTo>
                  <a:lnTo>
                    <a:pt x="9014244" y="2375979"/>
                  </a:lnTo>
                  <a:lnTo>
                    <a:pt x="9052382" y="2396807"/>
                  </a:lnTo>
                  <a:lnTo>
                    <a:pt x="9099194" y="2405735"/>
                  </a:lnTo>
                  <a:lnTo>
                    <a:pt x="9130411" y="2407120"/>
                  </a:lnTo>
                  <a:lnTo>
                    <a:pt x="9142641" y="2407081"/>
                  </a:lnTo>
                  <a:lnTo>
                    <a:pt x="9188793" y="2402128"/>
                  </a:lnTo>
                  <a:lnTo>
                    <a:pt x="9230779" y="2386482"/>
                  </a:lnTo>
                  <a:lnTo>
                    <a:pt x="9251404" y="2368562"/>
                  </a:lnTo>
                  <a:lnTo>
                    <a:pt x="9252674" y="2367127"/>
                  </a:lnTo>
                  <a:lnTo>
                    <a:pt x="9260497" y="2357590"/>
                  </a:lnTo>
                  <a:lnTo>
                    <a:pt x="9264523" y="2350071"/>
                  </a:lnTo>
                  <a:lnTo>
                    <a:pt x="9265996" y="2340673"/>
                  </a:lnTo>
                  <a:lnTo>
                    <a:pt x="9266212" y="2325484"/>
                  </a:lnTo>
                  <a:lnTo>
                    <a:pt x="9266047" y="2312441"/>
                  </a:lnTo>
                  <a:lnTo>
                    <a:pt x="9264904" y="2304224"/>
                  </a:lnTo>
                  <a:lnTo>
                    <a:pt x="9261805" y="2297366"/>
                  </a:lnTo>
                  <a:lnTo>
                    <a:pt x="9255747" y="2288349"/>
                  </a:lnTo>
                  <a:lnTo>
                    <a:pt x="9251480" y="2282406"/>
                  </a:lnTo>
                  <a:lnTo>
                    <a:pt x="9249448" y="2279548"/>
                  </a:lnTo>
                  <a:lnTo>
                    <a:pt x="9217800" y="2258161"/>
                  </a:lnTo>
                  <a:lnTo>
                    <a:pt x="9217800" y="2310714"/>
                  </a:lnTo>
                  <a:lnTo>
                    <a:pt x="9217800" y="2340254"/>
                  </a:lnTo>
                  <a:lnTo>
                    <a:pt x="9178874" y="2364206"/>
                  </a:lnTo>
                  <a:lnTo>
                    <a:pt x="9138006" y="2368537"/>
                  </a:lnTo>
                  <a:lnTo>
                    <a:pt x="9137167" y="2368550"/>
                  </a:lnTo>
                  <a:lnTo>
                    <a:pt x="9123045" y="2368537"/>
                  </a:lnTo>
                  <a:lnTo>
                    <a:pt x="9081364" y="2363800"/>
                  </a:lnTo>
                  <a:lnTo>
                    <a:pt x="9040965" y="2339835"/>
                  </a:lnTo>
                  <a:lnTo>
                    <a:pt x="9040965" y="2311527"/>
                  </a:lnTo>
                  <a:lnTo>
                    <a:pt x="9073172" y="2289784"/>
                  </a:lnTo>
                  <a:lnTo>
                    <a:pt x="9111717" y="2283002"/>
                  </a:lnTo>
                  <a:lnTo>
                    <a:pt x="9130411" y="2282406"/>
                  </a:lnTo>
                  <a:lnTo>
                    <a:pt x="9138006" y="2282418"/>
                  </a:lnTo>
                  <a:lnTo>
                    <a:pt x="9178874" y="2286749"/>
                  </a:lnTo>
                  <a:lnTo>
                    <a:pt x="9217800" y="2310714"/>
                  </a:lnTo>
                  <a:lnTo>
                    <a:pt x="9217800" y="2258161"/>
                  </a:lnTo>
                  <a:lnTo>
                    <a:pt x="9180436" y="2247773"/>
                  </a:lnTo>
                  <a:lnTo>
                    <a:pt x="9152560" y="2244661"/>
                  </a:lnTo>
                  <a:lnTo>
                    <a:pt x="9152560" y="2197062"/>
                  </a:lnTo>
                  <a:lnTo>
                    <a:pt x="9308465" y="2197062"/>
                  </a:lnTo>
                  <a:lnTo>
                    <a:pt x="9313393" y="2192147"/>
                  </a:lnTo>
                  <a:lnTo>
                    <a:pt x="9313393" y="2157679"/>
                  </a:lnTo>
                  <a:close/>
                </a:path>
                <a:path w="10077450" h="2407285">
                  <a:moveTo>
                    <a:pt x="9695358" y="2309482"/>
                  </a:moveTo>
                  <a:lnTo>
                    <a:pt x="9535350" y="2309482"/>
                  </a:lnTo>
                  <a:lnTo>
                    <a:pt x="9535350" y="2232761"/>
                  </a:lnTo>
                  <a:lnTo>
                    <a:pt x="9649816" y="2232761"/>
                  </a:lnTo>
                  <a:lnTo>
                    <a:pt x="9649816" y="2192553"/>
                  </a:lnTo>
                  <a:lnTo>
                    <a:pt x="9417596" y="2192553"/>
                  </a:lnTo>
                  <a:lnTo>
                    <a:pt x="9417596" y="2069058"/>
                  </a:lnTo>
                  <a:lnTo>
                    <a:pt x="9646120" y="2069058"/>
                  </a:lnTo>
                  <a:lnTo>
                    <a:pt x="9646120" y="2029269"/>
                  </a:lnTo>
                  <a:lnTo>
                    <a:pt x="9386011" y="2029269"/>
                  </a:lnTo>
                  <a:lnTo>
                    <a:pt x="9371647" y="2043214"/>
                  </a:lnTo>
                  <a:lnTo>
                    <a:pt x="9371647" y="2218804"/>
                  </a:lnTo>
                  <a:lnTo>
                    <a:pt x="9386824" y="2232761"/>
                  </a:lnTo>
                  <a:lnTo>
                    <a:pt x="9488170" y="2232761"/>
                  </a:lnTo>
                  <a:lnTo>
                    <a:pt x="9488170" y="2309482"/>
                  </a:lnTo>
                  <a:lnTo>
                    <a:pt x="9326105" y="2309482"/>
                  </a:lnTo>
                  <a:lnTo>
                    <a:pt x="9326105" y="2348458"/>
                  </a:lnTo>
                  <a:lnTo>
                    <a:pt x="9690430" y="2348458"/>
                  </a:lnTo>
                  <a:lnTo>
                    <a:pt x="9695358" y="2343531"/>
                  </a:lnTo>
                  <a:lnTo>
                    <a:pt x="9695358" y="2309482"/>
                  </a:lnTo>
                  <a:close/>
                </a:path>
                <a:path w="10077450" h="2407285">
                  <a:moveTo>
                    <a:pt x="10029317" y="2014499"/>
                  </a:moveTo>
                  <a:lnTo>
                    <a:pt x="9982949" y="2014499"/>
                  </a:lnTo>
                  <a:lnTo>
                    <a:pt x="9982949" y="2064956"/>
                  </a:lnTo>
                  <a:lnTo>
                    <a:pt x="9982949" y="2104339"/>
                  </a:lnTo>
                  <a:lnTo>
                    <a:pt x="9982949" y="2158504"/>
                  </a:lnTo>
                  <a:lnTo>
                    <a:pt x="9801606" y="2158504"/>
                  </a:lnTo>
                  <a:lnTo>
                    <a:pt x="9801606" y="2104339"/>
                  </a:lnTo>
                  <a:lnTo>
                    <a:pt x="9982949" y="2104339"/>
                  </a:lnTo>
                  <a:lnTo>
                    <a:pt x="9982949" y="2064956"/>
                  </a:lnTo>
                  <a:lnTo>
                    <a:pt x="9801606" y="2064956"/>
                  </a:lnTo>
                  <a:lnTo>
                    <a:pt x="9801606" y="2014499"/>
                  </a:lnTo>
                  <a:lnTo>
                    <a:pt x="9755657" y="2014499"/>
                  </a:lnTo>
                  <a:lnTo>
                    <a:pt x="9755657" y="2182291"/>
                  </a:lnTo>
                  <a:lnTo>
                    <a:pt x="9769615" y="2196655"/>
                  </a:lnTo>
                  <a:lnTo>
                    <a:pt x="10014547" y="2196655"/>
                  </a:lnTo>
                  <a:lnTo>
                    <a:pt x="10029317" y="2182711"/>
                  </a:lnTo>
                  <a:lnTo>
                    <a:pt x="10029317" y="2158504"/>
                  </a:lnTo>
                  <a:lnTo>
                    <a:pt x="10029317" y="2104339"/>
                  </a:lnTo>
                  <a:lnTo>
                    <a:pt x="10029317" y="2064956"/>
                  </a:lnTo>
                  <a:lnTo>
                    <a:pt x="10029317" y="2014499"/>
                  </a:lnTo>
                  <a:close/>
                </a:path>
                <a:path w="10077450" h="2407285">
                  <a:moveTo>
                    <a:pt x="10076904" y="2240140"/>
                  </a:moveTo>
                  <a:lnTo>
                    <a:pt x="9707664" y="2240140"/>
                  </a:lnTo>
                  <a:lnTo>
                    <a:pt x="9707664" y="2279116"/>
                  </a:lnTo>
                  <a:lnTo>
                    <a:pt x="9869310" y="2279116"/>
                  </a:lnTo>
                  <a:lnTo>
                    <a:pt x="9869310" y="2399741"/>
                  </a:lnTo>
                  <a:lnTo>
                    <a:pt x="9911156" y="2399741"/>
                  </a:lnTo>
                  <a:lnTo>
                    <a:pt x="9916084" y="2394813"/>
                  </a:lnTo>
                  <a:lnTo>
                    <a:pt x="9916084" y="2279116"/>
                  </a:lnTo>
                  <a:lnTo>
                    <a:pt x="10071976" y="2279116"/>
                  </a:lnTo>
                  <a:lnTo>
                    <a:pt x="10076904" y="2274201"/>
                  </a:lnTo>
                  <a:lnTo>
                    <a:pt x="10076904" y="224014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661947" y="1748268"/>
              <a:ext cx="579120" cy="408940"/>
            </a:xfrm>
            <a:custGeom>
              <a:avLst/>
              <a:gdLst/>
              <a:ahLst/>
              <a:cxnLst/>
              <a:rect l="l" t="t" r="r" b="b"/>
              <a:pathLst>
                <a:path w="579119" h="408939">
                  <a:moveTo>
                    <a:pt x="279311" y="171208"/>
                  </a:moveTo>
                  <a:lnTo>
                    <a:pt x="275767" y="120954"/>
                  </a:lnTo>
                  <a:lnTo>
                    <a:pt x="265734" y="82283"/>
                  </a:lnTo>
                  <a:lnTo>
                    <a:pt x="245071" y="46443"/>
                  </a:lnTo>
                  <a:lnTo>
                    <a:pt x="216662" y="19469"/>
                  </a:lnTo>
                  <a:lnTo>
                    <a:pt x="214134" y="18338"/>
                  </a:lnTo>
                  <a:lnTo>
                    <a:pt x="214134" y="253885"/>
                  </a:lnTo>
                  <a:lnTo>
                    <a:pt x="213791" y="263766"/>
                  </a:lnTo>
                  <a:lnTo>
                    <a:pt x="207276" y="305612"/>
                  </a:lnTo>
                  <a:lnTo>
                    <a:pt x="185826" y="340055"/>
                  </a:lnTo>
                  <a:lnTo>
                    <a:pt x="142760" y="353631"/>
                  </a:lnTo>
                  <a:lnTo>
                    <a:pt x="130251" y="353504"/>
                  </a:lnTo>
                  <a:lnTo>
                    <a:pt x="92773" y="336346"/>
                  </a:lnTo>
                  <a:lnTo>
                    <a:pt x="72161" y="298094"/>
                  </a:lnTo>
                  <a:lnTo>
                    <a:pt x="65608" y="253885"/>
                  </a:lnTo>
                  <a:lnTo>
                    <a:pt x="65633" y="160108"/>
                  </a:lnTo>
                  <a:lnTo>
                    <a:pt x="67627" y="119748"/>
                  </a:lnTo>
                  <a:lnTo>
                    <a:pt x="92430" y="69443"/>
                  </a:lnTo>
                  <a:lnTo>
                    <a:pt x="138417" y="56819"/>
                  </a:lnTo>
                  <a:lnTo>
                    <a:pt x="151472" y="56946"/>
                  </a:lnTo>
                  <a:lnTo>
                    <a:pt x="188849" y="72656"/>
                  </a:lnTo>
                  <a:lnTo>
                    <a:pt x="208330" y="109474"/>
                  </a:lnTo>
                  <a:lnTo>
                    <a:pt x="214122" y="154686"/>
                  </a:lnTo>
                  <a:lnTo>
                    <a:pt x="214134" y="253885"/>
                  </a:lnTo>
                  <a:lnTo>
                    <a:pt x="214134" y="18338"/>
                  </a:lnTo>
                  <a:lnTo>
                    <a:pt x="172834" y="2286"/>
                  </a:lnTo>
                  <a:lnTo>
                    <a:pt x="136969" y="838"/>
                  </a:lnTo>
                  <a:lnTo>
                    <a:pt x="114795" y="1041"/>
                  </a:lnTo>
                  <a:lnTo>
                    <a:pt x="73025" y="13627"/>
                  </a:lnTo>
                  <a:lnTo>
                    <a:pt x="40309" y="35382"/>
                  </a:lnTo>
                  <a:lnTo>
                    <a:pt x="15494" y="70764"/>
                  </a:lnTo>
                  <a:lnTo>
                    <a:pt x="2959" y="116052"/>
                  </a:lnTo>
                  <a:lnTo>
                    <a:pt x="0" y="144056"/>
                  </a:lnTo>
                  <a:lnTo>
                    <a:pt x="50" y="268236"/>
                  </a:lnTo>
                  <a:lnTo>
                    <a:pt x="8839" y="313817"/>
                  </a:lnTo>
                  <a:lnTo>
                    <a:pt x="24955" y="352361"/>
                  </a:lnTo>
                  <a:lnTo>
                    <a:pt x="53594" y="384759"/>
                  </a:lnTo>
                  <a:lnTo>
                    <a:pt x="94170" y="403860"/>
                  </a:lnTo>
                  <a:lnTo>
                    <a:pt x="138899" y="408647"/>
                  </a:lnTo>
                  <a:lnTo>
                    <a:pt x="161353" y="408457"/>
                  </a:lnTo>
                  <a:lnTo>
                    <a:pt x="203809" y="397065"/>
                  </a:lnTo>
                  <a:lnTo>
                    <a:pt x="237197" y="376605"/>
                  </a:lnTo>
                  <a:lnTo>
                    <a:pt x="262775" y="341376"/>
                  </a:lnTo>
                  <a:lnTo>
                    <a:pt x="276072" y="293573"/>
                  </a:lnTo>
                  <a:lnTo>
                    <a:pt x="279209" y="265633"/>
                  </a:lnTo>
                  <a:lnTo>
                    <a:pt x="279311" y="171208"/>
                  </a:lnTo>
                  <a:close/>
                </a:path>
                <a:path w="579119" h="408939">
                  <a:moveTo>
                    <a:pt x="578954" y="257543"/>
                  </a:moveTo>
                  <a:lnTo>
                    <a:pt x="566877" y="220014"/>
                  </a:lnTo>
                  <a:lnTo>
                    <a:pt x="536562" y="187134"/>
                  </a:lnTo>
                  <a:lnTo>
                    <a:pt x="526910" y="181825"/>
                  </a:lnTo>
                  <a:lnTo>
                    <a:pt x="535114" y="176517"/>
                  </a:lnTo>
                  <a:lnTo>
                    <a:pt x="550557" y="161074"/>
                  </a:lnTo>
                  <a:lnTo>
                    <a:pt x="562140" y="143217"/>
                  </a:lnTo>
                  <a:lnTo>
                    <a:pt x="569379" y="122948"/>
                  </a:lnTo>
                  <a:lnTo>
                    <a:pt x="569290" y="85788"/>
                  </a:lnTo>
                  <a:lnTo>
                    <a:pt x="569226" y="79679"/>
                  </a:lnTo>
                  <a:lnTo>
                    <a:pt x="568172" y="70307"/>
                  </a:lnTo>
                  <a:lnTo>
                    <a:pt x="565302" y="62331"/>
                  </a:lnTo>
                  <a:lnTo>
                    <a:pt x="561378" y="54889"/>
                  </a:lnTo>
                  <a:lnTo>
                    <a:pt x="559727" y="51752"/>
                  </a:lnTo>
                  <a:lnTo>
                    <a:pt x="533184" y="23037"/>
                  </a:lnTo>
                  <a:lnTo>
                    <a:pt x="493128" y="6629"/>
                  </a:lnTo>
                  <a:lnTo>
                    <a:pt x="442937" y="355"/>
                  </a:lnTo>
                  <a:lnTo>
                    <a:pt x="427672" y="0"/>
                  </a:lnTo>
                  <a:lnTo>
                    <a:pt x="421830" y="88"/>
                  </a:lnTo>
                  <a:lnTo>
                    <a:pt x="377190" y="3937"/>
                  </a:lnTo>
                  <a:lnTo>
                    <a:pt x="335648" y="12280"/>
                  </a:lnTo>
                  <a:lnTo>
                    <a:pt x="325666" y="14833"/>
                  </a:lnTo>
                  <a:lnTo>
                    <a:pt x="325666" y="71793"/>
                  </a:lnTo>
                  <a:lnTo>
                    <a:pt x="343522" y="67500"/>
                  </a:lnTo>
                  <a:lnTo>
                    <a:pt x="370586" y="61582"/>
                  </a:lnTo>
                  <a:lnTo>
                    <a:pt x="412229" y="55232"/>
                  </a:lnTo>
                  <a:lnTo>
                    <a:pt x="427977" y="54889"/>
                  </a:lnTo>
                  <a:lnTo>
                    <a:pt x="435444" y="54927"/>
                  </a:lnTo>
                  <a:lnTo>
                    <a:pt x="489750" y="69367"/>
                  </a:lnTo>
                  <a:lnTo>
                    <a:pt x="504228" y="85788"/>
                  </a:lnTo>
                  <a:lnTo>
                    <a:pt x="504228" y="121500"/>
                  </a:lnTo>
                  <a:lnTo>
                    <a:pt x="472376" y="152387"/>
                  </a:lnTo>
                  <a:lnTo>
                    <a:pt x="344487" y="158178"/>
                  </a:lnTo>
                  <a:lnTo>
                    <a:pt x="344487" y="216090"/>
                  </a:lnTo>
                  <a:lnTo>
                    <a:pt x="431355" y="216090"/>
                  </a:lnTo>
                  <a:lnTo>
                    <a:pt x="441921" y="216141"/>
                  </a:lnTo>
                  <a:lnTo>
                    <a:pt x="479552" y="223266"/>
                  </a:lnTo>
                  <a:lnTo>
                    <a:pt x="514845" y="256146"/>
                  </a:lnTo>
                  <a:lnTo>
                    <a:pt x="514718" y="294284"/>
                  </a:lnTo>
                  <a:lnTo>
                    <a:pt x="493750" y="327164"/>
                  </a:lnTo>
                  <a:lnTo>
                    <a:pt x="458139" y="342531"/>
                  </a:lnTo>
                  <a:lnTo>
                    <a:pt x="433400" y="345871"/>
                  </a:lnTo>
                  <a:lnTo>
                    <a:pt x="414147" y="345859"/>
                  </a:lnTo>
                  <a:lnTo>
                    <a:pt x="374218" y="341274"/>
                  </a:lnTo>
                  <a:lnTo>
                    <a:pt x="334708" y="331724"/>
                  </a:lnTo>
                  <a:lnTo>
                    <a:pt x="319874" y="326123"/>
                  </a:lnTo>
                  <a:lnTo>
                    <a:pt x="319874" y="385965"/>
                  </a:lnTo>
                  <a:lnTo>
                    <a:pt x="363855" y="397129"/>
                  </a:lnTo>
                  <a:lnTo>
                    <a:pt x="409244" y="403491"/>
                  </a:lnTo>
                  <a:lnTo>
                    <a:pt x="429425" y="403821"/>
                  </a:lnTo>
                  <a:lnTo>
                    <a:pt x="445744" y="403720"/>
                  </a:lnTo>
                  <a:lnTo>
                    <a:pt x="483717" y="397548"/>
                  </a:lnTo>
                  <a:lnTo>
                    <a:pt x="531736" y="377520"/>
                  </a:lnTo>
                  <a:lnTo>
                    <a:pt x="563270" y="345909"/>
                  </a:lnTo>
                  <a:lnTo>
                    <a:pt x="578789" y="305650"/>
                  </a:lnTo>
                  <a:lnTo>
                    <a:pt x="578878" y="300418"/>
                  </a:lnTo>
                  <a:lnTo>
                    <a:pt x="578954" y="2575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763625" y="8924687"/>
              <a:ext cx="341101" cy="18268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182867" y="8923669"/>
              <a:ext cx="333253" cy="18399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552163" y="9018864"/>
              <a:ext cx="65405" cy="16510"/>
            </a:xfrm>
            <a:custGeom>
              <a:avLst/>
              <a:gdLst/>
              <a:ahLst/>
              <a:cxnLst/>
              <a:rect l="l" t="t" r="r" b="b"/>
              <a:pathLst>
                <a:path w="65405" h="16509">
                  <a:moveTo>
                    <a:pt x="65255" y="16277"/>
                  </a:moveTo>
                  <a:lnTo>
                    <a:pt x="0" y="16277"/>
                  </a:lnTo>
                  <a:lnTo>
                    <a:pt x="0" y="0"/>
                  </a:lnTo>
                  <a:lnTo>
                    <a:pt x="65255" y="0"/>
                  </a:lnTo>
                  <a:lnTo>
                    <a:pt x="65255" y="16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639219" y="8977588"/>
              <a:ext cx="101589" cy="11539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763771" y="8937040"/>
              <a:ext cx="94903" cy="15361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878005" y="8977588"/>
              <a:ext cx="213061" cy="115396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114029" y="8977588"/>
              <a:ext cx="88945" cy="1130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393629" y="1465139"/>
              <a:ext cx="1439545" cy="1010285"/>
            </a:xfrm>
            <a:custGeom>
              <a:avLst/>
              <a:gdLst/>
              <a:ahLst/>
              <a:cxnLst/>
              <a:rect l="l" t="t" r="r" b="b"/>
              <a:pathLst>
                <a:path w="1439545" h="1010285">
                  <a:moveTo>
                    <a:pt x="0" y="1009878"/>
                  </a:moveTo>
                  <a:lnTo>
                    <a:pt x="0" y="111541"/>
                  </a:lnTo>
                  <a:lnTo>
                    <a:pt x="41515" y="33512"/>
                  </a:lnTo>
                  <a:lnTo>
                    <a:pt x="114542" y="0"/>
                  </a:lnTo>
                  <a:lnTo>
                    <a:pt x="1439540" y="0"/>
                  </a:lnTo>
                  <a:lnTo>
                    <a:pt x="949356" y="1008878"/>
                  </a:lnTo>
                  <a:lnTo>
                    <a:pt x="885930" y="1009018"/>
                  </a:lnTo>
                  <a:lnTo>
                    <a:pt x="223883" y="1009079"/>
                  </a:lnTo>
                  <a:lnTo>
                    <a:pt x="63225" y="1009339"/>
                  </a:lnTo>
                  <a:lnTo>
                    <a:pt x="29104" y="1009483"/>
                  </a:lnTo>
                  <a:lnTo>
                    <a:pt x="7474" y="1009662"/>
                  </a:lnTo>
                  <a:lnTo>
                    <a:pt x="0" y="1009878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1125" y="1452142"/>
              <a:ext cx="1674495" cy="1041400"/>
            </a:xfrm>
            <a:custGeom>
              <a:avLst/>
              <a:gdLst/>
              <a:ahLst/>
              <a:cxnLst/>
              <a:rect l="l" t="t" r="r" b="b"/>
              <a:pathLst>
                <a:path w="1674495" h="1041400">
                  <a:moveTo>
                    <a:pt x="1674126" y="1040892"/>
                  </a:moveTo>
                  <a:lnTo>
                    <a:pt x="1673618" y="1013383"/>
                  </a:lnTo>
                  <a:lnTo>
                    <a:pt x="976858" y="1013383"/>
                  </a:lnTo>
                  <a:lnTo>
                    <a:pt x="1348498" y="261594"/>
                  </a:lnTo>
                  <a:lnTo>
                    <a:pt x="1345996" y="253098"/>
                  </a:lnTo>
                  <a:lnTo>
                    <a:pt x="1332992" y="246087"/>
                  </a:lnTo>
                  <a:lnTo>
                    <a:pt x="1324991" y="248589"/>
                  </a:lnTo>
                  <a:lnTo>
                    <a:pt x="941349" y="1024877"/>
                  </a:lnTo>
                  <a:lnTo>
                    <a:pt x="941349" y="1030389"/>
                  </a:lnTo>
                  <a:lnTo>
                    <a:pt x="946353" y="1038390"/>
                  </a:lnTo>
                  <a:lnTo>
                    <a:pt x="950849" y="1040892"/>
                  </a:lnTo>
                  <a:lnTo>
                    <a:pt x="1674126" y="1040892"/>
                  </a:lnTo>
                  <a:close/>
                </a:path>
                <a:path w="1674495" h="1041400">
                  <a:moveTo>
                    <a:pt x="1674126" y="28003"/>
                  </a:moveTo>
                  <a:lnTo>
                    <a:pt x="1673618" y="0"/>
                  </a:lnTo>
                  <a:lnTo>
                    <a:pt x="134048" y="0"/>
                  </a:lnTo>
                  <a:lnTo>
                    <a:pt x="91681" y="7226"/>
                  </a:lnTo>
                  <a:lnTo>
                    <a:pt x="54876" y="27317"/>
                  </a:lnTo>
                  <a:lnTo>
                    <a:pt x="25857" y="57912"/>
                  </a:lnTo>
                  <a:lnTo>
                    <a:pt x="6832" y="96608"/>
                  </a:lnTo>
                  <a:lnTo>
                    <a:pt x="0" y="141046"/>
                  </a:lnTo>
                  <a:lnTo>
                    <a:pt x="0" y="1034884"/>
                  </a:lnTo>
                  <a:lnTo>
                    <a:pt x="5499" y="1040892"/>
                  </a:lnTo>
                  <a:lnTo>
                    <a:pt x="20497" y="1040892"/>
                  </a:lnTo>
                  <a:lnTo>
                    <a:pt x="26504" y="1034389"/>
                  </a:lnTo>
                  <a:lnTo>
                    <a:pt x="26504" y="141046"/>
                  </a:lnTo>
                  <a:lnTo>
                    <a:pt x="35001" y="97015"/>
                  </a:lnTo>
                  <a:lnTo>
                    <a:pt x="58140" y="61087"/>
                  </a:lnTo>
                  <a:lnTo>
                    <a:pt x="92341" y="36880"/>
                  </a:lnTo>
                  <a:lnTo>
                    <a:pt x="134048" y="28003"/>
                  </a:lnTo>
                  <a:lnTo>
                    <a:pt x="1674126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30246" y="1452134"/>
              <a:ext cx="7573459" cy="104088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44747" y="232447"/>
              <a:ext cx="12703175" cy="5946140"/>
            </a:xfrm>
            <a:custGeom>
              <a:avLst/>
              <a:gdLst/>
              <a:ahLst/>
              <a:cxnLst/>
              <a:rect l="l" t="t" r="r" b="b"/>
              <a:pathLst>
                <a:path w="12703175" h="5946140">
                  <a:moveTo>
                    <a:pt x="412940" y="5343220"/>
                  </a:moveTo>
                  <a:lnTo>
                    <a:pt x="342734" y="5343220"/>
                  </a:lnTo>
                  <a:lnTo>
                    <a:pt x="342734" y="5441620"/>
                  </a:lnTo>
                  <a:lnTo>
                    <a:pt x="342734" y="5501170"/>
                  </a:lnTo>
                  <a:lnTo>
                    <a:pt x="342734" y="5671655"/>
                  </a:lnTo>
                  <a:lnTo>
                    <a:pt x="286956" y="5671655"/>
                  </a:lnTo>
                  <a:lnTo>
                    <a:pt x="288798" y="5659717"/>
                  </a:lnTo>
                  <a:lnTo>
                    <a:pt x="289928" y="5651360"/>
                  </a:lnTo>
                  <a:lnTo>
                    <a:pt x="293611" y="5607647"/>
                  </a:lnTo>
                  <a:lnTo>
                    <a:pt x="293852" y="5584533"/>
                  </a:lnTo>
                  <a:lnTo>
                    <a:pt x="293725" y="5559615"/>
                  </a:lnTo>
                  <a:lnTo>
                    <a:pt x="292912" y="5542699"/>
                  </a:lnTo>
                  <a:lnTo>
                    <a:pt x="290677" y="5525757"/>
                  </a:lnTo>
                  <a:lnTo>
                    <a:pt x="286334" y="5501170"/>
                  </a:lnTo>
                  <a:lnTo>
                    <a:pt x="342734" y="5501170"/>
                  </a:lnTo>
                  <a:lnTo>
                    <a:pt x="342734" y="5441620"/>
                  </a:lnTo>
                  <a:lnTo>
                    <a:pt x="267525" y="5441620"/>
                  </a:lnTo>
                  <a:lnTo>
                    <a:pt x="258394" y="5422189"/>
                  </a:lnTo>
                  <a:lnTo>
                    <a:pt x="257657" y="5420601"/>
                  </a:lnTo>
                  <a:lnTo>
                    <a:pt x="249656" y="5407469"/>
                  </a:lnTo>
                  <a:lnTo>
                    <a:pt x="239318" y="5396674"/>
                  </a:lnTo>
                  <a:lnTo>
                    <a:pt x="223608" y="5383708"/>
                  </a:lnTo>
                  <a:lnTo>
                    <a:pt x="223608" y="5569966"/>
                  </a:lnTo>
                  <a:lnTo>
                    <a:pt x="223494" y="5607647"/>
                  </a:lnTo>
                  <a:lnTo>
                    <a:pt x="219989" y="5647652"/>
                  </a:lnTo>
                  <a:lnTo>
                    <a:pt x="212483" y="5687606"/>
                  </a:lnTo>
                  <a:lnTo>
                    <a:pt x="192633" y="5729008"/>
                  </a:lnTo>
                  <a:lnTo>
                    <a:pt x="160985" y="5750420"/>
                  </a:lnTo>
                  <a:lnTo>
                    <a:pt x="148437" y="5750636"/>
                  </a:lnTo>
                  <a:lnTo>
                    <a:pt x="135521" y="5750420"/>
                  </a:lnTo>
                  <a:lnTo>
                    <a:pt x="103111" y="5729008"/>
                  </a:lnTo>
                  <a:lnTo>
                    <a:pt x="82130" y="5687606"/>
                  </a:lnTo>
                  <a:lnTo>
                    <a:pt x="74155" y="5648464"/>
                  </a:lnTo>
                  <a:lnTo>
                    <a:pt x="70256" y="5607647"/>
                  </a:lnTo>
                  <a:lnTo>
                    <a:pt x="70129" y="5569966"/>
                  </a:lnTo>
                  <a:lnTo>
                    <a:pt x="70472" y="5559615"/>
                  </a:lnTo>
                  <a:lnTo>
                    <a:pt x="75171" y="5515191"/>
                  </a:lnTo>
                  <a:lnTo>
                    <a:pt x="90436" y="5464848"/>
                  </a:lnTo>
                  <a:lnTo>
                    <a:pt x="118021" y="5429072"/>
                  </a:lnTo>
                  <a:lnTo>
                    <a:pt x="148437" y="5422189"/>
                  </a:lnTo>
                  <a:lnTo>
                    <a:pt x="162433" y="5422443"/>
                  </a:lnTo>
                  <a:lnTo>
                    <a:pt x="195630" y="5448300"/>
                  </a:lnTo>
                  <a:lnTo>
                    <a:pt x="214617" y="5493804"/>
                  </a:lnTo>
                  <a:lnTo>
                    <a:pt x="220827" y="5531878"/>
                  </a:lnTo>
                  <a:lnTo>
                    <a:pt x="223608" y="5569966"/>
                  </a:lnTo>
                  <a:lnTo>
                    <a:pt x="223608" y="5383708"/>
                  </a:lnTo>
                  <a:lnTo>
                    <a:pt x="191528" y="5362410"/>
                  </a:lnTo>
                  <a:lnTo>
                    <a:pt x="148437" y="5359514"/>
                  </a:lnTo>
                  <a:lnTo>
                    <a:pt x="123342" y="5359832"/>
                  </a:lnTo>
                  <a:lnTo>
                    <a:pt x="77292" y="5379885"/>
                  </a:lnTo>
                  <a:lnTo>
                    <a:pt x="41948" y="5413692"/>
                  </a:lnTo>
                  <a:lnTo>
                    <a:pt x="21463" y="5452313"/>
                  </a:lnTo>
                  <a:lnTo>
                    <a:pt x="7099" y="5505551"/>
                  </a:lnTo>
                  <a:lnTo>
                    <a:pt x="787" y="5545594"/>
                  </a:lnTo>
                  <a:lnTo>
                    <a:pt x="0" y="5561698"/>
                  </a:lnTo>
                  <a:lnTo>
                    <a:pt x="12" y="5612257"/>
                  </a:lnTo>
                  <a:lnTo>
                    <a:pt x="7607" y="5671655"/>
                  </a:lnTo>
                  <a:lnTo>
                    <a:pt x="16725" y="5712434"/>
                  </a:lnTo>
                  <a:lnTo>
                    <a:pt x="43205" y="5763895"/>
                  </a:lnTo>
                  <a:lnTo>
                    <a:pt x="78549" y="5795454"/>
                  </a:lnTo>
                  <a:lnTo>
                    <a:pt x="124079" y="5813653"/>
                  </a:lnTo>
                  <a:lnTo>
                    <a:pt x="148437" y="5813933"/>
                  </a:lnTo>
                  <a:lnTo>
                    <a:pt x="176072" y="5813590"/>
                  </a:lnTo>
                  <a:lnTo>
                    <a:pt x="224586" y="5791378"/>
                  </a:lnTo>
                  <a:lnTo>
                    <a:pt x="260159" y="5753303"/>
                  </a:lnTo>
                  <a:lnTo>
                    <a:pt x="261340" y="5750636"/>
                  </a:lnTo>
                  <a:lnTo>
                    <a:pt x="270027" y="5731205"/>
                  </a:lnTo>
                  <a:lnTo>
                    <a:pt x="342734" y="5731205"/>
                  </a:lnTo>
                  <a:lnTo>
                    <a:pt x="342734" y="5926137"/>
                  </a:lnTo>
                  <a:lnTo>
                    <a:pt x="405422" y="5926137"/>
                  </a:lnTo>
                  <a:lnTo>
                    <a:pt x="412940" y="5918619"/>
                  </a:lnTo>
                  <a:lnTo>
                    <a:pt x="412940" y="5731205"/>
                  </a:lnTo>
                  <a:lnTo>
                    <a:pt x="412940" y="5671655"/>
                  </a:lnTo>
                  <a:lnTo>
                    <a:pt x="412940" y="5501170"/>
                  </a:lnTo>
                  <a:lnTo>
                    <a:pt x="412940" y="5441620"/>
                  </a:lnTo>
                  <a:lnTo>
                    <a:pt x="412940" y="5343220"/>
                  </a:lnTo>
                  <a:close/>
                </a:path>
                <a:path w="12703175" h="5946140">
                  <a:moveTo>
                    <a:pt x="532028" y="5343220"/>
                  </a:moveTo>
                  <a:lnTo>
                    <a:pt x="461835" y="5343220"/>
                  </a:lnTo>
                  <a:lnTo>
                    <a:pt x="461835" y="5940552"/>
                  </a:lnTo>
                  <a:lnTo>
                    <a:pt x="524510" y="5940552"/>
                  </a:lnTo>
                  <a:lnTo>
                    <a:pt x="532028" y="5933033"/>
                  </a:lnTo>
                  <a:lnTo>
                    <a:pt x="532028" y="5343220"/>
                  </a:lnTo>
                  <a:close/>
                </a:path>
                <a:path w="12703175" h="5946140">
                  <a:moveTo>
                    <a:pt x="1099908" y="5511203"/>
                  </a:moveTo>
                  <a:lnTo>
                    <a:pt x="1050747" y="5496293"/>
                  </a:lnTo>
                  <a:lnTo>
                    <a:pt x="1006297" y="5479618"/>
                  </a:lnTo>
                  <a:lnTo>
                    <a:pt x="962723" y="5458091"/>
                  </a:lnTo>
                  <a:lnTo>
                    <a:pt x="958062" y="5455412"/>
                  </a:lnTo>
                  <a:lnTo>
                    <a:pt x="954455" y="5453342"/>
                  </a:lnTo>
                  <a:lnTo>
                    <a:pt x="920800" y="5427561"/>
                  </a:lnTo>
                  <a:lnTo>
                    <a:pt x="898867" y="5390845"/>
                  </a:lnTo>
                  <a:lnTo>
                    <a:pt x="898702" y="5380825"/>
                  </a:lnTo>
                  <a:lnTo>
                    <a:pt x="898702" y="5335067"/>
                  </a:lnTo>
                  <a:lnTo>
                    <a:pt x="827252" y="5335067"/>
                  </a:lnTo>
                  <a:lnTo>
                    <a:pt x="827252" y="5380825"/>
                  </a:lnTo>
                  <a:lnTo>
                    <a:pt x="826922" y="5395290"/>
                  </a:lnTo>
                  <a:lnTo>
                    <a:pt x="793635" y="5438660"/>
                  </a:lnTo>
                  <a:lnTo>
                    <a:pt x="754545" y="5463870"/>
                  </a:lnTo>
                  <a:lnTo>
                    <a:pt x="709371" y="5485384"/>
                  </a:lnTo>
                  <a:lnTo>
                    <a:pt x="667486" y="5499887"/>
                  </a:lnTo>
                  <a:lnTo>
                    <a:pt x="624166" y="5512447"/>
                  </a:lnTo>
                  <a:lnTo>
                    <a:pt x="665543" y="5559463"/>
                  </a:lnTo>
                  <a:lnTo>
                    <a:pt x="703567" y="5547347"/>
                  </a:lnTo>
                  <a:lnTo>
                    <a:pt x="746823" y="5531536"/>
                  </a:lnTo>
                  <a:lnTo>
                    <a:pt x="787933" y="5511851"/>
                  </a:lnTo>
                  <a:lnTo>
                    <a:pt x="821296" y="5491137"/>
                  </a:lnTo>
                  <a:lnTo>
                    <a:pt x="851484" y="5467248"/>
                  </a:lnTo>
                  <a:lnTo>
                    <a:pt x="862355" y="5455412"/>
                  </a:lnTo>
                  <a:lnTo>
                    <a:pt x="872147" y="5466537"/>
                  </a:lnTo>
                  <a:lnTo>
                    <a:pt x="902779" y="5490515"/>
                  </a:lnTo>
                  <a:lnTo>
                    <a:pt x="937907" y="5511978"/>
                  </a:lnTo>
                  <a:lnTo>
                    <a:pt x="980897" y="5532120"/>
                  </a:lnTo>
                  <a:lnTo>
                    <a:pt x="1024712" y="5547944"/>
                  </a:lnTo>
                  <a:lnTo>
                    <a:pt x="1059789" y="5558206"/>
                  </a:lnTo>
                  <a:lnTo>
                    <a:pt x="1099908" y="5511203"/>
                  </a:lnTo>
                  <a:close/>
                </a:path>
                <a:path w="12703175" h="5946140">
                  <a:moveTo>
                    <a:pt x="1143152" y="5587670"/>
                  </a:moveTo>
                  <a:lnTo>
                    <a:pt x="579666" y="5587670"/>
                  </a:lnTo>
                  <a:lnTo>
                    <a:pt x="579666" y="5646585"/>
                  </a:lnTo>
                  <a:lnTo>
                    <a:pt x="827874" y="5646585"/>
                  </a:lnTo>
                  <a:lnTo>
                    <a:pt x="827874" y="5697359"/>
                  </a:lnTo>
                  <a:lnTo>
                    <a:pt x="659892" y="5697359"/>
                  </a:lnTo>
                  <a:lnTo>
                    <a:pt x="659892" y="5755017"/>
                  </a:lnTo>
                  <a:lnTo>
                    <a:pt x="993355" y="5755017"/>
                  </a:lnTo>
                  <a:lnTo>
                    <a:pt x="993355" y="5793257"/>
                  </a:lnTo>
                  <a:lnTo>
                    <a:pt x="661149" y="5793257"/>
                  </a:lnTo>
                  <a:lnTo>
                    <a:pt x="661149" y="5907964"/>
                  </a:lnTo>
                  <a:lnTo>
                    <a:pt x="661746" y="5929693"/>
                  </a:lnTo>
                  <a:lnTo>
                    <a:pt x="665924" y="5940869"/>
                  </a:lnTo>
                  <a:lnTo>
                    <a:pt x="677278" y="5944971"/>
                  </a:lnTo>
                  <a:lnTo>
                    <a:pt x="699389" y="5945568"/>
                  </a:lnTo>
                  <a:lnTo>
                    <a:pt x="1069822" y="5945568"/>
                  </a:lnTo>
                  <a:lnTo>
                    <a:pt x="1077341" y="5938050"/>
                  </a:lnTo>
                  <a:lnTo>
                    <a:pt x="1077341" y="5887898"/>
                  </a:lnTo>
                  <a:lnTo>
                    <a:pt x="731354" y="5887898"/>
                  </a:lnTo>
                  <a:lnTo>
                    <a:pt x="731354" y="5849036"/>
                  </a:lnTo>
                  <a:lnTo>
                    <a:pt x="1026566" y="5849036"/>
                  </a:lnTo>
                  <a:lnTo>
                    <a:pt x="1036167" y="5848883"/>
                  </a:lnTo>
                  <a:lnTo>
                    <a:pt x="1064628" y="5821731"/>
                  </a:lnTo>
                  <a:lnTo>
                    <a:pt x="1064806" y="5811431"/>
                  </a:lnTo>
                  <a:lnTo>
                    <a:pt x="1064806" y="5697359"/>
                  </a:lnTo>
                  <a:lnTo>
                    <a:pt x="899337" y="5697359"/>
                  </a:lnTo>
                  <a:lnTo>
                    <a:pt x="899337" y="5646585"/>
                  </a:lnTo>
                  <a:lnTo>
                    <a:pt x="1135634" y="5646585"/>
                  </a:lnTo>
                  <a:lnTo>
                    <a:pt x="1143152" y="5639066"/>
                  </a:lnTo>
                  <a:lnTo>
                    <a:pt x="1143152" y="5587670"/>
                  </a:lnTo>
                  <a:close/>
                </a:path>
                <a:path w="12703175" h="5946140">
                  <a:moveTo>
                    <a:pt x="4923637" y="3844874"/>
                  </a:moveTo>
                  <a:lnTo>
                    <a:pt x="4852809" y="3844874"/>
                  </a:lnTo>
                  <a:lnTo>
                    <a:pt x="4852809" y="3901275"/>
                  </a:lnTo>
                  <a:lnTo>
                    <a:pt x="4852809" y="4027894"/>
                  </a:lnTo>
                  <a:lnTo>
                    <a:pt x="4586427" y="4027894"/>
                  </a:lnTo>
                  <a:lnTo>
                    <a:pt x="4586427" y="3901275"/>
                  </a:lnTo>
                  <a:lnTo>
                    <a:pt x="4852809" y="3901275"/>
                  </a:lnTo>
                  <a:lnTo>
                    <a:pt x="4852809" y="3844874"/>
                  </a:lnTo>
                  <a:lnTo>
                    <a:pt x="4516856" y="3844874"/>
                  </a:lnTo>
                  <a:lnTo>
                    <a:pt x="4516856" y="4045445"/>
                  </a:lnTo>
                  <a:lnTo>
                    <a:pt x="4535386" y="4079049"/>
                  </a:lnTo>
                  <a:lnTo>
                    <a:pt x="4555096" y="4083672"/>
                  </a:lnTo>
                  <a:lnTo>
                    <a:pt x="4884775" y="4083672"/>
                  </a:lnTo>
                  <a:lnTo>
                    <a:pt x="4918748" y="4066108"/>
                  </a:lnTo>
                  <a:lnTo>
                    <a:pt x="4923637" y="4045445"/>
                  </a:lnTo>
                  <a:lnTo>
                    <a:pt x="4923637" y="4027894"/>
                  </a:lnTo>
                  <a:lnTo>
                    <a:pt x="4923637" y="3901275"/>
                  </a:lnTo>
                  <a:lnTo>
                    <a:pt x="4923637" y="3844874"/>
                  </a:lnTo>
                  <a:close/>
                </a:path>
                <a:path w="12703175" h="5946140">
                  <a:moveTo>
                    <a:pt x="4932413" y="4377004"/>
                  </a:moveTo>
                  <a:lnTo>
                    <a:pt x="4583925" y="4377004"/>
                  </a:lnTo>
                  <a:lnTo>
                    <a:pt x="4580166" y="4373880"/>
                  </a:lnTo>
                  <a:lnTo>
                    <a:pt x="4580166" y="4256659"/>
                  </a:lnTo>
                  <a:lnTo>
                    <a:pt x="4508703" y="4256659"/>
                  </a:lnTo>
                  <a:lnTo>
                    <a:pt x="4508703" y="4398950"/>
                  </a:lnTo>
                  <a:lnTo>
                    <a:pt x="4508893" y="4408538"/>
                  </a:lnTo>
                  <a:lnTo>
                    <a:pt x="4538065" y="4437011"/>
                  </a:lnTo>
                  <a:lnTo>
                    <a:pt x="4546943" y="4437177"/>
                  </a:lnTo>
                  <a:lnTo>
                    <a:pt x="4924895" y="4437177"/>
                  </a:lnTo>
                  <a:lnTo>
                    <a:pt x="4932413" y="4429658"/>
                  </a:lnTo>
                  <a:lnTo>
                    <a:pt x="4932413" y="4377004"/>
                  </a:lnTo>
                  <a:close/>
                </a:path>
                <a:path w="12703175" h="5946140">
                  <a:moveTo>
                    <a:pt x="5000104" y="4136948"/>
                  </a:moveTo>
                  <a:lnTo>
                    <a:pt x="4435373" y="4136948"/>
                  </a:lnTo>
                  <a:lnTo>
                    <a:pt x="4435373" y="4197121"/>
                  </a:lnTo>
                  <a:lnTo>
                    <a:pt x="4695495" y="4197121"/>
                  </a:lnTo>
                  <a:lnTo>
                    <a:pt x="4695495" y="4319346"/>
                  </a:lnTo>
                  <a:lnTo>
                    <a:pt x="4760049" y="4319346"/>
                  </a:lnTo>
                  <a:lnTo>
                    <a:pt x="4767567" y="4311828"/>
                  </a:lnTo>
                  <a:lnTo>
                    <a:pt x="4767567" y="4197121"/>
                  </a:lnTo>
                  <a:lnTo>
                    <a:pt x="4992586" y="4197121"/>
                  </a:lnTo>
                  <a:lnTo>
                    <a:pt x="5000104" y="4189603"/>
                  </a:lnTo>
                  <a:lnTo>
                    <a:pt x="5000104" y="4136948"/>
                  </a:lnTo>
                  <a:close/>
                </a:path>
                <a:path w="12703175" h="5946140">
                  <a:moveTo>
                    <a:pt x="5385574" y="3898150"/>
                  </a:moveTo>
                  <a:lnTo>
                    <a:pt x="5240159" y="3898150"/>
                  </a:lnTo>
                  <a:lnTo>
                    <a:pt x="5240159" y="3832339"/>
                  </a:lnTo>
                  <a:lnTo>
                    <a:pt x="5168087" y="3832339"/>
                  </a:lnTo>
                  <a:lnTo>
                    <a:pt x="5168087" y="3898150"/>
                  </a:lnTo>
                  <a:lnTo>
                    <a:pt x="5022037" y="3898150"/>
                  </a:lnTo>
                  <a:lnTo>
                    <a:pt x="5022037" y="3958945"/>
                  </a:lnTo>
                  <a:lnTo>
                    <a:pt x="5385574" y="3958945"/>
                  </a:lnTo>
                  <a:lnTo>
                    <a:pt x="5385574" y="3898150"/>
                  </a:lnTo>
                  <a:close/>
                </a:path>
                <a:path w="12703175" h="5946140">
                  <a:moveTo>
                    <a:pt x="5411279" y="4251655"/>
                  </a:moveTo>
                  <a:lnTo>
                    <a:pt x="5369204" y="4259770"/>
                  </a:lnTo>
                  <a:lnTo>
                    <a:pt x="5329352" y="4265041"/>
                  </a:lnTo>
                  <a:lnTo>
                    <a:pt x="5280965" y="4269549"/>
                  </a:lnTo>
                  <a:lnTo>
                    <a:pt x="5239537" y="4271708"/>
                  </a:lnTo>
                  <a:lnTo>
                    <a:pt x="5239537" y="4209656"/>
                  </a:lnTo>
                  <a:lnTo>
                    <a:pt x="5255476" y="4207319"/>
                  </a:lnTo>
                  <a:lnTo>
                    <a:pt x="5265979" y="4205109"/>
                  </a:lnTo>
                  <a:lnTo>
                    <a:pt x="5302847" y="4189831"/>
                  </a:lnTo>
                  <a:lnTo>
                    <a:pt x="5338102" y="4161790"/>
                  </a:lnTo>
                  <a:lnTo>
                    <a:pt x="5359184" y="4123715"/>
                  </a:lnTo>
                  <a:lnTo>
                    <a:pt x="5363019" y="4091190"/>
                  </a:lnTo>
                  <a:lnTo>
                    <a:pt x="5362829" y="4074896"/>
                  </a:lnTo>
                  <a:lnTo>
                    <a:pt x="5343893" y="4027767"/>
                  </a:lnTo>
                  <a:lnTo>
                    <a:pt x="5305603" y="3993629"/>
                  </a:lnTo>
                  <a:lnTo>
                    <a:pt x="5295951" y="3987952"/>
                  </a:lnTo>
                  <a:lnTo>
                    <a:pt x="5295951" y="4091190"/>
                  </a:lnTo>
                  <a:lnTo>
                    <a:pt x="5295570" y="4108856"/>
                  </a:lnTo>
                  <a:lnTo>
                    <a:pt x="5256720" y="4147985"/>
                  </a:lnTo>
                  <a:lnTo>
                    <a:pt x="5205692" y="4155122"/>
                  </a:lnTo>
                  <a:lnTo>
                    <a:pt x="5182476" y="4154855"/>
                  </a:lnTo>
                  <a:lnTo>
                    <a:pt x="5141760" y="4138206"/>
                  </a:lnTo>
                  <a:lnTo>
                    <a:pt x="5117312" y="4091190"/>
                  </a:lnTo>
                  <a:lnTo>
                    <a:pt x="5117693" y="4073537"/>
                  </a:lnTo>
                  <a:lnTo>
                    <a:pt x="5156505" y="4034396"/>
                  </a:lnTo>
                  <a:lnTo>
                    <a:pt x="5205692" y="4027259"/>
                  </a:lnTo>
                  <a:lnTo>
                    <a:pt x="5229987" y="4027525"/>
                  </a:lnTo>
                  <a:lnTo>
                    <a:pt x="5271503" y="4044188"/>
                  </a:lnTo>
                  <a:lnTo>
                    <a:pt x="5295951" y="4091190"/>
                  </a:lnTo>
                  <a:lnTo>
                    <a:pt x="5295951" y="3987952"/>
                  </a:lnTo>
                  <a:lnTo>
                    <a:pt x="5251170" y="3973792"/>
                  </a:lnTo>
                  <a:lnTo>
                    <a:pt x="5205692" y="3970223"/>
                  </a:lnTo>
                  <a:lnTo>
                    <a:pt x="5186045" y="3970363"/>
                  </a:lnTo>
                  <a:lnTo>
                    <a:pt x="5143957" y="3978681"/>
                  </a:lnTo>
                  <a:lnTo>
                    <a:pt x="5107025" y="3993629"/>
                  </a:lnTo>
                  <a:lnTo>
                    <a:pt x="5074539" y="4019346"/>
                  </a:lnTo>
                  <a:lnTo>
                    <a:pt x="5054193" y="4054437"/>
                  </a:lnTo>
                  <a:lnTo>
                    <a:pt x="5048999" y="4091190"/>
                  </a:lnTo>
                  <a:lnTo>
                    <a:pt x="5049126" y="4105275"/>
                  </a:lnTo>
                  <a:lnTo>
                    <a:pt x="5063096" y="4146410"/>
                  </a:lnTo>
                  <a:lnTo>
                    <a:pt x="5092116" y="4178401"/>
                  </a:lnTo>
                  <a:lnTo>
                    <a:pt x="5133530" y="4200474"/>
                  </a:lnTo>
                  <a:lnTo>
                    <a:pt x="5168087" y="4209034"/>
                  </a:lnTo>
                  <a:lnTo>
                    <a:pt x="5168087" y="4272331"/>
                  </a:lnTo>
                  <a:lnTo>
                    <a:pt x="5008257" y="4272331"/>
                  </a:lnTo>
                  <a:lnTo>
                    <a:pt x="5008257" y="4331246"/>
                  </a:lnTo>
                  <a:lnTo>
                    <a:pt x="5144262" y="4331246"/>
                  </a:lnTo>
                  <a:lnTo>
                    <a:pt x="5236019" y="4330725"/>
                  </a:lnTo>
                  <a:lnTo>
                    <a:pt x="5305196" y="4327601"/>
                  </a:lnTo>
                  <a:lnTo>
                    <a:pt x="5366436" y="4321327"/>
                  </a:lnTo>
                  <a:lnTo>
                    <a:pt x="5398744" y="4313707"/>
                  </a:lnTo>
                  <a:lnTo>
                    <a:pt x="5403748" y="4312450"/>
                  </a:lnTo>
                  <a:lnTo>
                    <a:pt x="5411279" y="4306176"/>
                  </a:lnTo>
                  <a:lnTo>
                    <a:pt x="5411279" y="4271708"/>
                  </a:lnTo>
                  <a:lnTo>
                    <a:pt x="5411279" y="4251655"/>
                  </a:lnTo>
                  <a:close/>
                </a:path>
                <a:path w="12703175" h="5946140">
                  <a:moveTo>
                    <a:pt x="5589282" y="4066756"/>
                  </a:moveTo>
                  <a:lnTo>
                    <a:pt x="5509057" y="4066756"/>
                  </a:lnTo>
                  <a:lnTo>
                    <a:pt x="5509057" y="3839857"/>
                  </a:lnTo>
                  <a:lnTo>
                    <a:pt x="5436971" y="3839857"/>
                  </a:lnTo>
                  <a:lnTo>
                    <a:pt x="5436971" y="4436554"/>
                  </a:lnTo>
                  <a:lnTo>
                    <a:pt x="5501538" y="4436554"/>
                  </a:lnTo>
                  <a:lnTo>
                    <a:pt x="5509057" y="4429036"/>
                  </a:lnTo>
                  <a:lnTo>
                    <a:pt x="5509057" y="4126293"/>
                  </a:lnTo>
                  <a:lnTo>
                    <a:pt x="5589282" y="4126293"/>
                  </a:lnTo>
                  <a:lnTo>
                    <a:pt x="5589282" y="4066756"/>
                  </a:lnTo>
                  <a:close/>
                </a:path>
                <a:path w="12703175" h="5946140">
                  <a:moveTo>
                    <a:pt x="6093218" y="3847998"/>
                  </a:moveTo>
                  <a:lnTo>
                    <a:pt x="6022391" y="3847998"/>
                  </a:lnTo>
                  <a:lnTo>
                    <a:pt x="6022391" y="3925100"/>
                  </a:lnTo>
                  <a:lnTo>
                    <a:pt x="6022391" y="3985272"/>
                  </a:lnTo>
                  <a:lnTo>
                    <a:pt x="6022391" y="4068000"/>
                  </a:lnTo>
                  <a:lnTo>
                    <a:pt x="5745353" y="4068000"/>
                  </a:lnTo>
                  <a:lnTo>
                    <a:pt x="5745353" y="3985272"/>
                  </a:lnTo>
                  <a:lnTo>
                    <a:pt x="6022391" y="3985272"/>
                  </a:lnTo>
                  <a:lnTo>
                    <a:pt x="6022391" y="3925100"/>
                  </a:lnTo>
                  <a:lnTo>
                    <a:pt x="5745353" y="3925100"/>
                  </a:lnTo>
                  <a:lnTo>
                    <a:pt x="5745353" y="3847998"/>
                  </a:lnTo>
                  <a:lnTo>
                    <a:pt x="5675147" y="3847998"/>
                  </a:lnTo>
                  <a:lnTo>
                    <a:pt x="5675147" y="4088688"/>
                  </a:lnTo>
                  <a:lnTo>
                    <a:pt x="5675312" y="4097921"/>
                  </a:lnTo>
                  <a:lnTo>
                    <a:pt x="5703430" y="4126128"/>
                  </a:lnTo>
                  <a:lnTo>
                    <a:pt x="5713387" y="4126293"/>
                  </a:lnTo>
                  <a:lnTo>
                    <a:pt x="6054979" y="4126293"/>
                  </a:lnTo>
                  <a:lnTo>
                    <a:pt x="6091809" y="4104284"/>
                  </a:lnTo>
                  <a:lnTo>
                    <a:pt x="6093218" y="4088688"/>
                  </a:lnTo>
                  <a:lnTo>
                    <a:pt x="6093218" y="4068000"/>
                  </a:lnTo>
                  <a:lnTo>
                    <a:pt x="6093218" y="3985272"/>
                  </a:lnTo>
                  <a:lnTo>
                    <a:pt x="6093218" y="3925100"/>
                  </a:lnTo>
                  <a:lnTo>
                    <a:pt x="6093218" y="3847998"/>
                  </a:lnTo>
                  <a:close/>
                </a:path>
                <a:path w="12703175" h="5946140">
                  <a:moveTo>
                    <a:pt x="6165926" y="4192727"/>
                  </a:moveTo>
                  <a:lnTo>
                    <a:pt x="5601817" y="4192727"/>
                  </a:lnTo>
                  <a:lnTo>
                    <a:pt x="5601817" y="4252277"/>
                  </a:lnTo>
                  <a:lnTo>
                    <a:pt x="5848769" y="4252277"/>
                  </a:lnTo>
                  <a:lnTo>
                    <a:pt x="5848769" y="4436554"/>
                  </a:lnTo>
                  <a:lnTo>
                    <a:pt x="5912701" y="4436554"/>
                  </a:lnTo>
                  <a:lnTo>
                    <a:pt x="5920219" y="4429036"/>
                  </a:lnTo>
                  <a:lnTo>
                    <a:pt x="5920219" y="4252277"/>
                  </a:lnTo>
                  <a:lnTo>
                    <a:pt x="6158395" y="4252277"/>
                  </a:lnTo>
                  <a:lnTo>
                    <a:pt x="6165926" y="4244759"/>
                  </a:lnTo>
                  <a:lnTo>
                    <a:pt x="6165926" y="4192727"/>
                  </a:lnTo>
                  <a:close/>
                </a:path>
                <a:path w="12703175" h="5946140">
                  <a:moveTo>
                    <a:pt x="12702642" y="92621"/>
                  </a:moveTo>
                  <a:lnTo>
                    <a:pt x="12675476" y="27165"/>
                  </a:lnTo>
                  <a:lnTo>
                    <a:pt x="12610008" y="0"/>
                  </a:lnTo>
                  <a:lnTo>
                    <a:pt x="12606693" y="0"/>
                  </a:lnTo>
                  <a:lnTo>
                    <a:pt x="12570676" y="7289"/>
                  </a:lnTo>
                  <a:lnTo>
                    <a:pt x="12541237" y="27165"/>
                  </a:lnTo>
                  <a:lnTo>
                    <a:pt x="12521362" y="56603"/>
                  </a:lnTo>
                  <a:lnTo>
                    <a:pt x="12514072" y="92621"/>
                  </a:lnTo>
                  <a:lnTo>
                    <a:pt x="12514072" y="528878"/>
                  </a:lnTo>
                  <a:lnTo>
                    <a:pt x="12521362" y="564896"/>
                  </a:lnTo>
                  <a:lnTo>
                    <a:pt x="12541237" y="594347"/>
                  </a:lnTo>
                  <a:lnTo>
                    <a:pt x="12570676" y="614222"/>
                  </a:lnTo>
                  <a:lnTo>
                    <a:pt x="12606693" y="621512"/>
                  </a:lnTo>
                  <a:lnTo>
                    <a:pt x="12610008" y="621512"/>
                  </a:lnTo>
                  <a:lnTo>
                    <a:pt x="12671717" y="596887"/>
                  </a:lnTo>
                  <a:lnTo>
                    <a:pt x="12695352" y="564896"/>
                  </a:lnTo>
                  <a:lnTo>
                    <a:pt x="12702642" y="528878"/>
                  </a:lnTo>
                  <a:lnTo>
                    <a:pt x="12702642" y="403542"/>
                  </a:lnTo>
                  <a:lnTo>
                    <a:pt x="12697117" y="398030"/>
                  </a:lnTo>
                  <a:lnTo>
                    <a:pt x="12683528" y="398030"/>
                  </a:lnTo>
                  <a:lnTo>
                    <a:pt x="12678016" y="403542"/>
                  </a:lnTo>
                  <a:lnTo>
                    <a:pt x="12678016" y="528878"/>
                  </a:lnTo>
                  <a:lnTo>
                    <a:pt x="12672657" y="555320"/>
                  </a:lnTo>
                  <a:lnTo>
                    <a:pt x="12658077" y="576948"/>
                  </a:lnTo>
                  <a:lnTo>
                    <a:pt x="12636449" y="591527"/>
                  </a:lnTo>
                  <a:lnTo>
                    <a:pt x="12610008" y="596887"/>
                  </a:lnTo>
                  <a:lnTo>
                    <a:pt x="12606693" y="596887"/>
                  </a:lnTo>
                  <a:lnTo>
                    <a:pt x="12580252" y="591527"/>
                  </a:lnTo>
                  <a:lnTo>
                    <a:pt x="12558636" y="576948"/>
                  </a:lnTo>
                  <a:lnTo>
                    <a:pt x="12544057" y="555320"/>
                  </a:lnTo>
                  <a:lnTo>
                    <a:pt x="12538697" y="528878"/>
                  </a:lnTo>
                  <a:lnTo>
                    <a:pt x="12538697" y="92621"/>
                  </a:lnTo>
                  <a:lnTo>
                    <a:pt x="12544057" y="66179"/>
                  </a:lnTo>
                  <a:lnTo>
                    <a:pt x="12558636" y="44564"/>
                  </a:lnTo>
                  <a:lnTo>
                    <a:pt x="12580252" y="29984"/>
                  </a:lnTo>
                  <a:lnTo>
                    <a:pt x="12606693" y="24625"/>
                  </a:lnTo>
                  <a:lnTo>
                    <a:pt x="12610008" y="24625"/>
                  </a:lnTo>
                  <a:lnTo>
                    <a:pt x="12636449" y="29984"/>
                  </a:lnTo>
                  <a:lnTo>
                    <a:pt x="12658077" y="44564"/>
                  </a:lnTo>
                  <a:lnTo>
                    <a:pt x="12672657" y="66179"/>
                  </a:lnTo>
                  <a:lnTo>
                    <a:pt x="12678016" y="92621"/>
                  </a:lnTo>
                  <a:lnTo>
                    <a:pt x="12678016" y="317487"/>
                  </a:lnTo>
                  <a:lnTo>
                    <a:pt x="12683528" y="322999"/>
                  </a:lnTo>
                  <a:lnTo>
                    <a:pt x="12697117" y="322999"/>
                  </a:lnTo>
                  <a:lnTo>
                    <a:pt x="12702642" y="317487"/>
                  </a:lnTo>
                  <a:lnTo>
                    <a:pt x="12702642" y="926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8051" y="6047634"/>
              <a:ext cx="70200" cy="15795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420550" y="5563133"/>
              <a:ext cx="1146175" cy="616585"/>
            </a:xfrm>
            <a:custGeom>
              <a:avLst/>
              <a:gdLst/>
              <a:ahLst/>
              <a:cxnLst/>
              <a:rect l="l" t="t" r="r" b="b"/>
              <a:pathLst>
                <a:path w="1146175" h="616585">
                  <a:moveTo>
                    <a:pt x="312775" y="259486"/>
                  </a:moveTo>
                  <a:lnTo>
                    <a:pt x="301180" y="213106"/>
                  </a:lnTo>
                  <a:lnTo>
                    <a:pt x="269532" y="176123"/>
                  </a:lnTo>
                  <a:lnTo>
                    <a:pt x="245084" y="159931"/>
                  </a:lnTo>
                  <a:lnTo>
                    <a:pt x="245084" y="246329"/>
                  </a:lnTo>
                  <a:lnTo>
                    <a:pt x="245084" y="272656"/>
                  </a:lnTo>
                  <a:lnTo>
                    <a:pt x="214376" y="305892"/>
                  </a:lnTo>
                  <a:lnTo>
                    <a:pt x="173875" y="317093"/>
                  </a:lnTo>
                  <a:lnTo>
                    <a:pt x="164223" y="317157"/>
                  </a:lnTo>
                  <a:lnTo>
                    <a:pt x="144310" y="316903"/>
                  </a:lnTo>
                  <a:lnTo>
                    <a:pt x="107810" y="300863"/>
                  </a:lnTo>
                  <a:lnTo>
                    <a:pt x="85255" y="259486"/>
                  </a:lnTo>
                  <a:lnTo>
                    <a:pt x="85598" y="242938"/>
                  </a:lnTo>
                  <a:lnTo>
                    <a:pt x="121386" y="207048"/>
                  </a:lnTo>
                  <a:lnTo>
                    <a:pt x="164223" y="200571"/>
                  </a:lnTo>
                  <a:lnTo>
                    <a:pt x="173875" y="200634"/>
                  </a:lnTo>
                  <a:lnTo>
                    <a:pt x="214376" y="212445"/>
                  </a:lnTo>
                  <a:lnTo>
                    <a:pt x="245084" y="246329"/>
                  </a:lnTo>
                  <a:lnTo>
                    <a:pt x="245084" y="159931"/>
                  </a:lnTo>
                  <a:lnTo>
                    <a:pt x="205955" y="147104"/>
                  </a:lnTo>
                  <a:lnTo>
                    <a:pt x="164223" y="143535"/>
                  </a:lnTo>
                  <a:lnTo>
                    <a:pt x="146050" y="143675"/>
                  </a:lnTo>
                  <a:lnTo>
                    <a:pt x="106565" y="152311"/>
                  </a:lnTo>
                  <a:lnTo>
                    <a:pt x="71437" y="167551"/>
                  </a:lnTo>
                  <a:lnTo>
                    <a:pt x="39966" y="193090"/>
                  </a:lnTo>
                  <a:lnTo>
                    <a:pt x="20561" y="225945"/>
                  </a:lnTo>
                  <a:lnTo>
                    <a:pt x="15671" y="259486"/>
                  </a:lnTo>
                  <a:lnTo>
                    <a:pt x="15862" y="274675"/>
                  </a:lnTo>
                  <a:lnTo>
                    <a:pt x="34290" y="319049"/>
                  </a:lnTo>
                  <a:lnTo>
                    <a:pt x="71437" y="351675"/>
                  </a:lnTo>
                  <a:lnTo>
                    <a:pt x="122618" y="370751"/>
                  </a:lnTo>
                  <a:lnTo>
                    <a:pt x="164223" y="374192"/>
                  </a:lnTo>
                  <a:lnTo>
                    <a:pt x="182410" y="374053"/>
                  </a:lnTo>
                  <a:lnTo>
                    <a:pt x="222199" y="365417"/>
                  </a:lnTo>
                  <a:lnTo>
                    <a:pt x="257505" y="350164"/>
                  </a:lnTo>
                  <a:lnTo>
                    <a:pt x="288531" y="324675"/>
                  </a:lnTo>
                  <a:lnTo>
                    <a:pt x="311327" y="283464"/>
                  </a:lnTo>
                  <a:lnTo>
                    <a:pt x="312610" y="272656"/>
                  </a:lnTo>
                  <a:lnTo>
                    <a:pt x="312775" y="259486"/>
                  </a:lnTo>
                  <a:close/>
                </a:path>
                <a:path w="1146175" h="616585">
                  <a:moveTo>
                    <a:pt x="325310" y="68948"/>
                  </a:moveTo>
                  <a:lnTo>
                    <a:pt x="198704" y="68948"/>
                  </a:lnTo>
                  <a:lnTo>
                    <a:pt x="198704" y="0"/>
                  </a:lnTo>
                  <a:lnTo>
                    <a:pt x="125996" y="0"/>
                  </a:lnTo>
                  <a:lnTo>
                    <a:pt x="125996" y="68948"/>
                  </a:lnTo>
                  <a:lnTo>
                    <a:pt x="0" y="68948"/>
                  </a:lnTo>
                  <a:lnTo>
                    <a:pt x="0" y="125984"/>
                  </a:lnTo>
                  <a:lnTo>
                    <a:pt x="325310" y="125984"/>
                  </a:lnTo>
                  <a:lnTo>
                    <a:pt x="325310" y="68948"/>
                  </a:lnTo>
                  <a:close/>
                </a:path>
                <a:path w="1146175" h="616585">
                  <a:moveTo>
                    <a:pt x="466966" y="448779"/>
                  </a:moveTo>
                  <a:lnTo>
                    <a:pt x="443852" y="412508"/>
                  </a:lnTo>
                  <a:lnTo>
                    <a:pt x="428726" y="411175"/>
                  </a:lnTo>
                  <a:lnTo>
                    <a:pt x="67703" y="411175"/>
                  </a:lnTo>
                  <a:lnTo>
                    <a:pt x="67703" y="471347"/>
                  </a:lnTo>
                  <a:lnTo>
                    <a:pt x="395516" y="471347"/>
                  </a:lnTo>
                  <a:lnTo>
                    <a:pt x="395516" y="616127"/>
                  </a:lnTo>
                  <a:lnTo>
                    <a:pt x="459447" y="616127"/>
                  </a:lnTo>
                  <a:lnTo>
                    <a:pt x="466966" y="608609"/>
                  </a:lnTo>
                  <a:lnTo>
                    <a:pt x="466966" y="448779"/>
                  </a:lnTo>
                  <a:close/>
                </a:path>
                <a:path w="1146175" h="616585">
                  <a:moveTo>
                    <a:pt x="552831" y="169227"/>
                  </a:moveTo>
                  <a:lnTo>
                    <a:pt x="463829" y="169227"/>
                  </a:lnTo>
                  <a:lnTo>
                    <a:pt x="463829" y="13157"/>
                  </a:lnTo>
                  <a:lnTo>
                    <a:pt x="393001" y="13157"/>
                  </a:lnTo>
                  <a:lnTo>
                    <a:pt x="393001" y="379209"/>
                  </a:lnTo>
                  <a:lnTo>
                    <a:pt x="456311" y="379209"/>
                  </a:lnTo>
                  <a:lnTo>
                    <a:pt x="463829" y="371690"/>
                  </a:lnTo>
                  <a:lnTo>
                    <a:pt x="463829" y="229400"/>
                  </a:lnTo>
                  <a:lnTo>
                    <a:pt x="552831" y="229400"/>
                  </a:lnTo>
                  <a:lnTo>
                    <a:pt x="552831" y="169227"/>
                  </a:lnTo>
                  <a:close/>
                </a:path>
                <a:path w="1146175" h="616585">
                  <a:moveTo>
                    <a:pt x="1069314" y="18173"/>
                  </a:moveTo>
                  <a:lnTo>
                    <a:pt x="998486" y="18173"/>
                  </a:lnTo>
                  <a:lnTo>
                    <a:pt x="998486" y="74587"/>
                  </a:lnTo>
                  <a:lnTo>
                    <a:pt x="998486" y="201193"/>
                  </a:lnTo>
                  <a:lnTo>
                    <a:pt x="732104" y="201193"/>
                  </a:lnTo>
                  <a:lnTo>
                    <a:pt x="732104" y="74587"/>
                  </a:lnTo>
                  <a:lnTo>
                    <a:pt x="998486" y="74587"/>
                  </a:lnTo>
                  <a:lnTo>
                    <a:pt x="998486" y="18173"/>
                  </a:lnTo>
                  <a:lnTo>
                    <a:pt x="662520" y="18173"/>
                  </a:lnTo>
                  <a:lnTo>
                    <a:pt x="662520" y="218744"/>
                  </a:lnTo>
                  <a:lnTo>
                    <a:pt x="681062" y="252349"/>
                  </a:lnTo>
                  <a:lnTo>
                    <a:pt x="700760" y="256984"/>
                  </a:lnTo>
                  <a:lnTo>
                    <a:pt x="1030452" y="256984"/>
                  </a:lnTo>
                  <a:lnTo>
                    <a:pt x="1064425" y="239420"/>
                  </a:lnTo>
                  <a:lnTo>
                    <a:pt x="1069314" y="218744"/>
                  </a:lnTo>
                  <a:lnTo>
                    <a:pt x="1069314" y="201193"/>
                  </a:lnTo>
                  <a:lnTo>
                    <a:pt x="1069314" y="74587"/>
                  </a:lnTo>
                  <a:lnTo>
                    <a:pt x="1069314" y="18173"/>
                  </a:lnTo>
                  <a:close/>
                </a:path>
                <a:path w="1146175" h="616585">
                  <a:moveTo>
                    <a:pt x="1078090" y="550316"/>
                  </a:moveTo>
                  <a:lnTo>
                    <a:pt x="729589" y="550316"/>
                  </a:lnTo>
                  <a:lnTo>
                    <a:pt x="725830" y="547192"/>
                  </a:lnTo>
                  <a:lnTo>
                    <a:pt x="725830" y="429971"/>
                  </a:lnTo>
                  <a:lnTo>
                    <a:pt x="654380" y="429971"/>
                  </a:lnTo>
                  <a:lnTo>
                    <a:pt x="654380" y="572262"/>
                  </a:lnTo>
                  <a:lnTo>
                    <a:pt x="654558" y="581850"/>
                  </a:lnTo>
                  <a:lnTo>
                    <a:pt x="683729" y="610323"/>
                  </a:lnTo>
                  <a:lnTo>
                    <a:pt x="692607" y="610489"/>
                  </a:lnTo>
                  <a:lnTo>
                    <a:pt x="1070571" y="610489"/>
                  </a:lnTo>
                  <a:lnTo>
                    <a:pt x="1078090" y="602970"/>
                  </a:lnTo>
                  <a:lnTo>
                    <a:pt x="1078090" y="550316"/>
                  </a:lnTo>
                  <a:close/>
                </a:path>
                <a:path w="1146175" h="616585">
                  <a:moveTo>
                    <a:pt x="1145781" y="310261"/>
                  </a:moveTo>
                  <a:lnTo>
                    <a:pt x="581037" y="310261"/>
                  </a:lnTo>
                  <a:lnTo>
                    <a:pt x="581037" y="370433"/>
                  </a:lnTo>
                  <a:lnTo>
                    <a:pt x="841159" y="370433"/>
                  </a:lnTo>
                  <a:lnTo>
                    <a:pt x="841159" y="492658"/>
                  </a:lnTo>
                  <a:lnTo>
                    <a:pt x="905725" y="492658"/>
                  </a:lnTo>
                  <a:lnTo>
                    <a:pt x="913244" y="485140"/>
                  </a:lnTo>
                  <a:lnTo>
                    <a:pt x="913244" y="370433"/>
                  </a:lnTo>
                  <a:lnTo>
                    <a:pt x="1138262" y="370433"/>
                  </a:lnTo>
                  <a:lnTo>
                    <a:pt x="1145781" y="362915"/>
                  </a:lnTo>
                  <a:lnTo>
                    <a:pt x="1145781" y="31026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5855" y="6047634"/>
              <a:ext cx="70200" cy="15795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377065" y="5553722"/>
              <a:ext cx="9175115" cy="1371600"/>
            </a:xfrm>
            <a:custGeom>
              <a:avLst/>
              <a:gdLst/>
              <a:ahLst/>
              <a:cxnLst/>
              <a:rect l="l" t="t" r="r" b="b"/>
              <a:pathLst>
                <a:path w="9175115" h="1371600">
                  <a:moveTo>
                    <a:pt x="401154" y="1012126"/>
                  </a:moveTo>
                  <a:lnTo>
                    <a:pt x="339801" y="985075"/>
                  </a:lnTo>
                  <a:lnTo>
                    <a:pt x="307759" y="964184"/>
                  </a:lnTo>
                  <a:lnTo>
                    <a:pt x="269214" y="928763"/>
                  </a:lnTo>
                  <a:lnTo>
                    <a:pt x="246964" y="887399"/>
                  </a:lnTo>
                  <a:lnTo>
                    <a:pt x="246329" y="884897"/>
                  </a:lnTo>
                  <a:lnTo>
                    <a:pt x="379844" y="884897"/>
                  </a:lnTo>
                  <a:lnTo>
                    <a:pt x="379844" y="823468"/>
                  </a:lnTo>
                  <a:lnTo>
                    <a:pt x="245071" y="823468"/>
                  </a:lnTo>
                  <a:lnTo>
                    <a:pt x="245071" y="760793"/>
                  </a:lnTo>
                  <a:lnTo>
                    <a:pt x="171742" y="760793"/>
                  </a:lnTo>
                  <a:lnTo>
                    <a:pt x="171742" y="823468"/>
                  </a:lnTo>
                  <a:lnTo>
                    <a:pt x="38862" y="823468"/>
                  </a:lnTo>
                  <a:lnTo>
                    <a:pt x="38862" y="884897"/>
                  </a:lnTo>
                  <a:lnTo>
                    <a:pt x="169862" y="884897"/>
                  </a:lnTo>
                  <a:lnTo>
                    <a:pt x="169240" y="888022"/>
                  </a:lnTo>
                  <a:lnTo>
                    <a:pt x="149174" y="928458"/>
                  </a:lnTo>
                  <a:lnTo>
                    <a:pt x="111887" y="965441"/>
                  </a:lnTo>
                  <a:lnTo>
                    <a:pt x="78473" y="988745"/>
                  </a:lnTo>
                  <a:lnTo>
                    <a:pt x="34912" y="1012291"/>
                  </a:lnTo>
                  <a:lnTo>
                    <a:pt x="6273" y="1024039"/>
                  </a:lnTo>
                  <a:lnTo>
                    <a:pt x="47015" y="1069797"/>
                  </a:lnTo>
                  <a:lnTo>
                    <a:pt x="81876" y="1054239"/>
                  </a:lnTo>
                  <a:lnTo>
                    <a:pt x="119951" y="1032624"/>
                  </a:lnTo>
                  <a:lnTo>
                    <a:pt x="153746" y="1008824"/>
                  </a:lnTo>
                  <a:lnTo>
                    <a:pt x="189725" y="977277"/>
                  </a:lnTo>
                  <a:lnTo>
                    <a:pt x="208724" y="955725"/>
                  </a:lnTo>
                  <a:lnTo>
                    <a:pt x="216979" y="965746"/>
                  </a:lnTo>
                  <a:lnTo>
                    <a:pt x="252006" y="997089"/>
                  </a:lnTo>
                  <a:lnTo>
                    <a:pt x="291973" y="1024801"/>
                  </a:lnTo>
                  <a:lnTo>
                    <a:pt x="334175" y="1047750"/>
                  </a:lnTo>
                  <a:lnTo>
                    <a:pt x="362292" y="1060399"/>
                  </a:lnTo>
                  <a:lnTo>
                    <a:pt x="401154" y="1012126"/>
                  </a:lnTo>
                  <a:close/>
                </a:path>
                <a:path w="9175115" h="1371600">
                  <a:moveTo>
                    <a:pt x="403656" y="1088605"/>
                  </a:moveTo>
                  <a:lnTo>
                    <a:pt x="351028" y="1097851"/>
                  </a:lnTo>
                  <a:lnTo>
                    <a:pt x="295643" y="1103731"/>
                  </a:lnTo>
                  <a:lnTo>
                    <a:pt x="223316" y="1107376"/>
                  </a:lnTo>
                  <a:lnTo>
                    <a:pt x="0" y="1108036"/>
                  </a:lnTo>
                  <a:lnTo>
                    <a:pt x="0" y="1168209"/>
                  </a:lnTo>
                  <a:lnTo>
                    <a:pt x="142913" y="1168209"/>
                  </a:lnTo>
                  <a:lnTo>
                    <a:pt x="142913" y="1328661"/>
                  </a:lnTo>
                  <a:lnTo>
                    <a:pt x="203085" y="1328661"/>
                  </a:lnTo>
                  <a:lnTo>
                    <a:pt x="212483" y="1324279"/>
                  </a:lnTo>
                  <a:lnTo>
                    <a:pt x="213106" y="1316126"/>
                  </a:lnTo>
                  <a:lnTo>
                    <a:pt x="213106" y="1168209"/>
                  </a:lnTo>
                  <a:lnTo>
                    <a:pt x="248970" y="1167409"/>
                  </a:lnTo>
                  <a:lnTo>
                    <a:pt x="292125" y="1165250"/>
                  </a:lnTo>
                  <a:lnTo>
                    <a:pt x="346100" y="1160360"/>
                  </a:lnTo>
                  <a:lnTo>
                    <a:pt x="394881" y="1148778"/>
                  </a:lnTo>
                  <a:lnTo>
                    <a:pt x="403656" y="1138123"/>
                  </a:lnTo>
                  <a:lnTo>
                    <a:pt x="403656" y="1088605"/>
                  </a:lnTo>
                  <a:close/>
                </a:path>
                <a:path w="9175115" h="1371600">
                  <a:moveTo>
                    <a:pt x="500811" y="775208"/>
                  </a:moveTo>
                  <a:lnTo>
                    <a:pt x="429348" y="775208"/>
                  </a:lnTo>
                  <a:lnTo>
                    <a:pt x="429348" y="1371282"/>
                  </a:lnTo>
                  <a:lnTo>
                    <a:pt x="490778" y="1371282"/>
                  </a:lnTo>
                  <a:lnTo>
                    <a:pt x="500176" y="1366901"/>
                  </a:lnTo>
                  <a:lnTo>
                    <a:pt x="500811" y="1358747"/>
                  </a:lnTo>
                  <a:lnTo>
                    <a:pt x="500811" y="775208"/>
                  </a:lnTo>
                  <a:close/>
                </a:path>
                <a:path w="9175115" h="1371600">
                  <a:moveTo>
                    <a:pt x="1102525" y="995210"/>
                  </a:moveTo>
                  <a:lnTo>
                    <a:pt x="1056119" y="981189"/>
                  </a:lnTo>
                  <a:lnTo>
                    <a:pt x="1014196" y="962660"/>
                  </a:lnTo>
                  <a:lnTo>
                    <a:pt x="969340" y="936917"/>
                  </a:lnTo>
                  <a:lnTo>
                    <a:pt x="930021" y="908926"/>
                  </a:lnTo>
                  <a:lnTo>
                    <a:pt x="896505" y="875766"/>
                  </a:lnTo>
                  <a:lnTo>
                    <a:pt x="886917" y="848537"/>
                  </a:lnTo>
                  <a:lnTo>
                    <a:pt x="1058024" y="848537"/>
                  </a:lnTo>
                  <a:lnTo>
                    <a:pt x="1058024" y="789000"/>
                  </a:lnTo>
                  <a:lnTo>
                    <a:pt x="636828" y="789000"/>
                  </a:lnTo>
                  <a:lnTo>
                    <a:pt x="636828" y="848537"/>
                  </a:lnTo>
                  <a:lnTo>
                    <a:pt x="807313" y="848537"/>
                  </a:lnTo>
                  <a:lnTo>
                    <a:pt x="805434" y="855433"/>
                  </a:lnTo>
                  <a:lnTo>
                    <a:pt x="777227" y="898055"/>
                  </a:lnTo>
                  <a:lnTo>
                    <a:pt x="744702" y="926833"/>
                  </a:lnTo>
                  <a:lnTo>
                    <a:pt x="710501" y="948778"/>
                  </a:lnTo>
                  <a:lnTo>
                    <a:pt x="664083" y="971080"/>
                  </a:lnTo>
                  <a:lnTo>
                    <a:pt x="614768" y="989012"/>
                  </a:lnTo>
                  <a:lnTo>
                    <a:pt x="593572" y="993952"/>
                  </a:lnTo>
                  <a:lnTo>
                    <a:pt x="639953" y="1042212"/>
                  </a:lnTo>
                  <a:lnTo>
                    <a:pt x="686498" y="1028649"/>
                  </a:lnTo>
                  <a:lnTo>
                    <a:pt x="723684" y="1013040"/>
                  </a:lnTo>
                  <a:lnTo>
                    <a:pt x="763117" y="991450"/>
                  </a:lnTo>
                  <a:lnTo>
                    <a:pt x="798334" y="967600"/>
                  </a:lnTo>
                  <a:lnTo>
                    <a:pt x="831596" y="938047"/>
                  </a:lnTo>
                  <a:lnTo>
                    <a:pt x="847420" y="918743"/>
                  </a:lnTo>
                  <a:lnTo>
                    <a:pt x="857948" y="930643"/>
                  </a:lnTo>
                  <a:lnTo>
                    <a:pt x="889419" y="958227"/>
                  </a:lnTo>
                  <a:lnTo>
                    <a:pt x="925245" y="984364"/>
                  </a:lnTo>
                  <a:lnTo>
                    <a:pt x="958342" y="1004074"/>
                  </a:lnTo>
                  <a:lnTo>
                    <a:pt x="1016571" y="1031278"/>
                  </a:lnTo>
                  <a:lnTo>
                    <a:pt x="1056144" y="1044105"/>
                  </a:lnTo>
                  <a:lnTo>
                    <a:pt x="1102525" y="995210"/>
                  </a:lnTo>
                  <a:close/>
                </a:path>
                <a:path w="9175115" h="1371600">
                  <a:moveTo>
                    <a:pt x="1127607" y="1097381"/>
                  </a:moveTo>
                  <a:lnTo>
                    <a:pt x="563486" y="1097381"/>
                  </a:lnTo>
                  <a:lnTo>
                    <a:pt x="563486" y="1157554"/>
                  </a:lnTo>
                  <a:lnTo>
                    <a:pt x="810450" y="1157554"/>
                  </a:lnTo>
                  <a:lnTo>
                    <a:pt x="810450" y="1371282"/>
                  </a:lnTo>
                  <a:lnTo>
                    <a:pt x="871867" y="1371282"/>
                  </a:lnTo>
                  <a:lnTo>
                    <a:pt x="881900" y="1367523"/>
                  </a:lnTo>
                  <a:lnTo>
                    <a:pt x="882523" y="1358747"/>
                  </a:lnTo>
                  <a:lnTo>
                    <a:pt x="882523" y="1157554"/>
                  </a:lnTo>
                  <a:lnTo>
                    <a:pt x="1116952" y="1157554"/>
                  </a:lnTo>
                  <a:lnTo>
                    <a:pt x="1126972" y="1153782"/>
                  </a:lnTo>
                  <a:lnTo>
                    <a:pt x="1127607" y="1145006"/>
                  </a:lnTo>
                  <a:lnTo>
                    <a:pt x="1127607" y="1097381"/>
                  </a:lnTo>
                  <a:close/>
                </a:path>
                <a:path w="9175115" h="1371600">
                  <a:moveTo>
                    <a:pt x="1469936" y="948867"/>
                  </a:moveTo>
                  <a:lnTo>
                    <a:pt x="1467751" y="902792"/>
                  </a:lnTo>
                  <a:lnTo>
                    <a:pt x="1449616" y="858570"/>
                  </a:lnTo>
                  <a:lnTo>
                    <a:pt x="1423758" y="828802"/>
                  </a:lnTo>
                  <a:lnTo>
                    <a:pt x="1397647" y="809472"/>
                  </a:lnTo>
                  <a:lnTo>
                    <a:pt x="1397647" y="925182"/>
                  </a:lnTo>
                  <a:lnTo>
                    <a:pt x="1397647" y="947407"/>
                  </a:lnTo>
                  <a:lnTo>
                    <a:pt x="1384630" y="985964"/>
                  </a:lnTo>
                  <a:lnTo>
                    <a:pt x="1356842" y="1012837"/>
                  </a:lnTo>
                  <a:lnTo>
                    <a:pt x="1321638" y="1023340"/>
                  </a:lnTo>
                  <a:lnTo>
                    <a:pt x="1303832" y="1023327"/>
                  </a:lnTo>
                  <a:lnTo>
                    <a:pt x="1266520" y="1011466"/>
                  </a:lnTo>
                  <a:lnTo>
                    <a:pt x="1237945" y="983488"/>
                  </a:lnTo>
                  <a:lnTo>
                    <a:pt x="1225486" y="926261"/>
                  </a:lnTo>
                  <a:lnTo>
                    <a:pt x="1226248" y="919568"/>
                  </a:lnTo>
                  <a:lnTo>
                    <a:pt x="1243952" y="884008"/>
                  </a:lnTo>
                  <a:lnTo>
                    <a:pt x="1278343" y="858570"/>
                  </a:lnTo>
                  <a:lnTo>
                    <a:pt x="1313129" y="851674"/>
                  </a:lnTo>
                  <a:lnTo>
                    <a:pt x="1323517" y="851776"/>
                  </a:lnTo>
                  <a:lnTo>
                    <a:pt x="1360919" y="864831"/>
                  </a:lnTo>
                  <a:lnTo>
                    <a:pt x="1387182" y="893076"/>
                  </a:lnTo>
                  <a:lnTo>
                    <a:pt x="1397647" y="925182"/>
                  </a:lnTo>
                  <a:lnTo>
                    <a:pt x="1397647" y="809472"/>
                  </a:lnTo>
                  <a:lnTo>
                    <a:pt x="1357731" y="794969"/>
                  </a:lnTo>
                  <a:lnTo>
                    <a:pt x="1313129" y="790879"/>
                  </a:lnTo>
                  <a:lnTo>
                    <a:pt x="1293101" y="791032"/>
                  </a:lnTo>
                  <a:lnTo>
                    <a:pt x="1249832" y="800595"/>
                  </a:lnTo>
                  <a:lnTo>
                    <a:pt x="1211707" y="818083"/>
                  </a:lnTo>
                  <a:lnTo>
                    <a:pt x="1178293" y="848969"/>
                  </a:lnTo>
                  <a:lnTo>
                    <a:pt x="1157833" y="891476"/>
                  </a:lnTo>
                  <a:lnTo>
                    <a:pt x="1152779" y="925182"/>
                  </a:lnTo>
                  <a:lnTo>
                    <a:pt x="1152880" y="957999"/>
                  </a:lnTo>
                  <a:lnTo>
                    <a:pt x="1165517" y="1000226"/>
                  </a:lnTo>
                  <a:lnTo>
                    <a:pt x="1187564" y="1035304"/>
                  </a:lnTo>
                  <a:lnTo>
                    <a:pt x="1223733" y="1064272"/>
                  </a:lnTo>
                  <a:lnTo>
                    <a:pt x="1269365" y="1080744"/>
                  </a:lnTo>
                  <a:lnTo>
                    <a:pt x="1313129" y="1084846"/>
                  </a:lnTo>
                  <a:lnTo>
                    <a:pt x="1332788" y="1084668"/>
                  </a:lnTo>
                  <a:lnTo>
                    <a:pt x="1375181" y="1074191"/>
                  </a:lnTo>
                  <a:lnTo>
                    <a:pt x="1412557" y="1055497"/>
                  </a:lnTo>
                  <a:lnTo>
                    <a:pt x="1445463" y="1023683"/>
                  </a:lnTo>
                  <a:lnTo>
                    <a:pt x="1445615" y="1023416"/>
                  </a:lnTo>
                  <a:lnTo>
                    <a:pt x="1451330" y="1013472"/>
                  </a:lnTo>
                  <a:lnTo>
                    <a:pt x="1458544" y="997407"/>
                  </a:lnTo>
                  <a:lnTo>
                    <a:pt x="1465427" y="981125"/>
                  </a:lnTo>
                  <a:lnTo>
                    <a:pt x="1468894" y="969391"/>
                  </a:lnTo>
                  <a:lnTo>
                    <a:pt x="1469885" y="957999"/>
                  </a:lnTo>
                  <a:lnTo>
                    <a:pt x="1469936" y="948867"/>
                  </a:lnTo>
                  <a:close/>
                </a:path>
                <a:path w="9175115" h="1371600">
                  <a:moveTo>
                    <a:pt x="1624647" y="1188262"/>
                  </a:moveTo>
                  <a:lnTo>
                    <a:pt x="1601533" y="1151991"/>
                  </a:lnTo>
                  <a:lnTo>
                    <a:pt x="1586407" y="1150658"/>
                  </a:lnTo>
                  <a:lnTo>
                    <a:pt x="1222870" y="1150658"/>
                  </a:lnTo>
                  <a:lnTo>
                    <a:pt x="1222870" y="1209573"/>
                  </a:lnTo>
                  <a:lnTo>
                    <a:pt x="1553819" y="1209573"/>
                  </a:lnTo>
                  <a:lnTo>
                    <a:pt x="1553819" y="1371282"/>
                  </a:lnTo>
                  <a:lnTo>
                    <a:pt x="1617129" y="1371282"/>
                  </a:lnTo>
                  <a:lnTo>
                    <a:pt x="1624647" y="1363764"/>
                  </a:lnTo>
                  <a:lnTo>
                    <a:pt x="1624647" y="1188262"/>
                  </a:lnTo>
                  <a:close/>
                </a:path>
                <a:path w="9175115" h="1371600">
                  <a:moveTo>
                    <a:pt x="1708010" y="896175"/>
                  </a:moveTo>
                  <a:lnTo>
                    <a:pt x="1624647" y="896175"/>
                  </a:lnTo>
                  <a:lnTo>
                    <a:pt x="1624647" y="774573"/>
                  </a:lnTo>
                  <a:lnTo>
                    <a:pt x="1553197" y="774573"/>
                  </a:lnTo>
                  <a:lnTo>
                    <a:pt x="1553197" y="1116177"/>
                  </a:lnTo>
                  <a:lnTo>
                    <a:pt x="1617129" y="1116177"/>
                  </a:lnTo>
                  <a:lnTo>
                    <a:pt x="1624647" y="1108659"/>
                  </a:lnTo>
                  <a:lnTo>
                    <a:pt x="1624647" y="955725"/>
                  </a:lnTo>
                  <a:lnTo>
                    <a:pt x="1708010" y="955725"/>
                  </a:lnTo>
                  <a:lnTo>
                    <a:pt x="1708010" y="896175"/>
                  </a:lnTo>
                  <a:close/>
                </a:path>
                <a:path w="9175115" h="1371600">
                  <a:moveTo>
                    <a:pt x="1940737" y="260121"/>
                  </a:moveTo>
                  <a:lnTo>
                    <a:pt x="1879384" y="233070"/>
                  </a:lnTo>
                  <a:lnTo>
                    <a:pt x="1847354" y="212178"/>
                  </a:lnTo>
                  <a:lnTo>
                    <a:pt x="1808797" y="176758"/>
                  </a:lnTo>
                  <a:lnTo>
                    <a:pt x="1786547" y="135394"/>
                  </a:lnTo>
                  <a:lnTo>
                    <a:pt x="1785924" y="132880"/>
                  </a:lnTo>
                  <a:lnTo>
                    <a:pt x="1919427" y="132880"/>
                  </a:lnTo>
                  <a:lnTo>
                    <a:pt x="1919427" y="71462"/>
                  </a:lnTo>
                  <a:lnTo>
                    <a:pt x="1784667" y="71462"/>
                  </a:lnTo>
                  <a:lnTo>
                    <a:pt x="1784667" y="8775"/>
                  </a:lnTo>
                  <a:lnTo>
                    <a:pt x="1711337" y="8775"/>
                  </a:lnTo>
                  <a:lnTo>
                    <a:pt x="1711337" y="71462"/>
                  </a:lnTo>
                  <a:lnTo>
                    <a:pt x="1578457" y="71462"/>
                  </a:lnTo>
                  <a:lnTo>
                    <a:pt x="1578457" y="132880"/>
                  </a:lnTo>
                  <a:lnTo>
                    <a:pt x="1709458" y="132880"/>
                  </a:lnTo>
                  <a:lnTo>
                    <a:pt x="1708823" y="136017"/>
                  </a:lnTo>
                  <a:lnTo>
                    <a:pt x="1688769" y="176453"/>
                  </a:lnTo>
                  <a:lnTo>
                    <a:pt x="1651482" y="213423"/>
                  </a:lnTo>
                  <a:lnTo>
                    <a:pt x="1618068" y="236740"/>
                  </a:lnTo>
                  <a:lnTo>
                    <a:pt x="1574495" y="260286"/>
                  </a:lnTo>
                  <a:lnTo>
                    <a:pt x="1545856" y="272034"/>
                  </a:lnTo>
                  <a:lnTo>
                    <a:pt x="1586598" y="317792"/>
                  </a:lnTo>
                  <a:lnTo>
                    <a:pt x="1621459" y="302234"/>
                  </a:lnTo>
                  <a:lnTo>
                    <a:pt x="1659547" y="280606"/>
                  </a:lnTo>
                  <a:lnTo>
                    <a:pt x="1693341" y="256819"/>
                  </a:lnTo>
                  <a:lnTo>
                    <a:pt x="1729320" y="225259"/>
                  </a:lnTo>
                  <a:lnTo>
                    <a:pt x="1748320" y="203708"/>
                  </a:lnTo>
                  <a:lnTo>
                    <a:pt x="1756575" y="213741"/>
                  </a:lnTo>
                  <a:lnTo>
                    <a:pt x="1791601" y="245084"/>
                  </a:lnTo>
                  <a:lnTo>
                    <a:pt x="1831568" y="272783"/>
                  </a:lnTo>
                  <a:lnTo>
                    <a:pt x="1873758" y="295744"/>
                  </a:lnTo>
                  <a:lnTo>
                    <a:pt x="1901875" y="308381"/>
                  </a:lnTo>
                  <a:lnTo>
                    <a:pt x="1940737" y="260121"/>
                  </a:lnTo>
                  <a:close/>
                </a:path>
                <a:path w="9175115" h="1371600">
                  <a:moveTo>
                    <a:pt x="1943252" y="336588"/>
                  </a:moveTo>
                  <a:lnTo>
                    <a:pt x="1890623" y="345833"/>
                  </a:lnTo>
                  <a:lnTo>
                    <a:pt x="1835238" y="351726"/>
                  </a:lnTo>
                  <a:lnTo>
                    <a:pt x="1762912" y="355358"/>
                  </a:lnTo>
                  <a:lnTo>
                    <a:pt x="1539595" y="356019"/>
                  </a:lnTo>
                  <a:lnTo>
                    <a:pt x="1539595" y="416191"/>
                  </a:lnTo>
                  <a:lnTo>
                    <a:pt x="1682508" y="416191"/>
                  </a:lnTo>
                  <a:lnTo>
                    <a:pt x="1682508" y="576656"/>
                  </a:lnTo>
                  <a:lnTo>
                    <a:pt x="1742681" y="576656"/>
                  </a:lnTo>
                  <a:lnTo>
                    <a:pt x="1752079" y="572262"/>
                  </a:lnTo>
                  <a:lnTo>
                    <a:pt x="1752701" y="564121"/>
                  </a:lnTo>
                  <a:lnTo>
                    <a:pt x="1752701" y="416191"/>
                  </a:lnTo>
                  <a:lnTo>
                    <a:pt x="1788566" y="415404"/>
                  </a:lnTo>
                  <a:lnTo>
                    <a:pt x="1831721" y="413245"/>
                  </a:lnTo>
                  <a:lnTo>
                    <a:pt x="1885683" y="408355"/>
                  </a:lnTo>
                  <a:lnTo>
                    <a:pt x="1934476" y="396760"/>
                  </a:lnTo>
                  <a:lnTo>
                    <a:pt x="1943252" y="386105"/>
                  </a:lnTo>
                  <a:lnTo>
                    <a:pt x="1943252" y="336588"/>
                  </a:lnTo>
                  <a:close/>
                </a:path>
                <a:path w="9175115" h="1371600">
                  <a:moveTo>
                    <a:pt x="2040407" y="23202"/>
                  </a:moveTo>
                  <a:lnTo>
                    <a:pt x="1968944" y="23202"/>
                  </a:lnTo>
                  <a:lnTo>
                    <a:pt x="1968944" y="619277"/>
                  </a:lnTo>
                  <a:lnTo>
                    <a:pt x="2030374" y="619277"/>
                  </a:lnTo>
                  <a:lnTo>
                    <a:pt x="2039772" y="614883"/>
                  </a:lnTo>
                  <a:lnTo>
                    <a:pt x="2040407" y="606742"/>
                  </a:lnTo>
                  <a:lnTo>
                    <a:pt x="2040407" y="23202"/>
                  </a:lnTo>
                  <a:close/>
                </a:path>
                <a:path w="9175115" h="1371600">
                  <a:moveTo>
                    <a:pt x="2220722" y="782726"/>
                  </a:moveTo>
                  <a:lnTo>
                    <a:pt x="2149906" y="782726"/>
                  </a:lnTo>
                  <a:lnTo>
                    <a:pt x="2149906" y="859828"/>
                  </a:lnTo>
                  <a:lnTo>
                    <a:pt x="2149906" y="919988"/>
                  </a:lnTo>
                  <a:lnTo>
                    <a:pt x="2149906" y="1002728"/>
                  </a:lnTo>
                  <a:lnTo>
                    <a:pt x="1872856" y="1002728"/>
                  </a:lnTo>
                  <a:lnTo>
                    <a:pt x="1872856" y="919988"/>
                  </a:lnTo>
                  <a:lnTo>
                    <a:pt x="2149906" y="919988"/>
                  </a:lnTo>
                  <a:lnTo>
                    <a:pt x="2149906" y="859828"/>
                  </a:lnTo>
                  <a:lnTo>
                    <a:pt x="1872856" y="859828"/>
                  </a:lnTo>
                  <a:lnTo>
                    <a:pt x="1872856" y="782726"/>
                  </a:lnTo>
                  <a:lnTo>
                    <a:pt x="1802663" y="782726"/>
                  </a:lnTo>
                  <a:lnTo>
                    <a:pt x="1802663" y="1023416"/>
                  </a:lnTo>
                  <a:lnTo>
                    <a:pt x="1802828" y="1032649"/>
                  </a:lnTo>
                  <a:lnTo>
                    <a:pt x="1830946" y="1060856"/>
                  </a:lnTo>
                  <a:lnTo>
                    <a:pt x="1840890" y="1061021"/>
                  </a:lnTo>
                  <a:lnTo>
                    <a:pt x="2182495" y="1061021"/>
                  </a:lnTo>
                  <a:lnTo>
                    <a:pt x="2219312" y="1039012"/>
                  </a:lnTo>
                  <a:lnTo>
                    <a:pt x="2220722" y="1023416"/>
                  </a:lnTo>
                  <a:lnTo>
                    <a:pt x="2220722" y="1002728"/>
                  </a:lnTo>
                  <a:lnTo>
                    <a:pt x="2220722" y="919988"/>
                  </a:lnTo>
                  <a:lnTo>
                    <a:pt x="2220722" y="859828"/>
                  </a:lnTo>
                  <a:lnTo>
                    <a:pt x="2220722" y="782726"/>
                  </a:lnTo>
                  <a:close/>
                </a:path>
                <a:path w="9175115" h="1371600">
                  <a:moveTo>
                    <a:pt x="2293442" y="1127467"/>
                  </a:moveTo>
                  <a:lnTo>
                    <a:pt x="1729320" y="1127467"/>
                  </a:lnTo>
                  <a:lnTo>
                    <a:pt x="1729320" y="1187005"/>
                  </a:lnTo>
                  <a:lnTo>
                    <a:pt x="1976285" y="1187005"/>
                  </a:lnTo>
                  <a:lnTo>
                    <a:pt x="1976285" y="1371282"/>
                  </a:lnTo>
                  <a:lnTo>
                    <a:pt x="2040216" y="1371282"/>
                  </a:lnTo>
                  <a:lnTo>
                    <a:pt x="2047735" y="1363764"/>
                  </a:lnTo>
                  <a:lnTo>
                    <a:pt x="2047735" y="1187005"/>
                  </a:lnTo>
                  <a:lnTo>
                    <a:pt x="2285911" y="1187005"/>
                  </a:lnTo>
                  <a:lnTo>
                    <a:pt x="2293442" y="1179487"/>
                  </a:lnTo>
                  <a:lnTo>
                    <a:pt x="2293442" y="1127467"/>
                  </a:lnTo>
                  <a:close/>
                </a:path>
                <a:path w="9175115" h="1371600">
                  <a:moveTo>
                    <a:pt x="2451582" y="53911"/>
                  </a:moveTo>
                  <a:lnTo>
                    <a:pt x="2380754" y="53911"/>
                  </a:lnTo>
                  <a:lnTo>
                    <a:pt x="2380754" y="115341"/>
                  </a:lnTo>
                  <a:lnTo>
                    <a:pt x="2380754" y="436257"/>
                  </a:lnTo>
                  <a:lnTo>
                    <a:pt x="2219668" y="436257"/>
                  </a:lnTo>
                  <a:lnTo>
                    <a:pt x="2219668" y="115341"/>
                  </a:lnTo>
                  <a:lnTo>
                    <a:pt x="2380754" y="115341"/>
                  </a:lnTo>
                  <a:lnTo>
                    <a:pt x="2380754" y="53911"/>
                  </a:lnTo>
                  <a:lnTo>
                    <a:pt x="2148205" y="53911"/>
                  </a:lnTo>
                  <a:lnTo>
                    <a:pt x="2148205" y="458812"/>
                  </a:lnTo>
                  <a:lnTo>
                    <a:pt x="2166747" y="492429"/>
                  </a:lnTo>
                  <a:lnTo>
                    <a:pt x="2186444" y="497052"/>
                  </a:lnTo>
                  <a:lnTo>
                    <a:pt x="2412720" y="497052"/>
                  </a:lnTo>
                  <a:lnTo>
                    <a:pt x="2446680" y="479488"/>
                  </a:lnTo>
                  <a:lnTo>
                    <a:pt x="2451582" y="458812"/>
                  </a:lnTo>
                  <a:lnTo>
                    <a:pt x="2451582" y="436257"/>
                  </a:lnTo>
                  <a:lnTo>
                    <a:pt x="2451582" y="115341"/>
                  </a:lnTo>
                  <a:lnTo>
                    <a:pt x="2451582" y="53911"/>
                  </a:lnTo>
                  <a:close/>
                </a:path>
                <a:path w="9175115" h="1371600">
                  <a:moveTo>
                    <a:pt x="2607653" y="21945"/>
                  </a:moveTo>
                  <a:lnTo>
                    <a:pt x="2534945" y="21945"/>
                  </a:lnTo>
                  <a:lnTo>
                    <a:pt x="2534945" y="619277"/>
                  </a:lnTo>
                  <a:lnTo>
                    <a:pt x="2600121" y="619277"/>
                  </a:lnTo>
                  <a:lnTo>
                    <a:pt x="2607653" y="611759"/>
                  </a:lnTo>
                  <a:lnTo>
                    <a:pt x="2607653" y="21945"/>
                  </a:lnTo>
                  <a:close/>
                </a:path>
                <a:path w="9175115" h="1371600">
                  <a:moveTo>
                    <a:pt x="3191675" y="77724"/>
                  </a:moveTo>
                  <a:lnTo>
                    <a:pt x="3169081" y="41452"/>
                  </a:lnTo>
                  <a:lnTo>
                    <a:pt x="3153448" y="40119"/>
                  </a:lnTo>
                  <a:lnTo>
                    <a:pt x="2885808" y="40119"/>
                  </a:lnTo>
                  <a:lnTo>
                    <a:pt x="2885808" y="99669"/>
                  </a:lnTo>
                  <a:lnTo>
                    <a:pt x="3121482" y="99669"/>
                  </a:lnTo>
                  <a:lnTo>
                    <a:pt x="3121380" y="124155"/>
                  </a:lnTo>
                  <a:lnTo>
                    <a:pt x="3117380" y="168998"/>
                  </a:lnTo>
                  <a:lnTo>
                    <a:pt x="3105899" y="221411"/>
                  </a:lnTo>
                  <a:lnTo>
                    <a:pt x="3085757" y="278930"/>
                  </a:lnTo>
                  <a:lnTo>
                    <a:pt x="3150933" y="278930"/>
                  </a:lnTo>
                  <a:lnTo>
                    <a:pt x="3168180" y="241630"/>
                  </a:lnTo>
                  <a:lnTo>
                    <a:pt x="3180956" y="195249"/>
                  </a:lnTo>
                  <a:lnTo>
                    <a:pt x="3188855" y="146989"/>
                  </a:lnTo>
                  <a:lnTo>
                    <a:pt x="3191637" y="116179"/>
                  </a:lnTo>
                  <a:lnTo>
                    <a:pt x="3191675" y="77724"/>
                  </a:lnTo>
                  <a:close/>
                </a:path>
                <a:path w="9175115" h="1371600">
                  <a:moveTo>
                    <a:pt x="3234931" y="300240"/>
                  </a:moveTo>
                  <a:lnTo>
                    <a:pt x="3179394" y="311848"/>
                  </a:lnTo>
                  <a:lnTo>
                    <a:pt x="3133915" y="316877"/>
                  </a:lnTo>
                  <a:lnTo>
                    <a:pt x="3088678" y="319278"/>
                  </a:lnTo>
                  <a:lnTo>
                    <a:pt x="3029966" y="319671"/>
                  </a:lnTo>
                  <a:lnTo>
                    <a:pt x="3029966" y="179895"/>
                  </a:lnTo>
                  <a:lnTo>
                    <a:pt x="2960395" y="179895"/>
                  </a:lnTo>
                  <a:lnTo>
                    <a:pt x="2960395" y="319671"/>
                  </a:lnTo>
                  <a:lnTo>
                    <a:pt x="2847568" y="319671"/>
                  </a:lnTo>
                  <a:lnTo>
                    <a:pt x="2847568" y="379844"/>
                  </a:lnTo>
                  <a:lnTo>
                    <a:pt x="3005518" y="379844"/>
                  </a:lnTo>
                  <a:lnTo>
                    <a:pt x="3044825" y="379793"/>
                  </a:lnTo>
                  <a:lnTo>
                    <a:pt x="3094990" y="378650"/>
                  </a:lnTo>
                  <a:lnTo>
                    <a:pt x="3162604" y="375208"/>
                  </a:lnTo>
                  <a:lnTo>
                    <a:pt x="3202076" y="369481"/>
                  </a:lnTo>
                  <a:lnTo>
                    <a:pt x="3234931" y="351637"/>
                  </a:lnTo>
                  <a:lnTo>
                    <a:pt x="3234931" y="300240"/>
                  </a:lnTo>
                  <a:close/>
                </a:path>
                <a:path w="9175115" h="1371600">
                  <a:moveTo>
                    <a:pt x="3342741" y="559104"/>
                  </a:moveTo>
                  <a:lnTo>
                    <a:pt x="3009277" y="559104"/>
                  </a:lnTo>
                  <a:lnTo>
                    <a:pt x="3005518" y="555967"/>
                  </a:lnTo>
                  <a:lnTo>
                    <a:pt x="3005518" y="421843"/>
                  </a:lnTo>
                  <a:lnTo>
                    <a:pt x="2934690" y="421843"/>
                  </a:lnTo>
                  <a:lnTo>
                    <a:pt x="2934690" y="581037"/>
                  </a:lnTo>
                  <a:lnTo>
                    <a:pt x="2934881" y="590638"/>
                  </a:lnTo>
                  <a:lnTo>
                    <a:pt x="2964053" y="619099"/>
                  </a:lnTo>
                  <a:lnTo>
                    <a:pt x="2972930" y="619277"/>
                  </a:lnTo>
                  <a:lnTo>
                    <a:pt x="3335210" y="619277"/>
                  </a:lnTo>
                  <a:lnTo>
                    <a:pt x="3342741" y="611759"/>
                  </a:lnTo>
                  <a:lnTo>
                    <a:pt x="3342741" y="559104"/>
                  </a:lnTo>
                  <a:close/>
                </a:path>
                <a:path w="9175115" h="1371600">
                  <a:moveTo>
                    <a:pt x="3416071" y="198704"/>
                  </a:moveTo>
                  <a:lnTo>
                    <a:pt x="3332086" y="198704"/>
                  </a:lnTo>
                  <a:lnTo>
                    <a:pt x="3332086" y="22567"/>
                  </a:lnTo>
                  <a:lnTo>
                    <a:pt x="3261258" y="22567"/>
                  </a:lnTo>
                  <a:lnTo>
                    <a:pt x="3261258" y="461327"/>
                  </a:lnTo>
                  <a:lnTo>
                    <a:pt x="3324555" y="461327"/>
                  </a:lnTo>
                  <a:lnTo>
                    <a:pt x="3332086" y="453809"/>
                  </a:lnTo>
                  <a:lnTo>
                    <a:pt x="3332086" y="258241"/>
                  </a:lnTo>
                  <a:lnTo>
                    <a:pt x="3416071" y="258241"/>
                  </a:lnTo>
                  <a:lnTo>
                    <a:pt x="3416071" y="198704"/>
                  </a:lnTo>
                  <a:close/>
                </a:path>
                <a:path w="9175115" h="1371600">
                  <a:moveTo>
                    <a:pt x="3820985" y="313397"/>
                  </a:moveTo>
                  <a:lnTo>
                    <a:pt x="3775938" y="319786"/>
                  </a:lnTo>
                  <a:lnTo>
                    <a:pt x="3734295" y="323888"/>
                  </a:lnTo>
                  <a:lnTo>
                    <a:pt x="3661638" y="328790"/>
                  </a:lnTo>
                  <a:lnTo>
                    <a:pt x="3574567" y="331457"/>
                  </a:lnTo>
                  <a:lnTo>
                    <a:pt x="3535794" y="331584"/>
                  </a:lnTo>
                  <a:lnTo>
                    <a:pt x="3535794" y="236308"/>
                  </a:lnTo>
                  <a:lnTo>
                    <a:pt x="3691864" y="236308"/>
                  </a:lnTo>
                  <a:lnTo>
                    <a:pt x="3701453" y="236143"/>
                  </a:lnTo>
                  <a:lnTo>
                    <a:pt x="3729926" y="208292"/>
                  </a:lnTo>
                  <a:lnTo>
                    <a:pt x="3730091" y="198704"/>
                  </a:lnTo>
                  <a:lnTo>
                    <a:pt x="3730091" y="40119"/>
                  </a:lnTo>
                  <a:lnTo>
                    <a:pt x="3467468" y="40119"/>
                  </a:lnTo>
                  <a:lnTo>
                    <a:pt x="3467468" y="95910"/>
                  </a:lnTo>
                  <a:lnTo>
                    <a:pt x="3660521" y="95910"/>
                  </a:lnTo>
                  <a:lnTo>
                    <a:pt x="3660521" y="180517"/>
                  </a:lnTo>
                  <a:lnTo>
                    <a:pt x="3467468" y="180517"/>
                  </a:lnTo>
                  <a:lnTo>
                    <a:pt x="3467468" y="352894"/>
                  </a:lnTo>
                  <a:lnTo>
                    <a:pt x="3489566" y="389128"/>
                  </a:lnTo>
                  <a:lnTo>
                    <a:pt x="3505708" y="390499"/>
                  </a:lnTo>
                  <a:lnTo>
                    <a:pt x="3546919" y="390296"/>
                  </a:lnTo>
                  <a:lnTo>
                    <a:pt x="3635171" y="387210"/>
                  </a:lnTo>
                  <a:lnTo>
                    <a:pt x="3719436" y="381647"/>
                  </a:lnTo>
                  <a:lnTo>
                    <a:pt x="3793286" y="374789"/>
                  </a:lnTo>
                  <a:lnTo>
                    <a:pt x="3820985" y="371068"/>
                  </a:lnTo>
                  <a:lnTo>
                    <a:pt x="3820985" y="331584"/>
                  </a:lnTo>
                  <a:lnTo>
                    <a:pt x="3820985" y="313397"/>
                  </a:lnTo>
                  <a:close/>
                </a:path>
                <a:path w="9175115" h="1371600">
                  <a:moveTo>
                    <a:pt x="3936936" y="22567"/>
                  </a:moveTo>
                  <a:lnTo>
                    <a:pt x="3866108" y="22567"/>
                  </a:lnTo>
                  <a:lnTo>
                    <a:pt x="3866108" y="87757"/>
                  </a:lnTo>
                  <a:lnTo>
                    <a:pt x="3756418" y="87757"/>
                  </a:lnTo>
                  <a:lnTo>
                    <a:pt x="3756418" y="144792"/>
                  </a:lnTo>
                  <a:lnTo>
                    <a:pt x="3866108" y="144792"/>
                  </a:lnTo>
                  <a:lnTo>
                    <a:pt x="3866108" y="213118"/>
                  </a:lnTo>
                  <a:lnTo>
                    <a:pt x="3756418" y="213118"/>
                  </a:lnTo>
                  <a:lnTo>
                    <a:pt x="3756418" y="270776"/>
                  </a:lnTo>
                  <a:lnTo>
                    <a:pt x="3866108" y="270776"/>
                  </a:lnTo>
                  <a:lnTo>
                    <a:pt x="3866108" y="465086"/>
                  </a:lnTo>
                  <a:lnTo>
                    <a:pt x="3929418" y="465086"/>
                  </a:lnTo>
                  <a:lnTo>
                    <a:pt x="3936936" y="457568"/>
                  </a:lnTo>
                  <a:lnTo>
                    <a:pt x="3936936" y="22567"/>
                  </a:lnTo>
                  <a:close/>
                </a:path>
                <a:path w="9175115" h="1371600">
                  <a:moveTo>
                    <a:pt x="3951986" y="559727"/>
                  </a:moveTo>
                  <a:lnTo>
                    <a:pt x="3615398" y="559727"/>
                  </a:lnTo>
                  <a:lnTo>
                    <a:pt x="3611626" y="556602"/>
                  </a:lnTo>
                  <a:lnTo>
                    <a:pt x="3611626" y="442518"/>
                  </a:lnTo>
                  <a:lnTo>
                    <a:pt x="3540175" y="442518"/>
                  </a:lnTo>
                  <a:lnTo>
                    <a:pt x="3540175" y="581037"/>
                  </a:lnTo>
                  <a:lnTo>
                    <a:pt x="3540353" y="590638"/>
                  </a:lnTo>
                  <a:lnTo>
                    <a:pt x="3569538" y="619099"/>
                  </a:lnTo>
                  <a:lnTo>
                    <a:pt x="3578415" y="619277"/>
                  </a:lnTo>
                  <a:lnTo>
                    <a:pt x="3944455" y="619277"/>
                  </a:lnTo>
                  <a:lnTo>
                    <a:pt x="3951986" y="611759"/>
                  </a:lnTo>
                  <a:lnTo>
                    <a:pt x="3951986" y="559727"/>
                  </a:lnTo>
                  <a:close/>
                </a:path>
                <a:path w="9175115" h="1371600">
                  <a:moveTo>
                    <a:pt x="4552302" y="52654"/>
                  </a:moveTo>
                  <a:lnTo>
                    <a:pt x="4412539" y="52654"/>
                  </a:lnTo>
                  <a:lnTo>
                    <a:pt x="4412539" y="0"/>
                  </a:lnTo>
                  <a:lnTo>
                    <a:pt x="4341076" y="0"/>
                  </a:lnTo>
                  <a:lnTo>
                    <a:pt x="4341076" y="52654"/>
                  </a:lnTo>
                  <a:lnTo>
                    <a:pt x="4201299" y="52654"/>
                  </a:lnTo>
                  <a:lnTo>
                    <a:pt x="4201299" y="107188"/>
                  </a:lnTo>
                  <a:lnTo>
                    <a:pt x="4552302" y="107188"/>
                  </a:lnTo>
                  <a:lnTo>
                    <a:pt x="4552302" y="52654"/>
                  </a:lnTo>
                  <a:close/>
                </a:path>
                <a:path w="9175115" h="1371600">
                  <a:moveTo>
                    <a:pt x="4580509" y="310273"/>
                  </a:moveTo>
                  <a:lnTo>
                    <a:pt x="4519003" y="320751"/>
                  </a:lnTo>
                  <a:lnTo>
                    <a:pt x="4479849" y="325653"/>
                  </a:lnTo>
                  <a:lnTo>
                    <a:pt x="4434002" y="328333"/>
                  </a:lnTo>
                  <a:lnTo>
                    <a:pt x="4411904" y="328447"/>
                  </a:lnTo>
                  <a:lnTo>
                    <a:pt x="4411904" y="296481"/>
                  </a:lnTo>
                  <a:lnTo>
                    <a:pt x="4444276" y="293243"/>
                  </a:lnTo>
                  <a:lnTo>
                    <a:pt x="4464012" y="289382"/>
                  </a:lnTo>
                  <a:lnTo>
                    <a:pt x="4497781" y="269836"/>
                  </a:lnTo>
                  <a:lnTo>
                    <a:pt x="4524756" y="245706"/>
                  </a:lnTo>
                  <a:lnTo>
                    <a:pt x="4527982" y="232549"/>
                  </a:lnTo>
                  <a:lnTo>
                    <a:pt x="4528032" y="231292"/>
                  </a:lnTo>
                  <a:lnTo>
                    <a:pt x="4528490" y="209981"/>
                  </a:lnTo>
                  <a:lnTo>
                    <a:pt x="4527855" y="184277"/>
                  </a:lnTo>
                  <a:lnTo>
                    <a:pt x="4524959" y="174256"/>
                  </a:lnTo>
                  <a:lnTo>
                    <a:pt x="4523397" y="168846"/>
                  </a:lnTo>
                  <a:lnTo>
                    <a:pt x="4511306" y="157530"/>
                  </a:lnTo>
                  <a:lnTo>
                    <a:pt x="4487748" y="144170"/>
                  </a:lnTo>
                  <a:lnTo>
                    <a:pt x="4463123" y="131483"/>
                  </a:lnTo>
                  <a:lnTo>
                    <a:pt x="4457039" y="129476"/>
                  </a:lnTo>
                  <a:lnTo>
                    <a:pt x="4457039" y="201828"/>
                  </a:lnTo>
                  <a:lnTo>
                    <a:pt x="4457039" y="218135"/>
                  </a:lnTo>
                  <a:lnTo>
                    <a:pt x="4422165" y="240423"/>
                  </a:lnTo>
                  <a:lnTo>
                    <a:pt x="4387202" y="245681"/>
                  </a:lnTo>
                  <a:lnTo>
                    <a:pt x="4369282" y="245668"/>
                  </a:lnTo>
                  <a:lnTo>
                    <a:pt x="4326407" y="239509"/>
                  </a:lnTo>
                  <a:lnTo>
                    <a:pt x="4294073" y="218757"/>
                  </a:lnTo>
                  <a:lnTo>
                    <a:pt x="4294073" y="201206"/>
                  </a:lnTo>
                  <a:lnTo>
                    <a:pt x="4326407" y="180454"/>
                  </a:lnTo>
                  <a:lnTo>
                    <a:pt x="4369282" y="174282"/>
                  </a:lnTo>
                  <a:lnTo>
                    <a:pt x="4379315" y="174256"/>
                  </a:lnTo>
                  <a:lnTo>
                    <a:pt x="4388231" y="174294"/>
                  </a:lnTo>
                  <a:lnTo>
                    <a:pt x="4426966" y="181216"/>
                  </a:lnTo>
                  <a:lnTo>
                    <a:pt x="4457039" y="201828"/>
                  </a:lnTo>
                  <a:lnTo>
                    <a:pt x="4457039" y="129476"/>
                  </a:lnTo>
                  <a:lnTo>
                    <a:pt x="4443476" y="124968"/>
                  </a:lnTo>
                  <a:lnTo>
                    <a:pt x="4418558" y="122567"/>
                  </a:lnTo>
                  <a:lnTo>
                    <a:pt x="4378058" y="122224"/>
                  </a:lnTo>
                  <a:lnTo>
                    <a:pt x="4357687" y="122313"/>
                  </a:lnTo>
                  <a:lnTo>
                    <a:pt x="4315066" y="127558"/>
                  </a:lnTo>
                  <a:lnTo>
                    <a:pt x="4278261" y="137426"/>
                  </a:lnTo>
                  <a:lnTo>
                    <a:pt x="4240606" y="161531"/>
                  </a:lnTo>
                  <a:lnTo>
                    <a:pt x="4222166" y="196684"/>
                  </a:lnTo>
                  <a:lnTo>
                    <a:pt x="4222102" y="201828"/>
                  </a:lnTo>
                  <a:lnTo>
                    <a:pt x="4222191" y="218757"/>
                  </a:lnTo>
                  <a:lnTo>
                    <a:pt x="4235602" y="256603"/>
                  </a:lnTo>
                  <a:lnTo>
                    <a:pt x="4273766" y="281927"/>
                  </a:lnTo>
                  <a:lnTo>
                    <a:pt x="4339818" y="295846"/>
                  </a:lnTo>
                  <a:lnTo>
                    <a:pt x="4339818" y="328447"/>
                  </a:lnTo>
                  <a:lnTo>
                    <a:pt x="4192524" y="328447"/>
                  </a:lnTo>
                  <a:lnTo>
                    <a:pt x="4192524" y="381723"/>
                  </a:lnTo>
                  <a:lnTo>
                    <a:pt x="4368660" y="381723"/>
                  </a:lnTo>
                  <a:lnTo>
                    <a:pt x="4401058" y="381609"/>
                  </a:lnTo>
                  <a:lnTo>
                    <a:pt x="4462792" y="379730"/>
                  </a:lnTo>
                  <a:lnTo>
                    <a:pt x="4506163" y="376821"/>
                  </a:lnTo>
                  <a:lnTo>
                    <a:pt x="4550537" y="371055"/>
                  </a:lnTo>
                  <a:lnTo>
                    <a:pt x="4580509" y="354139"/>
                  </a:lnTo>
                  <a:lnTo>
                    <a:pt x="4580509" y="310273"/>
                  </a:lnTo>
                  <a:close/>
                </a:path>
                <a:path w="9175115" h="1371600">
                  <a:moveTo>
                    <a:pt x="4685182" y="570382"/>
                  </a:moveTo>
                  <a:lnTo>
                    <a:pt x="4350486" y="570382"/>
                  </a:lnTo>
                  <a:lnTo>
                    <a:pt x="4350486" y="540931"/>
                  </a:lnTo>
                  <a:lnTo>
                    <a:pt x="4635043" y="540931"/>
                  </a:lnTo>
                  <a:lnTo>
                    <a:pt x="4644631" y="540766"/>
                  </a:lnTo>
                  <a:lnTo>
                    <a:pt x="4673104" y="513626"/>
                  </a:lnTo>
                  <a:lnTo>
                    <a:pt x="4673282" y="503313"/>
                  </a:lnTo>
                  <a:lnTo>
                    <a:pt x="4673282" y="407416"/>
                  </a:lnTo>
                  <a:lnTo>
                    <a:pt x="4278401" y="407416"/>
                  </a:lnTo>
                  <a:lnTo>
                    <a:pt x="4278401" y="460070"/>
                  </a:lnTo>
                  <a:lnTo>
                    <a:pt x="4600575" y="460070"/>
                  </a:lnTo>
                  <a:lnTo>
                    <a:pt x="4600575" y="488276"/>
                  </a:lnTo>
                  <a:lnTo>
                    <a:pt x="4278401" y="488276"/>
                  </a:lnTo>
                  <a:lnTo>
                    <a:pt x="4278401" y="586689"/>
                  </a:lnTo>
                  <a:lnTo>
                    <a:pt x="4278998" y="608418"/>
                  </a:lnTo>
                  <a:lnTo>
                    <a:pt x="4283176" y="619594"/>
                  </a:lnTo>
                  <a:lnTo>
                    <a:pt x="4294530" y="623697"/>
                  </a:lnTo>
                  <a:lnTo>
                    <a:pt x="4316628" y="624293"/>
                  </a:lnTo>
                  <a:lnTo>
                    <a:pt x="4677664" y="624293"/>
                  </a:lnTo>
                  <a:lnTo>
                    <a:pt x="4685182" y="616775"/>
                  </a:lnTo>
                  <a:lnTo>
                    <a:pt x="4685182" y="570382"/>
                  </a:lnTo>
                  <a:close/>
                </a:path>
                <a:path w="9175115" h="1371600">
                  <a:moveTo>
                    <a:pt x="4757890" y="193687"/>
                  </a:moveTo>
                  <a:lnTo>
                    <a:pt x="4675784" y="193687"/>
                  </a:lnTo>
                  <a:lnTo>
                    <a:pt x="4675784" y="23825"/>
                  </a:lnTo>
                  <a:lnTo>
                    <a:pt x="4606214" y="23825"/>
                  </a:lnTo>
                  <a:lnTo>
                    <a:pt x="4606214" y="383603"/>
                  </a:lnTo>
                  <a:lnTo>
                    <a:pt x="4668266" y="383603"/>
                  </a:lnTo>
                  <a:lnTo>
                    <a:pt x="4675784" y="376085"/>
                  </a:lnTo>
                  <a:lnTo>
                    <a:pt x="4675784" y="253860"/>
                  </a:lnTo>
                  <a:lnTo>
                    <a:pt x="4757890" y="253860"/>
                  </a:lnTo>
                  <a:lnTo>
                    <a:pt x="4757890" y="193687"/>
                  </a:lnTo>
                  <a:close/>
                </a:path>
                <a:path w="9175115" h="1371600">
                  <a:moveTo>
                    <a:pt x="5266118" y="505358"/>
                  </a:moveTo>
                  <a:lnTo>
                    <a:pt x="5251183" y="462572"/>
                  </a:lnTo>
                  <a:lnTo>
                    <a:pt x="5245862" y="455053"/>
                  </a:lnTo>
                  <a:lnTo>
                    <a:pt x="5242064" y="449668"/>
                  </a:lnTo>
                  <a:lnTo>
                    <a:pt x="5234610" y="441579"/>
                  </a:lnTo>
                  <a:lnTo>
                    <a:pt x="5224869" y="434898"/>
                  </a:lnTo>
                  <a:lnTo>
                    <a:pt x="5208867" y="426224"/>
                  </a:lnTo>
                  <a:lnTo>
                    <a:pt x="5193512" y="418299"/>
                  </a:lnTo>
                  <a:lnTo>
                    <a:pt x="5193512" y="514604"/>
                  </a:lnTo>
                  <a:lnTo>
                    <a:pt x="5193322" y="523836"/>
                  </a:lnTo>
                  <a:lnTo>
                    <a:pt x="5161064" y="555078"/>
                  </a:lnTo>
                  <a:lnTo>
                    <a:pt x="5120335" y="567829"/>
                  </a:lnTo>
                  <a:lnTo>
                    <a:pt x="5081981" y="572503"/>
                  </a:lnTo>
                  <a:lnTo>
                    <a:pt x="5070386" y="572858"/>
                  </a:lnTo>
                  <a:lnTo>
                    <a:pt x="5043614" y="572846"/>
                  </a:lnTo>
                  <a:lnTo>
                    <a:pt x="4995303" y="567347"/>
                  </a:lnTo>
                  <a:lnTo>
                    <a:pt x="4954562" y="554939"/>
                  </a:lnTo>
                  <a:lnTo>
                    <a:pt x="4923637" y="529018"/>
                  </a:lnTo>
                  <a:lnTo>
                    <a:pt x="4922113" y="513346"/>
                  </a:lnTo>
                  <a:lnTo>
                    <a:pt x="4922291" y="504113"/>
                  </a:lnTo>
                  <a:lnTo>
                    <a:pt x="4952416" y="473011"/>
                  </a:lnTo>
                  <a:lnTo>
                    <a:pt x="4992433" y="460603"/>
                  </a:lnTo>
                  <a:lnTo>
                    <a:pt x="5031994" y="455485"/>
                  </a:lnTo>
                  <a:lnTo>
                    <a:pt x="5058130" y="455053"/>
                  </a:lnTo>
                  <a:lnTo>
                    <a:pt x="5073370" y="455104"/>
                  </a:lnTo>
                  <a:lnTo>
                    <a:pt x="5122697" y="460603"/>
                  </a:lnTo>
                  <a:lnTo>
                    <a:pt x="5162550" y="472998"/>
                  </a:lnTo>
                  <a:lnTo>
                    <a:pt x="5192065" y="499440"/>
                  </a:lnTo>
                  <a:lnTo>
                    <a:pt x="5193512" y="514604"/>
                  </a:lnTo>
                  <a:lnTo>
                    <a:pt x="5193512" y="418299"/>
                  </a:lnTo>
                  <a:lnTo>
                    <a:pt x="5143055" y="404596"/>
                  </a:lnTo>
                  <a:lnTo>
                    <a:pt x="5103533" y="398297"/>
                  </a:lnTo>
                  <a:lnTo>
                    <a:pt x="5058130" y="397395"/>
                  </a:lnTo>
                  <a:lnTo>
                    <a:pt x="5030355" y="397510"/>
                  </a:lnTo>
                  <a:lnTo>
                    <a:pt x="4972888" y="404596"/>
                  </a:lnTo>
                  <a:lnTo>
                    <a:pt x="4923612" y="417779"/>
                  </a:lnTo>
                  <a:lnTo>
                    <a:pt x="4881054" y="441579"/>
                  </a:lnTo>
                  <a:lnTo>
                    <a:pt x="4855769" y="475716"/>
                  </a:lnTo>
                  <a:lnTo>
                    <a:pt x="4849533" y="505358"/>
                  </a:lnTo>
                  <a:lnTo>
                    <a:pt x="4849647" y="531609"/>
                  </a:lnTo>
                  <a:lnTo>
                    <a:pt x="4873574" y="577786"/>
                  </a:lnTo>
                  <a:lnTo>
                    <a:pt x="4907077" y="601408"/>
                  </a:lnTo>
                  <a:lnTo>
                    <a:pt x="4950345" y="618947"/>
                  </a:lnTo>
                  <a:lnTo>
                    <a:pt x="4995723" y="627519"/>
                  </a:lnTo>
                  <a:lnTo>
                    <a:pt x="5058130" y="630555"/>
                  </a:lnTo>
                  <a:lnTo>
                    <a:pt x="5085550" y="630440"/>
                  </a:lnTo>
                  <a:lnTo>
                    <a:pt x="5143055" y="623036"/>
                  </a:lnTo>
                  <a:lnTo>
                    <a:pt x="5192509" y="609422"/>
                  </a:lnTo>
                  <a:lnTo>
                    <a:pt x="5234610" y="585152"/>
                  </a:lnTo>
                  <a:lnTo>
                    <a:pt x="5244985" y="572897"/>
                  </a:lnTo>
                  <a:lnTo>
                    <a:pt x="5251183" y="564121"/>
                  </a:lnTo>
                  <a:lnTo>
                    <a:pt x="5259883" y="550989"/>
                  </a:lnTo>
                  <a:lnTo>
                    <a:pt x="5264340" y="541324"/>
                  </a:lnTo>
                  <a:lnTo>
                    <a:pt x="5265991" y="530364"/>
                  </a:lnTo>
                  <a:lnTo>
                    <a:pt x="5266118" y="505358"/>
                  </a:lnTo>
                  <a:close/>
                </a:path>
                <a:path w="9175115" h="1371600">
                  <a:moveTo>
                    <a:pt x="5337048" y="312153"/>
                  </a:moveTo>
                  <a:lnTo>
                    <a:pt x="5091976" y="312153"/>
                  </a:lnTo>
                  <a:lnTo>
                    <a:pt x="5091976" y="249466"/>
                  </a:lnTo>
                  <a:lnTo>
                    <a:pt x="5263718" y="249466"/>
                  </a:lnTo>
                  <a:lnTo>
                    <a:pt x="5263718" y="189928"/>
                  </a:lnTo>
                  <a:lnTo>
                    <a:pt x="4923993" y="189928"/>
                  </a:lnTo>
                  <a:lnTo>
                    <a:pt x="4923993" y="92773"/>
                  </a:lnTo>
                  <a:lnTo>
                    <a:pt x="5257444" y="92773"/>
                  </a:lnTo>
                  <a:lnTo>
                    <a:pt x="5257444" y="35102"/>
                  </a:lnTo>
                  <a:lnTo>
                    <a:pt x="4890147" y="35102"/>
                  </a:lnTo>
                  <a:lnTo>
                    <a:pt x="4880559" y="35267"/>
                  </a:lnTo>
                  <a:lnTo>
                    <a:pt x="4852086" y="63131"/>
                  </a:lnTo>
                  <a:lnTo>
                    <a:pt x="4851920" y="72707"/>
                  </a:lnTo>
                  <a:lnTo>
                    <a:pt x="4851920" y="211861"/>
                  </a:lnTo>
                  <a:lnTo>
                    <a:pt x="4875542" y="248132"/>
                  </a:lnTo>
                  <a:lnTo>
                    <a:pt x="4890147" y="249466"/>
                  </a:lnTo>
                  <a:lnTo>
                    <a:pt x="5020526" y="249466"/>
                  </a:lnTo>
                  <a:lnTo>
                    <a:pt x="5020526" y="312153"/>
                  </a:lnTo>
                  <a:lnTo>
                    <a:pt x="4772317" y="312153"/>
                  </a:lnTo>
                  <a:lnTo>
                    <a:pt x="4772317" y="371068"/>
                  </a:lnTo>
                  <a:lnTo>
                    <a:pt x="5329529" y="371068"/>
                  </a:lnTo>
                  <a:lnTo>
                    <a:pt x="5337048" y="363550"/>
                  </a:lnTo>
                  <a:lnTo>
                    <a:pt x="5337048" y="312153"/>
                  </a:lnTo>
                  <a:close/>
                </a:path>
                <a:path w="9175115" h="1371600">
                  <a:moveTo>
                    <a:pt x="5847258" y="135394"/>
                  </a:moveTo>
                  <a:lnTo>
                    <a:pt x="5838533" y="92075"/>
                  </a:lnTo>
                  <a:lnTo>
                    <a:pt x="5824486" y="76479"/>
                  </a:lnTo>
                  <a:lnTo>
                    <a:pt x="5814123" y="65608"/>
                  </a:lnTo>
                  <a:lnTo>
                    <a:pt x="5804560" y="57632"/>
                  </a:lnTo>
                  <a:lnTo>
                    <a:pt x="5792990" y="51473"/>
                  </a:lnTo>
                  <a:lnTo>
                    <a:pt x="5775185" y="44145"/>
                  </a:lnTo>
                  <a:lnTo>
                    <a:pt x="5775185" y="135394"/>
                  </a:lnTo>
                  <a:lnTo>
                    <a:pt x="5774995" y="144995"/>
                  </a:lnTo>
                  <a:lnTo>
                    <a:pt x="5749798" y="173710"/>
                  </a:lnTo>
                  <a:lnTo>
                    <a:pt x="5710656" y="187528"/>
                  </a:lnTo>
                  <a:lnTo>
                    <a:pt x="5672277" y="192493"/>
                  </a:lnTo>
                  <a:lnTo>
                    <a:pt x="5650128" y="193649"/>
                  </a:lnTo>
                  <a:lnTo>
                    <a:pt x="5622404" y="193636"/>
                  </a:lnTo>
                  <a:lnTo>
                    <a:pt x="5573331" y="189128"/>
                  </a:lnTo>
                  <a:lnTo>
                    <a:pt x="5531980" y="176987"/>
                  </a:lnTo>
                  <a:lnTo>
                    <a:pt x="5500916" y="151066"/>
                  </a:lnTo>
                  <a:lnTo>
                    <a:pt x="5499392" y="135394"/>
                  </a:lnTo>
                  <a:lnTo>
                    <a:pt x="5499582" y="125793"/>
                  </a:lnTo>
                  <a:lnTo>
                    <a:pt x="5524779" y="97078"/>
                  </a:lnTo>
                  <a:lnTo>
                    <a:pt x="5563908" y="83210"/>
                  </a:lnTo>
                  <a:lnTo>
                    <a:pt x="5602287" y="77800"/>
                  </a:lnTo>
                  <a:lnTo>
                    <a:pt x="5637288" y="76479"/>
                  </a:lnTo>
                  <a:lnTo>
                    <a:pt x="5652160" y="76517"/>
                  </a:lnTo>
                  <a:lnTo>
                    <a:pt x="5701246" y="81534"/>
                  </a:lnTo>
                  <a:lnTo>
                    <a:pt x="5742597" y="93802"/>
                  </a:lnTo>
                  <a:lnTo>
                    <a:pt x="5773648" y="119722"/>
                  </a:lnTo>
                  <a:lnTo>
                    <a:pt x="5775185" y="135394"/>
                  </a:lnTo>
                  <a:lnTo>
                    <a:pt x="5775185" y="44145"/>
                  </a:lnTo>
                  <a:lnTo>
                    <a:pt x="5728132" y="29565"/>
                  </a:lnTo>
                  <a:lnTo>
                    <a:pt x="5684355" y="23926"/>
                  </a:lnTo>
                  <a:lnTo>
                    <a:pt x="5637288" y="21945"/>
                  </a:lnTo>
                  <a:lnTo>
                    <a:pt x="5618226" y="22021"/>
                  </a:lnTo>
                  <a:lnTo>
                    <a:pt x="5546509" y="29552"/>
                  </a:lnTo>
                  <a:lnTo>
                    <a:pt x="5500014" y="44196"/>
                  </a:lnTo>
                  <a:lnTo>
                    <a:pt x="5460441" y="66103"/>
                  </a:lnTo>
                  <a:lnTo>
                    <a:pt x="5429897" y="102489"/>
                  </a:lnTo>
                  <a:lnTo>
                    <a:pt x="5427307" y="135394"/>
                  </a:lnTo>
                  <a:lnTo>
                    <a:pt x="5427637" y="155663"/>
                  </a:lnTo>
                  <a:lnTo>
                    <a:pt x="5447995" y="191808"/>
                  </a:lnTo>
                  <a:lnTo>
                    <a:pt x="5481574" y="218681"/>
                  </a:lnTo>
                  <a:lnTo>
                    <a:pt x="5518709" y="233603"/>
                  </a:lnTo>
                  <a:lnTo>
                    <a:pt x="5590222" y="246227"/>
                  </a:lnTo>
                  <a:lnTo>
                    <a:pt x="5637288" y="248221"/>
                  </a:lnTo>
                  <a:lnTo>
                    <a:pt x="5656338" y="248145"/>
                  </a:lnTo>
                  <a:lnTo>
                    <a:pt x="5728106" y="240601"/>
                  </a:lnTo>
                  <a:lnTo>
                    <a:pt x="5774550" y="226593"/>
                  </a:lnTo>
                  <a:lnTo>
                    <a:pt x="5814123" y="205308"/>
                  </a:lnTo>
                  <a:lnTo>
                    <a:pt x="5825363" y="193687"/>
                  </a:lnTo>
                  <a:lnTo>
                    <a:pt x="5826518" y="192493"/>
                  </a:lnTo>
                  <a:lnTo>
                    <a:pt x="5838533" y="179197"/>
                  </a:lnTo>
                  <a:lnTo>
                    <a:pt x="5844679" y="168846"/>
                  </a:lnTo>
                  <a:lnTo>
                    <a:pt x="5846915" y="156197"/>
                  </a:lnTo>
                  <a:lnTo>
                    <a:pt x="5847016" y="151066"/>
                  </a:lnTo>
                  <a:lnTo>
                    <a:pt x="5847258" y="135394"/>
                  </a:lnTo>
                  <a:close/>
                </a:path>
                <a:path w="9175115" h="1371600">
                  <a:moveTo>
                    <a:pt x="5853531" y="566623"/>
                  </a:moveTo>
                  <a:lnTo>
                    <a:pt x="5507545" y="566623"/>
                  </a:lnTo>
                  <a:lnTo>
                    <a:pt x="5507545" y="529640"/>
                  </a:lnTo>
                  <a:lnTo>
                    <a:pt x="5802757" y="529640"/>
                  </a:lnTo>
                  <a:lnTo>
                    <a:pt x="5812345" y="529488"/>
                  </a:lnTo>
                  <a:lnTo>
                    <a:pt x="5840819" y="502335"/>
                  </a:lnTo>
                  <a:lnTo>
                    <a:pt x="5840996" y="492036"/>
                  </a:lnTo>
                  <a:lnTo>
                    <a:pt x="5840996" y="379209"/>
                  </a:lnTo>
                  <a:lnTo>
                    <a:pt x="5437340" y="379209"/>
                  </a:lnTo>
                  <a:lnTo>
                    <a:pt x="5437340" y="437502"/>
                  </a:lnTo>
                  <a:lnTo>
                    <a:pt x="5769534" y="437502"/>
                  </a:lnTo>
                  <a:lnTo>
                    <a:pt x="5769534" y="473240"/>
                  </a:lnTo>
                  <a:lnTo>
                    <a:pt x="5437340" y="473240"/>
                  </a:lnTo>
                  <a:lnTo>
                    <a:pt x="5437340" y="586689"/>
                  </a:lnTo>
                  <a:lnTo>
                    <a:pt x="5437937" y="608418"/>
                  </a:lnTo>
                  <a:lnTo>
                    <a:pt x="5442115" y="619594"/>
                  </a:lnTo>
                  <a:lnTo>
                    <a:pt x="5453469" y="623697"/>
                  </a:lnTo>
                  <a:lnTo>
                    <a:pt x="5475567" y="624293"/>
                  </a:lnTo>
                  <a:lnTo>
                    <a:pt x="5846013" y="624293"/>
                  </a:lnTo>
                  <a:lnTo>
                    <a:pt x="5853531" y="616775"/>
                  </a:lnTo>
                  <a:lnTo>
                    <a:pt x="5853531" y="566623"/>
                  </a:lnTo>
                  <a:close/>
                </a:path>
                <a:path w="9175115" h="1371600">
                  <a:moveTo>
                    <a:pt x="5919965" y="280187"/>
                  </a:moveTo>
                  <a:lnTo>
                    <a:pt x="5355234" y="280187"/>
                  </a:lnTo>
                  <a:lnTo>
                    <a:pt x="5355234" y="339102"/>
                  </a:lnTo>
                  <a:lnTo>
                    <a:pt x="5912447" y="339102"/>
                  </a:lnTo>
                  <a:lnTo>
                    <a:pt x="5919965" y="331584"/>
                  </a:lnTo>
                  <a:lnTo>
                    <a:pt x="5919965" y="280187"/>
                  </a:lnTo>
                  <a:close/>
                </a:path>
                <a:path w="9175115" h="1371600">
                  <a:moveTo>
                    <a:pt x="6443104" y="336207"/>
                  </a:moveTo>
                  <a:lnTo>
                    <a:pt x="6430988" y="287705"/>
                  </a:lnTo>
                  <a:lnTo>
                    <a:pt x="6411633" y="253225"/>
                  </a:lnTo>
                  <a:lnTo>
                    <a:pt x="6384176" y="226161"/>
                  </a:lnTo>
                  <a:lnTo>
                    <a:pt x="6374168" y="218389"/>
                  </a:lnTo>
                  <a:lnTo>
                    <a:pt x="6374168" y="336207"/>
                  </a:lnTo>
                  <a:lnTo>
                    <a:pt x="6374117" y="359943"/>
                  </a:lnTo>
                  <a:lnTo>
                    <a:pt x="6362700" y="396951"/>
                  </a:lnTo>
                  <a:lnTo>
                    <a:pt x="6334785" y="428650"/>
                  </a:lnTo>
                  <a:lnTo>
                    <a:pt x="6293002" y="443039"/>
                  </a:lnTo>
                  <a:lnTo>
                    <a:pt x="6291300" y="443064"/>
                  </a:lnTo>
                  <a:lnTo>
                    <a:pt x="6270371" y="443039"/>
                  </a:lnTo>
                  <a:lnTo>
                    <a:pt x="6229401" y="429234"/>
                  </a:lnTo>
                  <a:lnTo>
                    <a:pt x="6200940" y="397573"/>
                  </a:lnTo>
                  <a:lnTo>
                    <a:pt x="6189472" y="359943"/>
                  </a:lnTo>
                  <a:lnTo>
                    <a:pt x="6189472" y="335483"/>
                  </a:lnTo>
                  <a:lnTo>
                    <a:pt x="6203823" y="294474"/>
                  </a:lnTo>
                  <a:lnTo>
                    <a:pt x="6234544" y="265303"/>
                  </a:lnTo>
                  <a:lnTo>
                    <a:pt x="6281496" y="253225"/>
                  </a:lnTo>
                  <a:lnTo>
                    <a:pt x="6294094" y="253352"/>
                  </a:lnTo>
                  <a:lnTo>
                    <a:pt x="6330201" y="265798"/>
                  </a:lnTo>
                  <a:lnTo>
                    <a:pt x="6360439" y="295694"/>
                  </a:lnTo>
                  <a:lnTo>
                    <a:pt x="6374168" y="336207"/>
                  </a:lnTo>
                  <a:lnTo>
                    <a:pt x="6374168" y="218389"/>
                  </a:lnTo>
                  <a:lnTo>
                    <a:pt x="6327991" y="197713"/>
                  </a:lnTo>
                  <a:lnTo>
                    <a:pt x="6281496" y="192430"/>
                  </a:lnTo>
                  <a:lnTo>
                    <a:pt x="6260389" y="192620"/>
                  </a:lnTo>
                  <a:lnTo>
                    <a:pt x="6216320" y="204647"/>
                  </a:lnTo>
                  <a:lnTo>
                    <a:pt x="6178194" y="225412"/>
                  </a:lnTo>
                  <a:lnTo>
                    <a:pt x="6144819" y="259181"/>
                  </a:lnTo>
                  <a:lnTo>
                    <a:pt x="6124816" y="303250"/>
                  </a:lnTo>
                  <a:lnTo>
                    <a:pt x="6119888" y="336207"/>
                  </a:lnTo>
                  <a:lnTo>
                    <a:pt x="6119965" y="366268"/>
                  </a:lnTo>
                  <a:lnTo>
                    <a:pt x="6131382" y="408355"/>
                  </a:lnTo>
                  <a:lnTo>
                    <a:pt x="6151791" y="445427"/>
                  </a:lnTo>
                  <a:lnTo>
                    <a:pt x="6186665" y="478370"/>
                  </a:lnTo>
                  <a:lnTo>
                    <a:pt x="6233160" y="498792"/>
                  </a:lnTo>
                  <a:lnTo>
                    <a:pt x="6281496" y="503948"/>
                  </a:lnTo>
                  <a:lnTo>
                    <a:pt x="6302984" y="503745"/>
                  </a:lnTo>
                  <a:lnTo>
                    <a:pt x="6347942" y="491413"/>
                  </a:lnTo>
                  <a:lnTo>
                    <a:pt x="6386411" y="469950"/>
                  </a:lnTo>
                  <a:lnTo>
                    <a:pt x="6418847" y="434759"/>
                  </a:lnTo>
                  <a:lnTo>
                    <a:pt x="6438328" y="390118"/>
                  </a:lnTo>
                  <a:lnTo>
                    <a:pt x="6443027" y="365544"/>
                  </a:lnTo>
                  <a:lnTo>
                    <a:pt x="6443104" y="336207"/>
                  </a:lnTo>
                  <a:close/>
                </a:path>
                <a:path w="9175115" h="1371600">
                  <a:moveTo>
                    <a:pt x="6464528" y="106565"/>
                  </a:moveTo>
                  <a:lnTo>
                    <a:pt x="6318478" y="106565"/>
                  </a:lnTo>
                  <a:lnTo>
                    <a:pt x="6318478" y="21945"/>
                  </a:lnTo>
                  <a:lnTo>
                    <a:pt x="6246406" y="21945"/>
                  </a:lnTo>
                  <a:lnTo>
                    <a:pt x="6246406" y="106565"/>
                  </a:lnTo>
                  <a:lnTo>
                    <a:pt x="6102235" y="106565"/>
                  </a:lnTo>
                  <a:lnTo>
                    <a:pt x="6102235" y="166103"/>
                  </a:lnTo>
                  <a:lnTo>
                    <a:pt x="6464528" y="166103"/>
                  </a:lnTo>
                  <a:lnTo>
                    <a:pt x="6464528" y="106565"/>
                  </a:lnTo>
                  <a:close/>
                </a:path>
                <a:path w="9175115" h="1371600">
                  <a:moveTo>
                    <a:pt x="6672618" y="261378"/>
                  </a:moveTo>
                  <a:lnTo>
                    <a:pt x="6586118" y="261378"/>
                  </a:lnTo>
                  <a:lnTo>
                    <a:pt x="6586118" y="21945"/>
                  </a:lnTo>
                  <a:lnTo>
                    <a:pt x="6516548" y="21945"/>
                  </a:lnTo>
                  <a:lnTo>
                    <a:pt x="6516548" y="619277"/>
                  </a:lnTo>
                  <a:lnTo>
                    <a:pt x="6578600" y="619277"/>
                  </a:lnTo>
                  <a:lnTo>
                    <a:pt x="6586118" y="611759"/>
                  </a:lnTo>
                  <a:lnTo>
                    <a:pt x="6586118" y="321551"/>
                  </a:lnTo>
                  <a:lnTo>
                    <a:pt x="6672618" y="321551"/>
                  </a:lnTo>
                  <a:lnTo>
                    <a:pt x="6672618" y="261378"/>
                  </a:lnTo>
                  <a:close/>
                </a:path>
                <a:path w="9175115" h="1371600">
                  <a:moveTo>
                    <a:pt x="7186587" y="196824"/>
                  </a:moveTo>
                  <a:lnTo>
                    <a:pt x="6841223" y="196824"/>
                  </a:lnTo>
                  <a:lnTo>
                    <a:pt x="6841223" y="16306"/>
                  </a:lnTo>
                  <a:lnTo>
                    <a:pt x="6769773" y="16306"/>
                  </a:lnTo>
                  <a:lnTo>
                    <a:pt x="6769773" y="217500"/>
                  </a:lnTo>
                  <a:lnTo>
                    <a:pt x="6769951" y="226733"/>
                  </a:lnTo>
                  <a:lnTo>
                    <a:pt x="6798411" y="254939"/>
                  </a:lnTo>
                  <a:lnTo>
                    <a:pt x="6808013" y="255104"/>
                  </a:lnTo>
                  <a:lnTo>
                    <a:pt x="7186587" y="255104"/>
                  </a:lnTo>
                  <a:lnTo>
                    <a:pt x="7186587" y="196824"/>
                  </a:lnTo>
                  <a:close/>
                </a:path>
                <a:path w="9175115" h="1371600">
                  <a:moveTo>
                    <a:pt x="7187222" y="559727"/>
                  </a:moveTo>
                  <a:lnTo>
                    <a:pt x="6838721" y="559727"/>
                  </a:lnTo>
                  <a:lnTo>
                    <a:pt x="6834962" y="556602"/>
                  </a:lnTo>
                  <a:lnTo>
                    <a:pt x="6834962" y="435622"/>
                  </a:lnTo>
                  <a:lnTo>
                    <a:pt x="6763499" y="435622"/>
                  </a:lnTo>
                  <a:lnTo>
                    <a:pt x="6763499" y="581672"/>
                  </a:lnTo>
                  <a:lnTo>
                    <a:pt x="6763690" y="591261"/>
                  </a:lnTo>
                  <a:lnTo>
                    <a:pt x="6792862" y="619734"/>
                  </a:lnTo>
                  <a:lnTo>
                    <a:pt x="6801739" y="619899"/>
                  </a:lnTo>
                  <a:lnTo>
                    <a:pt x="7179691" y="619899"/>
                  </a:lnTo>
                  <a:lnTo>
                    <a:pt x="7187222" y="612381"/>
                  </a:lnTo>
                  <a:lnTo>
                    <a:pt x="7187222" y="559727"/>
                  </a:lnTo>
                  <a:close/>
                </a:path>
                <a:path w="9175115" h="1371600">
                  <a:moveTo>
                    <a:pt x="7254913" y="317157"/>
                  </a:moveTo>
                  <a:lnTo>
                    <a:pt x="6690792" y="317157"/>
                  </a:lnTo>
                  <a:lnTo>
                    <a:pt x="6690792" y="377964"/>
                  </a:lnTo>
                  <a:lnTo>
                    <a:pt x="7247395" y="377964"/>
                  </a:lnTo>
                  <a:lnTo>
                    <a:pt x="7254913" y="370433"/>
                  </a:lnTo>
                  <a:lnTo>
                    <a:pt x="7254913" y="317157"/>
                  </a:lnTo>
                  <a:close/>
                </a:path>
                <a:path w="9175115" h="1371600">
                  <a:moveTo>
                    <a:pt x="7934211" y="30721"/>
                  </a:moveTo>
                  <a:lnTo>
                    <a:pt x="7863383" y="30721"/>
                  </a:lnTo>
                  <a:lnTo>
                    <a:pt x="7863383" y="107810"/>
                  </a:lnTo>
                  <a:lnTo>
                    <a:pt x="7863383" y="167982"/>
                  </a:lnTo>
                  <a:lnTo>
                    <a:pt x="7863383" y="250723"/>
                  </a:lnTo>
                  <a:lnTo>
                    <a:pt x="7586345" y="250723"/>
                  </a:lnTo>
                  <a:lnTo>
                    <a:pt x="7586345" y="167982"/>
                  </a:lnTo>
                  <a:lnTo>
                    <a:pt x="7863383" y="167982"/>
                  </a:lnTo>
                  <a:lnTo>
                    <a:pt x="7863383" y="107810"/>
                  </a:lnTo>
                  <a:lnTo>
                    <a:pt x="7586345" y="107810"/>
                  </a:lnTo>
                  <a:lnTo>
                    <a:pt x="7586345" y="30721"/>
                  </a:lnTo>
                  <a:lnTo>
                    <a:pt x="7516139" y="30721"/>
                  </a:lnTo>
                  <a:lnTo>
                    <a:pt x="7516139" y="271411"/>
                  </a:lnTo>
                  <a:lnTo>
                    <a:pt x="7516304" y="280631"/>
                  </a:lnTo>
                  <a:lnTo>
                    <a:pt x="7544422" y="308838"/>
                  </a:lnTo>
                  <a:lnTo>
                    <a:pt x="7554379" y="309016"/>
                  </a:lnTo>
                  <a:lnTo>
                    <a:pt x="7895984" y="309016"/>
                  </a:lnTo>
                  <a:lnTo>
                    <a:pt x="7932801" y="286994"/>
                  </a:lnTo>
                  <a:lnTo>
                    <a:pt x="7934211" y="271411"/>
                  </a:lnTo>
                  <a:lnTo>
                    <a:pt x="7934211" y="250723"/>
                  </a:lnTo>
                  <a:lnTo>
                    <a:pt x="7934211" y="167982"/>
                  </a:lnTo>
                  <a:lnTo>
                    <a:pt x="7934211" y="107810"/>
                  </a:lnTo>
                  <a:lnTo>
                    <a:pt x="7934211" y="30721"/>
                  </a:lnTo>
                  <a:close/>
                </a:path>
                <a:path w="9175115" h="1371600">
                  <a:moveTo>
                    <a:pt x="8006918" y="375450"/>
                  </a:moveTo>
                  <a:lnTo>
                    <a:pt x="7442809" y="375450"/>
                  </a:lnTo>
                  <a:lnTo>
                    <a:pt x="7442809" y="435000"/>
                  </a:lnTo>
                  <a:lnTo>
                    <a:pt x="7689761" y="435000"/>
                  </a:lnTo>
                  <a:lnTo>
                    <a:pt x="7689761" y="619277"/>
                  </a:lnTo>
                  <a:lnTo>
                    <a:pt x="7753693" y="619277"/>
                  </a:lnTo>
                  <a:lnTo>
                    <a:pt x="7761224" y="611759"/>
                  </a:lnTo>
                  <a:lnTo>
                    <a:pt x="7761224" y="435000"/>
                  </a:lnTo>
                  <a:lnTo>
                    <a:pt x="7999400" y="435000"/>
                  </a:lnTo>
                  <a:lnTo>
                    <a:pt x="8006918" y="427482"/>
                  </a:lnTo>
                  <a:lnTo>
                    <a:pt x="8006918" y="375450"/>
                  </a:lnTo>
                  <a:close/>
                </a:path>
                <a:path w="9175115" h="1371600">
                  <a:moveTo>
                    <a:pt x="8385416" y="248691"/>
                  </a:moveTo>
                  <a:lnTo>
                    <a:pt x="8381543" y="208089"/>
                  </a:lnTo>
                  <a:lnTo>
                    <a:pt x="8370354" y="160578"/>
                  </a:lnTo>
                  <a:lnTo>
                    <a:pt x="8346961" y="111569"/>
                  </a:lnTo>
                  <a:lnTo>
                    <a:pt x="8314436" y="70891"/>
                  </a:lnTo>
                  <a:lnTo>
                    <a:pt x="8313344" y="70167"/>
                  </a:lnTo>
                  <a:lnTo>
                    <a:pt x="8313344" y="248691"/>
                  </a:lnTo>
                  <a:lnTo>
                    <a:pt x="8313331" y="283298"/>
                  </a:lnTo>
                  <a:lnTo>
                    <a:pt x="8307781" y="327190"/>
                  </a:lnTo>
                  <a:lnTo>
                    <a:pt x="8297469" y="366458"/>
                  </a:lnTo>
                  <a:lnTo>
                    <a:pt x="8278800" y="401853"/>
                  </a:lnTo>
                  <a:lnTo>
                    <a:pt x="8243773" y="428294"/>
                  </a:lnTo>
                  <a:lnTo>
                    <a:pt x="8221281" y="429983"/>
                  </a:lnTo>
                  <a:lnTo>
                    <a:pt x="8207248" y="429780"/>
                  </a:lnTo>
                  <a:lnTo>
                    <a:pt x="8170088" y="408355"/>
                  </a:lnTo>
                  <a:lnTo>
                    <a:pt x="8145107" y="366458"/>
                  </a:lnTo>
                  <a:lnTo>
                    <a:pt x="8135099" y="327190"/>
                  </a:lnTo>
                  <a:lnTo>
                    <a:pt x="8129854" y="283298"/>
                  </a:lnTo>
                  <a:lnTo>
                    <a:pt x="8129854" y="248691"/>
                  </a:lnTo>
                  <a:lnTo>
                    <a:pt x="8134782" y="210604"/>
                  </a:lnTo>
                  <a:lnTo>
                    <a:pt x="8144357" y="172529"/>
                  </a:lnTo>
                  <a:lnTo>
                    <a:pt x="8162557" y="134531"/>
                  </a:lnTo>
                  <a:lnTo>
                    <a:pt x="8189823" y="107797"/>
                  </a:lnTo>
                  <a:lnTo>
                    <a:pt x="8221281" y="100914"/>
                  </a:lnTo>
                  <a:lnTo>
                    <a:pt x="8235696" y="101168"/>
                  </a:lnTo>
                  <a:lnTo>
                    <a:pt x="8273605" y="127025"/>
                  </a:lnTo>
                  <a:lnTo>
                    <a:pt x="8298713" y="172529"/>
                  </a:lnTo>
                  <a:lnTo>
                    <a:pt x="8308403" y="210604"/>
                  </a:lnTo>
                  <a:lnTo>
                    <a:pt x="8313344" y="248691"/>
                  </a:lnTo>
                  <a:lnTo>
                    <a:pt x="8313344" y="70167"/>
                  </a:lnTo>
                  <a:lnTo>
                    <a:pt x="8277568" y="46837"/>
                  </a:lnTo>
                  <a:lnTo>
                    <a:pt x="8221281" y="38239"/>
                  </a:lnTo>
                  <a:lnTo>
                    <a:pt x="8195792" y="38557"/>
                  </a:lnTo>
                  <a:lnTo>
                    <a:pt x="8147012" y="58610"/>
                  </a:lnTo>
                  <a:lnTo>
                    <a:pt x="8108137" y="92417"/>
                  </a:lnTo>
                  <a:lnTo>
                    <a:pt x="8084680" y="131038"/>
                  </a:lnTo>
                  <a:lnTo>
                    <a:pt x="8067091" y="184277"/>
                  </a:lnTo>
                  <a:lnTo>
                    <a:pt x="8058874" y="224320"/>
                  </a:lnTo>
                  <a:lnTo>
                    <a:pt x="8057782" y="248691"/>
                  </a:lnTo>
                  <a:lnTo>
                    <a:pt x="8057845" y="290982"/>
                  </a:lnTo>
                  <a:lnTo>
                    <a:pt x="8067091" y="351015"/>
                  </a:lnTo>
                  <a:lnTo>
                    <a:pt x="8077822" y="391160"/>
                  </a:lnTo>
                  <a:lnTo>
                    <a:pt x="8108632" y="442620"/>
                  </a:lnTo>
                  <a:lnTo>
                    <a:pt x="8147329" y="474179"/>
                  </a:lnTo>
                  <a:lnTo>
                    <a:pt x="8195805" y="492379"/>
                  </a:lnTo>
                  <a:lnTo>
                    <a:pt x="8221281" y="492658"/>
                  </a:lnTo>
                  <a:lnTo>
                    <a:pt x="8246770" y="492379"/>
                  </a:lnTo>
                  <a:lnTo>
                    <a:pt x="8295564" y="474179"/>
                  </a:lnTo>
                  <a:lnTo>
                    <a:pt x="8334565" y="442620"/>
                  </a:lnTo>
                  <a:lnTo>
                    <a:pt x="8342770" y="429983"/>
                  </a:lnTo>
                  <a:lnTo>
                    <a:pt x="8346643" y="424027"/>
                  </a:lnTo>
                  <a:lnTo>
                    <a:pt x="8370354" y="375424"/>
                  </a:lnTo>
                  <a:lnTo>
                    <a:pt x="8381543" y="326377"/>
                  </a:lnTo>
                  <a:lnTo>
                    <a:pt x="8385353" y="290982"/>
                  </a:lnTo>
                  <a:lnTo>
                    <a:pt x="8385416" y="248691"/>
                  </a:lnTo>
                  <a:close/>
                </a:path>
                <a:path w="9175115" h="1371600">
                  <a:moveTo>
                    <a:pt x="8534679" y="21945"/>
                  </a:moveTo>
                  <a:lnTo>
                    <a:pt x="8463229" y="21945"/>
                  </a:lnTo>
                  <a:lnTo>
                    <a:pt x="8463229" y="619277"/>
                  </a:lnTo>
                  <a:lnTo>
                    <a:pt x="8527161" y="619277"/>
                  </a:lnTo>
                  <a:lnTo>
                    <a:pt x="8534679" y="611759"/>
                  </a:lnTo>
                  <a:lnTo>
                    <a:pt x="8534679" y="21945"/>
                  </a:lnTo>
                  <a:close/>
                </a:path>
                <a:path w="9175115" h="1371600">
                  <a:moveTo>
                    <a:pt x="9103182" y="90258"/>
                  </a:moveTo>
                  <a:lnTo>
                    <a:pt x="9080576" y="53987"/>
                  </a:lnTo>
                  <a:lnTo>
                    <a:pt x="9064942" y="52654"/>
                  </a:lnTo>
                  <a:lnTo>
                    <a:pt x="8678850" y="52654"/>
                  </a:lnTo>
                  <a:lnTo>
                    <a:pt x="8678850" y="112826"/>
                  </a:lnTo>
                  <a:lnTo>
                    <a:pt x="9031097" y="112826"/>
                  </a:lnTo>
                  <a:lnTo>
                    <a:pt x="9031033" y="220459"/>
                  </a:lnTo>
                  <a:lnTo>
                    <a:pt x="9026715" y="260121"/>
                  </a:lnTo>
                  <a:lnTo>
                    <a:pt x="9019349" y="302171"/>
                  </a:lnTo>
                  <a:lnTo>
                    <a:pt x="9007716" y="348703"/>
                  </a:lnTo>
                  <a:lnTo>
                    <a:pt x="8993924" y="390423"/>
                  </a:lnTo>
                  <a:lnTo>
                    <a:pt x="8981580" y="416826"/>
                  </a:lnTo>
                  <a:lnTo>
                    <a:pt x="9050528" y="416826"/>
                  </a:lnTo>
                  <a:lnTo>
                    <a:pt x="9072156" y="371690"/>
                  </a:lnTo>
                  <a:lnTo>
                    <a:pt x="9084627" y="333489"/>
                  </a:lnTo>
                  <a:lnTo>
                    <a:pt x="9095270" y="287032"/>
                  </a:lnTo>
                  <a:lnTo>
                    <a:pt x="9101595" y="240195"/>
                  </a:lnTo>
                  <a:lnTo>
                    <a:pt x="9103119" y="218046"/>
                  </a:lnTo>
                  <a:lnTo>
                    <a:pt x="9103182" y="90258"/>
                  </a:lnTo>
                  <a:close/>
                </a:path>
                <a:path w="9175115" h="1371600">
                  <a:moveTo>
                    <a:pt x="9174632" y="482638"/>
                  </a:moveTo>
                  <a:lnTo>
                    <a:pt x="8875662" y="482638"/>
                  </a:lnTo>
                  <a:lnTo>
                    <a:pt x="8875662" y="237566"/>
                  </a:lnTo>
                  <a:lnTo>
                    <a:pt x="8804199" y="237566"/>
                  </a:lnTo>
                  <a:lnTo>
                    <a:pt x="8804199" y="482638"/>
                  </a:lnTo>
                  <a:lnTo>
                    <a:pt x="8608644" y="482638"/>
                  </a:lnTo>
                  <a:lnTo>
                    <a:pt x="8608644" y="542810"/>
                  </a:lnTo>
                  <a:lnTo>
                    <a:pt x="9167114" y="542810"/>
                  </a:lnTo>
                  <a:lnTo>
                    <a:pt x="9174632" y="535292"/>
                  </a:lnTo>
                  <a:lnTo>
                    <a:pt x="9174632" y="482638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0025" y="6799642"/>
              <a:ext cx="70200" cy="15795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993936" y="1680755"/>
              <a:ext cx="10108565" cy="5256530"/>
            </a:xfrm>
            <a:custGeom>
              <a:avLst/>
              <a:gdLst/>
              <a:ahLst/>
              <a:cxnLst/>
              <a:rect l="l" t="t" r="r" b="b"/>
              <a:pathLst>
                <a:path w="10108565" h="5256530">
                  <a:moveTo>
                    <a:pt x="474878" y="12192"/>
                  </a:moveTo>
                  <a:lnTo>
                    <a:pt x="405993" y="12192"/>
                  </a:lnTo>
                  <a:lnTo>
                    <a:pt x="405993" y="67056"/>
                  </a:lnTo>
                  <a:lnTo>
                    <a:pt x="405993" y="190195"/>
                  </a:lnTo>
                  <a:lnTo>
                    <a:pt x="146913" y="190195"/>
                  </a:lnTo>
                  <a:lnTo>
                    <a:pt x="146913" y="67056"/>
                  </a:lnTo>
                  <a:lnTo>
                    <a:pt x="405993" y="67056"/>
                  </a:lnTo>
                  <a:lnTo>
                    <a:pt x="405993" y="12192"/>
                  </a:lnTo>
                  <a:lnTo>
                    <a:pt x="79248" y="12192"/>
                  </a:lnTo>
                  <a:lnTo>
                    <a:pt x="79248" y="207264"/>
                  </a:lnTo>
                  <a:lnTo>
                    <a:pt x="102222" y="243116"/>
                  </a:lnTo>
                  <a:lnTo>
                    <a:pt x="116433" y="244449"/>
                  </a:lnTo>
                  <a:lnTo>
                    <a:pt x="437083" y="244449"/>
                  </a:lnTo>
                  <a:lnTo>
                    <a:pt x="473468" y="222465"/>
                  </a:lnTo>
                  <a:lnTo>
                    <a:pt x="474878" y="207264"/>
                  </a:lnTo>
                  <a:lnTo>
                    <a:pt x="474878" y="190195"/>
                  </a:lnTo>
                  <a:lnTo>
                    <a:pt x="474878" y="67056"/>
                  </a:lnTo>
                  <a:lnTo>
                    <a:pt x="474878" y="12192"/>
                  </a:lnTo>
                  <a:close/>
                </a:path>
                <a:path w="10108565" h="5256530">
                  <a:moveTo>
                    <a:pt x="483412" y="529742"/>
                  </a:moveTo>
                  <a:lnTo>
                    <a:pt x="144475" y="529742"/>
                  </a:lnTo>
                  <a:lnTo>
                    <a:pt x="140817" y="526694"/>
                  </a:lnTo>
                  <a:lnTo>
                    <a:pt x="140817" y="412699"/>
                  </a:lnTo>
                  <a:lnTo>
                    <a:pt x="71323" y="412699"/>
                  </a:lnTo>
                  <a:lnTo>
                    <a:pt x="71323" y="551078"/>
                  </a:lnTo>
                  <a:lnTo>
                    <a:pt x="71501" y="560412"/>
                  </a:lnTo>
                  <a:lnTo>
                    <a:pt x="99872" y="588098"/>
                  </a:lnTo>
                  <a:lnTo>
                    <a:pt x="108508" y="588264"/>
                  </a:lnTo>
                  <a:lnTo>
                    <a:pt x="476097" y="588264"/>
                  </a:lnTo>
                  <a:lnTo>
                    <a:pt x="483412" y="580948"/>
                  </a:lnTo>
                  <a:lnTo>
                    <a:pt x="483412" y="529742"/>
                  </a:lnTo>
                  <a:close/>
                </a:path>
                <a:path w="10108565" h="5256530">
                  <a:moveTo>
                    <a:pt x="549249" y="296265"/>
                  </a:moveTo>
                  <a:lnTo>
                    <a:pt x="0" y="296265"/>
                  </a:lnTo>
                  <a:lnTo>
                    <a:pt x="0" y="354787"/>
                  </a:lnTo>
                  <a:lnTo>
                    <a:pt x="252984" y="354787"/>
                  </a:lnTo>
                  <a:lnTo>
                    <a:pt x="252984" y="473659"/>
                  </a:lnTo>
                  <a:lnTo>
                    <a:pt x="315772" y="473659"/>
                  </a:lnTo>
                  <a:lnTo>
                    <a:pt x="323088" y="466344"/>
                  </a:lnTo>
                  <a:lnTo>
                    <a:pt x="323088" y="354787"/>
                  </a:lnTo>
                  <a:lnTo>
                    <a:pt x="541934" y="354787"/>
                  </a:lnTo>
                  <a:lnTo>
                    <a:pt x="549249" y="347472"/>
                  </a:lnTo>
                  <a:lnTo>
                    <a:pt x="549249" y="296265"/>
                  </a:lnTo>
                  <a:close/>
                </a:path>
                <a:path w="10108565" h="5256530">
                  <a:moveTo>
                    <a:pt x="924153" y="64008"/>
                  </a:moveTo>
                  <a:lnTo>
                    <a:pt x="782726" y="64008"/>
                  </a:lnTo>
                  <a:lnTo>
                    <a:pt x="782726" y="0"/>
                  </a:lnTo>
                  <a:lnTo>
                    <a:pt x="712622" y="0"/>
                  </a:lnTo>
                  <a:lnTo>
                    <a:pt x="712622" y="64008"/>
                  </a:lnTo>
                  <a:lnTo>
                    <a:pt x="570585" y="64008"/>
                  </a:lnTo>
                  <a:lnTo>
                    <a:pt x="570585" y="123139"/>
                  </a:lnTo>
                  <a:lnTo>
                    <a:pt x="924153" y="123139"/>
                  </a:lnTo>
                  <a:lnTo>
                    <a:pt x="924153" y="64008"/>
                  </a:lnTo>
                  <a:close/>
                </a:path>
                <a:path w="10108565" h="5256530">
                  <a:moveTo>
                    <a:pt x="949147" y="407822"/>
                  </a:moveTo>
                  <a:lnTo>
                    <a:pt x="908227" y="415721"/>
                  </a:lnTo>
                  <a:lnTo>
                    <a:pt x="869467" y="420852"/>
                  </a:lnTo>
                  <a:lnTo>
                    <a:pt x="822413" y="425234"/>
                  </a:lnTo>
                  <a:lnTo>
                    <a:pt x="782116" y="427329"/>
                  </a:lnTo>
                  <a:lnTo>
                    <a:pt x="782116" y="366979"/>
                  </a:lnTo>
                  <a:lnTo>
                    <a:pt x="797623" y="364718"/>
                  </a:lnTo>
                  <a:lnTo>
                    <a:pt x="807834" y="362559"/>
                  </a:lnTo>
                  <a:lnTo>
                    <a:pt x="843699" y="347700"/>
                  </a:lnTo>
                  <a:lnTo>
                    <a:pt x="877989" y="320421"/>
                  </a:lnTo>
                  <a:lnTo>
                    <a:pt x="898486" y="283400"/>
                  </a:lnTo>
                  <a:lnTo>
                    <a:pt x="902208" y="251764"/>
                  </a:lnTo>
                  <a:lnTo>
                    <a:pt x="902030" y="235915"/>
                  </a:lnTo>
                  <a:lnTo>
                    <a:pt x="883615" y="190068"/>
                  </a:lnTo>
                  <a:lnTo>
                    <a:pt x="883272" y="189585"/>
                  </a:lnTo>
                  <a:lnTo>
                    <a:pt x="877938" y="181889"/>
                  </a:lnTo>
                  <a:lnTo>
                    <a:pt x="846378" y="156870"/>
                  </a:lnTo>
                  <a:lnTo>
                    <a:pt x="836980" y="151345"/>
                  </a:lnTo>
                  <a:lnTo>
                    <a:pt x="836980" y="251764"/>
                  </a:lnTo>
                  <a:lnTo>
                    <a:pt x="836612" y="268935"/>
                  </a:lnTo>
                  <a:lnTo>
                    <a:pt x="798830" y="306997"/>
                  </a:lnTo>
                  <a:lnTo>
                    <a:pt x="749198" y="313944"/>
                  </a:lnTo>
                  <a:lnTo>
                    <a:pt x="726630" y="313690"/>
                  </a:lnTo>
                  <a:lnTo>
                    <a:pt x="687019" y="297484"/>
                  </a:lnTo>
                  <a:lnTo>
                    <a:pt x="663244" y="251764"/>
                  </a:lnTo>
                  <a:lnTo>
                    <a:pt x="663613" y="234594"/>
                  </a:lnTo>
                  <a:lnTo>
                    <a:pt x="701370" y="196532"/>
                  </a:lnTo>
                  <a:lnTo>
                    <a:pt x="749198" y="189585"/>
                  </a:lnTo>
                  <a:lnTo>
                    <a:pt x="772833" y="189839"/>
                  </a:lnTo>
                  <a:lnTo>
                    <a:pt x="813206" y="206044"/>
                  </a:lnTo>
                  <a:lnTo>
                    <a:pt x="836980" y="251764"/>
                  </a:lnTo>
                  <a:lnTo>
                    <a:pt x="836980" y="151345"/>
                  </a:lnTo>
                  <a:lnTo>
                    <a:pt x="793432" y="137591"/>
                  </a:lnTo>
                  <a:lnTo>
                    <a:pt x="749198" y="134112"/>
                  </a:lnTo>
                  <a:lnTo>
                    <a:pt x="730084" y="134239"/>
                  </a:lnTo>
                  <a:lnTo>
                    <a:pt x="689152" y="142341"/>
                  </a:lnTo>
                  <a:lnTo>
                    <a:pt x="653237" y="156870"/>
                  </a:lnTo>
                  <a:lnTo>
                    <a:pt x="621639" y="181889"/>
                  </a:lnTo>
                  <a:lnTo>
                    <a:pt x="601865" y="216014"/>
                  </a:lnTo>
                  <a:lnTo>
                    <a:pt x="596798" y="251764"/>
                  </a:lnTo>
                  <a:lnTo>
                    <a:pt x="596938" y="265455"/>
                  </a:lnTo>
                  <a:lnTo>
                    <a:pt x="610514" y="305460"/>
                  </a:lnTo>
                  <a:lnTo>
                    <a:pt x="638733" y="336575"/>
                  </a:lnTo>
                  <a:lnTo>
                    <a:pt x="679018" y="358051"/>
                  </a:lnTo>
                  <a:lnTo>
                    <a:pt x="712622" y="366369"/>
                  </a:lnTo>
                  <a:lnTo>
                    <a:pt x="712622" y="427939"/>
                  </a:lnTo>
                  <a:lnTo>
                    <a:pt x="557174" y="427939"/>
                  </a:lnTo>
                  <a:lnTo>
                    <a:pt x="557174" y="485241"/>
                  </a:lnTo>
                  <a:lnTo>
                    <a:pt x="689457" y="485241"/>
                  </a:lnTo>
                  <a:lnTo>
                    <a:pt x="778700" y="484733"/>
                  </a:lnTo>
                  <a:lnTo>
                    <a:pt x="845972" y="481698"/>
                  </a:lnTo>
                  <a:lnTo>
                    <a:pt x="905535" y="475589"/>
                  </a:lnTo>
                  <a:lnTo>
                    <a:pt x="936955" y="468172"/>
                  </a:lnTo>
                  <a:lnTo>
                    <a:pt x="941832" y="466953"/>
                  </a:lnTo>
                  <a:lnTo>
                    <a:pt x="949147" y="460857"/>
                  </a:lnTo>
                  <a:lnTo>
                    <a:pt x="949147" y="427329"/>
                  </a:lnTo>
                  <a:lnTo>
                    <a:pt x="949147" y="407822"/>
                  </a:lnTo>
                  <a:close/>
                </a:path>
                <a:path w="10108565" h="5256530">
                  <a:moveTo>
                    <a:pt x="1122273" y="227990"/>
                  </a:moveTo>
                  <a:lnTo>
                    <a:pt x="1044244" y="227990"/>
                  </a:lnTo>
                  <a:lnTo>
                    <a:pt x="1044244" y="7315"/>
                  </a:lnTo>
                  <a:lnTo>
                    <a:pt x="974140" y="7315"/>
                  </a:lnTo>
                  <a:lnTo>
                    <a:pt x="974140" y="587654"/>
                  </a:lnTo>
                  <a:lnTo>
                    <a:pt x="1036929" y="587654"/>
                  </a:lnTo>
                  <a:lnTo>
                    <a:pt x="1044244" y="580339"/>
                  </a:lnTo>
                  <a:lnTo>
                    <a:pt x="1044244" y="285902"/>
                  </a:lnTo>
                  <a:lnTo>
                    <a:pt x="1122273" y="285902"/>
                  </a:lnTo>
                  <a:lnTo>
                    <a:pt x="1122273" y="227990"/>
                  </a:lnTo>
                  <a:close/>
                </a:path>
                <a:path w="10108565" h="5256530">
                  <a:moveTo>
                    <a:pt x="1612392" y="15240"/>
                  </a:moveTo>
                  <a:lnTo>
                    <a:pt x="1543507" y="15240"/>
                  </a:lnTo>
                  <a:lnTo>
                    <a:pt x="1543507" y="90220"/>
                  </a:lnTo>
                  <a:lnTo>
                    <a:pt x="1543507" y="148742"/>
                  </a:lnTo>
                  <a:lnTo>
                    <a:pt x="1543507" y="229209"/>
                  </a:lnTo>
                  <a:lnTo>
                    <a:pt x="1274064" y="229209"/>
                  </a:lnTo>
                  <a:lnTo>
                    <a:pt x="1274064" y="148742"/>
                  </a:lnTo>
                  <a:lnTo>
                    <a:pt x="1543507" y="148742"/>
                  </a:lnTo>
                  <a:lnTo>
                    <a:pt x="1543507" y="90220"/>
                  </a:lnTo>
                  <a:lnTo>
                    <a:pt x="1274064" y="90220"/>
                  </a:lnTo>
                  <a:lnTo>
                    <a:pt x="1274064" y="15240"/>
                  </a:lnTo>
                  <a:lnTo>
                    <a:pt x="1205788" y="15240"/>
                  </a:lnTo>
                  <a:lnTo>
                    <a:pt x="1205788" y="249326"/>
                  </a:lnTo>
                  <a:lnTo>
                    <a:pt x="1205953" y="258305"/>
                  </a:lnTo>
                  <a:lnTo>
                    <a:pt x="1233297" y="285737"/>
                  </a:lnTo>
                  <a:lnTo>
                    <a:pt x="1242974" y="285902"/>
                  </a:lnTo>
                  <a:lnTo>
                    <a:pt x="1575206" y="285902"/>
                  </a:lnTo>
                  <a:lnTo>
                    <a:pt x="1611020" y="264490"/>
                  </a:lnTo>
                  <a:lnTo>
                    <a:pt x="1612392" y="249326"/>
                  </a:lnTo>
                  <a:lnTo>
                    <a:pt x="1612392" y="229209"/>
                  </a:lnTo>
                  <a:lnTo>
                    <a:pt x="1612392" y="148742"/>
                  </a:lnTo>
                  <a:lnTo>
                    <a:pt x="1612392" y="90220"/>
                  </a:lnTo>
                  <a:lnTo>
                    <a:pt x="1612392" y="15240"/>
                  </a:lnTo>
                  <a:close/>
                </a:path>
                <a:path w="10108565" h="5256530">
                  <a:moveTo>
                    <a:pt x="1683105" y="350520"/>
                  </a:moveTo>
                  <a:lnTo>
                    <a:pt x="1134465" y="350520"/>
                  </a:lnTo>
                  <a:lnTo>
                    <a:pt x="1134465" y="408432"/>
                  </a:lnTo>
                  <a:lnTo>
                    <a:pt x="1374648" y="408432"/>
                  </a:lnTo>
                  <a:lnTo>
                    <a:pt x="1374648" y="587654"/>
                  </a:lnTo>
                  <a:lnTo>
                    <a:pt x="1436827" y="587654"/>
                  </a:lnTo>
                  <a:lnTo>
                    <a:pt x="1444142" y="580339"/>
                  </a:lnTo>
                  <a:lnTo>
                    <a:pt x="1444142" y="408432"/>
                  </a:lnTo>
                  <a:lnTo>
                    <a:pt x="1675790" y="408432"/>
                  </a:lnTo>
                  <a:lnTo>
                    <a:pt x="1683105" y="401116"/>
                  </a:lnTo>
                  <a:lnTo>
                    <a:pt x="1683105" y="350520"/>
                  </a:lnTo>
                  <a:close/>
                </a:path>
                <a:path w="10108565" h="5256530">
                  <a:moveTo>
                    <a:pt x="5378297" y="5055590"/>
                  </a:moveTo>
                  <a:lnTo>
                    <a:pt x="5341937" y="5034432"/>
                  </a:lnTo>
                  <a:lnTo>
                    <a:pt x="5307469" y="5006264"/>
                  </a:lnTo>
                  <a:lnTo>
                    <a:pt x="5270500" y="4967529"/>
                  </a:lnTo>
                  <a:lnTo>
                    <a:pt x="5238801" y="4925873"/>
                  </a:lnTo>
                  <a:lnTo>
                    <a:pt x="5219204" y="4889525"/>
                  </a:lnTo>
                  <a:lnTo>
                    <a:pt x="5212207" y="4675124"/>
                  </a:lnTo>
                  <a:lnTo>
                    <a:pt x="5140122" y="4675124"/>
                  </a:lnTo>
                  <a:lnTo>
                    <a:pt x="5140122" y="4854384"/>
                  </a:lnTo>
                  <a:lnTo>
                    <a:pt x="5139918" y="4868621"/>
                  </a:lnTo>
                  <a:lnTo>
                    <a:pt x="5126964" y="4907661"/>
                  </a:lnTo>
                  <a:lnTo>
                    <a:pt x="5104612" y="4949088"/>
                  </a:lnTo>
                  <a:lnTo>
                    <a:pt x="5078234" y="4984039"/>
                  </a:lnTo>
                  <a:lnTo>
                    <a:pt x="5040465" y="5022989"/>
                  </a:lnTo>
                  <a:lnTo>
                    <a:pt x="5011318" y="5048923"/>
                  </a:lnTo>
                  <a:lnTo>
                    <a:pt x="4980292" y="5068748"/>
                  </a:lnTo>
                  <a:lnTo>
                    <a:pt x="5027295" y="5114506"/>
                  </a:lnTo>
                  <a:lnTo>
                    <a:pt x="5067097" y="5087556"/>
                  </a:lnTo>
                  <a:lnTo>
                    <a:pt x="5098123" y="5059527"/>
                  </a:lnTo>
                  <a:lnTo>
                    <a:pt x="5132209" y="5023586"/>
                  </a:lnTo>
                  <a:lnTo>
                    <a:pt x="5161927" y="4987264"/>
                  </a:lnTo>
                  <a:lnTo>
                    <a:pt x="5178984" y="4961572"/>
                  </a:lnTo>
                  <a:lnTo>
                    <a:pt x="5185435" y="4971326"/>
                  </a:lnTo>
                  <a:lnTo>
                    <a:pt x="5219154" y="5011813"/>
                  </a:lnTo>
                  <a:lnTo>
                    <a:pt x="5260606" y="5053406"/>
                  </a:lnTo>
                  <a:lnTo>
                    <a:pt x="5291810" y="5079720"/>
                  </a:lnTo>
                  <a:lnTo>
                    <a:pt x="5333797" y="5106987"/>
                  </a:lnTo>
                  <a:lnTo>
                    <a:pt x="5378297" y="5055590"/>
                  </a:lnTo>
                  <a:close/>
                </a:path>
                <a:path w="10108565" h="5256530">
                  <a:moveTo>
                    <a:pt x="5516829" y="4647539"/>
                  </a:moveTo>
                  <a:lnTo>
                    <a:pt x="5446001" y="4647539"/>
                  </a:lnTo>
                  <a:lnTo>
                    <a:pt x="5446001" y="4833074"/>
                  </a:lnTo>
                  <a:lnTo>
                    <a:pt x="5291175" y="4833074"/>
                  </a:lnTo>
                  <a:lnTo>
                    <a:pt x="5291175" y="4893246"/>
                  </a:lnTo>
                  <a:lnTo>
                    <a:pt x="5446001" y="4893246"/>
                  </a:lnTo>
                  <a:lnTo>
                    <a:pt x="5446001" y="5244249"/>
                  </a:lnTo>
                  <a:lnTo>
                    <a:pt x="5509298" y="5244249"/>
                  </a:lnTo>
                  <a:lnTo>
                    <a:pt x="5516829" y="5236730"/>
                  </a:lnTo>
                  <a:lnTo>
                    <a:pt x="5516829" y="4647539"/>
                  </a:lnTo>
                  <a:close/>
                </a:path>
                <a:path w="10108565" h="5256530">
                  <a:moveTo>
                    <a:pt x="6006350" y="4646917"/>
                  </a:moveTo>
                  <a:lnTo>
                    <a:pt x="5936145" y="4646917"/>
                  </a:lnTo>
                  <a:lnTo>
                    <a:pt x="5936145" y="4745329"/>
                  </a:lnTo>
                  <a:lnTo>
                    <a:pt x="5936145" y="4804867"/>
                  </a:lnTo>
                  <a:lnTo>
                    <a:pt x="5936145" y="4975352"/>
                  </a:lnTo>
                  <a:lnTo>
                    <a:pt x="5880366" y="4975352"/>
                  </a:lnTo>
                  <a:lnTo>
                    <a:pt x="5882208" y="4963414"/>
                  </a:lnTo>
                  <a:lnTo>
                    <a:pt x="5883338" y="4955070"/>
                  </a:lnTo>
                  <a:lnTo>
                    <a:pt x="5887021" y="4911344"/>
                  </a:lnTo>
                  <a:lnTo>
                    <a:pt x="5887250" y="4888230"/>
                  </a:lnTo>
                  <a:lnTo>
                    <a:pt x="5887123" y="4863312"/>
                  </a:lnTo>
                  <a:lnTo>
                    <a:pt x="5886323" y="4846396"/>
                  </a:lnTo>
                  <a:lnTo>
                    <a:pt x="5884088" y="4829454"/>
                  </a:lnTo>
                  <a:lnTo>
                    <a:pt x="5879731" y="4804867"/>
                  </a:lnTo>
                  <a:lnTo>
                    <a:pt x="5936145" y="4804867"/>
                  </a:lnTo>
                  <a:lnTo>
                    <a:pt x="5936145" y="4745329"/>
                  </a:lnTo>
                  <a:lnTo>
                    <a:pt x="5860935" y="4745329"/>
                  </a:lnTo>
                  <a:lnTo>
                    <a:pt x="5851804" y="4725898"/>
                  </a:lnTo>
                  <a:lnTo>
                    <a:pt x="5851055" y="4724311"/>
                  </a:lnTo>
                  <a:lnTo>
                    <a:pt x="5843067" y="4711166"/>
                  </a:lnTo>
                  <a:lnTo>
                    <a:pt x="5832729" y="4700371"/>
                  </a:lnTo>
                  <a:lnTo>
                    <a:pt x="5817019" y="4687417"/>
                  </a:lnTo>
                  <a:lnTo>
                    <a:pt x="5817019" y="4873663"/>
                  </a:lnTo>
                  <a:lnTo>
                    <a:pt x="5816905" y="4911344"/>
                  </a:lnTo>
                  <a:lnTo>
                    <a:pt x="5813399" y="4951349"/>
                  </a:lnTo>
                  <a:lnTo>
                    <a:pt x="5805894" y="4991303"/>
                  </a:lnTo>
                  <a:lnTo>
                    <a:pt x="5786044" y="5032718"/>
                  </a:lnTo>
                  <a:lnTo>
                    <a:pt x="5754382" y="5054117"/>
                  </a:lnTo>
                  <a:lnTo>
                    <a:pt x="5741848" y="5054333"/>
                  </a:lnTo>
                  <a:lnTo>
                    <a:pt x="5728932" y="5054117"/>
                  </a:lnTo>
                  <a:lnTo>
                    <a:pt x="5696509" y="5032718"/>
                  </a:lnTo>
                  <a:lnTo>
                    <a:pt x="5675541" y="4991303"/>
                  </a:lnTo>
                  <a:lnTo>
                    <a:pt x="5667565" y="4952162"/>
                  </a:lnTo>
                  <a:lnTo>
                    <a:pt x="5663654" y="4911344"/>
                  </a:lnTo>
                  <a:lnTo>
                    <a:pt x="5663539" y="4873663"/>
                  </a:lnTo>
                  <a:lnTo>
                    <a:pt x="5663882" y="4863312"/>
                  </a:lnTo>
                  <a:lnTo>
                    <a:pt x="5668581" y="4818888"/>
                  </a:lnTo>
                  <a:lnTo>
                    <a:pt x="5683847" y="4768545"/>
                  </a:lnTo>
                  <a:lnTo>
                    <a:pt x="5711431" y="4732769"/>
                  </a:lnTo>
                  <a:lnTo>
                    <a:pt x="5741848" y="4725898"/>
                  </a:lnTo>
                  <a:lnTo>
                    <a:pt x="5755843" y="4726152"/>
                  </a:lnTo>
                  <a:lnTo>
                    <a:pt x="5789028" y="4751997"/>
                  </a:lnTo>
                  <a:lnTo>
                    <a:pt x="5808027" y="4797501"/>
                  </a:lnTo>
                  <a:lnTo>
                    <a:pt x="5814238" y="4835588"/>
                  </a:lnTo>
                  <a:lnTo>
                    <a:pt x="5817019" y="4873663"/>
                  </a:lnTo>
                  <a:lnTo>
                    <a:pt x="5817019" y="4687417"/>
                  </a:lnTo>
                  <a:lnTo>
                    <a:pt x="5784939" y="4666119"/>
                  </a:lnTo>
                  <a:lnTo>
                    <a:pt x="5741848" y="4663211"/>
                  </a:lnTo>
                  <a:lnTo>
                    <a:pt x="5716752" y="4663529"/>
                  </a:lnTo>
                  <a:lnTo>
                    <a:pt x="5670702" y="4683582"/>
                  </a:lnTo>
                  <a:lnTo>
                    <a:pt x="5635358" y="4717389"/>
                  </a:lnTo>
                  <a:lnTo>
                    <a:pt x="5614873" y="4756023"/>
                  </a:lnTo>
                  <a:lnTo>
                    <a:pt x="5600497" y="4809261"/>
                  </a:lnTo>
                  <a:lnTo>
                    <a:pt x="5594197" y="4849292"/>
                  </a:lnTo>
                  <a:lnTo>
                    <a:pt x="5593410" y="4865408"/>
                  </a:lnTo>
                  <a:lnTo>
                    <a:pt x="5593410" y="4915954"/>
                  </a:lnTo>
                  <a:lnTo>
                    <a:pt x="5601017" y="4975352"/>
                  </a:lnTo>
                  <a:lnTo>
                    <a:pt x="5610136" y="5016144"/>
                  </a:lnTo>
                  <a:lnTo>
                    <a:pt x="5636615" y="5067592"/>
                  </a:lnTo>
                  <a:lnTo>
                    <a:pt x="5671959" y="5099151"/>
                  </a:lnTo>
                  <a:lnTo>
                    <a:pt x="5717476" y="5117350"/>
                  </a:lnTo>
                  <a:lnTo>
                    <a:pt x="5741848" y="5117643"/>
                  </a:lnTo>
                  <a:lnTo>
                    <a:pt x="5769470" y="5117287"/>
                  </a:lnTo>
                  <a:lnTo>
                    <a:pt x="5817997" y="5095075"/>
                  </a:lnTo>
                  <a:lnTo>
                    <a:pt x="5853557" y="5057000"/>
                  </a:lnTo>
                  <a:lnTo>
                    <a:pt x="5863437" y="5034902"/>
                  </a:lnTo>
                  <a:lnTo>
                    <a:pt x="5936145" y="5034902"/>
                  </a:lnTo>
                  <a:lnTo>
                    <a:pt x="5936145" y="5229834"/>
                  </a:lnTo>
                  <a:lnTo>
                    <a:pt x="5998832" y="5229834"/>
                  </a:lnTo>
                  <a:lnTo>
                    <a:pt x="6006350" y="5222316"/>
                  </a:lnTo>
                  <a:lnTo>
                    <a:pt x="6006350" y="5034902"/>
                  </a:lnTo>
                  <a:lnTo>
                    <a:pt x="6006350" y="4975352"/>
                  </a:lnTo>
                  <a:lnTo>
                    <a:pt x="6006350" y="4804867"/>
                  </a:lnTo>
                  <a:lnTo>
                    <a:pt x="6006350" y="4745329"/>
                  </a:lnTo>
                  <a:lnTo>
                    <a:pt x="6006350" y="4646917"/>
                  </a:lnTo>
                  <a:close/>
                </a:path>
                <a:path w="10108565" h="5256530">
                  <a:moveTo>
                    <a:pt x="6125438" y="4646917"/>
                  </a:moveTo>
                  <a:lnTo>
                    <a:pt x="6055233" y="4646917"/>
                  </a:lnTo>
                  <a:lnTo>
                    <a:pt x="6055233" y="5244249"/>
                  </a:lnTo>
                  <a:lnTo>
                    <a:pt x="6117920" y="5244249"/>
                  </a:lnTo>
                  <a:lnTo>
                    <a:pt x="6125438" y="5236730"/>
                  </a:lnTo>
                  <a:lnTo>
                    <a:pt x="6125438" y="4646917"/>
                  </a:lnTo>
                  <a:close/>
                </a:path>
                <a:path w="10108565" h="5256530">
                  <a:moveTo>
                    <a:pt x="6664477" y="4655693"/>
                  </a:moveTo>
                  <a:lnTo>
                    <a:pt x="6593649" y="4655693"/>
                  </a:lnTo>
                  <a:lnTo>
                    <a:pt x="6593649" y="4732794"/>
                  </a:lnTo>
                  <a:lnTo>
                    <a:pt x="6593649" y="4792954"/>
                  </a:lnTo>
                  <a:lnTo>
                    <a:pt x="6593649" y="4875695"/>
                  </a:lnTo>
                  <a:lnTo>
                    <a:pt x="6316612" y="4875695"/>
                  </a:lnTo>
                  <a:lnTo>
                    <a:pt x="6316612" y="4792954"/>
                  </a:lnTo>
                  <a:lnTo>
                    <a:pt x="6593649" y="4792954"/>
                  </a:lnTo>
                  <a:lnTo>
                    <a:pt x="6593649" y="4732794"/>
                  </a:lnTo>
                  <a:lnTo>
                    <a:pt x="6316612" y="4732794"/>
                  </a:lnTo>
                  <a:lnTo>
                    <a:pt x="6316612" y="4655693"/>
                  </a:lnTo>
                  <a:lnTo>
                    <a:pt x="6246406" y="4655693"/>
                  </a:lnTo>
                  <a:lnTo>
                    <a:pt x="6246406" y="4896383"/>
                  </a:lnTo>
                  <a:lnTo>
                    <a:pt x="6246571" y="4905616"/>
                  </a:lnTo>
                  <a:lnTo>
                    <a:pt x="6274689" y="4933823"/>
                  </a:lnTo>
                  <a:lnTo>
                    <a:pt x="6284646" y="4933988"/>
                  </a:lnTo>
                  <a:lnTo>
                    <a:pt x="6626250" y="4933988"/>
                  </a:lnTo>
                  <a:lnTo>
                    <a:pt x="6663068" y="4911979"/>
                  </a:lnTo>
                  <a:lnTo>
                    <a:pt x="6664477" y="4896383"/>
                  </a:lnTo>
                  <a:lnTo>
                    <a:pt x="6664477" y="4875695"/>
                  </a:lnTo>
                  <a:lnTo>
                    <a:pt x="6664477" y="4792954"/>
                  </a:lnTo>
                  <a:lnTo>
                    <a:pt x="6664477" y="4732794"/>
                  </a:lnTo>
                  <a:lnTo>
                    <a:pt x="6664477" y="4655693"/>
                  </a:lnTo>
                  <a:close/>
                </a:path>
                <a:path w="10108565" h="5256530">
                  <a:moveTo>
                    <a:pt x="6737185" y="5000434"/>
                  </a:moveTo>
                  <a:lnTo>
                    <a:pt x="6173076" y="5000434"/>
                  </a:lnTo>
                  <a:lnTo>
                    <a:pt x="6173076" y="5059972"/>
                  </a:lnTo>
                  <a:lnTo>
                    <a:pt x="6420028" y="5059972"/>
                  </a:lnTo>
                  <a:lnTo>
                    <a:pt x="6420028" y="5244249"/>
                  </a:lnTo>
                  <a:lnTo>
                    <a:pt x="6483959" y="5244249"/>
                  </a:lnTo>
                  <a:lnTo>
                    <a:pt x="6491491" y="5236730"/>
                  </a:lnTo>
                  <a:lnTo>
                    <a:pt x="6491491" y="5059972"/>
                  </a:lnTo>
                  <a:lnTo>
                    <a:pt x="6729666" y="5059972"/>
                  </a:lnTo>
                  <a:lnTo>
                    <a:pt x="6737185" y="5052453"/>
                  </a:lnTo>
                  <a:lnTo>
                    <a:pt x="6737185" y="5000434"/>
                  </a:lnTo>
                  <a:close/>
                </a:path>
                <a:path w="10108565" h="5256530">
                  <a:moveTo>
                    <a:pt x="7415873" y="4818037"/>
                  </a:moveTo>
                  <a:lnTo>
                    <a:pt x="7076160" y="4818037"/>
                  </a:lnTo>
                  <a:lnTo>
                    <a:pt x="7076160" y="4716488"/>
                  </a:lnTo>
                  <a:lnTo>
                    <a:pt x="7409612" y="4716488"/>
                  </a:lnTo>
                  <a:lnTo>
                    <a:pt x="7409612" y="4658830"/>
                  </a:lnTo>
                  <a:lnTo>
                    <a:pt x="7042315" y="4658830"/>
                  </a:lnTo>
                  <a:lnTo>
                    <a:pt x="7032714" y="4658995"/>
                  </a:lnTo>
                  <a:lnTo>
                    <a:pt x="7004253" y="4686846"/>
                  </a:lnTo>
                  <a:lnTo>
                    <a:pt x="7004075" y="4696434"/>
                  </a:lnTo>
                  <a:lnTo>
                    <a:pt x="7004075" y="4839347"/>
                  </a:lnTo>
                  <a:lnTo>
                    <a:pt x="7027697" y="4875619"/>
                  </a:lnTo>
                  <a:lnTo>
                    <a:pt x="7042315" y="4876952"/>
                  </a:lnTo>
                  <a:lnTo>
                    <a:pt x="7415873" y="4876952"/>
                  </a:lnTo>
                  <a:lnTo>
                    <a:pt x="7415873" y="4818037"/>
                  </a:lnTo>
                  <a:close/>
                </a:path>
                <a:path w="10108565" h="5256530">
                  <a:moveTo>
                    <a:pt x="7420788" y="5129085"/>
                  </a:moveTo>
                  <a:lnTo>
                    <a:pt x="7406157" y="5086299"/>
                  </a:lnTo>
                  <a:lnTo>
                    <a:pt x="7363854" y="5049952"/>
                  </a:lnTo>
                  <a:lnTo>
                    <a:pt x="7348182" y="5041951"/>
                  </a:lnTo>
                  <a:lnTo>
                    <a:pt x="7348182" y="5138318"/>
                  </a:lnTo>
                  <a:lnTo>
                    <a:pt x="7348004" y="5147564"/>
                  </a:lnTo>
                  <a:lnTo>
                    <a:pt x="7316368" y="5179555"/>
                  </a:lnTo>
                  <a:lnTo>
                    <a:pt x="7275233" y="5192941"/>
                  </a:lnTo>
                  <a:lnTo>
                    <a:pt x="7235203" y="5198059"/>
                  </a:lnTo>
                  <a:lnTo>
                    <a:pt x="7222414" y="5198453"/>
                  </a:lnTo>
                  <a:lnTo>
                    <a:pt x="7193064" y="5198440"/>
                  </a:lnTo>
                  <a:lnTo>
                    <a:pt x="7142226" y="5192941"/>
                  </a:lnTo>
                  <a:lnTo>
                    <a:pt x="7101599" y="5179555"/>
                  </a:lnTo>
                  <a:lnTo>
                    <a:pt x="7071969" y="5152783"/>
                  </a:lnTo>
                  <a:lnTo>
                    <a:pt x="7070534" y="5138318"/>
                  </a:lnTo>
                  <a:lnTo>
                    <a:pt x="7070687" y="5127841"/>
                  </a:lnTo>
                  <a:lnTo>
                    <a:pt x="7099579" y="5096599"/>
                  </a:lnTo>
                  <a:lnTo>
                    <a:pt x="7139711" y="5083708"/>
                  </a:lnTo>
                  <a:lnTo>
                    <a:pt x="7180123" y="5078577"/>
                  </a:lnTo>
                  <a:lnTo>
                    <a:pt x="7209041" y="5078146"/>
                  </a:lnTo>
                  <a:lnTo>
                    <a:pt x="7225373" y="5078209"/>
                  </a:lnTo>
                  <a:lnTo>
                    <a:pt x="7276490" y="5083708"/>
                  </a:lnTo>
                  <a:lnTo>
                    <a:pt x="7317575" y="5096599"/>
                  </a:lnTo>
                  <a:lnTo>
                    <a:pt x="7346772" y="5123167"/>
                  </a:lnTo>
                  <a:lnTo>
                    <a:pt x="7348182" y="5138318"/>
                  </a:lnTo>
                  <a:lnTo>
                    <a:pt x="7348182" y="5041951"/>
                  </a:lnTo>
                  <a:lnTo>
                    <a:pt x="7297102" y="5028323"/>
                  </a:lnTo>
                  <a:lnTo>
                    <a:pt x="7256716" y="5022012"/>
                  </a:lnTo>
                  <a:lnTo>
                    <a:pt x="7209041" y="5021110"/>
                  </a:lnTo>
                  <a:lnTo>
                    <a:pt x="7180161" y="5021224"/>
                  </a:lnTo>
                  <a:lnTo>
                    <a:pt x="7120966" y="5028323"/>
                  </a:lnTo>
                  <a:lnTo>
                    <a:pt x="7083285" y="5036426"/>
                  </a:lnTo>
                  <a:lnTo>
                    <a:pt x="7038543" y="5058626"/>
                  </a:lnTo>
                  <a:lnTo>
                    <a:pt x="7004037" y="5099431"/>
                  </a:lnTo>
                  <a:lnTo>
                    <a:pt x="6997928" y="5129085"/>
                  </a:lnTo>
                  <a:lnTo>
                    <a:pt x="6998043" y="5155336"/>
                  </a:lnTo>
                  <a:lnTo>
                    <a:pt x="7021474" y="5202009"/>
                  </a:lnTo>
                  <a:lnTo>
                    <a:pt x="7054532" y="5226075"/>
                  </a:lnTo>
                  <a:lnTo>
                    <a:pt x="7097903" y="5244058"/>
                  </a:lnTo>
                  <a:lnTo>
                    <a:pt x="7144385" y="5252986"/>
                  </a:lnTo>
                  <a:lnTo>
                    <a:pt x="7209041" y="5256161"/>
                  </a:lnTo>
                  <a:lnTo>
                    <a:pt x="7237908" y="5256034"/>
                  </a:lnTo>
                  <a:lnTo>
                    <a:pt x="7297102" y="5248326"/>
                  </a:lnTo>
                  <a:lnTo>
                    <a:pt x="7334821" y="5239588"/>
                  </a:lnTo>
                  <a:lnTo>
                    <a:pt x="7380033" y="5216398"/>
                  </a:lnTo>
                  <a:lnTo>
                    <a:pt x="7399096" y="5198491"/>
                  </a:lnTo>
                  <a:lnTo>
                    <a:pt x="7406157" y="5188153"/>
                  </a:lnTo>
                  <a:lnTo>
                    <a:pt x="7414679" y="5174843"/>
                  </a:lnTo>
                  <a:lnTo>
                    <a:pt x="7418959" y="5165280"/>
                  </a:lnTo>
                  <a:lnTo>
                    <a:pt x="7419073" y="5164963"/>
                  </a:lnTo>
                  <a:lnTo>
                    <a:pt x="7420661" y="5154092"/>
                  </a:lnTo>
                  <a:lnTo>
                    <a:pt x="7420788" y="5129085"/>
                  </a:lnTo>
                  <a:close/>
                </a:path>
                <a:path w="10108565" h="5256530">
                  <a:moveTo>
                    <a:pt x="7489215" y="4924590"/>
                  </a:moveTo>
                  <a:lnTo>
                    <a:pt x="6924472" y="4924590"/>
                  </a:lnTo>
                  <a:lnTo>
                    <a:pt x="6924472" y="4982883"/>
                  </a:lnTo>
                  <a:lnTo>
                    <a:pt x="7481697" y="4982883"/>
                  </a:lnTo>
                  <a:lnTo>
                    <a:pt x="7489215" y="4975352"/>
                  </a:lnTo>
                  <a:lnTo>
                    <a:pt x="7489215" y="4924590"/>
                  </a:lnTo>
                  <a:close/>
                </a:path>
                <a:path w="10108565" h="5256530">
                  <a:moveTo>
                    <a:pt x="7998790" y="4818037"/>
                  </a:moveTo>
                  <a:lnTo>
                    <a:pt x="7659078" y="4818037"/>
                  </a:lnTo>
                  <a:lnTo>
                    <a:pt x="7659078" y="4716488"/>
                  </a:lnTo>
                  <a:lnTo>
                    <a:pt x="7992529" y="4716488"/>
                  </a:lnTo>
                  <a:lnTo>
                    <a:pt x="7992529" y="4658830"/>
                  </a:lnTo>
                  <a:lnTo>
                    <a:pt x="7625232" y="4658830"/>
                  </a:lnTo>
                  <a:lnTo>
                    <a:pt x="7615631" y="4658995"/>
                  </a:lnTo>
                  <a:lnTo>
                    <a:pt x="7587170" y="4686846"/>
                  </a:lnTo>
                  <a:lnTo>
                    <a:pt x="7586993" y="4696434"/>
                  </a:lnTo>
                  <a:lnTo>
                    <a:pt x="7586993" y="4839347"/>
                  </a:lnTo>
                  <a:lnTo>
                    <a:pt x="7610615" y="4875619"/>
                  </a:lnTo>
                  <a:lnTo>
                    <a:pt x="7625232" y="4876952"/>
                  </a:lnTo>
                  <a:lnTo>
                    <a:pt x="7998790" y="4876952"/>
                  </a:lnTo>
                  <a:lnTo>
                    <a:pt x="7998790" y="4818037"/>
                  </a:lnTo>
                  <a:close/>
                </a:path>
                <a:path w="10108565" h="5256530">
                  <a:moveTo>
                    <a:pt x="8003705" y="5129085"/>
                  </a:moveTo>
                  <a:lnTo>
                    <a:pt x="7989075" y="5086299"/>
                  </a:lnTo>
                  <a:lnTo>
                    <a:pt x="7946771" y="5049952"/>
                  </a:lnTo>
                  <a:lnTo>
                    <a:pt x="7931099" y="5041951"/>
                  </a:lnTo>
                  <a:lnTo>
                    <a:pt x="7931099" y="5138318"/>
                  </a:lnTo>
                  <a:lnTo>
                    <a:pt x="7930921" y="5147564"/>
                  </a:lnTo>
                  <a:lnTo>
                    <a:pt x="7899286" y="5179555"/>
                  </a:lnTo>
                  <a:lnTo>
                    <a:pt x="7858150" y="5192941"/>
                  </a:lnTo>
                  <a:lnTo>
                    <a:pt x="7818120" y="5198059"/>
                  </a:lnTo>
                  <a:lnTo>
                    <a:pt x="7805331" y="5198453"/>
                  </a:lnTo>
                  <a:lnTo>
                    <a:pt x="7775981" y="5198440"/>
                  </a:lnTo>
                  <a:lnTo>
                    <a:pt x="7725143" y="5192941"/>
                  </a:lnTo>
                  <a:lnTo>
                    <a:pt x="7684516" y="5179555"/>
                  </a:lnTo>
                  <a:lnTo>
                    <a:pt x="7654887" y="5152783"/>
                  </a:lnTo>
                  <a:lnTo>
                    <a:pt x="7653452" y="5138318"/>
                  </a:lnTo>
                  <a:lnTo>
                    <a:pt x="7653604" y="5127841"/>
                  </a:lnTo>
                  <a:lnTo>
                    <a:pt x="7682497" y="5096599"/>
                  </a:lnTo>
                  <a:lnTo>
                    <a:pt x="7722629" y="5083708"/>
                  </a:lnTo>
                  <a:lnTo>
                    <a:pt x="7763040" y="5078577"/>
                  </a:lnTo>
                  <a:lnTo>
                    <a:pt x="7791958" y="5078146"/>
                  </a:lnTo>
                  <a:lnTo>
                    <a:pt x="7808290" y="5078209"/>
                  </a:lnTo>
                  <a:lnTo>
                    <a:pt x="7859408" y="5083708"/>
                  </a:lnTo>
                  <a:lnTo>
                    <a:pt x="7900492" y="5096599"/>
                  </a:lnTo>
                  <a:lnTo>
                    <a:pt x="7929689" y="5123167"/>
                  </a:lnTo>
                  <a:lnTo>
                    <a:pt x="7931099" y="5138318"/>
                  </a:lnTo>
                  <a:lnTo>
                    <a:pt x="7931099" y="5041951"/>
                  </a:lnTo>
                  <a:lnTo>
                    <a:pt x="7880020" y="5028323"/>
                  </a:lnTo>
                  <a:lnTo>
                    <a:pt x="7839634" y="5022012"/>
                  </a:lnTo>
                  <a:lnTo>
                    <a:pt x="7791958" y="5021110"/>
                  </a:lnTo>
                  <a:lnTo>
                    <a:pt x="7763078" y="5021224"/>
                  </a:lnTo>
                  <a:lnTo>
                    <a:pt x="7703883" y="5028323"/>
                  </a:lnTo>
                  <a:lnTo>
                    <a:pt x="7666202" y="5036426"/>
                  </a:lnTo>
                  <a:lnTo>
                    <a:pt x="7621460" y="5058626"/>
                  </a:lnTo>
                  <a:lnTo>
                    <a:pt x="7586954" y="5099431"/>
                  </a:lnTo>
                  <a:lnTo>
                    <a:pt x="7580846" y="5129085"/>
                  </a:lnTo>
                  <a:lnTo>
                    <a:pt x="7580960" y="5155336"/>
                  </a:lnTo>
                  <a:lnTo>
                    <a:pt x="7604392" y="5202009"/>
                  </a:lnTo>
                  <a:lnTo>
                    <a:pt x="7637450" y="5226075"/>
                  </a:lnTo>
                  <a:lnTo>
                    <a:pt x="7680820" y="5244058"/>
                  </a:lnTo>
                  <a:lnTo>
                    <a:pt x="7727302" y="5252986"/>
                  </a:lnTo>
                  <a:lnTo>
                    <a:pt x="7791958" y="5256161"/>
                  </a:lnTo>
                  <a:lnTo>
                    <a:pt x="7820825" y="5256034"/>
                  </a:lnTo>
                  <a:lnTo>
                    <a:pt x="7880020" y="5248326"/>
                  </a:lnTo>
                  <a:lnTo>
                    <a:pt x="7917739" y="5239588"/>
                  </a:lnTo>
                  <a:lnTo>
                    <a:pt x="7962951" y="5216398"/>
                  </a:lnTo>
                  <a:lnTo>
                    <a:pt x="7982013" y="5198491"/>
                  </a:lnTo>
                  <a:lnTo>
                    <a:pt x="7989075" y="5188153"/>
                  </a:lnTo>
                  <a:lnTo>
                    <a:pt x="7997596" y="5174843"/>
                  </a:lnTo>
                  <a:lnTo>
                    <a:pt x="8001876" y="5165280"/>
                  </a:lnTo>
                  <a:lnTo>
                    <a:pt x="8001990" y="5164963"/>
                  </a:lnTo>
                  <a:lnTo>
                    <a:pt x="8003578" y="5154092"/>
                  </a:lnTo>
                  <a:lnTo>
                    <a:pt x="8003705" y="5129085"/>
                  </a:lnTo>
                  <a:close/>
                </a:path>
                <a:path w="10108565" h="5256530">
                  <a:moveTo>
                    <a:pt x="8072133" y="4924590"/>
                  </a:moveTo>
                  <a:lnTo>
                    <a:pt x="7507389" y="4924590"/>
                  </a:lnTo>
                  <a:lnTo>
                    <a:pt x="7507389" y="4982883"/>
                  </a:lnTo>
                  <a:lnTo>
                    <a:pt x="8064614" y="4982883"/>
                  </a:lnTo>
                  <a:lnTo>
                    <a:pt x="8072133" y="4975352"/>
                  </a:lnTo>
                  <a:lnTo>
                    <a:pt x="8072133" y="4924590"/>
                  </a:lnTo>
                  <a:close/>
                </a:path>
                <a:path w="10108565" h="5256530">
                  <a:moveTo>
                    <a:pt x="8450618" y="4873663"/>
                  </a:moveTo>
                  <a:lnTo>
                    <a:pt x="8446745" y="4833061"/>
                  </a:lnTo>
                  <a:lnTo>
                    <a:pt x="8435569" y="4785550"/>
                  </a:lnTo>
                  <a:lnTo>
                    <a:pt x="8412162" y="4736554"/>
                  </a:lnTo>
                  <a:lnTo>
                    <a:pt x="8405546" y="4725898"/>
                  </a:lnTo>
                  <a:lnTo>
                    <a:pt x="8400262" y="4717389"/>
                  </a:lnTo>
                  <a:lnTo>
                    <a:pt x="8391017" y="4705489"/>
                  </a:lnTo>
                  <a:lnTo>
                    <a:pt x="8379638" y="4695876"/>
                  </a:lnTo>
                  <a:lnTo>
                    <a:pt x="8378558" y="4695152"/>
                  </a:lnTo>
                  <a:lnTo>
                    <a:pt x="8378558" y="4873663"/>
                  </a:lnTo>
                  <a:lnTo>
                    <a:pt x="8378545" y="4908270"/>
                  </a:lnTo>
                  <a:lnTo>
                    <a:pt x="8372996" y="4952162"/>
                  </a:lnTo>
                  <a:lnTo>
                    <a:pt x="8362683" y="4991430"/>
                  </a:lnTo>
                  <a:lnTo>
                    <a:pt x="8344001" y="5026838"/>
                  </a:lnTo>
                  <a:lnTo>
                    <a:pt x="8308975" y="5053279"/>
                  </a:lnTo>
                  <a:lnTo>
                    <a:pt x="8286496" y="5054955"/>
                  </a:lnTo>
                  <a:lnTo>
                    <a:pt x="8272450" y="5054752"/>
                  </a:lnTo>
                  <a:lnTo>
                    <a:pt x="8235302" y="5033340"/>
                  </a:lnTo>
                  <a:lnTo>
                    <a:pt x="8210309" y="4991430"/>
                  </a:lnTo>
                  <a:lnTo>
                    <a:pt x="8200314" y="4952162"/>
                  </a:lnTo>
                  <a:lnTo>
                    <a:pt x="8195069" y="4908270"/>
                  </a:lnTo>
                  <a:lnTo>
                    <a:pt x="8195056" y="4873663"/>
                  </a:lnTo>
                  <a:lnTo>
                    <a:pt x="8195615" y="4863312"/>
                  </a:lnTo>
                  <a:lnTo>
                    <a:pt x="8203070" y="4818888"/>
                  </a:lnTo>
                  <a:lnTo>
                    <a:pt x="8215985" y="4782934"/>
                  </a:lnTo>
                  <a:lnTo>
                    <a:pt x="8244497" y="4742192"/>
                  </a:lnTo>
                  <a:lnTo>
                    <a:pt x="8286496" y="4725898"/>
                  </a:lnTo>
                  <a:lnTo>
                    <a:pt x="8300898" y="4726152"/>
                  </a:lnTo>
                  <a:lnTo>
                    <a:pt x="8338807" y="4751997"/>
                  </a:lnTo>
                  <a:lnTo>
                    <a:pt x="8363928" y="4797501"/>
                  </a:lnTo>
                  <a:lnTo>
                    <a:pt x="8373618" y="4835588"/>
                  </a:lnTo>
                  <a:lnTo>
                    <a:pt x="8378558" y="4873663"/>
                  </a:lnTo>
                  <a:lnTo>
                    <a:pt x="8378558" y="4695152"/>
                  </a:lnTo>
                  <a:lnTo>
                    <a:pt x="8342770" y="4671809"/>
                  </a:lnTo>
                  <a:lnTo>
                    <a:pt x="8286496" y="4663211"/>
                  </a:lnTo>
                  <a:lnTo>
                    <a:pt x="8261007" y="4663529"/>
                  </a:lnTo>
                  <a:lnTo>
                    <a:pt x="8212214" y="4683582"/>
                  </a:lnTo>
                  <a:lnTo>
                    <a:pt x="8173352" y="4717389"/>
                  </a:lnTo>
                  <a:lnTo>
                    <a:pt x="8149882" y="4756023"/>
                  </a:lnTo>
                  <a:lnTo>
                    <a:pt x="8132305" y="4809261"/>
                  </a:lnTo>
                  <a:lnTo>
                    <a:pt x="8124076" y="4849292"/>
                  </a:lnTo>
                  <a:lnTo>
                    <a:pt x="8122996" y="4873663"/>
                  </a:lnTo>
                  <a:lnTo>
                    <a:pt x="8123047" y="4915954"/>
                  </a:lnTo>
                  <a:lnTo>
                    <a:pt x="8132305" y="4975987"/>
                  </a:lnTo>
                  <a:lnTo>
                    <a:pt x="8143037" y="5016144"/>
                  </a:lnTo>
                  <a:lnTo>
                    <a:pt x="8173834" y="5067592"/>
                  </a:lnTo>
                  <a:lnTo>
                    <a:pt x="8212531" y="5099151"/>
                  </a:lnTo>
                  <a:lnTo>
                    <a:pt x="8261007" y="5117350"/>
                  </a:lnTo>
                  <a:lnTo>
                    <a:pt x="8286496" y="5117643"/>
                  </a:lnTo>
                  <a:lnTo>
                    <a:pt x="8311985" y="5117350"/>
                  </a:lnTo>
                  <a:lnTo>
                    <a:pt x="8360765" y="5099151"/>
                  </a:lnTo>
                  <a:lnTo>
                    <a:pt x="8399767" y="5067592"/>
                  </a:lnTo>
                  <a:lnTo>
                    <a:pt x="8407984" y="5054955"/>
                  </a:lnTo>
                  <a:lnTo>
                    <a:pt x="8411858" y="5048999"/>
                  </a:lnTo>
                  <a:lnTo>
                    <a:pt x="8435569" y="5000396"/>
                  </a:lnTo>
                  <a:lnTo>
                    <a:pt x="8446745" y="4951349"/>
                  </a:lnTo>
                  <a:lnTo>
                    <a:pt x="8450567" y="4915954"/>
                  </a:lnTo>
                  <a:lnTo>
                    <a:pt x="8450618" y="4873663"/>
                  </a:lnTo>
                  <a:close/>
                </a:path>
                <a:path w="10108565" h="5256530">
                  <a:moveTo>
                    <a:pt x="8599894" y="4646917"/>
                  </a:moveTo>
                  <a:lnTo>
                    <a:pt x="8528431" y="4646917"/>
                  </a:lnTo>
                  <a:lnTo>
                    <a:pt x="8528431" y="5244249"/>
                  </a:lnTo>
                  <a:lnTo>
                    <a:pt x="8592363" y="5244249"/>
                  </a:lnTo>
                  <a:lnTo>
                    <a:pt x="8599894" y="5236730"/>
                  </a:lnTo>
                  <a:lnTo>
                    <a:pt x="8599894" y="4646917"/>
                  </a:lnTo>
                  <a:close/>
                </a:path>
                <a:path w="10108565" h="5256530">
                  <a:moveTo>
                    <a:pt x="9180893" y="4813605"/>
                  </a:moveTo>
                  <a:lnTo>
                    <a:pt x="9178722" y="4768710"/>
                  </a:lnTo>
                  <a:lnTo>
                    <a:pt x="9160561" y="4723574"/>
                  </a:lnTo>
                  <a:lnTo>
                    <a:pt x="9154719" y="4713363"/>
                  </a:lnTo>
                  <a:lnTo>
                    <a:pt x="9154630" y="4713198"/>
                  </a:lnTo>
                  <a:lnTo>
                    <a:pt x="9122143" y="4681779"/>
                  </a:lnTo>
                  <a:lnTo>
                    <a:pt x="9109875" y="4673587"/>
                  </a:lnTo>
                  <a:lnTo>
                    <a:pt x="9109875" y="4791697"/>
                  </a:lnTo>
                  <a:lnTo>
                    <a:pt x="9109761" y="4813605"/>
                  </a:lnTo>
                  <a:lnTo>
                    <a:pt x="9098026" y="4852073"/>
                  </a:lnTo>
                  <a:lnTo>
                    <a:pt x="9070048" y="4881931"/>
                  </a:lnTo>
                  <a:lnTo>
                    <a:pt x="9032862" y="4894415"/>
                  </a:lnTo>
                  <a:lnTo>
                    <a:pt x="9012352" y="4894389"/>
                  </a:lnTo>
                  <a:lnTo>
                    <a:pt x="8973248" y="4880051"/>
                  </a:lnTo>
                  <a:lnTo>
                    <a:pt x="8946782" y="4849190"/>
                  </a:lnTo>
                  <a:lnTo>
                    <a:pt x="8935822" y="4792434"/>
                  </a:lnTo>
                  <a:lnTo>
                    <a:pt x="8936469" y="4786071"/>
                  </a:lnTo>
                  <a:lnTo>
                    <a:pt x="8952293" y="4749685"/>
                  </a:lnTo>
                  <a:lnTo>
                    <a:pt x="8986495" y="4721504"/>
                  </a:lnTo>
                  <a:lnTo>
                    <a:pt x="9023477" y="4713363"/>
                  </a:lnTo>
                  <a:lnTo>
                    <a:pt x="9034958" y="4713478"/>
                  </a:lnTo>
                  <a:lnTo>
                    <a:pt x="9074290" y="4728984"/>
                  </a:lnTo>
                  <a:lnTo>
                    <a:pt x="9099906" y="4759401"/>
                  </a:lnTo>
                  <a:lnTo>
                    <a:pt x="9109875" y="4791697"/>
                  </a:lnTo>
                  <a:lnTo>
                    <a:pt x="9109875" y="4673587"/>
                  </a:lnTo>
                  <a:lnTo>
                    <a:pt x="9068206" y="4657547"/>
                  </a:lnTo>
                  <a:lnTo>
                    <a:pt x="9023477" y="4653191"/>
                  </a:lnTo>
                  <a:lnTo>
                    <a:pt x="9003817" y="4653343"/>
                  </a:lnTo>
                  <a:lnTo>
                    <a:pt x="8961425" y="4663529"/>
                  </a:lnTo>
                  <a:lnTo>
                    <a:pt x="8923922" y="4681906"/>
                  </a:lnTo>
                  <a:lnTo>
                    <a:pt x="8890483" y="4713744"/>
                  </a:lnTo>
                  <a:lnTo>
                    <a:pt x="8869553" y="4756797"/>
                  </a:lnTo>
                  <a:lnTo>
                    <a:pt x="8864371" y="4792434"/>
                  </a:lnTo>
                  <a:lnTo>
                    <a:pt x="8864473" y="4823460"/>
                  </a:lnTo>
                  <a:lnTo>
                    <a:pt x="8877122" y="4866297"/>
                  </a:lnTo>
                  <a:lnTo>
                    <a:pt x="8899017" y="4902390"/>
                  </a:lnTo>
                  <a:lnTo>
                    <a:pt x="8934704" y="4932858"/>
                  </a:lnTo>
                  <a:lnTo>
                    <a:pt x="8979840" y="4950803"/>
                  </a:lnTo>
                  <a:lnTo>
                    <a:pt x="9023477" y="4955298"/>
                  </a:lnTo>
                  <a:lnTo>
                    <a:pt x="9043137" y="4955121"/>
                  </a:lnTo>
                  <a:lnTo>
                    <a:pt x="9085529" y="4944021"/>
                  </a:lnTo>
                  <a:lnTo>
                    <a:pt x="9123032" y="4924323"/>
                  </a:lnTo>
                  <a:lnTo>
                    <a:pt x="9153474" y="4894504"/>
                  </a:lnTo>
                  <a:lnTo>
                    <a:pt x="9176398" y="4847450"/>
                  </a:lnTo>
                  <a:lnTo>
                    <a:pt x="9180881" y="4823460"/>
                  </a:lnTo>
                  <a:lnTo>
                    <a:pt x="9180893" y="4813605"/>
                  </a:lnTo>
                  <a:close/>
                </a:path>
                <a:path w="10108565" h="5256530">
                  <a:moveTo>
                    <a:pt x="9343136" y="4647539"/>
                  </a:moveTo>
                  <a:lnTo>
                    <a:pt x="9271686" y="4647539"/>
                  </a:lnTo>
                  <a:lnTo>
                    <a:pt x="9271686" y="4979746"/>
                  </a:lnTo>
                  <a:lnTo>
                    <a:pt x="9335618" y="4979746"/>
                  </a:lnTo>
                  <a:lnTo>
                    <a:pt x="9343136" y="4972228"/>
                  </a:lnTo>
                  <a:lnTo>
                    <a:pt x="9343136" y="4647539"/>
                  </a:lnTo>
                  <a:close/>
                </a:path>
                <a:path w="10108565" h="5256530">
                  <a:moveTo>
                    <a:pt x="9395790" y="5200370"/>
                  </a:moveTo>
                  <a:lnTo>
                    <a:pt x="9353512" y="5176888"/>
                  </a:lnTo>
                  <a:lnTo>
                    <a:pt x="9316187" y="5147411"/>
                  </a:lnTo>
                  <a:lnTo>
                    <a:pt x="9289555" y="5112944"/>
                  </a:lnTo>
                  <a:lnTo>
                    <a:pt x="9279204" y="5016093"/>
                  </a:lnTo>
                  <a:lnTo>
                    <a:pt x="9209011" y="5016093"/>
                  </a:lnTo>
                  <a:lnTo>
                    <a:pt x="9208884" y="5083416"/>
                  </a:lnTo>
                  <a:lnTo>
                    <a:pt x="9195994" y="5119916"/>
                  </a:lnTo>
                  <a:lnTo>
                    <a:pt x="9171153" y="5150764"/>
                  </a:lnTo>
                  <a:lnTo>
                    <a:pt x="9138183" y="5175936"/>
                  </a:lnTo>
                  <a:lnTo>
                    <a:pt x="9129649" y="5170690"/>
                  </a:lnTo>
                  <a:lnTo>
                    <a:pt x="9123997" y="5166880"/>
                  </a:lnTo>
                  <a:lnTo>
                    <a:pt x="9118702" y="5162664"/>
                  </a:lnTo>
                  <a:lnTo>
                    <a:pt x="9117368" y="5161508"/>
                  </a:lnTo>
                  <a:lnTo>
                    <a:pt x="9111221" y="5156187"/>
                  </a:lnTo>
                  <a:lnTo>
                    <a:pt x="9082773" y="5124716"/>
                  </a:lnTo>
                  <a:lnTo>
                    <a:pt x="9067444" y="5083416"/>
                  </a:lnTo>
                  <a:lnTo>
                    <a:pt x="9067355" y="5016093"/>
                  </a:lnTo>
                  <a:lnTo>
                    <a:pt x="8995893" y="5016093"/>
                  </a:lnTo>
                  <a:lnTo>
                    <a:pt x="8995766" y="5083416"/>
                  </a:lnTo>
                  <a:lnTo>
                    <a:pt x="8979319" y="5122761"/>
                  </a:lnTo>
                  <a:lnTo>
                    <a:pt x="8948661" y="5156619"/>
                  </a:lnTo>
                  <a:lnTo>
                    <a:pt x="8908021" y="5186337"/>
                  </a:lnTo>
                  <a:lnTo>
                    <a:pt x="8878062" y="5204142"/>
                  </a:lnTo>
                  <a:lnTo>
                    <a:pt x="8929459" y="5246763"/>
                  </a:lnTo>
                  <a:lnTo>
                    <a:pt x="8962225" y="5224983"/>
                  </a:lnTo>
                  <a:lnTo>
                    <a:pt x="8995156" y="5198338"/>
                  </a:lnTo>
                  <a:lnTo>
                    <a:pt x="9025001" y="5168595"/>
                  </a:lnTo>
                  <a:lnTo>
                    <a:pt x="9030995" y="5161508"/>
                  </a:lnTo>
                  <a:lnTo>
                    <a:pt x="9041917" y="5177066"/>
                  </a:lnTo>
                  <a:lnTo>
                    <a:pt x="9075496" y="5209464"/>
                  </a:lnTo>
                  <a:lnTo>
                    <a:pt x="9116479" y="5238153"/>
                  </a:lnTo>
                  <a:lnTo>
                    <a:pt x="9137548" y="5248643"/>
                  </a:lnTo>
                  <a:lnTo>
                    <a:pt x="9158592" y="5237810"/>
                  </a:lnTo>
                  <a:lnTo>
                    <a:pt x="9198356" y="5209781"/>
                  </a:lnTo>
                  <a:lnTo>
                    <a:pt x="9231490" y="5178310"/>
                  </a:lnTo>
                  <a:lnTo>
                    <a:pt x="9243479" y="5162766"/>
                  </a:lnTo>
                  <a:lnTo>
                    <a:pt x="9254782" y="5176875"/>
                  </a:lnTo>
                  <a:lnTo>
                    <a:pt x="9290799" y="5209146"/>
                  </a:lnTo>
                  <a:lnTo>
                    <a:pt x="9330779" y="5238242"/>
                  </a:lnTo>
                  <a:lnTo>
                    <a:pt x="9347530" y="5248008"/>
                  </a:lnTo>
                  <a:lnTo>
                    <a:pt x="9395790" y="5200370"/>
                  </a:lnTo>
                  <a:close/>
                </a:path>
                <a:path w="10108565" h="5256530">
                  <a:moveTo>
                    <a:pt x="9791294" y="5025504"/>
                  </a:moveTo>
                  <a:lnTo>
                    <a:pt x="9745281" y="5030622"/>
                  </a:lnTo>
                  <a:lnTo>
                    <a:pt x="9685566" y="5035588"/>
                  </a:lnTo>
                  <a:lnTo>
                    <a:pt x="9603359" y="5039703"/>
                  </a:lnTo>
                  <a:lnTo>
                    <a:pt x="9551543" y="5040592"/>
                  </a:lnTo>
                  <a:lnTo>
                    <a:pt x="9516758" y="5039919"/>
                  </a:lnTo>
                  <a:lnTo>
                    <a:pt x="9510497" y="5039919"/>
                  </a:lnTo>
                  <a:lnTo>
                    <a:pt x="9510497" y="4736554"/>
                  </a:lnTo>
                  <a:lnTo>
                    <a:pt x="9728619" y="4736554"/>
                  </a:lnTo>
                  <a:lnTo>
                    <a:pt x="9728619" y="4677626"/>
                  </a:lnTo>
                  <a:lnTo>
                    <a:pt x="9478531" y="4677626"/>
                  </a:lnTo>
                  <a:lnTo>
                    <a:pt x="9468929" y="4677803"/>
                  </a:lnTo>
                  <a:lnTo>
                    <a:pt x="9440469" y="4705655"/>
                  </a:lnTo>
                  <a:lnTo>
                    <a:pt x="9440291" y="4715243"/>
                  </a:lnTo>
                  <a:lnTo>
                    <a:pt x="9440291" y="5059972"/>
                  </a:lnTo>
                  <a:lnTo>
                    <a:pt x="9463913" y="5096256"/>
                  </a:lnTo>
                  <a:lnTo>
                    <a:pt x="9520352" y="5098262"/>
                  </a:lnTo>
                  <a:lnTo>
                    <a:pt x="9549867" y="5098288"/>
                  </a:lnTo>
                  <a:lnTo>
                    <a:pt x="9581083" y="5097488"/>
                  </a:lnTo>
                  <a:lnTo>
                    <a:pt x="9675165" y="5093767"/>
                  </a:lnTo>
                  <a:lnTo>
                    <a:pt x="9707893" y="5092014"/>
                  </a:lnTo>
                  <a:lnTo>
                    <a:pt x="9741497" y="5089449"/>
                  </a:lnTo>
                  <a:lnTo>
                    <a:pt x="9791294" y="5085042"/>
                  </a:lnTo>
                  <a:lnTo>
                    <a:pt x="9791294" y="5040592"/>
                  </a:lnTo>
                  <a:lnTo>
                    <a:pt x="9791294" y="5025504"/>
                  </a:lnTo>
                  <a:close/>
                </a:path>
                <a:path w="10108565" h="5256530">
                  <a:moveTo>
                    <a:pt x="9981209" y="4843729"/>
                  </a:moveTo>
                  <a:lnTo>
                    <a:pt x="9890950" y="4843729"/>
                  </a:lnTo>
                  <a:lnTo>
                    <a:pt x="9890950" y="4646917"/>
                  </a:lnTo>
                  <a:lnTo>
                    <a:pt x="9820123" y="4646917"/>
                  </a:lnTo>
                  <a:lnTo>
                    <a:pt x="9820123" y="5244249"/>
                  </a:lnTo>
                  <a:lnTo>
                    <a:pt x="9883432" y="5244249"/>
                  </a:lnTo>
                  <a:lnTo>
                    <a:pt x="9890950" y="5236730"/>
                  </a:lnTo>
                  <a:lnTo>
                    <a:pt x="9890950" y="4903279"/>
                  </a:lnTo>
                  <a:lnTo>
                    <a:pt x="9981209" y="4903279"/>
                  </a:lnTo>
                  <a:lnTo>
                    <a:pt x="9981209" y="4843729"/>
                  </a:lnTo>
                  <a:close/>
                </a:path>
                <a:path w="10108565" h="5256530">
                  <a:moveTo>
                    <a:pt x="10108451" y="5119522"/>
                  </a:moveTo>
                  <a:lnTo>
                    <a:pt x="10037000" y="5119522"/>
                  </a:lnTo>
                  <a:lnTo>
                    <a:pt x="10037000" y="5189093"/>
                  </a:lnTo>
                  <a:lnTo>
                    <a:pt x="10108451" y="5189093"/>
                  </a:lnTo>
                  <a:lnTo>
                    <a:pt x="10108451" y="511952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61947" y="1748141"/>
              <a:ext cx="593725" cy="408940"/>
            </a:xfrm>
            <a:custGeom>
              <a:avLst/>
              <a:gdLst/>
              <a:ahLst/>
              <a:cxnLst/>
              <a:rect l="l" t="t" r="r" b="b"/>
              <a:pathLst>
                <a:path w="593725" h="408939">
                  <a:moveTo>
                    <a:pt x="279311" y="171335"/>
                  </a:moveTo>
                  <a:lnTo>
                    <a:pt x="275767" y="121081"/>
                  </a:lnTo>
                  <a:lnTo>
                    <a:pt x="265734" y="82410"/>
                  </a:lnTo>
                  <a:lnTo>
                    <a:pt x="245071" y="46570"/>
                  </a:lnTo>
                  <a:lnTo>
                    <a:pt x="216662" y="19596"/>
                  </a:lnTo>
                  <a:lnTo>
                    <a:pt x="214134" y="18465"/>
                  </a:lnTo>
                  <a:lnTo>
                    <a:pt x="214134" y="254012"/>
                  </a:lnTo>
                  <a:lnTo>
                    <a:pt x="213791" y="263893"/>
                  </a:lnTo>
                  <a:lnTo>
                    <a:pt x="207276" y="305739"/>
                  </a:lnTo>
                  <a:lnTo>
                    <a:pt x="185826" y="340182"/>
                  </a:lnTo>
                  <a:lnTo>
                    <a:pt x="142760" y="353758"/>
                  </a:lnTo>
                  <a:lnTo>
                    <a:pt x="130251" y="353631"/>
                  </a:lnTo>
                  <a:lnTo>
                    <a:pt x="92773" y="336473"/>
                  </a:lnTo>
                  <a:lnTo>
                    <a:pt x="72161" y="298221"/>
                  </a:lnTo>
                  <a:lnTo>
                    <a:pt x="65608" y="254012"/>
                  </a:lnTo>
                  <a:lnTo>
                    <a:pt x="65633" y="160235"/>
                  </a:lnTo>
                  <a:lnTo>
                    <a:pt x="67627" y="119875"/>
                  </a:lnTo>
                  <a:lnTo>
                    <a:pt x="92430" y="69570"/>
                  </a:lnTo>
                  <a:lnTo>
                    <a:pt x="138417" y="56946"/>
                  </a:lnTo>
                  <a:lnTo>
                    <a:pt x="151472" y="57073"/>
                  </a:lnTo>
                  <a:lnTo>
                    <a:pt x="188849" y="72783"/>
                  </a:lnTo>
                  <a:lnTo>
                    <a:pt x="208330" y="109601"/>
                  </a:lnTo>
                  <a:lnTo>
                    <a:pt x="214122" y="154813"/>
                  </a:lnTo>
                  <a:lnTo>
                    <a:pt x="214134" y="254012"/>
                  </a:lnTo>
                  <a:lnTo>
                    <a:pt x="214134" y="18465"/>
                  </a:lnTo>
                  <a:lnTo>
                    <a:pt x="172834" y="2413"/>
                  </a:lnTo>
                  <a:lnTo>
                    <a:pt x="136969" y="965"/>
                  </a:lnTo>
                  <a:lnTo>
                    <a:pt x="114795" y="1168"/>
                  </a:lnTo>
                  <a:lnTo>
                    <a:pt x="73025" y="13754"/>
                  </a:lnTo>
                  <a:lnTo>
                    <a:pt x="40309" y="35509"/>
                  </a:lnTo>
                  <a:lnTo>
                    <a:pt x="15494" y="70891"/>
                  </a:lnTo>
                  <a:lnTo>
                    <a:pt x="2959" y="116179"/>
                  </a:lnTo>
                  <a:lnTo>
                    <a:pt x="0" y="144183"/>
                  </a:lnTo>
                  <a:lnTo>
                    <a:pt x="50" y="268363"/>
                  </a:lnTo>
                  <a:lnTo>
                    <a:pt x="8839" y="313944"/>
                  </a:lnTo>
                  <a:lnTo>
                    <a:pt x="24955" y="352488"/>
                  </a:lnTo>
                  <a:lnTo>
                    <a:pt x="53594" y="384886"/>
                  </a:lnTo>
                  <a:lnTo>
                    <a:pt x="94170" y="403987"/>
                  </a:lnTo>
                  <a:lnTo>
                    <a:pt x="138899" y="408774"/>
                  </a:lnTo>
                  <a:lnTo>
                    <a:pt x="161353" y="408584"/>
                  </a:lnTo>
                  <a:lnTo>
                    <a:pt x="203809" y="397192"/>
                  </a:lnTo>
                  <a:lnTo>
                    <a:pt x="237197" y="376732"/>
                  </a:lnTo>
                  <a:lnTo>
                    <a:pt x="262775" y="341503"/>
                  </a:lnTo>
                  <a:lnTo>
                    <a:pt x="276072" y="293700"/>
                  </a:lnTo>
                  <a:lnTo>
                    <a:pt x="279209" y="265760"/>
                  </a:lnTo>
                  <a:lnTo>
                    <a:pt x="279311" y="171335"/>
                  </a:lnTo>
                  <a:close/>
                </a:path>
                <a:path w="593725" h="408939">
                  <a:moveTo>
                    <a:pt x="593509" y="283298"/>
                  </a:moveTo>
                  <a:lnTo>
                    <a:pt x="548144" y="283298"/>
                  </a:lnTo>
                  <a:lnTo>
                    <a:pt x="548144" y="86398"/>
                  </a:lnTo>
                  <a:lnTo>
                    <a:pt x="548144" y="0"/>
                  </a:lnTo>
                  <a:lnTo>
                    <a:pt x="486854" y="0"/>
                  </a:lnTo>
                  <a:lnTo>
                    <a:pt x="486854" y="86398"/>
                  </a:lnTo>
                  <a:lnTo>
                    <a:pt x="486854" y="283781"/>
                  </a:lnTo>
                  <a:lnTo>
                    <a:pt x="366204" y="283781"/>
                  </a:lnTo>
                  <a:lnTo>
                    <a:pt x="366204" y="281368"/>
                  </a:lnTo>
                  <a:lnTo>
                    <a:pt x="365721" y="264477"/>
                  </a:lnTo>
                  <a:lnTo>
                    <a:pt x="365721" y="259168"/>
                  </a:lnTo>
                  <a:lnTo>
                    <a:pt x="369100" y="253860"/>
                  </a:lnTo>
                  <a:lnTo>
                    <a:pt x="486854" y="86398"/>
                  </a:lnTo>
                  <a:lnTo>
                    <a:pt x="486854" y="0"/>
                  </a:lnTo>
                  <a:lnTo>
                    <a:pt x="478650" y="0"/>
                  </a:lnTo>
                  <a:lnTo>
                    <a:pt x="315048" y="241312"/>
                  </a:lnTo>
                  <a:lnTo>
                    <a:pt x="309740" y="249999"/>
                  </a:lnTo>
                  <a:lnTo>
                    <a:pt x="305396" y="262064"/>
                  </a:lnTo>
                  <a:lnTo>
                    <a:pt x="305396" y="327698"/>
                  </a:lnTo>
                  <a:lnTo>
                    <a:pt x="316014" y="338797"/>
                  </a:lnTo>
                  <a:lnTo>
                    <a:pt x="486854" y="338797"/>
                  </a:lnTo>
                  <a:lnTo>
                    <a:pt x="486854" y="400570"/>
                  </a:lnTo>
                  <a:lnTo>
                    <a:pt x="548144" y="400570"/>
                  </a:lnTo>
                  <a:lnTo>
                    <a:pt x="548144" y="338315"/>
                  </a:lnTo>
                  <a:lnTo>
                    <a:pt x="593509" y="338315"/>
                  </a:lnTo>
                  <a:lnTo>
                    <a:pt x="593509" y="283781"/>
                  </a:lnTo>
                  <a:lnTo>
                    <a:pt x="593509" y="2832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10413" y="232447"/>
              <a:ext cx="9737090" cy="2054860"/>
            </a:xfrm>
            <a:custGeom>
              <a:avLst/>
              <a:gdLst/>
              <a:ahLst/>
              <a:cxnLst/>
              <a:rect l="l" t="t" r="r" b="b"/>
              <a:pathLst>
                <a:path w="9737090" h="2054860">
                  <a:moveTo>
                    <a:pt x="307238" y="1617992"/>
                  </a:moveTo>
                  <a:lnTo>
                    <a:pt x="305117" y="1575562"/>
                  </a:lnTo>
                  <a:lnTo>
                    <a:pt x="287451" y="1533588"/>
                  </a:lnTo>
                  <a:lnTo>
                    <a:pt x="282206" y="1524774"/>
                  </a:lnTo>
                  <a:lnTo>
                    <a:pt x="281686" y="1523898"/>
                  </a:lnTo>
                  <a:lnTo>
                    <a:pt x="250101" y="1493926"/>
                  </a:lnTo>
                  <a:lnTo>
                    <a:pt x="238163" y="1486115"/>
                  </a:lnTo>
                  <a:lnTo>
                    <a:pt x="238163" y="1596707"/>
                  </a:lnTo>
                  <a:lnTo>
                    <a:pt x="238048" y="1617992"/>
                  </a:lnTo>
                  <a:lnTo>
                    <a:pt x="222872" y="1659382"/>
                  </a:lnTo>
                  <a:lnTo>
                    <a:pt x="190093" y="1685709"/>
                  </a:lnTo>
                  <a:lnTo>
                    <a:pt x="163156" y="1692948"/>
                  </a:lnTo>
                  <a:lnTo>
                    <a:pt x="143319" y="1692922"/>
                  </a:lnTo>
                  <a:lnTo>
                    <a:pt x="105283" y="1680184"/>
                  </a:lnTo>
                  <a:lnTo>
                    <a:pt x="79540" y="1651635"/>
                  </a:lnTo>
                  <a:lnTo>
                    <a:pt x="68872" y="1597418"/>
                  </a:lnTo>
                  <a:lnTo>
                    <a:pt x="69507" y="1591297"/>
                  </a:lnTo>
                  <a:lnTo>
                    <a:pt x="91338" y="1550377"/>
                  </a:lnTo>
                  <a:lnTo>
                    <a:pt x="127647" y="1527733"/>
                  </a:lnTo>
                  <a:lnTo>
                    <a:pt x="154127" y="1524774"/>
                  </a:lnTo>
                  <a:lnTo>
                    <a:pt x="165303" y="1524876"/>
                  </a:lnTo>
                  <a:lnTo>
                    <a:pt x="203542" y="1538719"/>
                  </a:lnTo>
                  <a:lnTo>
                    <a:pt x="232156" y="1575066"/>
                  </a:lnTo>
                  <a:lnTo>
                    <a:pt x="238163" y="1596707"/>
                  </a:lnTo>
                  <a:lnTo>
                    <a:pt x="238163" y="1486115"/>
                  </a:lnTo>
                  <a:lnTo>
                    <a:pt x="197637" y="1470977"/>
                  </a:lnTo>
                  <a:lnTo>
                    <a:pt x="154127" y="1466862"/>
                  </a:lnTo>
                  <a:lnTo>
                    <a:pt x="135013" y="1467015"/>
                  </a:lnTo>
                  <a:lnTo>
                    <a:pt x="93776" y="1476616"/>
                  </a:lnTo>
                  <a:lnTo>
                    <a:pt x="57302" y="1493926"/>
                  </a:lnTo>
                  <a:lnTo>
                    <a:pt x="24815" y="1523898"/>
                  </a:lnTo>
                  <a:lnTo>
                    <a:pt x="4914" y="1564335"/>
                  </a:lnTo>
                  <a:lnTo>
                    <a:pt x="0" y="1597418"/>
                  </a:lnTo>
                  <a:lnTo>
                    <a:pt x="101" y="1626514"/>
                  </a:lnTo>
                  <a:lnTo>
                    <a:pt x="12395" y="1666506"/>
                  </a:lnTo>
                  <a:lnTo>
                    <a:pt x="33578" y="1700580"/>
                  </a:lnTo>
                  <a:lnTo>
                    <a:pt x="67830" y="1729714"/>
                  </a:lnTo>
                  <a:lnTo>
                    <a:pt x="111696" y="1746694"/>
                  </a:lnTo>
                  <a:lnTo>
                    <a:pt x="154127" y="1750936"/>
                  </a:lnTo>
                  <a:lnTo>
                    <a:pt x="173253" y="1750758"/>
                  </a:lnTo>
                  <a:lnTo>
                    <a:pt x="214477" y="1739963"/>
                  </a:lnTo>
                  <a:lnTo>
                    <a:pt x="250952" y="1721053"/>
                  </a:lnTo>
                  <a:lnTo>
                    <a:pt x="280479" y="1693024"/>
                  </a:lnTo>
                  <a:lnTo>
                    <a:pt x="302856" y="1648256"/>
                  </a:lnTo>
                  <a:lnTo>
                    <a:pt x="307187" y="1626514"/>
                  </a:lnTo>
                  <a:lnTo>
                    <a:pt x="307238" y="1617992"/>
                  </a:lnTo>
                  <a:close/>
                </a:path>
                <a:path w="9737090" h="2054860">
                  <a:moveTo>
                    <a:pt x="466852" y="1462595"/>
                  </a:moveTo>
                  <a:lnTo>
                    <a:pt x="398576" y="1462595"/>
                  </a:lnTo>
                  <a:lnTo>
                    <a:pt x="398576" y="1760689"/>
                  </a:lnTo>
                  <a:lnTo>
                    <a:pt x="459536" y="1760689"/>
                  </a:lnTo>
                  <a:lnTo>
                    <a:pt x="466852" y="1753374"/>
                  </a:lnTo>
                  <a:lnTo>
                    <a:pt x="466852" y="1462595"/>
                  </a:lnTo>
                  <a:close/>
                </a:path>
                <a:path w="9737090" h="2054860">
                  <a:moveTo>
                    <a:pt x="474167" y="1991728"/>
                  </a:moveTo>
                  <a:lnTo>
                    <a:pt x="146812" y="1991728"/>
                  </a:lnTo>
                  <a:lnTo>
                    <a:pt x="146812" y="1945398"/>
                  </a:lnTo>
                  <a:lnTo>
                    <a:pt x="424180" y="1945398"/>
                  </a:lnTo>
                  <a:lnTo>
                    <a:pt x="433514" y="1945246"/>
                  </a:lnTo>
                  <a:lnTo>
                    <a:pt x="461200" y="1918843"/>
                  </a:lnTo>
                  <a:lnTo>
                    <a:pt x="461365" y="1908822"/>
                  </a:lnTo>
                  <a:lnTo>
                    <a:pt x="461365" y="1790560"/>
                  </a:lnTo>
                  <a:lnTo>
                    <a:pt x="76098" y="1790560"/>
                  </a:lnTo>
                  <a:lnTo>
                    <a:pt x="76098" y="1846643"/>
                  </a:lnTo>
                  <a:lnTo>
                    <a:pt x="392480" y="1846643"/>
                  </a:lnTo>
                  <a:lnTo>
                    <a:pt x="392480" y="1891144"/>
                  </a:lnTo>
                  <a:lnTo>
                    <a:pt x="76098" y="1891144"/>
                  </a:lnTo>
                  <a:lnTo>
                    <a:pt x="76098" y="2011235"/>
                  </a:lnTo>
                  <a:lnTo>
                    <a:pt x="76682" y="2032381"/>
                  </a:lnTo>
                  <a:lnTo>
                    <a:pt x="80746" y="2043239"/>
                  </a:lnTo>
                  <a:lnTo>
                    <a:pt x="91795" y="2047240"/>
                  </a:lnTo>
                  <a:lnTo>
                    <a:pt x="113284" y="2047811"/>
                  </a:lnTo>
                  <a:lnTo>
                    <a:pt x="466852" y="2047811"/>
                  </a:lnTo>
                  <a:lnTo>
                    <a:pt x="474167" y="2040496"/>
                  </a:lnTo>
                  <a:lnTo>
                    <a:pt x="474167" y="1991728"/>
                  </a:lnTo>
                  <a:close/>
                </a:path>
                <a:path w="9737090" h="2054860">
                  <a:moveTo>
                    <a:pt x="1027684" y="1986241"/>
                  </a:moveTo>
                  <a:lnTo>
                    <a:pt x="691794" y="1986241"/>
                  </a:lnTo>
                  <a:lnTo>
                    <a:pt x="688136" y="1983193"/>
                  </a:lnTo>
                  <a:lnTo>
                    <a:pt x="688136" y="1871637"/>
                  </a:lnTo>
                  <a:lnTo>
                    <a:pt x="619252" y="1871637"/>
                  </a:lnTo>
                  <a:lnTo>
                    <a:pt x="619252" y="2006358"/>
                  </a:lnTo>
                  <a:lnTo>
                    <a:pt x="619429" y="2015680"/>
                  </a:lnTo>
                  <a:lnTo>
                    <a:pt x="647801" y="2043379"/>
                  </a:lnTo>
                  <a:lnTo>
                    <a:pt x="656437" y="2043544"/>
                  </a:lnTo>
                  <a:lnTo>
                    <a:pt x="1020368" y="2043544"/>
                  </a:lnTo>
                  <a:lnTo>
                    <a:pt x="1027684" y="2036229"/>
                  </a:lnTo>
                  <a:lnTo>
                    <a:pt x="1027684" y="1986241"/>
                  </a:lnTo>
                  <a:close/>
                </a:path>
                <a:path w="9737090" h="2054860">
                  <a:moveTo>
                    <a:pt x="1092911" y="1777758"/>
                  </a:moveTo>
                  <a:lnTo>
                    <a:pt x="855167" y="1777758"/>
                  </a:lnTo>
                  <a:lnTo>
                    <a:pt x="855167" y="1719846"/>
                  </a:lnTo>
                  <a:lnTo>
                    <a:pt x="981354" y="1719846"/>
                  </a:lnTo>
                  <a:lnTo>
                    <a:pt x="990346" y="1719681"/>
                  </a:lnTo>
                  <a:lnTo>
                    <a:pt x="1018374" y="1692592"/>
                  </a:lnTo>
                  <a:lnTo>
                    <a:pt x="1018540" y="1683270"/>
                  </a:lnTo>
                  <a:lnTo>
                    <a:pt x="1018540" y="1665592"/>
                  </a:lnTo>
                  <a:lnTo>
                    <a:pt x="1018540" y="1594269"/>
                  </a:lnTo>
                  <a:lnTo>
                    <a:pt x="1018540" y="1538795"/>
                  </a:lnTo>
                  <a:lnTo>
                    <a:pt x="1018540" y="1465033"/>
                  </a:lnTo>
                  <a:lnTo>
                    <a:pt x="949655" y="1465033"/>
                  </a:lnTo>
                  <a:lnTo>
                    <a:pt x="949655" y="1538795"/>
                  </a:lnTo>
                  <a:lnTo>
                    <a:pt x="949655" y="1594269"/>
                  </a:lnTo>
                  <a:lnTo>
                    <a:pt x="949655" y="1665592"/>
                  </a:lnTo>
                  <a:lnTo>
                    <a:pt x="690575" y="1665592"/>
                  </a:lnTo>
                  <a:lnTo>
                    <a:pt x="690575" y="1594269"/>
                  </a:lnTo>
                  <a:lnTo>
                    <a:pt x="949655" y="1594269"/>
                  </a:lnTo>
                  <a:lnTo>
                    <a:pt x="949655" y="1538795"/>
                  </a:lnTo>
                  <a:lnTo>
                    <a:pt x="690575" y="1538795"/>
                  </a:lnTo>
                  <a:lnTo>
                    <a:pt x="690575" y="1465033"/>
                  </a:lnTo>
                  <a:lnTo>
                    <a:pt x="623519" y="1465033"/>
                  </a:lnTo>
                  <a:lnTo>
                    <a:pt x="623519" y="1683270"/>
                  </a:lnTo>
                  <a:lnTo>
                    <a:pt x="623684" y="1692249"/>
                  </a:lnTo>
                  <a:lnTo>
                    <a:pt x="651027" y="1719681"/>
                  </a:lnTo>
                  <a:lnTo>
                    <a:pt x="660704" y="1719846"/>
                  </a:lnTo>
                  <a:lnTo>
                    <a:pt x="785672" y="1719846"/>
                  </a:lnTo>
                  <a:lnTo>
                    <a:pt x="785672" y="1777758"/>
                  </a:lnTo>
                  <a:lnTo>
                    <a:pt x="544880" y="1777758"/>
                  </a:lnTo>
                  <a:lnTo>
                    <a:pt x="544880" y="1836280"/>
                  </a:lnTo>
                  <a:lnTo>
                    <a:pt x="1085596" y="1836280"/>
                  </a:lnTo>
                  <a:lnTo>
                    <a:pt x="1092911" y="1828965"/>
                  </a:lnTo>
                  <a:lnTo>
                    <a:pt x="1092911" y="1777758"/>
                  </a:lnTo>
                  <a:close/>
                </a:path>
                <a:path w="9737090" h="2054860">
                  <a:moveTo>
                    <a:pt x="1797545" y="1748497"/>
                  </a:moveTo>
                  <a:lnTo>
                    <a:pt x="1756524" y="1731822"/>
                  </a:lnTo>
                  <a:lnTo>
                    <a:pt x="1717217" y="1711947"/>
                  </a:lnTo>
                  <a:lnTo>
                    <a:pt x="1673491" y="1683575"/>
                  </a:lnTo>
                  <a:lnTo>
                    <a:pt x="1634248" y="1651571"/>
                  </a:lnTo>
                  <a:lnTo>
                    <a:pt x="1606638" y="1620608"/>
                  </a:lnTo>
                  <a:lnTo>
                    <a:pt x="1589062" y="1582077"/>
                  </a:lnTo>
                  <a:lnTo>
                    <a:pt x="1587842" y="1575981"/>
                  </a:lnTo>
                  <a:lnTo>
                    <a:pt x="1587233" y="1573542"/>
                  </a:lnTo>
                  <a:lnTo>
                    <a:pt x="1750606" y="1573542"/>
                  </a:lnTo>
                  <a:lnTo>
                    <a:pt x="1750606" y="1516240"/>
                  </a:lnTo>
                  <a:lnTo>
                    <a:pt x="1587233" y="1516240"/>
                  </a:lnTo>
                  <a:lnTo>
                    <a:pt x="1587233" y="1456499"/>
                  </a:lnTo>
                  <a:lnTo>
                    <a:pt x="1517129" y="1456499"/>
                  </a:lnTo>
                  <a:lnTo>
                    <a:pt x="1517129" y="1516240"/>
                  </a:lnTo>
                  <a:lnTo>
                    <a:pt x="1354366" y="1516240"/>
                  </a:lnTo>
                  <a:lnTo>
                    <a:pt x="1354366" y="1573542"/>
                  </a:lnTo>
                  <a:lnTo>
                    <a:pt x="1515910" y="1573542"/>
                  </a:lnTo>
                  <a:lnTo>
                    <a:pt x="1515300" y="1575371"/>
                  </a:lnTo>
                  <a:lnTo>
                    <a:pt x="1515300" y="1578419"/>
                  </a:lnTo>
                  <a:lnTo>
                    <a:pt x="1514690" y="1579638"/>
                  </a:lnTo>
                  <a:lnTo>
                    <a:pt x="1510499" y="1594827"/>
                  </a:lnTo>
                  <a:lnTo>
                    <a:pt x="1487868" y="1629930"/>
                  </a:lnTo>
                  <a:lnTo>
                    <a:pt x="1455851" y="1663484"/>
                  </a:lnTo>
                  <a:lnTo>
                    <a:pt x="1421523" y="1689531"/>
                  </a:lnTo>
                  <a:lnTo>
                    <a:pt x="1354937" y="1727581"/>
                  </a:lnTo>
                  <a:lnTo>
                    <a:pt x="1305598" y="1748497"/>
                  </a:lnTo>
                  <a:lnTo>
                    <a:pt x="1348879" y="1794827"/>
                  </a:lnTo>
                  <a:lnTo>
                    <a:pt x="1392085" y="1775536"/>
                  </a:lnTo>
                  <a:lnTo>
                    <a:pt x="1427518" y="1756727"/>
                  </a:lnTo>
                  <a:lnTo>
                    <a:pt x="1465922" y="1732038"/>
                  </a:lnTo>
                  <a:lnTo>
                    <a:pt x="1500987" y="1705419"/>
                  </a:lnTo>
                  <a:lnTo>
                    <a:pt x="1535188" y="1672793"/>
                  </a:lnTo>
                  <a:lnTo>
                    <a:pt x="1551266" y="1651571"/>
                  </a:lnTo>
                  <a:lnTo>
                    <a:pt x="1560449" y="1664589"/>
                  </a:lnTo>
                  <a:lnTo>
                    <a:pt x="1590586" y="1694853"/>
                  </a:lnTo>
                  <a:lnTo>
                    <a:pt x="1626247" y="1723821"/>
                  </a:lnTo>
                  <a:lnTo>
                    <a:pt x="1659864" y="1746237"/>
                  </a:lnTo>
                  <a:lnTo>
                    <a:pt x="1718906" y="1777695"/>
                  </a:lnTo>
                  <a:lnTo>
                    <a:pt x="1757311" y="1792998"/>
                  </a:lnTo>
                  <a:lnTo>
                    <a:pt x="1797545" y="1748497"/>
                  </a:lnTo>
                  <a:close/>
                </a:path>
                <a:path w="9737090" h="2054860">
                  <a:moveTo>
                    <a:pt x="1824977" y="1908822"/>
                  </a:moveTo>
                  <a:lnTo>
                    <a:pt x="1586623" y="1908822"/>
                  </a:lnTo>
                  <a:lnTo>
                    <a:pt x="1586623" y="1759470"/>
                  </a:lnTo>
                  <a:lnTo>
                    <a:pt x="1516519" y="1759470"/>
                  </a:lnTo>
                  <a:lnTo>
                    <a:pt x="1516519" y="1908822"/>
                  </a:lnTo>
                  <a:lnTo>
                    <a:pt x="1276337" y="1908822"/>
                  </a:lnTo>
                  <a:lnTo>
                    <a:pt x="1276337" y="1967344"/>
                  </a:lnTo>
                  <a:lnTo>
                    <a:pt x="1815223" y="1967344"/>
                  </a:lnTo>
                  <a:lnTo>
                    <a:pt x="1824367" y="1963077"/>
                  </a:lnTo>
                  <a:lnTo>
                    <a:pt x="1824977" y="1955152"/>
                  </a:lnTo>
                  <a:lnTo>
                    <a:pt x="1824977" y="1908822"/>
                  </a:lnTo>
                  <a:close/>
                </a:path>
                <a:path w="9737090" h="2054860">
                  <a:moveTo>
                    <a:pt x="2320582" y="1628406"/>
                  </a:moveTo>
                  <a:lnTo>
                    <a:pt x="1990178" y="1628406"/>
                  </a:lnTo>
                  <a:lnTo>
                    <a:pt x="1990178" y="1529651"/>
                  </a:lnTo>
                  <a:lnTo>
                    <a:pt x="2314486" y="1529651"/>
                  </a:lnTo>
                  <a:lnTo>
                    <a:pt x="2314486" y="1473568"/>
                  </a:lnTo>
                  <a:lnTo>
                    <a:pt x="1957260" y="1473568"/>
                  </a:lnTo>
                  <a:lnTo>
                    <a:pt x="1947926" y="1473720"/>
                  </a:lnTo>
                  <a:lnTo>
                    <a:pt x="1920240" y="1500809"/>
                  </a:lnTo>
                  <a:lnTo>
                    <a:pt x="1920074" y="1510144"/>
                  </a:lnTo>
                  <a:lnTo>
                    <a:pt x="1920074" y="1649133"/>
                  </a:lnTo>
                  <a:lnTo>
                    <a:pt x="1943049" y="1684413"/>
                  </a:lnTo>
                  <a:lnTo>
                    <a:pt x="1957260" y="1685709"/>
                  </a:lnTo>
                  <a:lnTo>
                    <a:pt x="2320582" y="1685709"/>
                  </a:lnTo>
                  <a:lnTo>
                    <a:pt x="2320582" y="1628406"/>
                  </a:lnTo>
                  <a:close/>
                </a:path>
                <a:path w="9737090" h="2054860">
                  <a:moveTo>
                    <a:pt x="2325357" y="1930920"/>
                  </a:moveTo>
                  <a:lnTo>
                    <a:pt x="2311133" y="1889315"/>
                  </a:lnTo>
                  <a:lnTo>
                    <a:pt x="2269985" y="1853958"/>
                  </a:lnTo>
                  <a:lnTo>
                    <a:pt x="2254745" y="1846186"/>
                  </a:lnTo>
                  <a:lnTo>
                    <a:pt x="2254745" y="1939912"/>
                  </a:lnTo>
                  <a:lnTo>
                    <a:pt x="2254567" y="1948891"/>
                  </a:lnTo>
                  <a:lnTo>
                    <a:pt x="2223795" y="1980006"/>
                  </a:lnTo>
                  <a:lnTo>
                    <a:pt x="2183790" y="1993023"/>
                  </a:lnTo>
                  <a:lnTo>
                    <a:pt x="2144865" y="1998014"/>
                  </a:lnTo>
                  <a:lnTo>
                    <a:pt x="2132431" y="1998395"/>
                  </a:lnTo>
                  <a:lnTo>
                    <a:pt x="2103882" y="1998383"/>
                  </a:lnTo>
                  <a:lnTo>
                    <a:pt x="2054428" y="1993023"/>
                  </a:lnTo>
                  <a:lnTo>
                    <a:pt x="2014931" y="1980006"/>
                  </a:lnTo>
                  <a:lnTo>
                    <a:pt x="1986102" y="1953971"/>
                  </a:lnTo>
                  <a:lnTo>
                    <a:pt x="1984717" y="1939912"/>
                  </a:lnTo>
                  <a:lnTo>
                    <a:pt x="1984857" y="1929714"/>
                  </a:lnTo>
                  <a:lnTo>
                    <a:pt x="2012950" y="1899335"/>
                  </a:lnTo>
                  <a:lnTo>
                    <a:pt x="2052002" y="1886788"/>
                  </a:lnTo>
                  <a:lnTo>
                    <a:pt x="2091296" y="1881809"/>
                  </a:lnTo>
                  <a:lnTo>
                    <a:pt x="2119414" y="1881390"/>
                  </a:lnTo>
                  <a:lnTo>
                    <a:pt x="2135301" y="1881441"/>
                  </a:lnTo>
                  <a:lnTo>
                    <a:pt x="2185009" y="1886788"/>
                  </a:lnTo>
                  <a:lnTo>
                    <a:pt x="2224976" y="1899323"/>
                  </a:lnTo>
                  <a:lnTo>
                    <a:pt x="2253373" y="1925167"/>
                  </a:lnTo>
                  <a:lnTo>
                    <a:pt x="2254745" y="1939912"/>
                  </a:lnTo>
                  <a:lnTo>
                    <a:pt x="2254745" y="1846186"/>
                  </a:lnTo>
                  <a:lnTo>
                    <a:pt x="2205063" y="1832927"/>
                  </a:lnTo>
                  <a:lnTo>
                    <a:pt x="2165781" y="1826793"/>
                  </a:lnTo>
                  <a:lnTo>
                    <a:pt x="2119414" y="1825917"/>
                  </a:lnTo>
                  <a:lnTo>
                    <a:pt x="2091334" y="1826018"/>
                  </a:lnTo>
                  <a:lnTo>
                    <a:pt x="2033765" y="1832927"/>
                  </a:lnTo>
                  <a:lnTo>
                    <a:pt x="1985073" y="1845741"/>
                  </a:lnTo>
                  <a:lnTo>
                    <a:pt x="1944154" y="1868893"/>
                  </a:lnTo>
                  <a:lnTo>
                    <a:pt x="1920036" y="1902079"/>
                  </a:lnTo>
                  <a:lnTo>
                    <a:pt x="1914093" y="1930920"/>
                  </a:lnTo>
                  <a:lnTo>
                    <a:pt x="1914207" y="1956447"/>
                  </a:lnTo>
                  <a:lnTo>
                    <a:pt x="1937004" y="2001850"/>
                  </a:lnTo>
                  <a:lnTo>
                    <a:pt x="1969147" y="2025256"/>
                  </a:lnTo>
                  <a:lnTo>
                    <a:pt x="2011324" y="2042744"/>
                  </a:lnTo>
                  <a:lnTo>
                    <a:pt x="2056536" y="2051431"/>
                  </a:lnTo>
                  <a:lnTo>
                    <a:pt x="2119414" y="2054517"/>
                  </a:lnTo>
                  <a:lnTo>
                    <a:pt x="2147493" y="2054390"/>
                  </a:lnTo>
                  <a:lnTo>
                    <a:pt x="2205063" y="2046897"/>
                  </a:lnTo>
                  <a:lnTo>
                    <a:pt x="2253881" y="2033219"/>
                  </a:lnTo>
                  <a:lnTo>
                    <a:pt x="2295245" y="2009140"/>
                  </a:lnTo>
                  <a:lnTo>
                    <a:pt x="2304262" y="1998433"/>
                  </a:lnTo>
                  <a:lnTo>
                    <a:pt x="2311133" y="1988375"/>
                  </a:lnTo>
                  <a:lnTo>
                    <a:pt x="2319413" y="1975421"/>
                  </a:lnTo>
                  <a:lnTo>
                    <a:pt x="2323579" y="1966125"/>
                  </a:lnTo>
                  <a:lnTo>
                    <a:pt x="2323681" y="1965820"/>
                  </a:lnTo>
                  <a:lnTo>
                    <a:pt x="2325230" y="1955241"/>
                  </a:lnTo>
                  <a:lnTo>
                    <a:pt x="2325357" y="1930920"/>
                  </a:lnTo>
                  <a:close/>
                </a:path>
                <a:path w="9737090" h="2054860">
                  <a:moveTo>
                    <a:pt x="2391905" y="1732038"/>
                  </a:moveTo>
                  <a:lnTo>
                    <a:pt x="1842655" y="1732038"/>
                  </a:lnTo>
                  <a:lnTo>
                    <a:pt x="1842655" y="1788731"/>
                  </a:lnTo>
                  <a:lnTo>
                    <a:pt x="2384590" y="1788731"/>
                  </a:lnTo>
                  <a:lnTo>
                    <a:pt x="2391905" y="1781416"/>
                  </a:lnTo>
                  <a:lnTo>
                    <a:pt x="2391905" y="1732038"/>
                  </a:lnTo>
                  <a:close/>
                </a:path>
                <a:path w="9737090" h="2054860">
                  <a:moveTo>
                    <a:pt x="2715603" y="1702168"/>
                  </a:moveTo>
                  <a:lnTo>
                    <a:pt x="2704325" y="1657057"/>
                  </a:lnTo>
                  <a:lnTo>
                    <a:pt x="2673540" y="1621091"/>
                  </a:lnTo>
                  <a:lnTo>
                    <a:pt x="2649766" y="1605343"/>
                  </a:lnTo>
                  <a:lnTo>
                    <a:pt x="2649766" y="1689366"/>
                  </a:lnTo>
                  <a:lnTo>
                    <a:pt x="2649766" y="1714969"/>
                  </a:lnTo>
                  <a:lnTo>
                    <a:pt x="2619908" y="1747304"/>
                  </a:lnTo>
                  <a:lnTo>
                    <a:pt x="2580513" y="1758188"/>
                  </a:lnTo>
                  <a:lnTo>
                    <a:pt x="2571127" y="1758251"/>
                  </a:lnTo>
                  <a:lnTo>
                    <a:pt x="2551760" y="1757997"/>
                  </a:lnTo>
                  <a:lnTo>
                    <a:pt x="2516263" y="1742401"/>
                  </a:lnTo>
                  <a:lnTo>
                    <a:pt x="2494318" y="1702168"/>
                  </a:lnTo>
                  <a:lnTo>
                    <a:pt x="2494661" y="1686077"/>
                  </a:lnTo>
                  <a:lnTo>
                    <a:pt x="2529471" y="1651165"/>
                  </a:lnTo>
                  <a:lnTo>
                    <a:pt x="2571127" y="1644865"/>
                  </a:lnTo>
                  <a:lnTo>
                    <a:pt x="2580513" y="1644929"/>
                  </a:lnTo>
                  <a:lnTo>
                    <a:pt x="2619908" y="1656410"/>
                  </a:lnTo>
                  <a:lnTo>
                    <a:pt x="2649766" y="1689366"/>
                  </a:lnTo>
                  <a:lnTo>
                    <a:pt x="2649766" y="1605343"/>
                  </a:lnTo>
                  <a:lnTo>
                    <a:pt x="2611717" y="1592859"/>
                  </a:lnTo>
                  <a:lnTo>
                    <a:pt x="2571127" y="1589392"/>
                  </a:lnTo>
                  <a:lnTo>
                    <a:pt x="2553449" y="1589519"/>
                  </a:lnTo>
                  <a:lnTo>
                    <a:pt x="2515044" y="1597926"/>
                  </a:lnTo>
                  <a:lnTo>
                    <a:pt x="2469019" y="1621701"/>
                  </a:lnTo>
                  <a:lnTo>
                    <a:pt x="2437930" y="1657362"/>
                  </a:lnTo>
                  <a:lnTo>
                    <a:pt x="2426652" y="1702168"/>
                  </a:lnTo>
                  <a:lnTo>
                    <a:pt x="2426830" y="1716938"/>
                  </a:lnTo>
                  <a:lnTo>
                    <a:pt x="2444762" y="1760093"/>
                  </a:lnTo>
                  <a:lnTo>
                    <a:pt x="2480881" y="1791817"/>
                  </a:lnTo>
                  <a:lnTo>
                    <a:pt x="2530665" y="1810372"/>
                  </a:lnTo>
                  <a:lnTo>
                    <a:pt x="2571127" y="1813725"/>
                  </a:lnTo>
                  <a:lnTo>
                    <a:pt x="2588806" y="1813585"/>
                  </a:lnTo>
                  <a:lnTo>
                    <a:pt x="2627515" y="1805190"/>
                  </a:lnTo>
                  <a:lnTo>
                    <a:pt x="2673540" y="1781416"/>
                  </a:lnTo>
                  <a:lnTo>
                    <a:pt x="2704325" y="1746059"/>
                  </a:lnTo>
                  <a:lnTo>
                    <a:pt x="2715437" y="1714969"/>
                  </a:lnTo>
                  <a:lnTo>
                    <a:pt x="2715603" y="1702168"/>
                  </a:lnTo>
                  <a:close/>
                </a:path>
                <a:path w="9737090" h="2054860">
                  <a:moveTo>
                    <a:pt x="2727795" y="1516849"/>
                  </a:moveTo>
                  <a:lnTo>
                    <a:pt x="2604655" y="1516849"/>
                  </a:lnTo>
                  <a:lnTo>
                    <a:pt x="2604655" y="1449793"/>
                  </a:lnTo>
                  <a:lnTo>
                    <a:pt x="2533942" y="1449793"/>
                  </a:lnTo>
                  <a:lnTo>
                    <a:pt x="2533942" y="1516849"/>
                  </a:lnTo>
                  <a:lnTo>
                    <a:pt x="2411412" y="1516849"/>
                  </a:lnTo>
                  <a:lnTo>
                    <a:pt x="2411412" y="1572323"/>
                  </a:lnTo>
                  <a:lnTo>
                    <a:pt x="2727795" y="1572323"/>
                  </a:lnTo>
                  <a:lnTo>
                    <a:pt x="2727795" y="1516849"/>
                  </a:lnTo>
                  <a:close/>
                </a:path>
                <a:path w="9737090" h="2054860">
                  <a:moveTo>
                    <a:pt x="2865564" y="1886267"/>
                  </a:moveTo>
                  <a:lnTo>
                    <a:pt x="2843085" y="1850986"/>
                  </a:lnTo>
                  <a:lnTo>
                    <a:pt x="2828379" y="1849691"/>
                  </a:lnTo>
                  <a:lnTo>
                    <a:pt x="2477249" y="1849691"/>
                  </a:lnTo>
                  <a:lnTo>
                    <a:pt x="2477249" y="1908213"/>
                  </a:lnTo>
                  <a:lnTo>
                    <a:pt x="2796070" y="1908213"/>
                  </a:lnTo>
                  <a:lnTo>
                    <a:pt x="2796070" y="2049030"/>
                  </a:lnTo>
                  <a:lnTo>
                    <a:pt x="2858249" y="2049030"/>
                  </a:lnTo>
                  <a:lnTo>
                    <a:pt x="2865564" y="2041715"/>
                  </a:lnTo>
                  <a:lnTo>
                    <a:pt x="2865564" y="1886267"/>
                  </a:lnTo>
                  <a:close/>
                </a:path>
                <a:path w="9737090" h="2054860">
                  <a:moveTo>
                    <a:pt x="2949079" y="1614385"/>
                  </a:moveTo>
                  <a:lnTo>
                    <a:pt x="2862516" y="1614385"/>
                  </a:lnTo>
                  <a:lnTo>
                    <a:pt x="2862516" y="1462595"/>
                  </a:lnTo>
                  <a:lnTo>
                    <a:pt x="2793631" y="1462595"/>
                  </a:lnTo>
                  <a:lnTo>
                    <a:pt x="2793631" y="1818601"/>
                  </a:lnTo>
                  <a:lnTo>
                    <a:pt x="2855201" y="1818601"/>
                  </a:lnTo>
                  <a:lnTo>
                    <a:pt x="2862516" y="1811286"/>
                  </a:lnTo>
                  <a:lnTo>
                    <a:pt x="2862516" y="1672907"/>
                  </a:lnTo>
                  <a:lnTo>
                    <a:pt x="2949079" y="1672907"/>
                  </a:lnTo>
                  <a:lnTo>
                    <a:pt x="2949079" y="1614385"/>
                  </a:lnTo>
                  <a:close/>
                </a:path>
                <a:path w="9737090" h="2054860">
                  <a:moveTo>
                    <a:pt x="3459315" y="1528432"/>
                  </a:moveTo>
                  <a:lnTo>
                    <a:pt x="3437331" y="1493189"/>
                  </a:lnTo>
                  <a:lnTo>
                    <a:pt x="3422129" y="1491856"/>
                  </a:lnTo>
                  <a:lnTo>
                    <a:pt x="3045396" y="1491856"/>
                  </a:lnTo>
                  <a:lnTo>
                    <a:pt x="3045396" y="1550377"/>
                  </a:lnTo>
                  <a:lnTo>
                    <a:pt x="3389820" y="1550377"/>
                  </a:lnTo>
                  <a:lnTo>
                    <a:pt x="3389769" y="1646389"/>
                  </a:lnTo>
                  <a:lnTo>
                    <a:pt x="3386163" y="1688147"/>
                  </a:lnTo>
                  <a:lnTo>
                    <a:pt x="3380244" y="1729638"/>
                  </a:lnTo>
                  <a:lnTo>
                    <a:pt x="3371304" y="1774901"/>
                  </a:lnTo>
                  <a:lnTo>
                    <a:pt x="3359874" y="1815553"/>
                  </a:lnTo>
                  <a:lnTo>
                    <a:pt x="3349587" y="1846033"/>
                  </a:lnTo>
                  <a:lnTo>
                    <a:pt x="3414814" y="1846033"/>
                  </a:lnTo>
                  <a:lnTo>
                    <a:pt x="3432187" y="1800009"/>
                  </a:lnTo>
                  <a:lnTo>
                    <a:pt x="3442728" y="1758594"/>
                  </a:lnTo>
                  <a:lnTo>
                    <a:pt x="3449612" y="1720659"/>
                  </a:lnTo>
                  <a:lnTo>
                    <a:pt x="3455657" y="1675955"/>
                  </a:lnTo>
                  <a:lnTo>
                    <a:pt x="3459264" y="1634464"/>
                  </a:lnTo>
                  <a:lnTo>
                    <a:pt x="3459315" y="1528432"/>
                  </a:lnTo>
                  <a:close/>
                </a:path>
                <a:path w="9737090" h="2054860">
                  <a:moveTo>
                    <a:pt x="3526371" y="1909432"/>
                  </a:moveTo>
                  <a:lnTo>
                    <a:pt x="3321545" y="1909432"/>
                  </a:lnTo>
                  <a:lnTo>
                    <a:pt x="3321545" y="1673517"/>
                  </a:lnTo>
                  <a:lnTo>
                    <a:pt x="3252051" y="1673517"/>
                  </a:lnTo>
                  <a:lnTo>
                    <a:pt x="3252051" y="1909432"/>
                  </a:lnTo>
                  <a:lnTo>
                    <a:pt x="3162439" y="1909432"/>
                  </a:lnTo>
                  <a:lnTo>
                    <a:pt x="3162439" y="1673517"/>
                  </a:lnTo>
                  <a:lnTo>
                    <a:pt x="3092945" y="1673517"/>
                  </a:lnTo>
                  <a:lnTo>
                    <a:pt x="3092945" y="1909432"/>
                  </a:lnTo>
                  <a:lnTo>
                    <a:pt x="2977121" y="1909432"/>
                  </a:lnTo>
                  <a:lnTo>
                    <a:pt x="2977121" y="1968563"/>
                  </a:lnTo>
                  <a:lnTo>
                    <a:pt x="3519055" y="1968563"/>
                  </a:lnTo>
                  <a:lnTo>
                    <a:pt x="3526371" y="1961248"/>
                  </a:lnTo>
                  <a:lnTo>
                    <a:pt x="3526371" y="1909432"/>
                  </a:lnTo>
                  <a:close/>
                </a:path>
                <a:path w="9737090" h="2054860">
                  <a:moveTo>
                    <a:pt x="3904208" y="1618678"/>
                  </a:moveTo>
                  <a:lnTo>
                    <a:pt x="3891521" y="1565617"/>
                  </a:lnTo>
                  <a:lnTo>
                    <a:pt x="3869664" y="1529054"/>
                  </a:lnTo>
                  <a:lnTo>
                    <a:pt x="3840200" y="1503095"/>
                  </a:lnTo>
                  <a:lnTo>
                    <a:pt x="3840200" y="1617967"/>
                  </a:lnTo>
                  <a:lnTo>
                    <a:pt x="3840188" y="1645323"/>
                  </a:lnTo>
                  <a:lnTo>
                    <a:pt x="3826624" y="1685366"/>
                  </a:lnTo>
                  <a:lnTo>
                    <a:pt x="3794709" y="1716036"/>
                  </a:lnTo>
                  <a:lnTo>
                    <a:pt x="3751859" y="1728279"/>
                  </a:lnTo>
                  <a:lnTo>
                    <a:pt x="3750272" y="1728304"/>
                  </a:lnTo>
                  <a:lnTo>
                    <a:pt x="3729037" y="1728279"/>
                  </a:lnTo>
                  <a:lnTo>
                    <a:pt x="3685362" y="1715389"/>
                  </a:lnTo>
                  <a:lnTo>
                    <a:pt x="3653574" y="1683677"/>
                  </a:lnTo>
                  <a:lnTo>
                    <a:pt x="3640569" y="1645323"/>
                  </a:lnTo>
                  <a:lnTo>
                    <a:pt x="3640480" y="1618678"/>
                  </a:lnTo>
                  <a:lnTo>
                    <a:pt x="3641318" y="1610995"/>
                  </a:lnTo>
                  <a:lnTo>
                    <a:pt x="3661270" y="1570850"/>
                  </a:lnTo>
                  <a:lnTo>
                    <a:pt x="3701326" y="1542757"/>
                  </a:lnTo>
                  <a:lnTo>
                    <a:pt x="3740950" y="1535137"/>
                  </a:lnTo>
                  <a:lnTo>
                    <a:pt x="3753218" y="1535239"/>
                  </a:lnTo>
                  <a:lnTo>
                    <a:pt x="3790746" y="1546390"/>
                  </a:lnTo>
                  <a:lnTo>
                    <a:pt x="3824351" y="1574800"/>
                  </a:lnTo>
                  <a:lnTo>
                    <a:pt x="3839362" y="1609890"/>
                  </a:lnTo>
                  <a:lnTo>
                    <a:pt x="3840200" y="1617967"/>
                  </a:lnTo>
                  <a:lnTo>
                    <a:pt x="3840200" y="1503095"/>
                  </a:lnTo>
                  <a:lnTo>
                    <a:pt x="3804958" y="1486979"/>
                  </a:lnTo>
                  <a:lnTo>
                    <a:pt x="3761270" y="1476781"/>
                  </a:lnTo>
                  <a:lnTo>
                    <a:pt x="3740950" y="1476616"/>
                  </a:lnTo>
                  <a:lnTo>
                    <a:pt x="3720744" y="1476781"/>
                  </a:lnTo>
                  <a:lnTo>
                    <a:pt x="3676637" y="1487589"/>
                  </a:lnTo>
                  <a:lnTo>
                    <a:pt x="3637419" y="1506867"/>
                  </a:lnTo>
                  <a:lnTo>
                    <a:pt x="3602571" y="1539862"/>
                  </a:lnTo>
                  <a:lnTo>
                    <a:pt x="3581146" y="1584553"/>
                  </a:lnTo>
                  <a:lnTo>
                    <a:pt x="3575862" y="1618678"/>
                  </a:lnTo>
                  <a:lnTo>
                    <a:pt x="3575964" y="1653146"/>
                  </a:lnTo>
                  <a:lnTo>
                    <a:pt x="3589159" y="1697596"/>
                  </a:lnTo>
                  <a:lnTo>
                    <a:pt x="3612007" y="1734324"/>
                  </a:lnTo>
                  <a:lnTo>
                    <a:pt x="3649167" y="1764423"/>
                  </a:lnTo>
                  <a:lnTo>
                    <a:pt x="3695941" y="1781911"/>
                  </a:lnTo>
                  <a:lnTo>
                    <a:pt x="3740950" y="1786293"/>
                  </a:lnTo>
                  <a:lnTo>
                    <a:pt x="3760800" y="1786140"/>
                  </a:lnTo>
                  <a:lnTo>
                    <a:pt x="3804348" y="1776539"/>
                  </a:lnTo>
                  <a:lnTo>
                    <a:pt x="3843134" y="1758708"/>
                  </a:lnTo>
                  <a:lnTo>
                    <a:pt x="3875913" y="1728381"/>
                  </a:lnTo>
                  <a:lnTo>
                    <a:pt x="3898925" y="1680984"/>
                  </a:lnTo>
                  <a:lnTo>
                    <a:pt x="3904094" y="1653857"/>
                  </a:lnTo>
                  <a:lnTo>
                    <a:pt x="3904208" y="1618678"/>
                  </a:lnTo>
                  <a:close/>
                </a:path>
                <a:path w="9737090" h="2054860">
                  <a:moveTo>
                    <a:pt x="3956139" y="1843595"/>
                  </a:moveTo>
                  <a:lnTo>
                    <a:pt x="3902341" y="1853679"/>
                  </a:lnTo>
                  <a:lnTo>
                    <a:pt x="3848493" y="1859521"/>
                  </a:lnTo>
                  <a:lnTo>
                    <a:pt x="3788714" y="1863064"/>
                  </a:lnTo>
                  <a:lnTo>
                    <a:pt x="3558070" y="1863712"/>
                  </a:lnTo>
                  <a:lnTo>
                    <a:pt x="3558070" y="1921624"/>
                  </a:lnTo>
                  <a:lnTo>
                    <a:pt x="3727539" y="1921624"/>
                  </a:lnTo>
                  <a:lnTo>
                    <a:pt x="3756533" y="1921548"/>
                  </a:lnTo>
                  <a:lnTo>
                    <a:pt x="3806202" y="1920621"/>
                  </a:lnTo>
                  <a:lnTo>
                    <a:pt x="3866515" y="1916976"/>
                  </a:lnTo>
                  <a:lnTo>
                    <a:pt x="3919397" y="1910753"/>
                  </a:lnTo>
                  <a:lnTo>
                    <a:pt x="3956139" y="1900897"/>
                  </a:lnTo>
                  <a:lnTo>
                    <a:pt x="3956139" y="1843595"/>
                  </a:lnTo>
                  <a:close/>
                </a:path>
                <a:path w="9737090" h="2054860">
                  <a:moveTo>
                    <a:pt x="4051236" y="1462595"/>
                  </a:moveTo>
                  <a:lnTo>
                    <a:pt x="3981742" y="1462595"/>
                  </a:lnTo>
                  <a:lnTo>
                    <a:pt x="3981742" y="2042934"/>
                  </a:lnTo>
                  <a:lnTo>
                    <a:pt x="4043921" y="2042934"/>
                  </a:lnTo>
                  <a:lnTo>
                    <a:pt x="4051236" y="2035619"/>
                  </a:lnTo>
                  <a:lnTo>
                    <a:pt x="4051236" y="1462595"/>
                  </a:lnTo>
                  <a:close/>
                </a:path>
                <a:path w="9737090" h="2054860">
                  <a:moveTo>
                    <a:pt x="4757813" y="1528432"/>
                  </a:moveTo>
                  <a:lnTo>
                    <a:pt x="4735830" y="1493189"/>
                  </a:lnTo>
                  <a:lnTo>
                    <a:pt x="4720628" y="1491856"/>
                  </a:lnTo>
                  <a:lnTo>
                    <a:pt x="4343895" y="1491856"/>
                  </a:lnTo>
                  <a:lnTo>
                    <a:pt x="4343895" y="1550377"/>
                  </a:lnTo>
                  <a:lnTo>
                    <a:pt x="4688319" y="1550377"/>
                  </a:lnTo>
                  <a:lnTo>
                    <a:pt x="4688256" y="1646389"/>
                  </a:lnTo>
                  <a:lnTo>
                    <a:pt x="4684661" y="1688147"/>
                  </a:lnTo>
                  <a:lnTo>
                    <a:pt x="4678743" y="1729638"/>
                  </a:lnTo>
                  <a:lnTo>
                    <a:pt x="4669802" y="1774901"/>
                  </a:lnTo>
                  <a:lnTo>
                    <a:pt x="4658372" y="1815553"/>
                  </a:lnTo>
                  <a:lnTo>
                    <a:pt x="4648085" y="1846033"/>
                  </a:lnTo>
                  <a:lnTo>
                    <a:pt x="4713313" y="1846033"/>
                  </a:lnTo>
                  <a:lnTo>
                    <a:pt x="4730686" y="1800009"/>
                  </a:lnTo>
                  <a:lnTo>
                    <a:pt x="4741227" y="1758594"/>
                  </a:lnTo>
                  <a:lnTo>
                    <a:pt x="4748111" y="1720659"/>
                  </a:lnTo>
                  <a:lnTo>
                    <a:pt x="4754156" y="1675955"/>
                  </a:lnTo>
                  <a:lnTo>
                    <a:pt x="4757750" y="1634464"/>
                  </a:lnTo>
                  <a:lnTo>
                    <a:pt x="4757813" y="1528432"/>
                  </a:lnTo>
                  <a:close/>
                </a:path>
                <a:path w="9737090" h="2054860">
                  <a:moveTo>
                    <a:pt x="4824869" y="1909432"/>
                  </a:moveTo>
                  <a:lnTo>
                    <a:pt x="4620044" y="1909432"/>
                  </a:lnTo>
                  <a:lnTo>
                    <a:pt x="4620044" y="1673517"/>
                  </a:lnTo>
                  <a:lnTo>
                    <a:pt x="4550549" y="1673517"/>
                  </a:lnTo>
                  <a:lnTo>
                    <a:pt x="4550549" y="1909432"/>
                  </a:lnTo>
                  <a:lnTo>
                    <a:pt x="4460938" y="1909432"/>
                  </a:lnTo>
                  <a:lnTo>
                    <a:pt x="4460938" y="1673517"/>
                  </a:lnTo>
                  <a:lnTo>
                    <a:pt x="4391444" y="1673517"/>
                  </a:lnTo>
                  <a:lnTo>
                    <a:pt x="4391444" y="1909432"/>
                  </a:lnTo>
                  <a:lnTo>
                    <a:pt x="4275620" y="1909432"/>
                  </a:lnTo>
                  <a:lnTo>
                    <a:pt x="4275620" y="1968563"/>
                  </a:lnTo>
                  <a:lnTo>
                    <a:pt x="4817554" y="1968563"/>
                  </a:lnTo>
                  <a:lnTo>
                    <a:pt x="4824869" y="1961248"/>
                  </a:lnTo>
                  <a:lnTo>
                    <a:pt x="4824869" y="1909432"/>
                  </a:lnTo>
                  <a:close/>
                </a:path>
                <a:path w="9737090" h="2054860">
                  <a:moveTo>
                    <a:pt x="5206479" y="1745449"/>
                  </a:moveTo>
                  <a:lnTo>
                    <a:pt x="5170475" y="1727873"/>
                  </a:lnTo>
                  <a:lnTo>
                    <a:pt x="5130241" y="1704111"/>
                  </a:lnTo>
                  <a:lnTo>
                    <a:pt x="5096268" y="1674914"/>
                  </a:lnTo>
                  <a:lnTo>
                    <a:pt x="5066919" y="1631899"/>
                  </a:lnTo>
                  <a:lnTo>
                    <a:pt x="5061394" y="1575981"/>
                  </a:lnTo>
                  <a:lnTo>
                    <a:pt x="5183314" y="1575981"/>
                  </a:lnTo>
                  <a:lnTo>
                    <a:pt x="5183314" y="1519897"/>
                  </a:lnTo>
                  <a:lnTo>
                    <a:pt x="5060785" y="1519897"/>
                  </a:lnTo>
                  <a:lnTo>
                    <a:pt x="5060785" y="1455889"/>
                  </a:lnTo>
                  <a:lnTo>
                    <a:pt x="4990071" y="1455889"/>
                  </a:lnTo>
                  <a:lnTo>
                    <a:pt x="4990071" y="1519897"/>
                  </a:lnTo>
                  <a:lnTo>
                    <a:pt x="4869370" y="1519897"/>
                  </a:lnTo>
                  <a:lnTo>
                    <a:pt x="4869370" y="1575981"/>
                  </a:lnTo>
                  <a:lnTo>
                    <a:pt x="4989461" y="1575981"/>
                  </a:lnTo>
                  <a:lnTo>
                    <a:pt x="4989461" y="1597926"/>
                  </a:lnTo>
                  <a:lnTo>
                    <a:pt x="4983035" y="1635937"/>
                  </a:lnTo>
                  <a:lnTo>
                    <a:pt x="4958029" y="1674850"/>
                  </a:lnTo>
                  <a:lnTo>
                    <a:pt x="4922482" y="1708302"/>
                  </a:lnTo>
                  <a:lnTo>
                    <a:pt x="4886439" y="1732648"/>
                  </a:lnTo>
                  <a:lnTo>
                    <a:pt x="4850523" y="1752612"/>
                  </a:lnTo>
                  <a:lnTo>
                    <a:pt x="4837061" y="1758861"/>
                  </a:lnTo>
                  <a:lnTo>
                    <a:pt x="4880343" y="1802752"/>
                  </a:lnTo>
                  <a:lnTo>
                    <a:pt x="4935042" y="1771954"/>
                  </a:lnTo>
                  <a:lnTo>
                    <a:pt x="4974780" y="1742948"/>
                  </a:lnTo>
                  <a:lnTo>
                    <a:pt x="5008892" y="1710182"/>
                  </a:lnTo>
                  <a:lnTo>
                    <a:pt x="5026037" y="1685709"/>
                  </a:lnTo>
                  <a:lnTo>
                    <a:pt x="5040706" y="1704098"/>
                  </a:lnTo>
                  <a:lnTo>
                    <a:pt x="5087302" y="1743316"/>
                  </a:lnTo>
                  <a:lnTo>
                    <a:pt x="5124831" y="1769110"/>
                  </a:lnTo>
                  <a:lnTo>
                    <a:pt x="5166245" y="1790560"/>
                  </a:lnTo>
                  <a:lnTo>
                    <a:pt x="5206479" y="1745449"/>
                  </a:lnTo>
                  <a:close/>
                </a:path>
                <a:path w="9737090" h="2054860">
                  <a:moveTo>
                    <a:pt x="5328399" y="1874685"/>
                  </a:moveTo>
                  <a:lnTo>
                    <a:pt x="5305920" y="1839404"/>
                  </a:lnTo>
                  <a:lnTo>
                    <a:pt x="5291213" y="1838109"/>
                  </a:lnTo>
                  <a:lnTo>
                    <a:pt x="4934597" y="1838109"/>
                  </a:lnTo>
                  <a:lnTo>
                    <a:pt x="4934597" y="1894801"/>
                  </a:lnTo>
                  <a:lnTo>
                    <a:pt x="5259514" y="1894801"/>
                  </a:lnTo>
                  <a:lnTo>
                    <a:pt x="5259514" y="2042934"/>
                  </a:lnTo>
                  <a:lnTo>
                    <a:pt x="5321084" y="2042934"/>
                  </a:lnTo>
                  <a:lnTo>
                    <a:pt x="5328399" y="2035619"/>
                  </a:lnTo>
                  <a:lnTo>
                    <a:pt x="5328399" y="1874685"/>
                  </a:lnTo>
                  <a:close/>
                </a:path>
                <a:path w="9737090" h="2054860">
                  <a:moveTo>
                    <a:pt x="5330228" y="1462595"/>
                  </a:moveTo>
                  <a:lnTo>
                    <a:pt x="5261343" y="1462595"/>
                  </a:lnTo>
                  <a:lnTo>
                    <a:pt x="5261343" y="1805800"/>
                  </a:lnTo>
                  <a:lnTo>
                    <a:pt x="5322913" y="1805800"/>
                  </a:lnTo>
                  <a:lnTo>
                    <a:pt x="5330228" y="1798485"/>
                  </a:lnTo>
                  <a:lnTo>
                    <a:pt x="5330228" y="1462595"/>
                  </a:lnTo>
                  <a:close/>
                </a:path>
                <a:path w="9737090" h="2054860">
                  <a:moveTo>
                    <a:pt x="9736976" y="92621"/>
                  </a:moveTo>
                  <a:lnTo>
                    <a:pt x="9709810" y="27165"/>
                  </a:lnTo>
                  <a:lnTo>
                    <a:pt x="9644342" y="0"/>
                  </a:lnTo>
                  <a:lnTo>
                    <a:pt x="9641027" y="0"/>
                  </a:lnTo>
                  <a:lnTo>
                    <a:pt x="9605010" y="7289"/>
                  </a:lnTo>
                  <a:lnTo>
                    <a:pt x="9575571" y="27165"/>
                  </a:lnTo>
                  <a:lnTo>
                    <a:pt x="9555696" y="56603"/>
                  </a:lnTo>
                  <a:lnTo>
                    <a:pt x="9548406" y="92621"/>
                  </a:lnTo>
                  <a:lnTo>
                    <a:pt x="9548406" y="528878"/>
                  </a:lnTo>
                  <a:lnTo>
                    <a:pt x="9555696" y="564896"/>
                  </a:lnTo>
                  <a:lnTo>
                    <a:pt x="9575571" y="594347"/>
                  </a:lnTo>
                  <a:lnTo>
                    <a:pt x="9605010" y="614222"/>
                  </a:lnTo>
                  <a:lnTo>
                    <a:pt x="9641027" y="621512"/>
                  </a:lnTo>
                  <a:lnTo>
                    <a:pt x="9644342" y="621512"/>
                  </a:lnTo>
                  <a:lnTo>
                    <a:pt x="9706051" y="596887"/>
                  </a:lnTo>
                  <a:lnTo>
                    <a:pt x="9729686" y="564896"/>
                  </a:lnTo>
                  <a:lnTo>
                    <a:pt x="9736976" y="528878"/>
                  </a:lnTo>
                  <a:lnTo>
                    <a:pt x="9736976" y="403542"/>
                  </a:lnTo>
                  <a:lnTo>
                    <a:pt x="9731451" y="398030"/>
                  </a:lnTo>
                  <a:lnTo>
                    <a:pt x="9717862" y="398030"/>
                  </a:lnTo>
                  <a:lnTo>
                    <a:pt x="9712350" y="403542"/>
                  </a:lnTo>
                  <a:lnTo>
                    <a:pt x="9712350" y="528878"/>
                  </a:lnTo>
                  <a:lnTo>
                    <a:pt x="9706991" y="555320"/>
                  </a:lnTo>
                  <a:lnTo>
                    <a:pt x="9692411" y="576948"/>
                  </a:lnTo>
                  <a:lnTo>
                    <a:pt x="9670783" y="591527"/>
                  </a:lnTo>
                  <a:lnTo>
                    <a:pt x="9644342" y="596887"/>
                  </a:lnTo>
                  <a:lnTo>
                    <a:pt x="9641027" y="596887"/>
                  </a:lnTo>
                  <a:lnTo>
                    <a:pt x="9614586" y="591527"/>
                  </a:lnTo>
                  <a:lnTo>
                    <a:pt x="9592970" y="576948"/>
                  </a:lnTo>
                  <a:lnTo>
                    <a:pt x="9578391" y="555320"/>
                  </a:lnTo>
                  <a:lnTo>
                    <a:pt x="9573031" y="528878"/>
                  </a:lnTo>
                  <a:lnTo>
                    <a:pt x="9573031" y="92621"/>
                  </a:lnTo>
                  <a:lnTo>
                    <a:pt x="9578391" y="66179"/>
                  </a:lnTo>
                  <a:lnTo>
                    <a:pt x="9592970" y="44564"/>
                  </a:lnTo>
                  <a:lnTo>
                    <a:pt x="9614586" y="29984"/>
                  </a:lnTo>
                  <a:lnTo>
                    <a:pt x="9641027" y="24625"/>
                  </a:lnTo>
                  <a:lnTo>
                    <a:pt x="9644342" y="24625"/>
                  </a:lnTo>
                  <a:lnTo>
                    <a:pt x="9670783" y="29984"/>
                  </a:lnTo>
                  <a:lnTo>
                    <a:pt x="9692411" y="44564"/>
                  </a:lnTo>
                  <a:lnTo>
                    <a:pt x="9706991" y="66179"/>
                  </a:lnTo>
                  <a:lnTo>
                    <a:pt x="9712350" y="92621"/>
                  </a:lnTo>
                  <a:lnTo>
                    <a:pt x="9712350" y="317487"/>
                  </a:lnTo>
                  <a:lnTo>
                    <a:pt x="9717862" y="322999"/>
                  </a:lnTo>
                  <a:lnTo>
                    <a:pt x="9731451" y="322999"/>
                  </a:lnTo>
                  <a:lnTo>
                    <a:pt x="9736976" y="317487"/>
                  </a:lnTo>
                  <a:lnTo>
                    <a:pt x="9736976" y="926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63687" y="3371544"/>
              <a:ext cx="6367145" cy="1277620"/>
            </a:xfrm>
            <a:custGeom>
              <a:avLst/>
              <a:gdLst/>
              <a:ahLst/>
              <a:cxnLst/>
              <a:rect l="l" t="t" r="r" b="b"/>
              <a:pathLst>
                <a:path w="6367145" h="1277620">
                  <a:moveTo>
                    <a:pt x="134988" y="35128"/>
                  </a:moveTo>
                  <a:lnTo>
                    <a:pt x="82232" y="35128"/>
                  </a:lnTo>
                  <a:lnTo>
                    <a:pt x="15532" y="77482"/>
                  </a:lnTo>
                  <a:lnTo>
                    <a:pt x="15532" y="127215"/>
                  </a:lnTo>
                  <a:lnTo>
                    <a:pt x="77355" y="88404"/>
                  </a:lnTo>
                  <a:lnTo>
                    <a:pt x="78943" y="88404"/>
                  </a:lnTo>
                  <a:lnTo>
                    <a:pt x="78943" y="304558"/>
                  </a:lnTo>
                  <a:lnTo>
                    <a:pt x="134988" y="304558"/>
                  </a:lnTo>
                  <a:lnTo>
                    <a:pt x="134988" y="35128"/>
                  </a:lnTo>
                  <a:close/>
                </a:path>
                <a:path w="6367145" h="1277620">
                  <a:moveTo>
                    <a:pt x="215760" y="1143711"/>
                  </a:moveTo>
                  <a:lnTo>
                    <a:pt x="179298" y="1118755"/>
                  </a:lnTo>
                  <a:lnTo>
                    <a:pt x="156006" y="1088453"/>
                  </a:lnTo>
                  <a:lnTo>
                    <a:pt x="137896" y="1046353"/>
                  </a:lnTo>
                  <a:lnTo>
                    <a:pt x="132880" y="1006754"/>
                  </a:lnTo>
                  <a:lnTo>
                    <a:pt x="132880" y="985964"/>
                  </a:lnTo>
                  <a:lnTo>
                    <a:pt x="201028" y="985964"/>
                  </a:lnTo>
                  <a:lnTo>
                    <a:pt x="201028" y="947153"/>
                  </a:lnTo>
                  <a:lnTo>
                    <a:pt x="13423" y="947153"/>
                  </a:lnTo>
                  <a:lnTo>
                    <a:pt x="13423" y="985964"/>
                  </a:lnTo>
                  <a:lnTo>
                    <a:pt x="85128" y="985964"/>
                  </a:lnTo>
                  <a:lnTo>
                    <a:pt x="85128" y="1006754"/>
                  </a:lnTo>
                  <a:lnTo>
                    <a:pt x="79654" y="1049413"/>
                  </a:lnTo>
                  <a:lnTo>
                    <a:pt x="63627" y="1090587"/>
                  </a:lnTo>
                  <a:lnTo>
                    <a:pt x="37071" y="1126197"/>
                  </a:lnTo>
                  <a:lnTo>
                    <a:pt x="0" y="1152131"/>
                  </a:lnTo>
                  <a:lnTo>
                    <a:pt x="27635" y="1189621"/>
                  </a:lnTo>
                  <a:lnTo>
                    <a:pt x="54737" y="1172349"/>
                  </a:lnTo>
                  <a:lnTo>
                    <a:pt x="77558" y="1148956"/>
                  </a:lnTo>
                  <a:lnTo>
                    <a:pt x="95935" y="1120597"/>
                  </a:lnTo>
                  <a:lnTo>
                    <a:pt x="109728" y="1088453"/>
                  </a:lnTo>
                  <a:lnTo>
                    <a:pt x="123177" y="1117612"/>
                  </a:lnTo>
                  <a:lnTo>
                    <a:pt x="140982" y="1143431"/>
                  </a:lnTo>
                  <a:lnTo>
                    <a:pt x="163068" y="1164882"/>
                  </a:lnTo>
                  <a:lnTo>
                    <a:pt x="189318" y="1180934"/>
                  </a:lnTo>
                  <a:lnTo>
                    <a:pt x="215760" y="1143711"/>
                  </a:lnTo>
                  <a:close/>
                </a:path>
                <a:path w="6367145" h="1277620">
                  <a:moveTo>
                    <a:pt x="261277" y="276669"/>
                  </a:moveTo>
                  <a:lnTo>
                    <a:pt x="258686" y="264604"/>
                  </a:lnTo>
                  <a:lnTo>
                    <a:pt x="251853" y="254736"/>
                  </a:lnTo>
                  <a:lnTo>
                    <a:pt x="241947" y="248069"/>
                  </a:lnTo>
                  <a:lnTo>
                    <a:pt x="230098" y="245618"/>
                  </a:lnTo>
                  <a:lnTo>
                    <a:pt x="217906" y="248069"/>
                  </a:lnTo>
                  <a:lnTo>
                    <a:pt x="207886" y="254736"/>
                  </a:lnTo>
                  <a:lnTo>
                    <a:pt x="201155" y="264604"/>
                  </a:lnTo>
                  <a:lnTo>
                    <a:pt x="198793" y="276669"/>
                  </a:lnTo>
                  <a:lnTo>
                    <a:pt x="201155" y="288810"/>
                  </a:lnTo>
                  <a:lnTo>
                    <a:pt x="207886" y="298716"/>
                  </a:lnTo>
                  <a:lnTo>
                    <a:pt x="217906" y="305396"/>
                  </a:lnTo>
                  <a:lnTo>
                    <a:pt x="230098" y="307848"/>
                  </a:lnTo>
                  <a:lnTo>
                    <a:pt x="241947" y="305396"/>
                  </a:lnTo>
                  <a:lnTo>
                    <a:pt x="251853" y="298716"/>
                  </a:lnTo>
                  <a:lnTo>
                    <a:pt x="258686" y="288810"/>
                  </a:lnTo>
                  <a:lnTo>
                    <a:pt x="261277" y="276669"/>
                  </a:lnTo>
                  <a:close/>
                </a:path>
                <a:path w="6367145" h="1277620">
                  <a:moveTo>
                    <a:pt x="324954" y="1043851"/>
                  </a:moveTo>
                  <a:lnTo>
                    <a:pt x="274967" y="1043851"/>
                  </a:lnTo>
                  <a:lnTo>
                    <a:pt x="274967" y="914400"/>
                  </a:lnTo>
                  <a:lnTo>
                    <a:pt x="227469" y="914400"/>
                  </a:lnTo>
                  <a:lnTo>
                    <a:pt x="227469" y="1253299"/>
                  </a:lnTo>
                  <a:lnTo>
                    <a:pt x="274967" y="1253299"/>
                  </a:lnTo>
                  <a:lnTo>
                    <a:pt x="274967" y="1083449"/>
                  </a:lnTo>
                  <a:lnTo>
                    <a:pt x="324954" y="1083449"/>
                  </a:lnTo>
                  <a:lnTo>
                    <a:pt x="324954" y="1043851"/>
                  </a:lnTo>
                  <a:close/>
                </a:path>
                <a:path w="6367145" h="1277620">
                  <a:moveTo>
                    <a:pt x="614387" y="1002411"/>
                  </a:moveTo>
                  <a:lnTo>
                    <a:pt x="605320" y="970737"/>
                  </a:lnTo>
                  <a:lnTo>
                    <a:pt x="597941" y="963726"/>
                  </a:lnTo>
                  <a:lnTo>
                    <a:pt x="579907" y="946607"/>
                  </a:lnTo>
                  <a:lnTo>
                    <a:pt x="565315" y="940866"/>
                  </a:lnTo>
                  <a:lnTo>
                    <a:pt x="565315" y="1002411"/>
                  </a:lnTo>
                  <a:lnTo>
                    <a:pt x="560120" y="1018235"/>
                  </a:lnTo>
                  <a:lnTo>
                    <a:pt x="545261" y="1029843"/>
                  </a:lnTo>
                  <a:lnTo>
                    <a:pt x="521804" y="1037005"/>
                  </a:lnTo>
                  <a:lnTo>
                    <a:pt x="490855" y="1039507"/>
                  </a:lnTo>
                  <a:lnTo>
                    <a:pt x="460121" y="1037005"/>
                  </a:lnTo>
                  <a:lnTo>
                    <a:pt x="436765" y="1029843"/>
                  </a:lnTo>
                  <a:lnTo>
                    <a:pt x="421982" y="1018235"/>
                  </a:lnTo>
                  <a:lnTo>
                    <a:pt x="416915" y="1002411"/>
                  </a:lnTo>
                  <a:lnTo>
                    <a:pt x="421982" y="985837"/>
                  </a:lnTo>
                  <a:lnTo>
                    <a:pt x="436765" y="973747"/>
                  </a:lnTo>
                  <a:lnTo>
                    <a:pt x="460121" y="966317"/>
                  </a:lnTo>
                  <a:lnTo>
                    <a:pt x="490855" y="963726"/>
                  </a:lnTo>
                  <a:lnTo>
                    <a:pt x="521804" y="966317"/>
                  </a:lnTo>
                  <a:lnTo>
                    <a:pt x="545261" y="973747"/>
                  </a:lnTo>
                  <a:lnTo>
                    <a:pt x="560120" y="985837"/>
                  </a:lnTo>
                  <a:lnTo>
                    <a:pt x="565315" y="1002411"/>
                  </a:lnTo>
                  <a:lnTo>
                    <a:pt x="565315" y="940866"/>
                  </a:lnTo>
                  <a:lnTo>
                    <a:pt x="540854" y="931240"/>
                  </a:lnTo>
                  <a:lnTo>
                    <a:pt x="490855" y="925842"/>
                  </a:lnTo>
                  <a:lnTo>
                    <a:pt x="440994" y="931240"/>
                  </a:lnTo>
                  <a:lnTo>
                    <a:pt x="402132" y="946607"/>
                  </a:lnTo>
                  <a:lnTo>
                    <a:pt x="376910" y="970737"/>
                  </a:lnTo>
                  <a:lnTo>
                    <a:pt x="367982" y="1002411"/>
                  </a:lnTo>
                  <a:lnTo>
                    <a:pt x="376910" y="1033322"/>
                  </a:lnTo>
                  <a:lnTo>
                    <a:pt x="402132" y="1056805"/>
                  </a:lnTo>
                  <a:lnTo>
                    <a:pt x="440994" y="1071714"/>
                  </a:lnTo>
                  <a:lnTo>
                    <a:pt x="490855" y="1076871"/>
                  </a:lnTo>
                  <a:lnTo>
                    <a:pt x="540854" y="1071714"/>
                  </a:lnTo>
                  <a:lnTo>
                    <a:pt x="579907" y="1056805"/>
                  </a:lnTo>
                  <a:lnTo>
                    <a:pt x="598627" y="1039507"/>
                  </a:lnTo>
                  <a:lnTo>
                    <a:pt x="605320" y="1033322"/>
                  </a:lnTo>
                  <a:lnTo>
                    <a:pt x="614387" y="1002411"/>
                  </a:lnTo>
                  <a:close/>
                </a:path>
                <a:path w="6367145" h="1277620">
                  <a:moveTo>
                    <a:pt x="646620" y="1103058"/>
                  </a:moveTo>
                  <a:lnTo>
                    <a:pt x="336931" y="1103058"/>
                  </a:lnTo>
                  <a:lnTo>
                    <a:pt x="336931" y="1141209"/>
                  </a:lnTo>
                  <a:lnTo>
                    <a:pt x="407835" y="1141209"/>
                  </a:lnTo>
                  <a:lnTo>
                    <a:pt x="407835" y="1253299"/>
                  </a:lnTo>
                  <a:lnTo>
                    <a:pt x="456514" y="1253299"/>
                  </a:lnTo>
                  <a:lnTo>
                    <a:pt x="456514" y="1141209"/>
                  </a:lnTo>
                  <a:lnTo>
                    <a:pt x="525983" y="1141209"/>
                  </a:lnTo>
                  <a:lnTo>
                    <a:pt x="525983" y="1253299"/>
                  </a:lnTo>
                  <a:lnTo>
                    <a:pt x="574128" y="1253299"/>
                  </a:lnTo>
                  <a:lnTo>
                    <a:pt x="574128" y="1141209"/>
                  </a:lnTo>
                  <a:lnTo>
                    <a:pt x="646620" y="1141209"/>
                  </a:lnTo>
                  <a:lnTo>
                    <a:pt x="646620" y="1103058"/>
                  </a:lnTo>
                  <a:close/>
                </a:path>
                <a:path w="6367145" h="1277620">
                  <a:moveTo>
                    <a:pt x="651027" y="74460"/>
                  </a:moveTo>
                  <a:lnTo>
                    <a:pt x="604050" y="74460"/>
                  </a:lnTo>
                  <a:lnTo>
                    <a:pt x="604050" y="101955"/>
                  </a:lnTo>
                  <a:lnTo>
                    <a:pt x="651027" y="101955"/>
                  </a:lnTo>
                  <a:lnTo>
                    <a:pt x="651027" y="74460"/>
                  </a:lnTo>
                  <a:close/>
                </a:path>
                <a:path w="6367145" h="1277620">
                  <a:moveTo>
                    <a:pt x="651027" y="8420"/>
                  </a:moveTo>
                  <a:lnTo>
                    <a:pt x="604050" y="8420"/>
                  </a:lnTo>
                  <a:lnTo>
                    <a:pt x="604050" y="39331"/>
                  </a:lnTo>
                  <a:lnTo>
                    <a:pt x="651027" y="39331"/>
                  </a:lnTo>
                  <a:lnTo>
                    <a:pt x="651027" y="8420"/>
                  </a:lnTo>
                  <a:close/>
                </a:path>
                <a:path w="6367145" h="1277620">
                  <a:moveTo>
                    <a:pt x="653122" y="228993"/>
                  </a:moveTo>
                  <a:lnTo>
                    <a:pt x="416052" y="228993"/>
                  </a:lnTo>
                  <a:lnTo>
                    <a:pt x="416052" y="267093"/>
                  </a:lnTo>
                  <a:lnTo>
                    <a:pt x="605637" y="267093"/>
                  </a:lnTo>
                  <a:lnTo>
                    <a:pt x="605637" y="339483"/>
                  </a:lnTo>
                  <a:lnTo>
                    <a:pt x="653122" y="339483"/>
                  </a:lnTo>
                  <a:lnTo>
                    <a:pt x="653122" y="267093"/>
                  </a:lnTo>
                  <a:lnTo>
                    <a:pt x="653122" y="228993"/>
                  </a:lnTo>
                  <a:close/>
                </a:path>
                <a:path w="6367145" h="1277620">
                  <a:moveTo>
                    <a:pt x="690753" y="168135"/>
                  </a:moveTo>
                  <a:lnTo>
                    <a:pt x="559587" y="168135"/>
                  </a:lnTo>
                  <a:lnTo>
                    <a:pt x="559587" y="140093"/>
                  </a:lnTo>
                  <a:lnTo>
                    <a:pt x="651027" y="140093"/>
                  </a:lnTo>
                  <a:lnTo>
                    <a:pt x="651027" y="101993"/>
                  </a:lnTo>
                  <a:lnTo>
                    <a:pt x="468020" y="101993"/>
                  </a:lnTo>
                  <a:lnTo>
                    <a:pt x="468020" y="74053"/>
                  </a:lnTo>
                  <a:lnTo>
                    <a:pt x="651027" y="74053"/>
                  </a:lnTo>
                  <a:lnTo>
                    <a:pt x="651027" y="39763"/>
                  </a:lnTo>
                  <a:lnTo>
                    <a:pt x="468020" y="39763"/>
                  </a:lnTo>
                  <a:lnTo>
                    <a:pt x="468020" y="8013"/>
                  </a:lnTo>
                  <a:lnTo>
                    <a:pt x="421322" y="8013"/>
                  </a:lnTo>
                  <a:lnTo>
                    <a:pt x="421322" y="39763"/>
                  </a:lnTo>
                  <a:lnTo>
                    <a:pt x="421322" y="74053"/>
                  </a:lnTo>
                  <a:lnTo>
                    <a:pt x="421322" y="101993"/>
                  </a:lnTo>
                  <a:lnTo>
                    <a:pt x="421322" y="140093"/>
                  </a:lnTo>
                  <a:lnTo>
                    <a:pt x="511962" y="140093"/>
                  </a:lnTo>
                  <a:lnTo>
                    <a:pt x="511962" y="168135"/>
                  </a:lnTo>
                  <a:lnTo>
                    <a:pt x="381850" y="168135"/>
                  </a:lnTo>
                  <a:lnTo>
                    <a:pt x="381850" y="206146"/>
                  </a:lnTo>
                  <a:lnTo>
                    <a:pt x="690753" y="206146"/>
                  </a:lnTo>
                  <a:lnTo>
                    <a:pt x="690753" y="168135"/>
                  </a:lnTo>
                  <a:close/>
                </a:path>
                <a:path w="6367145" h="1277620">
                  <a:moveTo>
                    <a:pt x="914273" y="154444"/>
                  </a:moveTo>
                  <a:lnTo>
                    <a:pt x="879348" y="138595"/>
                  </a:lnTo>
                  <a:lnTo>
                    <a:pt x="840867" y="89801"/>
                  </a:lnTo>
                  <a:lnTo>
                    <a:pt x="836129" y="60782"/>
                  </a:lnTo>
                  <a:lnTo>
                    <a:pt x="903744" y="60782"/>
                  </a:lnTo>
                  <a:lnTo>
                    <a:pt x="903744" y="22885"/>
                  </a:lnTo>
                  <a:lnTo>
                    <a:pt x="719035" y="22885"/>
                  </a:lnTo>
                  <a:lnTo>
                    <a:pt x="719035" y="60782"/>
                  </a:lnTo>
                  <a:lnTo>
                    <a:pt x="788238" y="60782"/>
                  </a:lnTo>
                  <a:lnTo>
                    <a:pt x="783069" y="92773"/>
                  </a:lnTo>
                  <a:lnTo>
                    <a:pt x="768007" y="122542"/>
                  </a:lnTo>
                  <a:lnTo>
                    <a:pt x="742543" y="147586"/>
                  </a:lnTo>
                  <a:lnTo>
                    <a:pt x="706145" y="165366"/>
                  </a:lnTo>
                  <a:lnTo>
                    <a:pt x="730224" y="202857"/>
                  </a:lnTo>
                  <a:lnTo>
                    <a:pt x="758177" y="190411"/>
                  </a:lnTo>
                  <a:lnTo>
                    <a:pt x="781304" y="173443"/>
                  </a:lnTo>
                  <a:lnTo>
                    <a:pt x="799630" y="152590"/>
                  </a:lnTo>
                  <a:lnTo>
                    <a:pt x="813231" y="128536"/>
                  </a:lnTo>
                  <a:lnTo>
                    <a:pt x="826541" y="148996"/>
                  </a:lnTo>
                  <a:lnTo>
                    <a:pt x="844016" y="166649"/>
                  </a:lnTo>
                  <a:lnTo>
                    <a:pt x="865746" y="181000"/>
                  </a:lnTo>
                  <a:lnTo>
                    <a:pt x="891781" y="191554"/>
                  </a:lnTo>
                  <a:lnTo>
                    <a:pt x="914273" y="154444"/>
                  </a:lnTo>
                  <a:close/>
                </a:path>
                <a:path w="6367145" h="1277620">
                  <a:moveTo>
                    <a:pt x="935926" y="988860"/>
                  </a:moveTo>
                  <a:lnTo>
                    <a:pt x="888961" y="988860"/>
                  </a:lnTo>
                  <a:lnTo>
                    <a:pt x="888961" y="1016355"/>
                  </a:lnTo>
                  <a:lnTo>
                    <a:pt x="935926" y="1016355"/>
                  </a:lnTo>
                  <a:lnTo>
                    <a:pt x="935926" y="988860"/>
                  </a:lnTo>
                  <a:close/>
                </a:path>
                <a:path w="6367145" h="1277620">
                  <a:moveTo>
                    <a:pt x="935926" y="922820"/>
                  </a:moveTo>
                  <a:lnTo>
                    <a:pt x="888961" y="922820"/>
                  </a:lnTo>
                  <a:lnTo>
                    <a:pt x="888961" y="953731"/>
                  </a:lnTo>
                  <a:lnTo>
                    <a:pt x="935926" y="953731"/>
                  </a:lnTo>
                  <a:lnTo>
                    <a:pt x="935926" y="922820"/>
                  </a:lnTo>
                  <a:close/>
                </a:path>
                <a:path w="6367145" h="1277620">
                  <a:moveTo>
                    <a:pt x="938034" y="1143393"/>
                  </a:moveTo>
                  <a:lnTo>
                    <a:pt x="700963" y="1143393"/>
                  </a:lnTo>
                  <a:lnTo>
                    <a:pt x="700963" y="1181493"/>
                  </a:lnTo>
                  <a:lnTo>
                    <a:pt x="890536" y="1181493"/>
                  </a:lnTo>
                  <a:lnTo>
                    <a:pt x="890536" y="1253883"/>
                  </a:lnTo>
                  <a:lnTo>
                    <a:pt x="938034" y="1253883"/>
                  </a:lnTo>
                  <a:lnTo>
                    <a:pt x="938034" y="1181493"/>
                  </a:lnTo>
                  <a:lnTo>
                    <a:pt x="938034" y="1143393"/>
                  </a:lnTo>
                  <a:close/>
                </a:path>
                <a:path w="6367145" h="1277620">
                  <a:moveTo>
                    <a:pt x="975652" y="1082535"/>
                  </a:moveTo>
                  <a:lnTo>
                    <a:pt x="844486" y="1082535"/>
                  </a:lnTo>
                  <a:lnTo>
                    <a:pt x="844486" y="1054493"/>
                  </a:lnTo>
                  <a:lnTo>
                    <a:pt x="935926" y="1054493"/>
                  </a:lnTo>
                  <a:lnTo>
                    <a:pt x="935926" y="1016393"/>
                  </a:lnTo>
                  <a:lnTo>
                    <a:pt x="752919" y="1016393"/>
                  </a:lnTo>
                  <a:lnTo>
                    <a:pt x="752919" y="988453"/>
                  </a:lnTo>
                  <a:lnTo>
                    <a:pt x="935926" y="988453"/>
                  </a:lnTo>
                  <a:lnTo>
                    <a:pt x="935926" y="954163"/>
                  </a:lnTo>
                  <a:lnTo>
                    <a:pt x="752919" y="954163"/>
                  </a:lnTo>
                  <a:lnTo>
                    <a:pt x="752919" y="922413"/>
                  </a:lnTo>
                  <a:lnTo>
                    <a:pt x="706221" y="922413"/>
                  </a:lnTo>
                  <a:lnTo>
                    <a:pt x="706221" y="954163"/>
                  </a:lnTo>
                  <a:lnTo>
                    <a:pt x="706221" y="988453"/>
                  </a:lnTo>
                  <a:lnTo>
                    <a:pt x="706221" y="1016393"/>
                  </a:lnTo>
                  <a:lnTo>
                    <a:pt x="706221" y="1054493"/>
                  </a:lnTo>
                  <a:lnTo>
                    <a:pt x="796861" y="1054493"/>
                  </a:lnTo>
                  <a:lnTo>
                    <a:pt x="796861" y="1082535"/>
                  </a:lnTo>
                  <a:lnTo>
                    <a:pt x="666750" y="1082535"/>
                  </a:lnTo>
                  <a:lnTo>
                    <a:pt x="666750" y="1120546"/>
                  </a:lnTo>
                  <a:lnTo>
                    <a:pt x="975652" y="1120546"/>
                  </a:lnTo>
                  <a:lnTo>
                    <a:pt x="975652" y="1082535"/>
                  </a:lnTo>
                  <a:close/>
                </a:path>
                <a:path w="6367145" h="1277620">
                  <a:moveTo>
                    <a:pt x="983081" y="272986"/>
                  </a:moveTo>
                  <a:lnTo>
                    <a:pt x="975156" y="245338"/>
                  </a:lnTo>
                  <a:lnTo>
                    <a:pt x="974445" y="244703"/>
                  </a:lnTo>
                  <a:lnTo>
                    <a:pt x="952411" y="224815"/>
                  </a:lnTo>
                  <a:lnTo>
                    <a:pt x="936244" y="219100"/>
                  </a:lnTo>
                  <a:lnTo>
                    <a:pt x="936244" y="272986"/>
                  </a:lnTo>
                  <a:lnTo>
                    <a:pt x="931900" y="285661"/>
                  </a:lnTo>
                  <a:lnTo>
                    <a:pt x="919022" y="294690"/>
                  </a:lnTo>
                  <a:lnTo>
                    <a:pt x="897890" y="300075"/>
                  </a:lnTo>
                  <a:lnTo>
                    <a:pt x="868756" y="301790"/>
                  </a:lnTo>
                  <a:lnTo>
                    <a:pt x="839343" y="300075"/>
                  </a:lnTo>
                  <a:lnTo>
                    <a:pt x="817867" y="294690"/>
                  </a:lnTo>
                  <a:lnTo>
                    <a:pt x="804748" y="285661"/>
                  </a:lnTo>
                  <a:lnTo>
                    <a:pt x="800341" y="272986"/>
                  </a:lnTo>
                  <a:lnTo>
                    <a:pt x="804748" y="260502"/>
                  </a:lnTo>
                  <a:lnTo>
                    <a:pt x="817867" y="251637"/>
                  </a:lnTo>
                  <a:lnTo>
                    <a:pt x="839343" y="246380"/>
                  </a:lnTo>
                  <a:lnTo>
                    <a:pt x="868756" y="244703"/>
                  </a:lnTo>
                  <a:lnTo>
                    <a:pt x="897890" y="246380"/>
                  </a:lnTo>
                  <a:lnTo>
                    <a:pt x="919022" y="251637"/>
                  </a:lnTo>
                  <a:lnTo>
                    <a:pt x="931900" y="260502"/>
                  </a:lnTo>
                  <a:lnTo>
                    <a:pt x="936244" y="272986"/>
                  </a:lnTo>
                  <a:lnTo>
                    <a:pt x="936244" y="219100"/>
                  </a:lnTo>
                  <a:lnTo>
                    <a:pt x="916419" y="212064"/>
                  </a:lnTo>
                  <a:lnTo>
                    <a:pt x="868756" y="207733"/>
                  </a:lnTo>
                  <a:lnTo>
                    <a:pt x="820432" y="212064"/>
                  </a:lnTo>
                  <a:lnTo>
                    <a:pt x="783920" y="224815"/>
                  </a:lnTo>
                  <a:lnTo>
                    <a:pt x="760844" y="245338"/>
                  </a:lnTo>
                  <a:lnTo>
                    <a:pt x="752843" y="272986"/>
                  </a:lnTo>
                  <a:lnTo>
                    <a:pt x="760844" y="300710"/>
                  </a:lnTo>
                  <a:lnTo>
                    <a:pt x="783920" y="321411"/>
                  </a:lnTo>
                  <a:lnTo>
                    <a:pt x="820432" y="334352"/>
                  </a:lnTo>
                  <a:lnTo>
                    <a:pt x="868756" y="338759"/>
                  </a:lnTo>
                  <a:lnTo>
                    <a:pt x="916419" y="334352"/>
                  </a:lnTo>
                  <a:lnTo>
                    <a:pt x="952411" y="321411"/>
                  </a:lnTo>
                  <a:lnTo>
                    <a:pt x="973963" y="301790"/>
                  </a:lnTo>
                  <a:lnTo>
                    <a:pt x="975156" y="300710"/>
                  </a:lnTo>
                  <a:lnTo>
                    <a:pt x="983081" y="272986"/>
                  </a:lnTo>
                  <a:close/>
                </a:path>
                <a:path w="6367145" h="1277620">
                  <a:moveTo>
                    <a:pt x="1025448" y="78803"/>
                  </a:moveTo>
                  <a:lnTo>
                    <a:pt x="979919" y="78803"/>
                  </a:lnTo>
                  <a:lnTo>
                    <a:pt x="979919" y="0"/>
                  </a:lnTo>
                  <a:lnTo>
                    <a:pt x="932294" y="0"/>
                  </a:lnTo>
                  <a:lnTo>
                    <a:pt x="932294" y="201155"/>
                  </a:lnTo>
                  <a:lnTo>
                    <a:pt x="979919" y="201155"/>
                  </a:lnTo>
                  <a:lnTo>
                    <a:pt x="979919" y="117475"/>
                  </a:lnTo>
                  <a:lnTo>
                    <a:pt x="1025448" y="117475"/>
                  </a:lnTo>
                  <a:lnTo>
                    <a:pt x="1025448" y="78803"/>
                  </a:lnTo>
                  <a:close/>
                </a:path>
                <a:path w="6367145" h="1277620">
                  <a:moveTo>
                    <a:pt x="1230947" y="33934"/>
                  </a:moveTo>
                  <a:lnTo>
                    <a:pt x="1055433" y="33934"/>
                  </a:lnTo>
                  <a:lnTo>
                    <a:pt x="1055433" y="71831"/>
                  </a:lnTo>
                  <a:lnTo>
                    <a:pt x="1183716" y="71831"/>
                  </a:lnTo>
                  <a:lnTo>
                    <a:pt x="1183386" y="95605"/>
                  </a:lnTo>
                  <a:lnTo>
                    <a:pt x="1182230" y="122377"/>
                  </a:lnTo>
                  <a:lnTo>
                    <a:pt x="1179639" y="152755"/>
                  </a:lnTo>
                  <a:lnTo>
                    <a:pt x="1175029" y="187337"/>
                  </a:lnTo>
                  <a:lnTo>
                    <a:pt x="1221727" y="191020"/>
                  </a:lnTo>
                  <a:lnTo>
                    <a:pt x="1226985" y="151460"/>
                  </a:lnTo>
                  <a:lnTo>
                    <a:pt x="1229690" y="116916"/>
                  </a:lnTo>
                  <a:lnTo>
                    <a:pt x="1230718" y="86969"/>
                  </a:lnTo>
                  <a:lnTo>
                    <a:pt x="1230845" y="71831"/>
                  </a:lnTo>
                  <a:lnTo>
                    <a:pt x="1230947" y="33934"/>
                  </a:lnTo>
                  <a:close/>
                </a:path>
                <a:path w="6367145" h="1277620">
                  <a:moveTo>
                    <a:pt x="1233347" y="1090155"/>
                  </a:moveTo>
                  <a:lnTo>
                    <a:pt x="1230807" y="1058976"/>
                  </a:lnTo>
                  <a:lnTo>
                    <a:pt x="1230185" y="1051356"/>
                  </a:lnTo>
                  <a:lnTo>
                    <a:pt x="1211491" y="1054557"/>
                  </a:lnTo>
                  <a:lnTo>
                    <a:pt x="1193139" y="1056792"/>
                  </a:lnTo>
                  <a:lnTo>
                    <a:pt x="1174559" y="1058214"/>
                  </a:lnTo>
                  <a:lnTo>
                    <a:pt x="1155192" y="1058976"/>
                  </a:lnTo>
                  <a:lnTo>
                    <a:pt x="1155192" y="980833"/>
                  </a:lnTo>
                  <a:lnTo>
                    <a:pt x="1227950" y="980833"/>
                  </a:lnTo>
                  <a:lnTo>
                    <a:pt x="1227950" y="942949"/>
                  </a:lnTo>
                  <a:lnTo>
                    <a:pt x="1107706" y="942949"/>
                  </a:lnTo>
                  <a:lnTo>
                    <a:pt x="1107706" y="1097788"/>
                  </a:lnTo>
                  <a:lnTo>
                    <a:pt x="1129538" y="1097788"/>
                  </a:lnTo>
                  <a:lnTo>
                    <a:pt x="1157935" y="1097673"/>
                  </a:lnTo>
                  <a:lnTo>
                    <a:pt x="1183716" y="1096733"/>
                  </a:lnTo>
                  <a:lnTo>
                    <a:pt x="1208354" y="1094422"/>
                  </a:lnTo>
                  <a:lnTo>
                    <a:pt x="1233347" y="1090155"/>
                  </a:lnTo>
                  <a:close/>
                </a:path>
                <a:path w="6367145" h="1277620">
                  <a:moveTo>
                    <a:pt x="1247648" y="256933"/>
                  </a:moveTo>
                  <a:lnTo>
                    <a:pt x="1245501" y="229565"/>
                  </a:lnTo>
                  <a:lnTo>
                    <a:pt x="1244892" y="221805"/>
                  </a:lnTo>
                  <a:lnTo>
                    <a:pt x="1221054" y="224485"/>
                  </a:lnTo>
                  <a:lnTo>
                    <a:pt x="1196543" y="226631"/>
                  </a:lnTo>
                  <a:lnTo>
                    <a:pt x="1171625" y="228295"/>
                  </a:lnTo>
                  <a:lnTo>
                    <a:pt x="1146606" y="229565"/>
                  </a:lnTo>
                  <a:lnTo>
                    <a:pt x="1146606" y="131025"/>
                  </a:lnTo>
                  <a:lnTo>
                    <a:pt x="1099908" y="131025"/>
                  </a:lnTo>
                  <a:lnTo>
                    <a:pt x="1099908" y="231013"/>
                  </a:lnTo>
                  <a:lnTo>
                    <a:pt x="1037678" y="231800"/>
                  </a:lnTo>
                  <a:lnTo>
                    <a:pt x="1042149" y="269697"/>
                  </a:lnTo>
                  <a:lnTo>
                    <a:pt x="1089520" y="269481"/>
                  </a:lnTo>
                  <a:lnTo>
                    <a:pt x="1141107" y="267855"/>
                  </a:lnTo>
                  <a:lnTo>
                    <a:pt x="1194574" y="263956"/>
                  </a:lnTo>
                  <a:lnTo>
                    <a:pt x="1247648" y="256933"/>
                  </a:lnTo>
                  <a:close/>
                </a:path>
                <a:path w="6367145" h="1277620">
                  <a:moveTo>
                    <a:pt x="1354874" y="136156"/>
                  </a:moveTo>
                  <a:lnTo>
                    <a:pt x="1308696" y="136156"/>
                  </a:lnTo>
                  <a:lnTo>
                    <a:pt x="1308696" y="0"/>
                  </a:lnTo>
                  <a:lnTo>
                    <a:pt x="1260805" y="0"/>
                  </a:lnTo>
                  <a:lnTo>
                    <a:pt x="1260805" y="338899"/>
                  </a:lnTo>
                  <a:lnTo>
                    <a:pt x="1308696" y="338899"/>
                  </a:lnTo>
                  <a:lnTo>
                    <a:pt x="1308696" y="175895"/>
                  </a:lnTo>
                  <a:lnTo>
                    <a:pt x="1354874" y="175895"/>
                  </a:lnTo>
                  <a:lnTo>
                    <a:pt x="1354874" y="136156"/>
                  </a:lnTo>
                  <a:close/>
                </a:path>
                <a:path w="6367145" h="1277620">
                  <a:moveTo>
                    <a:pt x="1371739" y="1060030"/>
                  </a:moveTo>
                  <a:lnTo>
                    <a:pt x="1296619" y="1060030"/>
                  </a:lnTo>
                  <a:lnTo>
                    <a:pt x="1296619" y="980706"/>
                  </a:lnTo>
                  <a:lnTo>
                    <a:pt x="1369110" y="980706"/>
                  </a:lnTo>
                  <a:lnTo>
                    <a:pt x="1369110" y="942949"/>
                  </a:lnTo>
                  <a:lnTo>
                    <a:pt x="1249133" y="942949"/>
                  </a:lnTo>
                  <a:lnTo>
                    <a:pt x="1249133" y="1097788"/>
                  </a:lnTo>
                  <a:lnTo>
                    <a:pt x="1371739" y="1097788"/>
                  </a:lnTo>
                  <a:lnTo>
                    <a:pt x="1371739" y="1060030"/>
                  </a:lnTo>
                  <a:close/>
                </a:path>
                <a:path w="6367145" h="1277620">
                  <a:moveTo>
                    <a:pt x="1393710" y="1175550"/>
                  </a:moveTo>
                  <a:lnTo>
                    <a:pt x="1260970" y="1175550"/>
                  </a:lnTo>
                  <a:lnTo>
                    <a:pt x="1260970" y="1112393"/>
                  </a:lnTo>
                  <a:lnTo>
                    <a:pt x="1214005" y="1112393"/>
                  </a:lnTo>
                  <a:lnTo>
                    <a:pt x="1214005" y="1175550"/>
                  </a:lnTo>
                  <a:lnTo>
                    <a:pt x="1084021" y="1175550"/>
                  </a:lnTo>
                  <a:lnTo>
                    <a:pt x="1084021" y="1213561"/>
                  </a:lnTo>
                  <a:lnTo>
                    <a:pt x="1393710" y="1213561"/>
                  </a:lnTo>
                  <a:lnTo>
                    <a:pt x="1393710" y="1175550"/>
                  </a:lnTo>
                  <a:close/>
                </a:path>
                <a:path w="6367145" h="1277620">
                  <a:moveTo>
                    <a:pt x="1679625" y="255752"/>
                  </a:moveTo>
                  <a:lnTo>
                    <a:pt x="1676895" y="229438"/>
                  </a:lnTo>
                  <a:lnTo>
                    <a:pt x="1676069" y="221538"/>
                  </a:lnTo>
                  <a:lnTo>
                    <a:pt x="1655305" y="224167"/>
                  </a:lnTo>
                  <a:lnTo>
                    <a:pt x="1634134" y="226326"/>
                  </a:lnTo>
                  <a:lnTo>
                    <a:pt x="1612722" y="228079"/>
                  </a:lnTo>
                  <a:lnTo>
                    <a:pt x="1591221" y="229438"/>
                  </a:lnTo>
                  <a:lnTo>
                    <a:pt x="1591221" y="183781"/>
                  </a:lnTo>
                  <a:lnTo>
                    <a:pt x="1619719" y="173456"/>
                  </a:lnTo>
                  <a:lnTo>
                    <a:pt x="1641906" y="155867"/>
                  </a:lnTo>
                  <a:lnTo>
                    <a:pt x="1648117" y="145630"/>
                  </a:lnTo>
                  <a:lnTo>
                    <a:pt x="1656334" y="132092"/>
                  </a:lnTo>
                  <a:lnTo>
                    <a:pt x="1661604" y="103276"/>
                  </a:lnTo>
                  <a:lnTo>
                    <a:pt x="1654378" y="69837"/>
                  </a:lnTo>
                  <a:lnTo>
                    <a:pt x="1647774" y="61036"/>
                  </a:lnTo>
                  <a:lnTo>
                    <a:pt x="1634693" y="43611"/>
                  </a:lnTo>
                  <a:lnTo>
                    <a:pt x="1615287" y="32423"/>
                  </a:lnTo>
                  <a:lnTo>
                    <a:pt x="1615287" y="103276"/>
                  </a:lnTo>
                  <a:lnTo>
                    <a:pt x="1611604" y="121005"/>
                  </a:lnTo>
                  <a:lnTo>
                    <a:pt x="1601571" y="134366"/>
                  </a:lnTo>
                  <a:lnTo>
                    <a:pt x="1586471" y="142773"/>
                  </a:lnTo>
                  <a:lnTo>
                    <a:pt x="1567535" y="145630"/>
                  </a:lnTo>
                  <a:lnTo>
                    <a:pt x="1548955" y="142773"/>
                  </a:lnTo>
                  <a:lnTo>
                    <a:pt x="1534109" y="134366"/>
                  </a:lnTo>
                  <a:lnTo>
                    <a:pt x="1524266" y="121005"/>
                  </a:lnTo>
                  <a:lnTo>
                    <a:pt x="1520698" y="103276"/>
                  </a:lnTo>
                  <a:lnTo>
                    <a:pt x="1524266" y="85293"/>
                  </a:lnTo>
                  <a:lnTo>
                    <a:pt x="1534109" y="72047"/>
                  </a:lnTo>
                  <a:lnTo>
                    <a:pt x="1548955" y="63842"/>
                  </a:lnTo>
                  <a:lnTo>
                    <a:pt x="1567535" y="61036"/>
                  </a:lnTo>
                  <a:lnTo>
                    <a:pt x="1586407" y="63842"/>
                  </a:lnTo>
                  <a:lnTo>
                    <a:pt x="1601533" y="72047"/>
                  </a:lnTo>
                  <a:lnTo>
                    <a:pt x="1611591" y="85293"/>
                  </a:lnTo>
                  <a:lnTo>
                    <a:pt x="1615287" y="103276"/>
                  </a:lnTo>
                  <a:lnTo>
                    <a:pt x="1615287" y="32423"/>
                  </a:lnTo>
                  <a:lnTo>
                    <a:pt x="1604949" y="26454"/>
                  </a:lnTo>
                  <a:lnTo>
                    <a:pt x="1567535" y="20256"/>
                  </a:lnTo>
                  <a:lnTo>
                    <a:pt x="1530362" y="26454"/>
                  </a:lnTo>
                  <a:lnTo>
                    <a:pt x="1500543" y="43611"/>
                  </a:lnTo>
                  <a:lnTo>
                    <a:pt x="1480731" y="69837"/>
                  </a:lnTo>
                  <a:lnTo>
                    <a:pt x="1473606" y="103276"/>
                  </a:lnTo>
                  <a:lnTo>
                    <a:pt x="1478737" y="132080"/>
                  </a:lnTo>
                  <a:lnTo>
                    <a:pt x="1493240" y="155816"/>
                  </a:lnTo>
                  <a:lnTo>
                    <a:pt x="1515491" y="173405"/>
                  </a:lnTo>
                  <a:lnTo>
                    <a:pt x="1543850" y="183781"/>
                  </a:lnTo>
                  <a:lnTo>
                    <a:pt x="1543850" y="231406"/>
                  </a:lnTo>
                  <a:lnTo>
                    <a:pt x="1499616" y="232283"/>
                  </a:lnTo>
                  <a:lnTo>
                    <a:pt x="1459522" y="232460"/>
                  </a:lnTo>
                  <a:lnTo>
                    <a:pt x="1464919" y="270751"/>
                  </a:lnTo>
                  <a:lnTo>
                    <a:pt x="1512951" y="270421"/>
                  </a:lnTo>
                  <a:lnTo>
                    <a:pt x="1566405" y="268630"/>
                  </a:lnTo>
                  <a:lnTo>
                    <a:pt x="1622780" y="264147"/>
                  </a:lnTo>
                  <a:lnTo>
                    <a:pt x="1679625" y="255752"/>
                  </a:lnTo>
                  <a:close/>
                </a:path>
                <a:path w="6367145" h="1277620">
                  <a:moveTo>
                    <a:pt x="1688414" y="1007503"/>
                  </a:moveTo>
                  <a:lnTo>
                    <a:pt x="1499095" y="1007503"/>
                  </a:lnTo>
                  <a:lnTo>
                    <a:pt x="1499095" y="926223"/>
                  </a:lnTo>
                  <a:lnTo>
                    <a:pt x="1451864" y="926223"/>
                  </a:lnTo>
                  <a:lnTo>
                    <a:pt x="1451864" y="1007503"/>
                  </a:lnTo>
                  <a:lnTo>
                    <a:pt x="1451864" y="1044333"/>
                  </a:lnTo>
                  <a:lnTo>
                    <a:pt x="1688414" y="1044333"/>
                  </a:lnTo>
                  <a:lnTo>
                    <a:pt x="1688414" y="1007503"/>
                  </a:lnTo>
                  <a:close/>
                </a:path>
                <a:path w="6367145" h="1277620">
                  <a:moveTo>
                    <a:pt x="1690522" y="1208163"/>
                  </a:moveTo>
                  <a:lnTo>
                    <a:pt x="1496199" y="1208163"/>
                  </a:lnTo>
                  <a:lnTo>
                    <a:pt x="1496199" y="1145933"/>
                  </a:lnTo>
                  <a:lnTo>
                    <a:pt x="1448714" y="1145933"/>
                  </a:lnTo>
                  <a:lnTo>
                    <a:pt x="1448714" y="1208163"/>
                  </a:lnTo>
                  <a:lnTo>
                    <a:pt x="1448714" y="1246263"/>
                  </a:lnTo>
                  <a:lnTo>
                    <a:pt x="1690522" y="1246263"/>
                  </a:lnTo>
                  <a:lnTo>
                    <a:pt x="1690522" y="1208163"/>
                  </a:lnTo>
                  <a:close/>
                </a:path>
                <a:path w="6367145" h="1277620">
                  <a:moveTo>
                    <a:pt x="1722755" y="1080427"/>
                  </a:moveTo>
                  <a:lnTo>
                    <a:pt x="1413052" y="1080427"/>
                  </a:lnTo>
                  <a:lnTo>
                    <a:pt x="1413052" y="1117663"/>
                  </a:lnTo>
                  <a:lnTo>
                    <a:pt x="1722755" y="1117663"/>
                  </a:lnTo>
                  <a:lnTo>
                    <a:pt x="1722755" y="1080427"/>
                  </a:lnTo>
                  <a:close/>
                </a:path>
                <a:path w="6367145" h="1277620">
                  <a:moveTo>
                    <a:pt x="1742516" y="0"/>
                  </a:moveTo>
                  <a:lnTo>
                    <a:pt x="1695284" y="0"/>
                  </a:lnTo>
                  <a:lnTo>
                    <a:pt x="1695284" y="339686"/>
                  </a:lnTo>
                  <a:lnTo>
                    <a:pt x="1742516" y="339686"/>
                  </a:lnTo>
                  <a:lnTo>
                    <a:pt x="1742516" y="0"/>
                  </a:lnTo>
                  <a:close/>
                </a:path>
                <a:path w="6367145" h="1277620">
                  <a:moveTo>
                    <a:pt x="2062734" y="63144"/>
                  </a:moveTo>
                  <a:lnTo>
                    <a:pt x="2015896" y="63144"/>
                  </a:lnTo>
                  <a:lnTo>
                    <a:pt x="2015896" y="153784"/>
                  </a:lnTo>
                  <a:lnTo>
                    <a:pt x="2062734" y="153784"/>
                  </a:lnTo>
                  <a:lnTo>
                    <a:pt x="2062734" y="63144"/>
                  </a:lnTo>
                  <a:close/>
                </a:path>
                <a:path w="6367145" h="1277620">
                  <a:moveTo>
                    <a:pt x="2062734" y="24523"/>
                  </a:moveTo>
                  <a:lnTo>
                    <a:pt x="1820265" y="24523"/>
                  </a:lnTo>
                  <a:lnTo>
                    <a:pt x="1820265" y="62623"/>
                  </a:lnTo>
                  <a:lnTo>
                    <a:pt x="1820265" y="154063"/>
                  </a:lnTo>
                  <a:lnTo>
                    <a:pt x="1820265" y="190893"/>
                  </a:lnTo>
                  <a:lnTo>
                    <a:pt x="2062734" y="190893"/>
                  </a:lnTo>
                  <a:lnTo>
                    <a:pt x="2062734" y="154063"/>
                  </a:lnTo>
                  <a:lnTo>
                    <a:pt x="1867103" y="154063"/>
                  </a:lnTo>
                  <a:lnTo>
                    <a:pt x="1867103" y="62623"/>
                  </a:lnTo>
                  <a:lnTo>
                    <a:pt x="2062734" y="62623"/>
                  </a:lnTo>
                  <a:lnTo>
                    <a:pt x="2062734" y="24523"/>
                  </a:lnTo>
                  <a:close/>
                </a:path>
                <a:path w="6367145" h="1277620">
                  <a:moveTo>
                    <a:pt x="2097201" y="260489"/>
                  </a:moveTo>
                  <a:lnTo>
                    <a:pt x="1965109" y="260489"/>
                  </a:lnTo>
                  <a:lnTo>
                    <a:pt x="1965109" y="191020"/>
                  </a:lnTo>
                  <a:lnTo>
                    <a:pt x="1918144" y="191020"/>
                  </a:lnTo>
                  <a:lnTo>
                    <a:pt x="1918144" y="260489"/>
                  </a:lnTo>
                  <a:lnTo>
                    <a:pt x="1787512" y="260489"/>
                  </a:lnTo>
                  <a:lnTo>
                    <a:pt x="1787512" y="299161"/>
                  </a:lnTo>
                  <a:lnTo>
                    <a:pt x="2097201" y="299161"/>
                  </a:lnTo>
                  <a:lnTo>
                    <a:pt x="2097201" y="260489"/>
                  </a:lnTo>
                  <a:close/>
                </a:path>
                <a:path w="6367145" h="1277620">
                  <a:moveTo>
                    <a:pt x="2102548" y="1197381"/>
                  </a:moveTo>
                  <a:lnTo>
                    <a:pt x="2095601" y="1176858"/>
                  </a:lnTo>
                  <a:lnTo>
                    <a:pt x="2094509" y="1173632"/>
                  </a:lnTo>
                  <a:lnTo>
                    <a:pt x="2071471" y="1156144"/>
                  </a:lnTo>
                  <a:lnTo>
                    <a:pt x="2054923" y="1151331"/>
                  </a:lnTo>
                  <a:lnTo>
                    <a:pt x="2054923" y="1197381"/>
                  </a:lnTo>
                  <a:lnTo>
                    <a:pt x="2050580" y="1206728"/>
                  </a:lnTo>
                  <a:lnTo>
                    <a:pt x="2037588" y="1213192"/>
                  </a:lnTo>
                  <a:lnTo>
                    <a:pt x="2015667" y="1216901"/>
                  </a:lnTo>
                  <a:lnTo>
                    <a:pt x="1984540" y="1218044"/>
                  </a:lnTo>
                  <a:lnTo>
                    <a:pt x="1952942" y="1216901"/>
                  </a:lnTo>
                  <a:lnTo>
                    <a:pt x="1930768" y="1213192"/>
                  </a:lnTo>
                  <a:lnTo>
                    <a:pt x="1917712" y="1206728"/>
                  </a:lnTo>
                  <a:lnTo>
                    <a:pt x="1913496" y="1197381"/>
                  </a:lnTo>
                  <a:lnTo>
                    <a:pt x="1917712" y="1188186"/>
                  </a:lnTo>
                  <a:lnTo>
                    <a:pt x="1930768" y="1181798"/>
                  </a:lnTo>
                  <a:lnTo>
                    <a:pt x="1952942" y="1178064"/>
                  </a:lnTo>
                  <a:lnTo>
                    <a:pt x="1984540" y="1176858"/>
                  </a:lnTo>
                  <a:lnTo>
                    <a:pt x="2015667" y="1178064"/>
                  </a:lnTo>
                  <a:lnTo>
                    <a:pt x="2037588" y="1181798"/>
                  </a:lnTo>
                  <a:lnTo>
                    <a:pt x="2050580" y="1188186"/>
                  </a:lnTo>
                  <a:lnTo>
                    <a:pt x="2054923" y="1197381"/>
                  </a:lnTo>
                  <a:lnTo>
                    <a:pt x="2054923" y="1151331"/>
                  </a:lnTo>
                  <a:lnTo>
                    <a:pt x="2034463" y="1145362"/>
                  </a:lnTo>
                  <a:lnTo>
                    <a:pt x="1984540" y="1141730"/>
                  </a:lnTo>
                  <a:lnTo>
                    <a:pt x="1934108" y="1145362"/>
                  </a:lnTo>
                  <a:lnTo>
                    <a:pt x="1896897" y="1156144"/>
                  </a:lnTo>
                  <a:lnTo>
                    <a:pt x="1873885" y="1173632"/>
                  </a:lnTo>
                  <a:lnTo>
                    <a:pt x="1865998" y="1197381"/>
                  </a:lnTo>
                  <a:lnTo>
                    <a:pt x="1873885" y="1221549"/>
                  </a:lnTo>
                  <a:lnTo>
                    <a:pt x="1896897" y="1239037"/>
                  </a:lnTo>
                  <a:lnTo>
                    <a:pt x="1934108" y="1249641"/>
                  </a:lnTo>
                  <a:lnTo>
                    <a:pt x="1984540" y="1253159"/>
                  </a:lnTo>
                  <a:lnTo>
                    <a:pt x="2034463" y="1249641"/>
                  </a:lnTo>
                  <a:lnTo>
                    <a:pt x="2071471" y="1239037"/>
                  </a:lnTo>
                  <a:lnTo>
                    <a:pt x="2094509" y="1221549"/>
                  </a:lnTo>
                  <a:lnTo>
                    <a:pt x="2095677" y="1218044"/>
                  </a:lnTo>
                  <a:lnTo>
                    <a:pt x="2102548" y="1197381"/>
                  </a:lnTo>
                  <a:close/>
                </a:path>
                <a:path w="6367145" h="1277620">
                  <a:moveTo>
                    <a:pt x="2139645" y="1089113"/>
                  </a:moveTo>
                  <a:lnTo>
                    <a:pt x="2008352" y="1089113"/>
                  </a:lnTo>
                  <a:lnTo>
                    <a:pt x="2008352" y="1068184"/>
                  </a:lnTo>
                  <a:lnTo>
                    <a:pt x="2106358" y="1068184"/>
                  </a:lnTo>
                  <a:lnTo>
                    <a:pt x="2106358" y="1032014"/>
                  </a:lnTo>
                  <a:lnTo>
                    <a:pt x="1916125" y="1032014"/>
                  </a:lnTo>
                  <a:lnTo>
                    <a:pt x="1916125" y="1012672"/>
                  </a:lnTo>
                  <a:lnTo>
                    <a:pt x="2095576" y="1012672"/>
                  </a:lnTo>
                  <a:lnTo>
                    <a:pt x="2095576" y="978204"/>
                  </a:lnTo>
                  <a:lnTo>
                    <a:pt x="1916125" y="978204"/>
                  </a:lnTo>
                  <a:lnTo>
                    <a:pt x="1916125" y="959383"/>
                  </a:lnTo>
                  <a:lnTo>
                    <a:pt x="2103462" y="959383"/>
                  </a:lnTo>
                  <a:lnTo>
                    <a:pt x="2103462" y="922680"/>
                  </a:lnTo>
                  <a:lnTo>
                    <a:pt x="1868766" y="922680"/>
                  </a:lnTo>
                  <a:lnTo>
                    <a:pt x="1868766" y="1068184"/>
                  </a:lnTo>
                  <a:lnTo>
                    <a:pt x="1960727" y="1068184"/>
                  </a:lnTo>
                  <a:lnTo>
                    <a:pt x="1960727" y="1089113"/>
                  </a:lnTo>
                  <a:lnTo>
                    <a:pt x="1829955" y="1089113"/>
                  </a:lnTo>
                  <a:lnTo>
                    <a:pt x="1829955" y="1126337"/>
                  </a:lnTo>
                  <a:lnTo>
                    <a:pt x="2139645" y="1126337"/>
                  </a:lnTo>
                  <a:lnTo>
                    <a:pt x="2139645" y="1089113"/>
                  </a:lnTo>
                  <a:close/>
                </a:path>
                <a:path w="6367145" h="1277620">
                  <a:moveTo>
                    <a:pt x="2346985" y="1001877"/>
                  </a:moveTo>
                  <a:lnTo>
                    <a:pt x="2339962" y="970762"/>
                  </a:lnTo>
                  <a:lnTo>
                    <a:pt x="2334183" y="963333"/>
                  </a:lnTo>
                  <a:lnTo>
                    <a:pt x="2320912" y="946277"/>
                  </a:lnTo>
                  <a:lnTo>
                    <a:pt x="2300948" y="935139"/>
                  </a:lnTo>
                  <a:lnTo>
                    <a:pt x="2300948" y="1001877"/>
                  </a:lnTo>
                  <a:lnTo>
                    <a:pt x="2297582" y="1018273"/>
                  </a:lnTo>
                  <a:lnTo>
                    <a:pt x="2288260" y="1030465"/>
                  </a:lnTo>
                  <a:lnTo>
                    <a:pt x="2274138" y="1038072"/>
                  </a:lnTo>
                  <a:lnTo>
                    <a:pt x="2256345" y="1040688"/>
                  </a:lnTo>
                  <a:lnTo>
                    <a:pt x="2238286" y="1038072"/>
                  </a:lnTo>
                  <a:lnTo>
                    <a:pt x="2223973" y="1030465"/>
                  </a:lnTo>
                  <a:lnTo>
                    <a:pt x="2214600" y="1018273"/>
                  </a:lnTo>
                  <a:lnTo>
                    <a:pt x="2211349" y="1001877"/>
                  </a:lnTo>
                  <a:lnTo>
                    <a:pt x="2214626" y="985647"/>
                  </a:lnTo>
                  <a:lnTo>
                    <a:pt x="2224024" y="973531"/>
                  </a:lnTo>
                  <a:lnTo>
                    <a:pt x="2238337" y="965949"/>
                  </a:lnTo>
                  <a:lnTo>
                    <a:pt x="2256345" y="963333"/>
                  </a:lnTo>
                  <a:lnTo>
                    <a:pt x="2274138" y="965949"/>
                  </a:lnTo>
                  <a:lnTo>
                    <a:pt x="2288260" y="973531"/>
                  </a:lnTo>
                  <a:lnTo>
                    <a:pt x="2297582" y="985647"/>
                  </a:lnTo>
                  <a:lnTo>
                    <a:pt x="2300948" y="1001877"/>
                  </a:lnTo>
                  <a:lnTo>
                    <a:pt x="2300948" y="935139"/>
                  </a:lnTo>
                  <a:lnTo>
                    <a:pt x="2292223" y="930262"/>
                  </a:lnTo>
                  <a:lnTo>
                    <a:pt x="2256345" y="924521"/>
                  </a:lnTo>
                  <a:lnTo>
                    <a:pt x="2220061" y="930262"/>
                  </a:lnTo>
                  <a:lnTo>
                    <a:pt x="2191181" y="946277"/>
                  </a:lnTo>
                  <a:lnTo>
                    <a:pt x="2172131" y="970762"/>
                  </a:lnTo>
                  <a:lnTo>
                    <a:pt x="2165299" y="1001877"/>
                  </a:lnTo>
                  <a:lnTo>
                    <a:pt x="2172131" y="1032891"/>
                  </a:lnTo>
                  <a:lnTo>
                    <a:pt x="2191181" y="1057249"/>
                  </a:lnTo>
                  <a:lnTo>
                    <a:pt x="2220061" y="1073200"/>
                  </a:lnTo>
                  <a:lnTo>
                    <a:pt x="2256345" y="1078979"/>
                  </a:lnTo>
                  <a:lnTo>
                    <a:pt x="2292223" y="1073200"/>
                  </a:lnTo>
                  <a:lnTo>
                    <a:pt x="2320912" y="1057249"/>
                  </a:lnTo>
                  <a:lnTo>
                    <a:pt x="2333866" y="1040688"/>
                  </a:lnTo>
                  <a:lnTo>
                    <a:pt x="2339962" y="1032891"/>
                  </a:lnTo>
                  <a:lnTo>
                    <a:pt x="2346985" y="1001877"/>
                  </a:lnTo>
                  <a:close/>
                </a:path>
                <a:path w="6367145" h="1277620">
                  <a:moveTo>
                    <a:pt x="2443556" y="914400"/>
                  </a:moveTo>
                  <a:lnTo>
                    <a:pt x="2395931" y="914400"/>
                  </a:lnTo>
                  <a:lnTo>
                    <a:pt x="2395931" y="1084376"/>
                  </a:lnTo>
                  <a:lnTo>
                    <a:pt x="2443556" y="1084376"/>
                  </a:lnTo>
                  <a:lnTo>
                    <a:pt x="2443556" y="914400"/>
                  </a:lnTo>
                  <a:close/>
                </a:path>
                <a:path w="6367145" h="1277620">
                  <a:moveTo>
                    <a:pt x="2452763" y="1212113"/>
                  </a:moveTo>
                  <a:lnTo>
                    <a:pt x="2263444" y="1212113"/>
                  </a:lnTo>
                  <a:lnTo>
                    <a:pt x="2263444" y="1190282"/>
                  </a:lnTo>
                  <a:lnTo>
                    <a:pt x="2443556" y="1190282"/>
                  </a:lnTo>
                  <a:lnTo>
                    <a:pt x="2443556" y="1098321"/>
                  </a:lnTo>
                  <a:lnTo>
                    <a:pt x="2216353" y="1098321"/>
                  </a:lnTo>
                  <a:lnTo>
                    <a:pt x="2216353" y="1134897"/>
                  </a:lnTo>
                  <a:lnTo>
                    <a:pt x="2396198" y="1134897"/>
                  </a:lnTo>
                  <a:lnTo>
                    <a:pt x="2396198" y="1155547"/>
                  </a:lnTo>
                  <a:lnTo>
                    <a:pt x="2217140" y="1155547"/>
                  </a:lnTo>
                  <a:lnTo>
                    <a:pt x="2217140" y="1249476"/>
                  </a:lnTo>
                  <a:lnTo>
                    <a:pt x="2452763" y="1249476"/>
                  </a:lnTo>
                  <a:lnTo>
                    <a:pt x="2452763" y="1212113"/>
                  </a:lnTo>
                  <a:close/>
                </a:path>
                <a:path w="6367145" h="1277620">
                  <a:moveTo>
                    <a:pt x="2708249" y="1118971"/>
                  </a:moveTo>
                  <a:lnTo>
                    <a:pt x="2705404" y="1090561"/>
                  </a:lnTo>
                  <a:lnTo>
                    <a:pt x="2704833" y="1084897"/>
                  </a:lnTo>
                  <a:lnTo>
                    <a:pt x="2685732" y="1086726"/>
                  </a:lnTo>
                  <a:lnTo>
                    <a:pt x="2666200" y="1088275"/>
                  </a:lnTo>
                  <a:lnTo>
                    <a:pt x="2646349" y="1089545"/>
                  </a:lnTo>
                  <a:lnTo>
                    <a:pt x="2626296" y="1090561"/>
                  </a:lnTo>
                  <a:lnTo>
                    <a:pt x="2626296" y="1056347"/>
                  </a:lnTo>
                  <a:lnTo>
                    <a:pt x="2687078" y="1056347"/>
                  </a:lnTo>
                  <a:lnTo>
                    <a:pt x="2687078" y="1018590"/>
                  </a:lnTo>
                  <a:lnTo>
                    <a:pt x="2567355" y="1018590"/>
                  </a:lnTo>
                  <a:lnTo>
                    <a:pt x="2567355" y="973074"/>
                  </a:lnTo>
                  <a:lnTo>
                    <a:pt x="2684183" y="973074"/>
                  </a:lnTo>
                  <a:lnTo>
                    <a:pt x="2684183" y="935050"/>
                  </a:lnTo>
                  <a:lnTo>
                    <a:pt x="2519730" y="935050"/>
                  </a:lnTo>
                  <a:lnTo>
                    <a:pt x="2519730" y="1056347"/>
                  </a:lnTo>
                  <a:lnTo>
                    <a:pt x="2578925" y="1056347"/>
                  </a:lnTo>
                  <a:lnTo>
                    <a:pt x="2578925" y="1092136"/>
                  </a:lnTo>
                  <a:lnTo>
                    <a:pt x="2491041" y="1093190"/>
                  </a:lnTo>
                  <a:lnTo>
                    <a:pt x="2497226" y="1130681"/>
                  </a:lnTo>
                  <a:lnTo>
                    <a:pt x="2546591" y="1130261"/>
                  </a:lnTo>
                  <a:lnTo>
                    <a:pt x="2599385" y="1128572"/>
                  </a:lnTo>
                  <a:lnTo>
                    <a:pt x="2653855" y="1125016"/>
                  </a:lnTo>
                  <a:lnTo>
                    <a:pt x="2708249" y="1118971"/>
                  </a:lnTo>
                  <a:close/>
                </a:path>
                <a:path w="6367145" h="1277620">
                  <a:moveTo>
                    <a:pt x="2774035" y="914400"/>
                  </a:moveTo>
                  <a:lnTo>
                    <a:pt x="2725877" y="914400"/>
                  </a:lnTo>
                  <a:lnTo>
                    <a:pt x="2725877" y="1169365"/>
                  </a:lnTo>
                  <a:lnTo>
                    <a:pt x="2774035" y="1169365"/>
                  </a:lnTo>
                  <a:lnTo>
                    <a:pt x="2774035" y="914400"/>
                  </a:lnTo>
                  <a:close/>
                </a:path>
                <a:path w="6367145" h="1277620">
                  <a:moveTo>
                    <a:pt x="2783243" y="1209090"/>
                  </a:moveTo>
                  <a:lnTo>
                    <a:pt x="2591295" y="1209090"/>
                  </a:lnTo>
                  <a:lnTo>
                    <a:pt x="2591295" y="1150289"/>
                  </a:lnTo>
                  <a:lnTo>
                    <a:pt x="2543276" y="1150289"/>
                  </a:lnTo>
                  <a:lnTo>
                    <a:pt x="2543276" y="1247381"/>
                  </a:lnTo>
                  <a:lnTo>
                    <a:pt x="2783243" y="1247381"/>
                  </a:lnTo>
                  <a:lnTo>
                    <a:pt x="2783243" y="1209090"/>
                  </a:lnTo>
                  <a:close/>
                </a:path>
                <a:path w="6367145" h="1277620">
                  <a:moveTo>
                    <a:pt x="3079191" y="1146340"/>
                  </a:moveTo>
                  <a:lnTo>
                    <a:pt x="3048457" y="1122527"/>
                  </a:lnTo>
                  <a:lnTo>
                    <a:pt x="3016186" y="1055827"/>
                  </a:lnTo>
                  <a:lnTo>
                    <a:pt x="3012617" y="1017676"/>
                  </a:lnTo>
                  <a:lnTo>
                    <a:pt x="3012617" y="1009904"/>
                  </a:lnTo>
                  <a:lnTo>
                    <a:pt x="3065894" y="1009904"/>
                  </a:lnTo>
                  <a:lnTo>
                    <a:pt x="3065894" y="971892"/>
                  </a:lnTo>
                  <a:lnTo>
                    <a:pt x="3012224" y="971892"/>
                  </a:lnTo>
                  <a:lnTo>
                    <a:pt x="3012224" y="926236"/>
                  </a:lnTo>
                  <a:lnTo>
                    <a:pt x="2967888" y="926236"/>
                  </a:lnTo>
                  <a:lnTo>
                    <a:pt x="2967888" y="971892"/>
                  </a:lnTo>
                  <a:lnTo>
                    <a:pt x="2913291" y="971892"/>
                  </a:lnTo>
                  <a:lnTo>
                    <a:pt x="2913291" y="1009904"/>
                  </a:lnTo>
                  <a:lnTo>
                    <a:pt x="2967888" y="1009904"/>
                  </a:lnTo>
                  <a:lnTo>
                    <a:pt x="2967888" y="1017676"/>
                  </a:lnTo>
                  <a:lnTo>
                    <a:pt x="2964129" y="1056995"/>
                  </a:lnTo>
                  <a:lnTo>
                    <a:pt x="2952458" y="1094600"/>
                  </a:lnTo>
                  <a:lnTo>
                    <a:pt x="2931655" y="1127709"/>
                  </a:lnTo>
                  <a:lnTo>
                    <a:pt x="2900527" y="1153579"/>
                  </a:lnTo>
                  <a:lnTo>
                    <a:pt x="2927756" y="1189228"/>
                  </a:lnTo>
                  <a:lnTo>
                    <a:pt x="2948889" y="1173556"/>
                  </a:lnTo>
                  <a:lnTo>
                    <a:pt x="2966237" y="1153833"/>
                  </a:lnTo>
                  <a:lnTo>
                    <a:pt x="2980042" y="1130769"/>
                  </a:lnTo>
                  <a:lnTo>
                    <a:pt x="2990519" y="1105027"/>
                  </a:lnTo>
                  <a:lnTo>
                    <a:pt x="3000984" y="1128636"/>
                  </a:lnTo>
                  <a:lnTo>
                    <a:pt x="3014776" y="1149565"/>
                  </a:lnTo>
                  <a:lnTo>
                    <a:pt x="3032087" y="1167231"/>
                  </a:lnTo>
                  <a:lnTo>
                    <a:pt x="3053143" y="1181074"/>
                  </a:lnTo>
                  <a:lnTo>
                    <a:pt x="3079191" y="1146340"/>
                  </a:lnTo>
                  <a:close/>
                </a:path>
                <a:path w="6367145" h="1277620">
                  <a:moveTo>
                    <a:pt x="3130359" y="920051"/>
                  </a:moveTo>
                  <a:lnTo>
                    <a:pt x="3085896" y="920051"/>
                  </a:lnTo>
                  <a:lnTo>
                    <a:pt x="3085896" y="1043063"/>
                  </a:lnTo>
                  <a:lnTo>
                    <a:pt x="3046031" y="1043063"/>
                  </a:lnTo>
                  <a:lnTo>
                    <a:pt x="3046031" y="1081735"/>
                  </a:lnTo>
                  <a:lnTo>
                    <a:pt x="3085896" y="1081735"/>
                  </a:lnTo>
                  <a:lnTo>
                    <a:pt x="3085896" y="1237513"/>
                  </a:lnTo>
                  <a:lnTo>
                    <a:pt x="3130359" y="1237513"/>
                  </a:lnTo>
                  <a:lnTo>
                    <a:pt x="3130359" y="920051"/>
                  </a:lnTo>
                  <a:close/>
                </a:path>
                <a:path w="6367145" h="1277620">
                  <a:moveTo>
                    <a:pt x="3199561" y="914400"/>
                  </a:moveTo>
                  <a:lnTo>
                    <a:pt x="3154705" y="914400"/>
                  </a:lnTo>
                  <a:lnTo>
                    <a:pt x="3154705" y="1253299"/>
                  </a:lnTo>
                  <a:lnTo>
                    <a:pt x="3199561" y="1253299"/>
                  </a:lnTo>
                  <a:lnTo>
                    <a:pt x="3199561" y="914400"/>
                  </a:lnTo>
                  <a:close/>
                </a:path>
                <a:path w="6367145" h="1277620">
                  <a:moveTo>
                    <a:pt x="3513734" y="987679"/>
                  </a:moveTo>
                  <a:lnTo>
                    <a:pt x="3504920" y="959954"/>
                  </a:lnTo>
                  <a:lnTo>
                    <a:pt x="3502698" y="958075"/>
                  </a:lnTo>
                  <a:lnTo>
                    <a:pt x="3480079" y="938999"/>
                  </a:lnTo>
                  <a:lnTo>
                    <a:pt x="3464788" y="933780"/>
                  </a:lnTo>
                  <a:lnTo>
                    <a:pt x="3464788" y="987679"/>
                  </a:lnTo>
                  <a:lnTo>
                    <a:pt x="3459784" y="1000975"/>
                  </a:lnTo>
                  <a:lnTo>
                    <a:pt x="3445256" y="1010488"/>
                  </a:lnTo>
                  <a:lnTo>
                    <a:pt x="3421938" y="1016215"/>
                  </a:lnTo>
                  <a:lnTo>
                    <a:pt x="3390595" y="1018197"/>
                  </a:lnTo>
                  <a:lnTo>
                    <a:pt x="3359073" y="1016215"/>
                  </a:lnTo>
                  <a:lnTo>
                    <a:pt x="3335807" y="1010488"/>
                  </a:lnTo>
                  <a:lnTo>
                    <a:pt x="3321456" y="1000975"/>
                  </a:lnTo>
                  <a:lnTo>
                    <a:pt x="3316655" y="987679"/>
                  </a:lnTo>
                  <a:lnTo>
                    <a:pt x="3321456" y="974940"/>
                  </a:lnTo>
                  <a:lnTo>
                    <a:pt x="3335807" y="965669"/>
                  </a:lnTo>
                  <a:lnTo>
                    <a:pt x="3359073" y="959993"/>
                  </a:lnTo>
                  <a:lnTo>
                    <a:pt x="3390595" y="958075"/>
                  </a:lnTo>
                  <a:lnTo>
                    <a:pt x="3421938" y="959993"/>
                  </a:lnTo>
                  <a:lnTo>
                    <a:pt x="3445256" y="965669"/>
                  </a:lnTo>
                  <a:lnTo>
                    <a:pt x="3459784" y="974940"/>
                  </a:lnTo>
                  <a:lnTo>
                    <a:pt x="3464788" y="987679"/>
                  </a:lnTo>
                  <a:lnTo>
                    <a:pt x="3464788" y="933780"/>
                  </a:lnTo>
                  <a:lnTo>
                    <a:pt x="3441281" y="925741"/>
                  </a:lnTo>
                  <a:lnTo>
                    <a:pt x="3390595" y="921105"/>
                  </a:lnTo>
                  <a:lnTo>
                    <a:pt x="3339731" y="925741"/>
                  </a:lnTo>
                  <a:lnTo>
                    <a:pt x="3300831" y="938999"/>
                  </a:lnTo>
                  <a:lnTo>
                    <a:pt x="3276003" y="959954"/>
                  </a:lnTo>
                  <a:lnTo>
                    <a:pt x="3267316" y="987679"/>
                  </a:lnTo>
                  <a:lnTo>
                    <a:pt x="3276003" y="1015771"/>
                  </a:lnTo>
                  <a:lnTo>
                    <a:pt x="3300831" y="1036916"/>
                  </a:lnTo>
                  <a:lnTo>
                    <a:pt x="3339731" y="1050213"/>
                  </a:lnTo>
                  <a:lnTo>
                    <a:pt x="3390595" y="1054773"/>
                  </a:lnTo>
                  <a:lnTo>
                    <a:pt x="3441281" y="1050213"/>
                  </a:lnTo>
                  <a:lnTo>
                    <a:pt x="3480079" y="1036916"/>
                  </a:lnTo>
                  <a:lnTo>
                    <a:pt x="3502075" y="1018197"/>
                  </a:lnTo>
                  <a:lnTo>
                    <a:pt x="3504920" y="1015771"/>
                  </a:lnTo>
                  <a:lnTo>
                    <a:pt x="3513734" y="987679"/>
                  </a:lnTo>
                  <a:close/>
                </a:path>
                <a:path w="6367145" h="1277620">
                  <a:moveTo>
                    <a:pt x="3545306" y="1072921"/>
                  </a:moveTo>
                  <a:lnTo>
                    <a:pt x="3423742" y="1072921"/>
                  </a:lnTo>
                  <a:lnTo>
                    <a:pt x="3423742" y="1110424"/>
                  </a:lnTo>
                  <a:lnTo>
                    <a:pt x="3423742" y="1141996"/>
                  </a:lnTo>
                  <a:lnTo>
                    <a:pt x="3357041" y="1141996"/>
                  </a:lnTo>
                  <a:lnTo>
                    <a:pt x="3357041" y="1110424"/>
                  </a:lnTo>
                  <a:lnTo>
                    <a:pt x="3423742" y="1110424"/>
                  </a:lnTo>
                  <a:lnTo>
                    <a:pt x="3423742" y="1072921"/>
                  </a:lnTo>
                  <a:lnTo>
                    <a:pt x="3236404" y="1072921"/>
                  </a:lnTo>
                  <a:lnTo>
                    <a:pt x="3236404" y="1110424"/>
                  </a:lnTo>
                  <a:lnTo>
                    <a:pt x="3309416" y="1110424"/>
                  </a:lnTo>
                  <a:lnTo>
                    <a:pt x="3309416" y="1141996"/>
                  </a:lnTo>
                  <a:lnTo>
                    <a:pt x="3270605" y="1141996"/>
                  </a:lnTo>
                  <a:lnTo>
                    <a:pt x="3270605" y="1179093"/>
                  </a:lnTo>
                  <a:lnTo>
                    <a:pt x="3460191" y="1179093"/>
                  </a:lnTo>
                  <a:lnTo>
                    <a:pt x="3460191" y="1253299"/>
                  </a:lnTo>
                  <a:lnTo>
                    <a:pt x="3507676" y="1253299"/>
                  </a:lnTo>
                  <a:lnTo>
                    <a:pt x="3507676" y="1141996"/>
                  </a:lnTo>
                  <a:lnTo>
                    <a:pt x="3470579" y="1141996"/>
                  </a:lnTo>
                  <a:lnTo>
                    <a:pt x="3470579" y="1110424"/>
                  </a:lnTo>
                  <a:lnTo>
                    <a:pt x="3545306" y="1110424"/>
                  </a:lnTo>
                  <a:lnTo>
                    <a:pt x="3545306" y="1072921"/>
                  </a:lnTo>
                  <a:close/>
                </a:path>
                <a:path w="6367145" h="1277620">
                  <a:moveTo>
                    <a:pt x="3835006" y="988860"/>
                  </a:moveTo>
                  <a:lnTo>
                    <a:pt x="3788041" y="988860"/>
                  </a:lnTo>
                  <a:lnTo>
                    <a:pt x="3788041" y="1016355"/>
                  </a:lnTo>
                  <a:lnTo>
                    <a:pt x="3835006" y="1016355"/>
                  </a:lnTo>
                  <a:lnTo>
                    <a:pt x="3835006" y="988860"/>
                  </a:lnTo>
                  <a:close/>
                </a:path>
                <a:path w="6367145" h="1277620">
                  <a:moveTo>
                    <a:pt x="3835006" y="922820"/>
                  </a:moveTo>
                  <a:lnTo>
                    <a:pt x="3788041" y="922820"/>
                  </a:lnTo>
                  <a:lnTo>
                    <a:pt x="3788041" y="953731"/>
                  </a:lnTo>
                  <a:lnTo>
                    <a:pt x="3835006" y="953731"/>
                  </a:lnTo>
                  <a:lnTo>
                    <a:pt x="3835006" y="922820"/>
                  </a:lnTo>
                  <a:close/>
                </a:path>
                <a:path w="6367145" h="1277620">
                  <a:moveTo>
                    <a:pt x="3837101" y="1143393"/>
                  </a:moveTo>
                  <a:lnTo>
                    <a:pt x="3600031" y="1143393"/>
                  </a:lnTo>
                  <a:lnTo>
                    <a:pt x="3600031" y="1181493"/>
                  </a:lnTo>
                  <a:lnTo>
                    <a:pt x="3789616" y="1181493"/>
                  </a:lnTo>
                  <a:lnTo>
                    <a:pt x="3789616" y="1253883"/>
                  </a:lnTo>
                  <a:lnTo>
                    <a:pt x="3837101" y="1253883"/>
                  </a:lnTo>
                  <a:lnTo>
                    <a:pt x="3837101" y="1181493"/>
                  </a:lnTo>
                  <a:lnTo>
                    <a:pt x="3837101" y="1143393"/>
                  </a:lnTo>
                  <a:close/>
                </a:path>
                <a:path w="6367145" h="1277620">
                  <a:moveTo>
                    <a:pt x="3874732" y="1082535"/>
                  </a:moveTo>
                  <a:lnTo>
                    <a:pt x="3743566" y="1082535"/>
                  </a:lnTo>
                  <a:lnTo>
                    <a:pt x="3743566" y="1054493"/>
                  </a:lnTo>
                  <a:lnTo>
                    <a:pt x="3835006" y="1054493"/>
                  </a:lnTo>
                  <a:lnTo>
                    <a:pt x="3835006" y="1016393"/>
                  </a:lnTo>
                  <a:lnTo>
                    <a:pt x="3651999" y="1016393"/>
                  </a:lnTo>
                  <a:lnTo>
                    <a:pt x="3651999" y="988453"/>
                  </a:lnTo>
                  <a:lnTo>
                    <a:pt x="3835006" y="988453"/>
                  </a:lnTo>
                  <a:lnTo>
                    <a:pt x="3835006" y="954163"/>
                  </a:lnTo>
                  <a:lnTo>
                    <a:pt x="3651999" y="954163"/>
                  </a:lnTo>
                  <a:lnTo>
                    <a:pt x="3651999" y="922413"/>
                  </a:lnTo>
                  <a:lnTo>
                    <a:pt x="3605301" y="922413"/>
                  </a:lnTo>
                  <a:lnTo>
                    <a:pt x="3605301" y="954163"/>
                  </a:lnTo>
                  <a:lnTo>
                    <a:pt x="3605301" y="988453"/>
                  </a:lnTo>
                  <a:lnTo>
                    <a:pt x="3605301" y="1016393"/>
                  </a:lnTo>
                  <a:lnTo>
                    <a:pt x="3605301" y="1054493"/>
                  </a:lnTo>
                  <a:lnTo>
                    <a:pt x="3695941" y="1054493"/>
                  </a:lnTo>
                  <a:lnTo>
                    <a:pt x="3695941" y="1082535"/>
                  </a:lnTo>
                  <a:lnTo>
                    <a:pt x="3565829" y="1082535"/>
                  </a:lnTo>
                  <a:lnTo>
                    <a:pt x="3565829" y="1120546"/>
                  </a:lnTo>
                  <a:lnTo>
                    <a:pt x="3874732" y="1120546"/>
                  </a:lnTo>
                  <a:lnTo>
                    <a:pt x="3874732" y="1082535"/>
                  </a:lnTo>
                  <a:close/>
                </a:path>
                <a:path w="6367145" h="1277620">
                  <a:moveTo>
                    <a:pt x="4187279" y="1073581"/>
                  </a:moveTo>
                  <a:lnTo>
                    <a:pt x="4151604" y="1058913"/>
                  </a:lnTo>
                  <a:lnTo>
                    <a:pt x="4112476" y="1013752"/>
                  </a:lnTo>
                  <a:lnTo>
                    <a:pt x="4107815" y="987539"/>
                  </a:lnTo>
                  <a:lnTo>
                    <a:pt x="4175963" y="987539"/>
                  </a:lnTo>
                  <a:lnTo>
                    <a:pt x="4175963" y="950175"/>
                  </a:lnTo>
                  <a:lnTo>
                    <a:pt x="4108348" y="950175"/>
                  </a:lnTo>
                  <a:lnTo>
                    <a:pt x="4108348" y="913612"/>
                  </a:lnTo>
                  <a:lnTo>
                    <a:pt x="4060456" y="913612"/>
                  </a:lnTo>
                  <a:lnTo>
                    <a:pt x="4060456" y="950175"/>
                  </a:lnTo>
                  <a:lnTo>
                    <a:pt x="3992308" y="950175"/>
                  </a:lnTo>
                  <a:lnTo>
                    <a:pt x="3992308" y="987539"/>
                  </a:lnTo>
                  <a:lnTo>
                    <a:pt x="4060456" y="987539"/>
                  </a:lnTo>
                  <a:lnTo>
                    <a:pt x="4055668" y="1015898"/>
                  </a:lnTo>
                  <a:lnTo>
                    <a:pt x="4041013" y="1042212"/>
                  </a:lnTo>
                  <a:lnTo>
                    <a:pt x="4016057" y="1064171"/>
                  </a:lnTo>
                  <a:lnTo>
                    <a:pt x="3980332" y="1079500"/>
                  </a:lnTo>
                  <a:lnTo>
                    <a:pt x="4003230" y="1116469"/>
                  </a:lnTo>
                  <a:lnTo>
                    <a:pt x="4030510" y="1105750"/>
                  </a:lnTo>
                  <a:lnTo>
                    <a:pt x="4053167" y="1090752"/>
                  </a:lnTo>
                  <a:lnTo>
                    <a:pt x="4071213" y="1072108"/>
                  </a:lnTo>
                  <a:lnTo>
                    <a:pt x="4084663" y="1050429"/>
                  </a:lnTo>
                  <a:lnTo>
                    <a:pt x="4098353" y="1070190"/>
                  </a:lnTo>
                  <a:lnTo>
                    <a:pt x="4116349" y="1087285"/>
                  </a:lnTo>
                  <a:lnTo>
                    <a:pt x="4138663" y="1101140"/>
                  </a:lnTo>
                  <a:lnTo>
                    <a:pt x="4165308" y="1111211"/>
                  </a:lnTo>
                  <a:lnTo>
                    <a:pt x="4187279" y="1073581"/>
                  </a:lnTo>
                  <a:close/>
                </a:path>
                <a:path w="6367145" h="1277620">
                  <a:moveTo>
                    <a:pt x="4251744" y="1136205"/>
                  </a:moveTo>
                  <a:lnTo>
                    <a:pt x="4023753" y="1136205"/>
                  </a:lnTo>
                  <a:lnTo>
                    <a:pt x="4023753" y="1173962"/>
                  </a:lnTo>
                  <a:lnTo>
                    <a:pt x="4204119" y="1173962"/>
                  </a:lnTo>
                  <a:lnTo>
                    <a:pt x="4204119" y="1253553"/>
                  </a:lnTo>
                  <a:lnTo>
                    <a:pt x="4251744" y="1253553"/>
                  </a:lnTo>
                  <a:lnTo>
                    <a:pt x="4251744" y="1136205"/>
                  </a:lnTo>
                  <a:close/>
                </a:path>
                <a:path w="6367145" h="1277620">
                  <a:moveTo>
                    <a:pt x="4297261" y="998067"/>
                  </a:moveTo>
                  <a:lnTo>
                    <a:pt x="4251744" y="998067"/>
                  </a:lnTo>
                  <a:lnTo>
                    <a:pt x="4251744" y="914400"/>
                  </a:lnTo>
                  <a:lnTo>
                    <a:pt x="4204119" y="914400"/>
                  </a:lnTo>
                  <a:lnTo>
                    <a:pt x="4204119" y="1122260"/>
                  </a:lnTo>
                  <a:lnTo>
                    <a:pt x="4251744" y="1122260"/>
                  </a:lnTo>
                  <a:lnTo>
                    <a:pt x="4251744" y="1037805"/>
                  </a:lnTo>
                  <a:lnTo>
                    <a:pt x="4297261" y="1037805"/>
                  </a:lnTo>
                  <a:lnTo>
                    <a:pt x="4297261" y="998067"/>
                  </a:lnTo>
                  <a:close/>
                </a:path>
                <a:path w="6367145" h="1277620">
                  <a:moveTo>
                    <a:pt x="4584331" y="1191590"/>
                  </a:moveTo>
                  <a:lnTo>
                    <a:pt x="4576381" y="1166469"/>
                  </a:lnTo>
                  <a:lnTo>
                    <a:pt x="4576089" y="1165517"/>
                  </a:lnTo>
                  <a:lnTo>
                    <a:pt x="4552708" y="1146390"/>
                  </a:lnTo>
                  <a:lnTo>
                    <a:pt x="4536706" y="1141323"/>
                  </a:lnTo>
                  <a:lnTo>
                    <a:pt x="4536706" y="1191590"/>
                  </a:lnTo>
                  <a:lnTo>
                    <a:pt x="4532122" y="1202855"/>
                  </a:lnTo>
                  <a:lnTo>
                    <a:pt x="4518736" y="1210945"/>
                  </a:lnTo>
                  <a:lnTo>
                    <a:pt x="4496727" y="1215809"/>
                  </a:lnTo>
                  <a:lnTo>
                    <a:pt x="4466323" y="1217383"/>
                  </a:lnTo>
                  <a:lnTo>
                    <a:pt x="4435564" y="1215809"/>
                  </a:lnTo>
                  <a:lnTo>
                    <a:pt x="4413593" y="1210945"/>
                  </a:lnTo>
                  <a:lnTo>
                    <a:pt x="4400461" y="1202855"/>
                  </a:lnTo>
                  <a:lnTo>
                    <a:pt x="4396194" y="1191590"/>
                  </a:lnTo>
                  <a:lnTo>
                    <a:pt x="4400461" y="1180541"/>
                  </a:lnTo>
                  <a:lnTo>
                    <a:pt x="4413593" y="1172768"/>
                  </a:lnTo>
                  <a:lnTo>
                    <a:pt x="4435564" y="1168120"/>
                  </a:lnTo>
                  <a:lnTo>
                    <a:pt x="4466323" y="1166469"/>
                  </a:lnTo>
                  <a:lnTo>
                    <a:pt x="4496727" y="1168120"/>
                  </a:lnTo>
                  <a:lnTo>
                    <a:pt x="4518736" y="1172768"/>
                  </a:lnTo>
                  <a:lnTo>
                    <a:pt x="4532122" y="1180541"/>
                  </a:lnTo>
                  <a:lnTo>
                    <a:pt x="4536706" y="1191590"/>
                  </a:lnTo>
                  <a:lnTo>
                    <a:pt x="4536706" y="1141323"/>
                  </a:lnTo>
                  <a:lnTo>
                    <a:pt x="4515637" y="1134630"/>
                  </a:lnTo>
                  <a:lnTo>
                    <a:pt x="4466323" y="1130681"/>
                  </a:lnTo>
                  <a:lnTo>
                    <a:pt x="4416552" y="1134630"/>
                  </a:lnTo>
                  <a:lnTo>
                    <a:pt x="4379277" y="1146390"/>
                  </a:lnTo>
                  <a:lnTo>
                    <a:pt x="4355884" y="1165517"/>
                  </a:lnTo>
                  <a:lnTo>
                    <a:pt x="4347781" y="1191590"/>
                  </a:lnTo>
                  <a:lnTo>
                    <a:pt x="4355884" y="1217930"/>
                  </a:lnTo>
                  <a:lnTo>
                    <a:pt x="4379277" y="1237132"/>
                  </a:lnTo>
                  <a:lnTo>
                    <a:pt x="4416552" y="1248854"/>
                  </a:lnTo>
                  <a:lnTo>
                    <a:pt x="4466323" y="1252766"/>
                  </a:lnTo>
                  <a:lnTo>
                    <a:pt x="4515637" y="1248854"/>
                  </a:lnTo>
                  <a:lnTo>
                    <a:pt x="4552708" y="1237132"/>
                  </a:lnTo>
                  <a:lnTo>
                    <a:pt x="4576089" y="1217930"/>
                  </a:lnTo>
                  <a:lnTo>
                    <a:pt x="4576254" y="1217383"/>
                  </a:lnTo>
                  <a:lnTo>
                    <a:pt x="4584331" y="1191590"/>
                  </a:lnTo>
                  <a:close/>
                </a:path>
                <a:path w="6367145" h="1277620">
                  <a:moveTo>
                    <a:pt x="4621428" y="1075169"/>
                  </a:moveTo>
                  <a:lnTo>
                    <a:pt x="4550130" y="1075169"/>
                  </a:lnTo>
                  <a:lnTo>
                    <a:pt x="4550130" y="1046619"/>
                  </a:lnTo>
                  <a:lnTo>
                    <a:pt x="4550130" y="1034770"/>
                  </a:lnTo>
                  <a:lnTo>
                    <a:pt x="4566971" y="1025461"/>
                  </a:lnTo>
                  <a:lnTo>
                    <a:pt x="4579417" y="1013968"/>
                  </a:lnTo>
                  <a:lnTo>
                    <a:pt x="4580001" y="1012939"/>
                  </a:lnTo>
                  <a:lnTo>
                    <a:pt x="4587151" y="1000379"/>
                  </a:lnTo>
                  <a:lnTo>
                    <a:pt x="4589856" y="984783"/>
                  </a:lnTo>
                  <a:lnTo>
                    <a:pt x="4581106" y="957376"/>
                  </a:lnTo>
                  <a:lnTo>
                    <a:pt x="4579404" y="955967"/>
                  </a:lnTo>
                  <a:lnTo>
                    <a:pt x="4556353" y="936840"/>
                  </a:lnTo>
                  <a:lnTo>
                    <a:pt x="4540910" y="931710"/>
                  </a:lnTo>
                  <a:lnTo>
                    <a:pt x="4540910" y="984783"/>
                  </a:lnTo>
                  <a:lnTo>
                    <a:pt x="4535983" y="997115"/>
                  </a:lnTo>
                  <a:lnTo>
                    <a:pt x="4521581" y="1005916"/>
                  </a:lnTo>
                  <a:lnTo>
                    <a:pt x="4502899" y="1010145"/>
                  </a:lnTo>
                  <a:lnTo>
                    <a:pt x="4502899" y="1046619"/>
                  </a:lnTo>
                  <a:lnTo>
                    <a:pt x="4502899" y="1075169"/>
                  </a:lnTo>
                  <a:lnTo>
                    <a:pt x="4430014" y="1075169"/>
                  </a:lnTo>
                  <a:lnTo>
                    <a:pt x="4430014" y="1046619"/>
                  </a:lnTo>
                  <a:lnTo>
                    <a:pt x="4438662" y="1047559"/>
                  </a:lnTo>
                  <a:lnTo>
                    <a:pt x="4447667" y="1048207"/>
                  </a:lnTo>
                  <a:lnTo>
                    <a:pt x="4457027" y="1048588"/>
                  </a:lnTo>
                  <a:lnTo>
                    <a:pt x="4466717" y="1048715"/>
                  </a:lnTo>
                  <a:lnTo>
                    <a:pt x="4476229" y="1048588"/>
                  </a:lnTo>
                  <a:lnTo>
                    <a:pt x="4485449" y="1048207"/>
                  </a:lnTo>
                  <a:lnTo>
                    <a:pt x="4494339" y="1047559"/>
                  </a:lnTo>
                  <a:lnTo>
                    <a:pt x="4502899" y="1046619"/>
                  </a:lnTo>
                  <a:lnTo>
                    <a:pt x="4502899" y="1010145"/>
                  </a:lnTo>
                  <a:lnTo>
                    <a:pt x="4498289" y="1011186"/>
                  </a:lnTo>
                  <a:lnTo>
                    <a:pt x="4466717" y="1012939"/>
                  </a:lnTo>
                  <a:lnTo>
                    <a:pt x="4434979" y="1011186"/>
                  </a:lnTo>
                  <a:lnTo>
                    <a:pt x="4411738" y="1005916"/>
                  </a:lnTo>
                  <a:lnTo>
                    <a:pt x="4397502" y="997115"/>
                  </a:lnTo>
                  <a:lnTo>
                    <a:pt x="4392777" y="984783"/>
                  </a:lnTo>
                  <a:lnTo>
                    <a:pt x="4397502" y="972286"/>
                  </a:lnTo>
                  <a:lnTo>
                    <a:pt x="4411738" y="963269"/>
                  </a:lnTo>
                  <a:lnTo>
                    <a:pt x="4434979" y="957808"/>
                  </a:lnTo>
                  <a:lnTo>
                    <a:pt x="4466717" y="955967"/>
                  </a:lnTo>
                  <a:lnTo>
                    <a:pt x="4498289" y="957808"/>
                  </a:lnTo>
                  <a:lnTo>
                    <a:pt x="4521581" y="963269"/>
                  </a:lnTo>
                  <a:lnTo>
                    <a:pt x="4535983" y="972286"/>
                  </a:lnTo>
                  <a:lnTo>
                    <a:pt x="4540910" y="984783"/>
                  </a:lnTo>
                  <a:lnTo>
                    <a:pt x="4540910" y="931710"/>
                  </a:lnTo>
                  <a:lnTo>
                    <a:pt x="4517580" y="923937"/>
                  </a:lnTo>
                  <a:lnTo>
                    <a:pt x="4466717" y="919391"/>
                  </a:lnTo>
                  <a:lnTo>
                    <a:pt x="4415688" y="923937"/>
                  </a:lnTo>
                  <a:lnTo>
                    <a:pt x="4376813" y="936840"/>
                  </a:lnTo>
                  <a:lnTo>
                    <a:pt x="4352061" y="957376"/>
                  </a:lnTo>
                  <a:lnTo>
                    <a:pt x="4343438" y="984783"/>
                  </a:lnTo>
                  <a:lnTo>
                    <a:pt x="4345952" y="1000150"/>
                  </a:lnTo>
                  <a:lnTo>
                    <a:pt x="4353445" y="1013625"/>
                  </a:lnTo>
                  <a:lnTo>
                    <a:pt x="4365574" y="1025080"/>
                  </a:lnTo>
                  <a:lnTo>
                    <a:pt x="4381995" y="1034376"/>
                  </a:lnTo>
                  <a:lnTo>
                    <a:pt x="4381995" y="1075169"/>
                  </a:lnTo>
                  <a:lnTo>
                    <a:pt x="4312526" y="1075169"/>
                  </a:lnTo>
                  <a:lnTo>
                    <a:pt x="4312526" y="1113053"/>
                  </a:lnTo>
                  <a:lnTo>
                    <a:pt x="4621428" y="1113053"/>
                  </a:lnTo>
                  <a:lnTo>
                    <a:pt x="4621428" y="1075169"/>
                  </a:lnTo>
                  <a:close/>
                </a:path>
                <a:path w="6367145" h="1277620">
                  <a:moveTo>
                    <a:pt x="4859007" y="944130"/>
                  </a:moveTo>
                  <a:lnTo>
                    <a:pt x="4806518" y="944130"/>
                  </a:lnTo>
                  <a:lnTo>
                    <a:pt x="4783125" y="980719"/>
                  </a:lnTo>
                  <a:lnTo>
                    <a:pt x="4766526" y="1020470"/>
                  </a:lnTo>
                  <a:lnTo>
                    <a:pt x="4756645" y="1063713"/>
                  </a:lnTo>
                  <a:lnTo>
                    <a:pt x="4753368" y="1110818"/>
                  </a:lnTo>
                  <a:lnTo>
                    <a:pt x="4756645" y="1157833"/>
                  </a:lnTo>
                  <a:lnTo>
                    <a:pt x="4766526" y="1201051"/>
                  </a:lnTo>
                  <a:lnTo>
                    <a:pt x="4783125" y="1240790"/>
                  </a:lnTo>
                  <a:lnTo>
                    <a:pt x="4806518" y="1277366"/>
                  </a:lnTo>
                  <a:lnTo>
                    <a:pt x="4859007" y="1277366"/>
                  </a:lnTo>
                  <a:lnTo>
                    <a:pt x="4839982" y="1245450"/>
                  </a:lnTo>
                  <a:lnTo>
                    <a:pt x="4824654" y="1204404"/>
                  </a:lnTo>
                  <a:lnTo>
                    <a:pt x="4814443" y="1158214"/>
                  </a:lnTo>
                  <a:lnTo>
                    <a:pt x="4810734" y="1110818"/>
                  </a:lnTo>
                  <a:lnTo>
                    <a:pt x="4814443" y="1063345"/>
                  </a:lnTo>
                  <a:lnTo>
                    <a:pt x="4824654" y="1017117"/>
                  </a:lnTo>
                  <a:lnTo>
                    <a:pt x="4839982" y="976058"/>
                  </a:lnTo>
                  <a:lnTo>
                    <a:pt x="4859007" y="944130"/>
                  </a:lnTo>
                  <a:close/>
                </a:path>
                <a:path w="6367145" h="1277620">
                  <a:moveTo>
                    <a:pt x="5159235" y="943864"/>
                  </a:moveTo>
                  <a:lnTo>
                    <a:pt x="4909007" y="943864"/>
                  </a:lnTo>
                  <a:lnTo>
                    <a:pt x="4909007" y="981621"/>
                  </a:lnTo>
                  <a:lnTo>
                    <a:pt x="5111610" y="981621"/>
                  </a:lnTo>
                  <a:lnTo>
                    <a:pt x="5111369" y="1012444"/>
                  </a:lnTo>
                  <a:lnTo>
                    <a:pt x="5110010" y="1046683"/>
                  </a:lnTo>
                  <a:lnTo>
                    <a:pt x="5106555" y="1085151"/>
                  </a:lnTo>
                  <a:lnTo>
                    <a:pt x="5100028" y="1128712"/>
                  </a:lnTo>
                  <a:lnTo>
                    <a:pt x="5146738" y="1133055"/>
                  </a:lnTo>
                  <a:lnTo>
                    <a:pt x="5153888" y="1085672"/>
                  </a:lnTo>
                  <a:lnTo>
                    <a:pt x="5157571" y="1044917"/>
                  </a:lnTo>
                  <a:lnTo>
                    <a:pt x="5158968" y="1009218"/>
                  </a:lnTo>
                  <a:lnTo>
                    <a:pt x="5159197" y="981621"/>
                  </a:lnTo>
                  <a:lnTo>
                    <a:pt x="5159235" y="943864"/>
                  </a:lnTo>
                  <a:close/>
                </a:path>
                <a:path w="6367145" h="1277620">
                  <a:moveTo>
                    <a:pt x="5187391" y="1173175"/>
                  </a:moveTo>
                  <a:lnTo>
                    <a:pt x="5075567" y="1173175"/>
                  </a:lnTo>
                  <a:lnTo>
                    <a:pt x="5075567" y="1066609"/>
                  </a:lnTo>
                  <a:lnTo>
                    <a:pt x="5028857" y="1066609"/>
                  </a:lnTo>
                  <a:lnTo>
                    <a:pt x="5028857" y="1173175"/>
                  </a:lnTo>
                  <a:lnTo>
                    <a:pt x="4991493" y="1173175"/>
                  </a:lnTo>
                  <a:lnTo>
                    <a:pt x="4991493" y="1066609"/>
                  </a:lnTo>
                  <a:lnTo>
                    <a:pt x="4944135" y="1066609"/>
                  </a:lnTo>
                  <a:lnTo>
                    <a:pt x="4944135" y="1173175"/>
                  </a:lnTo>
                  <a:lnTo>
                    <a:pt x="4878489" y="1173175"/>
                  </a:lnTo>
                  <a:lnTo>
                    <a:pt x="4878489" y="1211719"/>
                  </a:lnTo>
                  <a:lnTo>
                    <a:pt x="5187391" y="1211719"/>
                  </a:lnTo>
                  <a:lnTo>
                    <a:pt x="5187391" y="1173175"/>
                  </a:lnTo>
                  <a:close/>
                </a:path>
                <a:path w="6367145" h="1277620">
                  <a:moveTo>
                    <a:pt x="5477091" y="988860"/>
                  </a:moveTo>
                  <a:lnTo>
                    <a:pt x="5430113" y="988860"/>
                  </a:lnTo>
                  <a:lnTo>
                    <a:pt x="5430113" y="1016355"/>
                  </a:lnTo>
                  <a:lnTo>
                    <a:pt x="5477091" y="1016355"/>
                  </a:lnTo>
                  <a:lnTo>
                    <a:pt x="5477091" y="988860"/>
                  </a:lnTo>
                  <a:close/>
                </a:path>
                <a:path w="6367145" h="1277620">
                  <a:moveTo>
                    <a:pt x="5477091" y="922820"/>
                  </a:moveTo>
                  <a:lnTo>
                    <a:pt x="5430113" y="922820"/>
                  </a:lnTo>
                  <a:lnTo>
                    <a:pt x="5430113" y="953731"/>
                  </a:lnTo>
                  <a:lnTo>
                    <a:pt x="5477091" y="953731"/>
                  </a:lnTo>
                  <a:lnTo>
                    <a:pt x="5477091" y="922820"/>
                  </a:lnTo>
                  <a:close/>
                </a:path>
                <a:path w="6367145" h="1277620">
                  <a:moveTo>
                    <a:pt x="5479186" y="1143393"/>
                  </a:moveTo>
                  <a:lnTo>
                    <a:pt x="5242115" y="1143393"/>
                  </a:lnTo>
                  <a:lnTo>
                    <a:pt x="5242115" y="1181493"/>
                  </a:lnTo>
                  <a:lnTo>
                    <a:pt x="5431701" y="1181493"/>
                  </a:lnTo>
                  <a:lnTo>
                    <a:pt x="5431701" y="1253883"/>
                  </a:lnTo>
                  <a:lnTo>
                    <a:pt x="5479186" y="1253883"/>
                  </a:lnTo>
                  <a:lnTo>
                    <a:pt x="5479186" y="1181493"/>
                  </a:lnTo>
                  <a:lnTo>
                    <a:pt x="5479186" y="1143393"/>
                  </a:lnTo>
                  <a:close/>
                </a:path>
                <a:path w="6367145" h="1277620">
                  <a:moveTo>
                    <a:pt x="5516816" y="1082535"/>
                  </a:moveTo>
                  <a:lnTo>
                    <a:pt x="5385651" y="1082535"/>
                  </a:lnTo>
                  <a:lnTo>
                    <a:pt x="5385651" y="1054493"/>
                  </a:lnTo>
                  <a:lnTo>
                    <a:pt x="5477091" y="1054493"/>
                  </a:lnTo>
                  <a:lnTo>
                    <a:pt x="5477091" y="1016393"/>
                  </a:lnTo>
                  <a:lnTo>
                    <a:pt x="5294084" y="1016393"/>
                  </a:lnTo>
                  <a:lnTo>
                    <a:pt x="5294084" y="988453"/>
                  </a:lnTo>
                  <a:lnTo>
                    <a:pt x="5477091" y="988453"/>
                  </a:lnTo>
                  <a:lnTo>
                    <a:pt x="5477091" y="954163"/>
                  </a:lnTo>
                  <a:lnTo>
                    <a:pt x="5294084" y="954163"/>
                  </a:lnTo>
                  <a:lnTo>
                    <a:pt x="5294084" y="922413"/>
                  </a:lnTo>
                  <a:lnTo>
                    <a:pt x="5247386" y="922413"/>
                  </a:lnTo>
                  <a:lnTo>
                    <a:pt x="5247386" y="954163"/>
                  </a:lnTo>
                  <a:lnTo>
                    <a:pt x="5247386" y="988453"/>
                  </a:lnTo>
                  <a:lnTo>
                    <a:pt x="5247386" y="1016393"/>
                  </a:lnTo>
                  <a:lnTo>
                    <a:pt x="5247386" y="1054493"/>
                  </a:lnTo>
                  <a:lnTo>
                    <a:pt x="5338026" y="1054493"/>
                  </a:lnTo>
                  <a:lnTo>
                    <a:pt x="5338026" y="1082535"/>
                  </a:lnTo>
                  <a:lnTo>
                    <a:pt x="5207914" y="1082535"/>
                  </a:lnTo>
                  <a:lnTo>
                    <a:pt x="5207914" y="1120546"/>
                  </a:lnTo>
                  <a:lnTo>
                    <a:pt x="5516816" y="1120546"/>
                  </a:lnTo>
                  <a:lnTo>
                    <a:pt x="5516816" y="1082535"/>
                  </a:lnTo>
                  <a:close/>
                </a:path>
                <a:path w="6367145" h="1277620">
                  <a:moveTo>
                    <a:pt x="5810986" y="1209090"/>
                  </a:moveTo>
                  <a:lnTo>
                    <a:pt x="5622201" y="1209090"/>
                  </a:lnTo>
                  <a:lnTo>
                    <a:pt x="5622201" y="1148181"/>
                  </a:lnTo>
                  <a:lnTo>
                    <a:pt x="5574576" y="1148181"/>
                  </a:lnTo>
                  <a:lnTo>
                    <a:pt x="5574576" y="1247381"/>
                  </a:lnTo>
                  <a:lnTo>
                    <a:pt x="5810986" y="1247381"/>
                  </a:lnTo>
                  <a:lnTo>
                    <a:pt x="5810986" y="1209090"/>
                  </a:lnTo>
                  <a:close/>
                </a:path>
                <a:path w="6367145" h="1277620">
                  <a:moveTo>
                    <a:pt x="5814669" y="994117"/>
                  </a:moveTo>
                  <a:lnTo>
                    <a:pt x="5805805" y="965085"/>
                  </a:lnTo>
                  <a:lnTo>
                    <a:pt x="5802757" y="962418"/>
                  </a:lnTo>
                  <a:lnTo>
                    <a:pt x="5780875" y="943279"/>
                  </a:lnTo>
                  <a:lnTo>
                    <a:pt x="5765724" y="937933"/>
                  </a:lnTo>
                  <a:lnTo>
                    <a:pt x="5765724" y="994117"/>
                  </a:lnTo>
                  <a:lnTo>
                    <a:pt x="5760720" y="1008011"/>
                  </a:lnTo>
                  <a:lnTo>
                    <a:pt x="5746191" y="1017905"/>
                  </a:lnTo>
                  <a:lnTo>
                    <a:pt x="5722886" y="1023797"/>
                  </a:lnTo>
                  <a:lnTo>
                    <a:pt x="5691530" y="1025690"/>
                  </a:lnTo>
                  <a:lnTo>
                    <a:pt x="5660123" y="1023797"/>
                  </a:lnTo>
                  <a:lnTo>
                    <a:pt x="5636844" y="1017905"/>
                  </a:lnTo>
                  <a:lnTo>
                    <a:pt x="5622429" y="1008011"/>
                  </a:lnTo>
                  <a:lnTo>
                    <a:pt x="5617591" y="994117"/>
                  </a:lnTo>
                  <a:lnTo>
                    <a:pt x="5622429" y="980579"/>
                  </a:lnTo>
                  <a:lnTo>
                    <a:pt x="5636844" y="970673"/>
                  </a:lnTo>
                  <a:lnTo>
                    <a:pt x="5660123" y="964552"/>
                  </a:lnTo>
                  <a:lnTo>
                    <a:pt x="5691530" y="962418"/>
                  </a:lnTo>
                  <a:lnTo>
                    <a:pt x="5722886" y="964552"/>
                  </a:lnTo>
                  <a:lnTo>
                    <a:pt x="5746191" y="970673"/>
                  </a:lnTo>
                  <a:lnTo>
                    <a:pt x="5760720" y="980579"/>
                  </a:lnTo>
                  <a:lnTo>
                    <a:pt x="5765724" y="994117"/>
                  </a:lnTo>
                  <a:lnTo>
                    <a:pt x="5765724" y="937933"/>
                  </a:lnTo>
                  <a:lnTo>
                    <a:pt x="5742051" y="929551"/>
                  </a:lnTo>
                  <a:lnTo>
                    <a:pt x="5691530" y="924788"/>
                  </a:lnTo>
                  <a:lnTo>
                    <a:pt x="5640832" y="929551"/>
                  </a:lnTo>
                  <a:lnTo>
                    <a:pt x="5601919" y="943279"/>
                  </a:lnTo>
                  <a:lnTo>
                    <a:pt x="5576989" y="965085"/>
                  </a:lnTo>
                  <a:lnTo>
                    <a:pt x="5568251" y="994117"/>
                  </a:lnTo>
                  <a:lnTo>
                    <a:pt x="5576989" y="1023391"/>
                  </a:lnTo>
                  <a:lnTo>
                    <a:pt x="5601919" y="1045464"/>
                  </a:lnTo>
                  <a:lnTo>
                    <a:pt x="5640832" y="1059395"/>
                  </a:lnTo>
                  <a:lnTo>
                    <a:pt x="5691530" y="1064247"/>
                  </a:lnTo>
                  <a:lnTo>
                    <a:pt x="5742051" y="1059395"/>
                  </a:lnTo>
                  <a:lnTo>
                    <a:pt x="5780875" y="1045464"/>
                  </a:lnTo>
                  <a:lnTo>
                    <a:pt x="5803201" y="1025690"/>
                  </a:lnTo>
                  <a:lnTo>
                    <a:pt x="5805805" y="1023391"/>
                  </a:lnTo>
                  <a:lnTo>
                    <a:pt x="5814669" y="994117"/>
                  </a:lnTo>
                  <a:close/>
                </a:path>
                <a:path w="6367145" h="1277620">
                  <a:moveTo>
                    <a:pt x="5846242" y="1087666"/>
                  </a:moveTo>
                  <a:lnTo>
                    <a:pt x="5537339" y="1087666"/>
                  </a:lnTo>
                  <a:lnTo>
                    <a:pt x="5537339" y="1125423"/>
                  </a:lnTo>
                  <a:lnTo>
                    <a:pt x="5846242" y="1125423"/>
                  </a:lnTo>
                  <a:lnTo>
                    <a:pt x="5846242" y="1087666"/>
                  </a:lnTo>
                  <a:close/>
                </a:path>
                <a:path w="6367145" h="1277620">
                  <a:moveTo>
                    <a:pt x="6109779" y="1167130"/>
                  </a:moveTo>
                  <a:lnTo>
                    <a:pt x="6106985" y="1136738"/>
                  </a:lnTo>
                  <a:lnTo>
                    <a:pt x="6106223" y="1128445"/>
                  </a:lnTo>
                  <a:lnTo>
                    <a:pt x="6082309" y="1132166"/>
                  </a:lnTo>
                  <a:lnTo>
                    <a:pt x="6059043" y="1134618"/>
                  </a:lnTo>
                  <a:lnTo>
                    <a:pt x="6035751" y="1136053"/>
                  </a:lnTo>
                  <a:lnTo>
                    <a:pt x="6011761" y="1136738"/>
                  </a:lnTo>
                  <a:lnTo>
                    <a:pt x="6011761" y="991882"/>
                  </a:lnTo>
                  <a:lnTo>
                    <a:pt x="6090577" y="991882"/>
                  </a:lnTo>
                  <a:lnTo>
                    <a:pt x="6090577" y="953731"/>
                  </a:lnTo>
                  <a:lnTo>
                    <a:pt x="5964136" y="953731"/>
                  </a:lnTo>
                  <a:lnTo>
                    <a:pt x="5964136" y="1176464"/>
                  </a:lnTo>
                  <a:lnTo>
                    <a:pt x="5987821" y="1176464"/>
                  </a:lnTo>
                  <a:lnTo>
                    <a:pt x="6019889" y="1176083"/>
                  </a:lnTo>
                  <a:lnTo>
                    <a:pt x="6050038" y="1174750"/>
                  </a:lnTo>
                  <a:lnTo>
                    <a:pt x="6079566" y="1171956"/>
                  </a:lnTo>
                  <a:lnTo>
                    <a:pt x="6109779" y="1167130"/>
                  </a:lnTo>
                  <a:close/>
                </a:path>
                <a:path w="6367145" h="1277620">
                  <a:moveTo>
                    <a:pt x="6247257" y="914400"/>
                  </a:moveTo>
                  <a:lnTo>
                    <a:pt x="6202400" y="914400"/>
                  </a:lnTo>
                  <a:lnTo>
                    <a:pt x="6202400" y="1045298"/>
                  </a:lnTo>
                  <a:lnTo>
                    <a:pt x="6169774" y="1045298"/>
                  </a:lnTo>
                  <a:lnTo>
                    <a:pt x="6169774" y="920318"/>
                  </a:lnTo>
                  <a:lnTo>
                    <a:pt x="6126226" y="920318"/>
                  </a:lnTo>
                  <a:lnTo>
                    <a:pt x="6126226" y="1236726"/>
                  </a:lnTo>
                  <a:lnTo>
                    <a:pt x="6169774" y="1236726"/>
                  </a:lnTo>
                  <a:lnTo>
                    <a:pt x="6169774" y="1083322"/>
                  </a:lnTo>
                  <a:lnTo>
                    <a:pt x="6202400" y="1083322"/>
                  </a:lnTo>
                  <a:lnTo>
                    <a:pt x="6202400" y="1253299"/>
                  </a:lnTo>
                  <a:lnTo>
                    <a:pt x="6247257" y="1253299"/>
                  </a:lnTo>
                  <a:lnTo>
                    <a:pt x="6247257" y="1083322"/>
                  </a:lnTo>
                  <a:lnTo>
                    <a:pt x="6247257" y="1045298"/>
                  </a:lnTo>
                  <a:lnTo>
                    <a:pt x="6247257" y="914400"/>
                  </a:lnTo>
                  <a:close/>
                </a:path>
                <a:path w="6367145" h="1277620">
                  <a:moveTo>
                    <a:pt x="6366853" y="927493"/>
                  </a:moveTo>
                  <a:lnTo>
                    <a:pt x="6320015" y="927493"/>
                  </a:lnTo>
                  <a:lnTo>
                    <a:pt x="6320015" y="966863"/>
                  </a:lnTo>
                  <a:lnTo>
                    <a:pt x="6366853" y="966863"/>
                  </a:lnTo>
                  <a:lnTo>
                    <a:pt x="6366853" y="9274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81060" y="4285945"/>
              <a:ext cx="7777480" cy="1277620"/>
            </a:xfrm>
            <a:custGeom>
              <a:avLst/>
              <a:gdLst/>
              <a:ahLst/>
              <a:cxnLst/>
              <a:rect l="l" t="t" r="r" b="b"/>
              <a:pathLst>
                <a:path w="7777480" h="1277620">
                  <a:moveTo>
                    <a:pt x="145630" y="1167130"/>
                  </a:moveTo>
                  <a:lnTo>
                    <a:pt x="142836" y="1136738"/>
                  </a:lnTo>
                  <a:lnTo>
                    <a:pt x="142074" y="1128445"/>
                  </a:lnTo>
                  <a:lnTo>
                    <a:pt x="118160" y="1132166"/>
                  </a:lnTo>
                  <a:lnTo>
                    <a:pt x="94894" y="1134618"/>
                  </a:lnTo>
                  <a:lnTo>
                    <a:pt x="71615" y="1136053"/>
                  </a:lnTo>
                  <a:lnTo>
                    <a:pt x="47625" y="1136738"/>
                  </a:lnTo>
                  <a:lnTo>
                    <a:pt x="47625" y="991882"/>
                  </a:lnTo>
                  <a:lnTo>
                    <a:pt x="126428" y="991882"/>
                  </a:lnTo>
                  <a:lnTo>
                    <a:pt x="126428" y="953731"/>
                  </a:lnTo>
                  <a:lnTo>
                    <a:pt x="0" y="953731"/>
                  </a:lnTo>
                  <a:lnTo>
                    <a:pt x="0" y="1176464"/>
                  </a:lnTo>
                  <a:lnTo>
                    <a:pt x="23672" y="1176464"/>
                  </a:lnTo>
                  <a:lnTo>
                    <a:pt x="55740" y="1176083"/>
                  </a:lnTo>
                  <a:lnTo>
                    <a:pt x="85890" y="1174750"/>
                  </a:lnTo>
                  <a:lnTo>
                    <a:pt x="115417" y="1171956"/>
                  </a:lnTo>
                  <a:lnTo>
                    <a:pt x="145630" y="1167130"/>
                  </a:lnTo>
                  <a:close/>
                </a:path>
                <a:path w="7777480" h="1277620">
                  <a:moveTo>
                    <a:pt x="283108" y="914400"/>
                  </a:moveTo>
                  <a:lnTo>
                    <a:pt x="238252" y="914400"/>
                  </a:lnTo>
                  <a:lnTo>
                    <a:pt x="238252" y="1045298"/>
                  </a:lnTo>
                  <a:lnTo>
                    <a:pt x="205625" y="1045298"/>
                  </a:lnTo>
                  <a:lnTo>
                    <a:pt x="205625" y="920318"/>
                  </a:lnTo>
                  <a:lnTo>
                    <a:pt x="162077" y="920318"/>
                  </a:lnTo>
                  <a:lnTo>
                    <a:pt x="162077" y="1236726"/>
                  </a:lnTo>
                  <a:lnTo>
                    <a:pt x="205625" y="1236726"/>
                  </a:lnTo>
                  <a:lnTo>
                    <a:pt x="205625" y="1083322"/>
                  </a:lnTo>
                  <a:lnTo>
                    <a:pt x="238252" y="1083322"/>
                  </a:lnTo>
                  <a:lnTo>
                    <a:pt x="238252" y="1253299"/>
                  </a:lnTo>
                  <a:lnTo>
                    <a:pt x="283108" y="1253299"/>
                  </a:lnTo>
                  <a:lnTo>
                    <a:pt x="283108" y="1083322"/>
                  </a:lnTo>
                  <a:lnTo>
                    <a:pt x="283108" y="1045298"/>
                  </a:lnTo>
                  <a:lnTo>
                    <a:pt x="283108" y="914400"/>
                  </a:lnTo>
                  <a:close/>
                </a:path>
                <a:path w="7777480" h="1277620">
                  <a:moveTo>
                    <a:pt x="592543" y="1003858"/>
                  </a:moveTo>
                  <a:lnTo>
                    <a:pt x="545045" y="1003858"/>
                  </a:lnTo>
                  <a:lnTo>
                    <a:pt x="545045" y="1039241"/>
                  </a:lnTo>
                  <a:lnTo>
                    <a:pt x="592543" y="1039241"/>
                  </a:lnTo>
                  <a:lnTo>
                    <a:pt x="592543" y="1003858"/>
                  </a:lnTo>
                  <a:close/>
                </a:path>
                <a:path w="7777480" h="1277620">
                  <a:moveTo>
                    <a:pt x="592543" y="966863"/>
                  </a:moveTo>
                  <a:lnTo>
                    <a:pt x="402704" y="966863"/>
                  </a:lnTo>
                  <a:lnTo>
                    <a:pt x="402704" y="927493"/>
                  </a:lnTo>
                  <a:lnTo>
                    <a:pt x="355866" y="927493"/>
                  </a:lnTo>
                  <a:lnTo>
                    <a:pt x="355866" y="966863"/>
                  </a:lnTo>
                  <a:lnTo>
                    <a:pt x="355866" y="1003693"/>
                  </a:lnTo>
                  <a:lnTo>
                    <a:pt x="355866" y="1039253"/>
                  </a:lnTo>
                  <a:lnTo>
                    <a:pt x="355866" y="1077353"/>
                  </a:lnTo>
                  <a:lnTo>
                    <a:pt x="592543" y="1077353"/>
                  </a:lnTo>
                  <a:lnTo>
                    <a:pt x="592543" y="1039253"/>
                  </a:lnTo>
                  <a:lnTo>
                    <a:pt x="402704" y="1039253"/>
                  </a:lnTo>
                  <a:lnTo>
                    <a:pt x="402704" y="1003693"/>
                  </a:lnTo>
                  <a:lnTo>
                    <a:pt x="592543" y="1003693"/>
                  </a:lnTo>
                  <a:lnTo>
                    <a:pt x="592543" y="966863"/>
                  </a:lnTo>
                  <a:close/>
                </a:path>
                <a:path w="7777480" h="1277620">
                  <a:moveTo>
                    <a:pt x="592543" y="927684"/>
                  </a:moveTo>
                  <a:lnTo>
                    <a:pt x="545045" y="927684"/>
                  </a:lnTo>
                  <a:lnTo>
                    <a:pt x="545045" y="966622"/>
                  </a:lnTo>
                  <a:lnTo>
                    <a:pt x="592543" y="966622"/>
                  </a:lnTo>
                  <a:lnTo>
                    <a:pt x="592543" y="927684"/>
                  </a:lnTo>
                  <a:close/>
                </a:path>
                <a:path w="7777480" h="1277620">
                  <a:moveTo>
                    <a:pt x="629246" y="1109891"/>
                  </a:moveTo>
                  <a:lnTo>
                    <a:pt x="319557" y="1109891"/>
                  </a:lnTo>
                  <a:lnTo>
                    <a:pt x="319557" y="1147127"/>
                  </a:lnTo>
                  <a:lnTo>
                    <a:pt x="449935" y="1147127"/>
                  </a:lnTo>
                  <a:lnTo>
                    <a:pt x="449935" y="1253299"/>
                  </a:lnTo>
                  <a:lnTo>
                    <a:pt x="496900" y="1253299"/>
                  </a:lnTo>
                  <a:lnTo>
                    <a:pt x="496900" y="1147127"/>
                  </a:lnTo>
                  <a:lnTo>
                    <a:pt x="629246" y="1147127"/>
                  </a:lnTo>
                  <a:lnTo>
                    <a:pt x="629246" y="1109891"/>
                  </a:lnTo>
                  <a:close/>
                </a:path>
                <a:path w="7777480" h="1277620">
                  <a:moveTo>
                    <a:pt x="918552" y="925309"/>
                  </a:moveTo>
                  <a:lnTo>
                    <a:pt x="871588" y="925309"/>
                  </a:lnTo>
                  <a:lnTo>
                    <a:pt x="871588" y="960513"/>
                  </a:lnTo>
                  <a:lnTo>
                    <a:pt x="871588" y="996073"/>
                  </a:lnTo>
                  <a:lnTo>
                    <a:pt x="871588" y="1026553"/>
                  </a:lnTo>
                  <a:lnTo>
                    <a:pt x="735545" y="1026553"/>
                  </a:lnTo>
                  <a:lnTo>
                    <a:pt x="735545" y="996073"/>
                  </a:lnTo>
                  <a:lnTo>
                    <a:pt x="871588" y="996073"/>
                  </a:lnTo>
                  <a:lnTo>
                    <a:pt x="871588" y="960513"/>
                  </a:lnTo>
                  <a:lnTo>
                    <a:pt x="735545" y="960513"/>
                  </a:lnTo>
                  <a:lnTo>
                    <a:pt x="735545" y="924953"/>
                  </a:lnTo>
                  <a:lnTo>
                    <a:pt x="688848" y="924953"/>
                  </a:lnTo>
                  <a:lnTo>
                    <a:pt x="688848" y="960513"/>
                  </a:lnTo>
                  <a:lnTo>
                    <a:pt x="688848" y="996073"/>
                  </a:lnTo>
                  <a:lnTo>
                    <a:pt x="688848" y="1026553"/>
                  </a:lnTo>
                  <a:lnTo>
                    <a:pt x="688848" y="1064653"/>
                  </a:lnTo>
                  <a:lnTo>
                    <a:pt x="918552" y="1064653"/>
                  </a:lnTo>
                  <a:lnTo>
                    <a:pt x="918552" y="960513"/>
                  </a:lnTo>
                  <a:lnTo>
                    <a:pt x="918552" y="925309"/>
                  </a:lnTo>
                  <a:close/>
                </a:path>
                <a:path w="7777480" h="1277620">
                  <a:moveTo>
                    <a:pt x="924610" y="1209433"/>
                  </a:moveTo>
                  <a:lnTo>
                    <a:pt x="732396" y="1209433"/>
                  </a:lnTo>
                  <a:lnTo>
                    <a:pt x="732396" y="1153553"/>
                  </a:lnTo>
                  <a:lnTo>
                    <a:pt x="685292" y="1153553"/>
                  </a:lnTo>
                  <a:lnTo>
                    <a:pt x="685292" y="1209433"/>
                  </a:lnTo>
                  <a:lnTo>
                    <a:pt x="685292" y="1247533"/>
                  </a:lnTo>
                  <a:lnTo>
                    <a:pt x="924610" y="1247533"/>
                  </a:lnTo>
                  <a:lnTo>
                    <a:pt x="924610" y="1209433"/>
                  </a:lnTo>
                  <a:close/>
                </a:path>
                <a:path w="7777480" h="1277620">
                  <a:moveTo>
                    <a:pt x="958684" y="1088186"/>
                  </a:moveTo>
                  <a:lnTo>
                    <a:pt x="648982" y="1088186"/>
                  </a:lnTo>
                  <a:lnTo>
                    <a:pt x="648982" y="1125550"/>
                  </a:lnTo>
                  <a:lnTo>
                    <a:pt x="784364" y="1125550"/>
                  </a:lnTo>
                  <a:lnTo>
                    <a:pt x="784364" y="1180147"/>
                  </a:lnTo>
                  <a:lnTo>
                    <a:pt x="831329" y="1180147"/>
                  </a:lnTo>
                  <a:lnTo>
                    <a:pt x="831329" y="1125550"/>
                  </a:lnTo>
                  <a:lnTo>
                    <a:pt x="958684" y="1125550"/>
                  </a:lnTo>
                  <a:lnTo>
                    <a:pt x="958684" y="1088186"/>
                  </a:lnTo>
                  <a:close/>
                </a:path>
                <a:path w="7777480" h="1277620">
                  <a:moveTo>
                    <a:pt x="1182331" y="1020305"/>
                  </a:moveTo>
                  <a:lnTo>
                    <a:pt x="1175105" y="986828"/>
                  </a:lnTo>
                  <a:lnTo>
                    <a:pt x="1168654" y="978204"/>
                  </a:lnTo>
                  <a:lnTo>
                    <a:pt x="1155433" y="960526"/>
                  </a:lnTo>
                  <a:lnTo>
                    <a:pt x="1136027" y="949312"/>
                  </a:lnTo>
                  <a:lnTo>
                    <a:pt x="1136027" y="1020305"/>
                  </a:lnTo>
                  <a:lnTo>
                    <a:pt x="1132319" y="1038199"/>
                  </a:lnTo>
                  <a:lnTo>
                    <a:pt x="1122260" y="1051420"/>
                  </a:lnTo>
                  <a:lnTo>
                    <a:pt x="1107147" y="1059599"/>
                  </a:lnTo>
                  <a:lnTo>
                    <a:pt x="1088263" y="1062405"/>
                  </a:lnTo>
                  <a:lnTo>
                    <a:pt x="1069733" y="1059599"/>
                  </a:lnTo>
                  <a:lnTo>
                    <a:pt x="1054887" y="1051420"/>
                  </a:lnTo>
                  <a:lnTo>
                    <a:pt x="1045006" y="1038199"/>
                  </a:lnTo>
                  <a:lnTo>
                    <a:pt x="1041425" y="1020305"/>
                  </a:lnTo>
                  <a:lnTo>
                    <a:pt x="1044994" y="1002563"/>
                  </a:lnTo>
                  <a:lnTo>
                    <a:pt x="1054836" y="989330"/>
                  </a:lnTo>
                  <a:lnTo>
                    <a:pt x="1069682" y="981062"/>
                  </a:lnTo>
                  <a:lnTo>
                    <a:pt x="1088263" y="978204"/>
                  </a:lnTo>
                  <a:lnTo>
                    <a:pt x="1107198" y="981062"/>
                  </a:lnTo>
                  <a:lnTo>
                    <a:pt x="1122311" y="989330"/>
                  </a:lnTo>
                  <a:lnTo>
                    <a:pt x="1132332" y="1002563"/>
                  </a:lnTo>
                  <a:lnTo>
                    <a:pt x="1136027" y="1020305"/>
                  </a:lnTo>
                  <a:lnTo>
                    <a:pt x="1136027" y="949312"/>
                  </a:lnTo>
                  <a:lnTo>
                    <a:pt x="1125677" y="943317"/>
                  </a:lnTo>
                  <a:lnTo>
                    <a:pt x="1088263" y="937158"/>
                  </a:lnTo>
                  <a:lnTo>
                    <a:pt x="1051090" y="943317"/>
                  </a:lnTo>
                  <a:lnTo>
                    <a:pt x="1021270" y="960526"/>
                  </a:lnTo>
                  <a:lnTo>
                    <a:pt x="1001458" y="986828"/>
                  </a:lnTo>
                  <a:lnTo>
                    <a:pt x="994333" y="1020305"/>
                  </a:lnTo>
                  <a:lnTo>
                    <a:pt x="1001458" y="1053833"/>
                  </a:lnTo>
                  <a:lnTo>
                    <a:pt x="1021270" y="1080135"/>
                  </a:lnTo>
                  <a:lnTo>
                    <a:pt x="1051090" y="1097305"/>
                  </a:lnTo>
                  <a:lnTo>
                    <a:pt x="1088263" y="1103452"/>
                  </a:lnTo>
                  <a:lnTo>
                    <a:pt x="1125677" y="1097305"/>
                  </a:lnTo>
                  <a:lnTo>
                    <a:pt x="1155433" y="1080135"/>
                  </a:lnTo>
                  <a:lnTo>
                    <a:pt x="1168692" y="1062405"/>
                  </a:lnTo>
                  <a:lnTo>
                    <a:pt x="1175105" y="1053833"/>
                  </a:lnTo>
                  <a:lnTo>
                    <a:pt x="1182331" y="1020305"/>
                  </a:lnTo>
                  <a:close/>
                </a:path>
                <a:path w="7777480" h="1277620">
                  <a:moveTo>
                    <a:pt x="1200353" y="1169492"/>
                  </a:moveTo>
                  <a:lnTo>
                    <a:pt x="1196809" y="1135291"/>
                  </a:lnTo>
                  <a:lnTo>
                    <a:pt x="1140879" y="1141260"/>
                  </a:lnTo>
                  <a:lnTo>
                    <a:pt x="1083995" y="1144549"/>
                  </a:lnTo>
                  <a:lnTo>
                    <a:pt x="1029373" y="1145921"/>
                  </a:lnTo>
                  <a:lnTo>
                    <a:pt x="980249" y="1146200"/>
                  </a:lnTo>
                  <a:lnTo>
                    <a:pt x="985647" y="1184757"/>
                  </a:lnTo>
                  <a:lnTo>
                    <a:pt x="1033678" y="1184427"/>
                  </a:lnTo>
                  <a:lnTo>
                    <a:pt x="1087132" y="1182598"/>
                  </a:lnTo>
                  <a:lnTo>
                    <a:pt x="1143520" y="1178039"/>
                  </a:lnTo>
                  <a:lnTo>
                    <a:pt x="1200353" y="1169492"/>
                  </a:lnTo>
                  <a:close/>
                </a:path>
                <a:path w="7777480" h="1277620">
                  <a:moveTo>
                    <a:pt x="1263243" y="914400"/>
                  </a:moveTo>
                  <a:lnTo>
                    <a:pt x="1216012" y="914400"/>
                  </a:lnTo>
                  <a:lnTo>
                    <a:pt x="1216012" y="1254086"/>
                  </a:lnTo>
                  <a:lnTo>
                    <a:pt x="1263243" y="1254086"/>
                  </a:lnTo>
                  <a:lnTo>
                    <a:pt x="1263243" y="914400"/>
                  </a:lnTo>
                  <a:close/>
                </a:path>
                <a:path w="7777480" h="1277620">
                  <a:moveTo>
                    <a:pt x="1579854" y="1055560"/>
                  </a:moveTo>
                  <a:lnTo>
                    <a:pt x="1573745" y="1030109"/>
                  </a:lnTo>
                  <a:lnTo>
                    <a:pt x="1572539" y="1028725"/>
                  </a:lnTo>
                  <a:lnTo>
                    <a:pt x="1556613" y="1010399"/>
                  </a:lnTo>
                  <a:lnTo>
                    <a:pt x="1534858" y="999871"/>
                  </a:lnTo>
                  <a:lnTo>
                    <a:pt x="1534858" y="1055560"/>
                  </a:lnTo>
                  <a:lnTo>
                    <a:pt x="1532001" y="1066927"/>
                  </a:lnTo>
                  <a:lnTo>
                    <a:pt x="1524152" y="1075118"/>
                  </a:lnTo>
                  <a:lnTo>
                    <a:pt x="1512087" y="1080071"/>
                  </a:lnTo>
                  <a:lnTo>
                    <a:pt x="1496568" y="1081735"/>
                  </a:lnTo>
                  <a:lnTo>
                    <a:pt x="1481048" y="1080071"/>
                  </a:lnTo>
                  <a:lnTo>
                    <a:pt x="1469097" y="1075118"/>
                  </a:lnTo>
                  <a:lnTo>
                    <a:pt x="1461401" y="1066927"/>
                  </a:lnTo>
                  <a:lnTo>
                    <a:pt x="1458683" y="1055560"/>
                  </a:lnTo>
                  <a:lnTo>
                    <a:pt x="1461401" y="1044054"/>
                  </a:lnTo>
                  <a:lnTo>
                    <a:pt x="1469097" y="1035672"/>
                  </a:lnTo>
                  <a:lnTo>
                    <a:pt x="1481048" y="1030528"/>
                  </a:lnTo>
                  <a:lnTo>
                    <a:pt x="1496568" y="1028725"/>
                  </a:lnTo>
                  <a:lnTo>
                    <a:pt x="1512087" y="1030528"/>
                  </a:lnTo>
                  <a:lnTo>
                    <a:pt x="1524152" y="1035672"/>
                  </a:lnTo>
                  <a:lnTo>
                    <a:pt x="1532001" y="1044054"/>
                  </a:lnTo>
                  <a:lnTo>
                    <a:pt x="1534858" y="1055560"/>
                  </a:lnTo>
                  <a:lnTo>
                    <a:pt x="1534858" y="999871"/>
                  </a:lnTo>
                  <a:lnTo>
                    <a:pt x="1530286" y="997648"/>
                  </a:lnTo>
                  <a:lnTo>
                    <a:pt x="1496568" y="993063"/>
                  </a:lnTo>
                  <a:lnTo>
                    <a:pt x="1462659" y="997648"/>
                  </a:lnTo>
                  <a:lnTo>
                    <a:pt x="1436039" y="1010399"/>
                  </a:lnTo>
                  <a:lnTo>
                    <a:pt x="1418666" y="1030109"/>
                  </a:lnTo>
                  <a:lnTo>
                    <a:pt x="1412506" y="1055560"/>
                  </a:lnTo>
                  <a:lnTo>
                    <a:pt x="1418666" y="1081011"/>
                  </a:lnTo>
                  <a:lnTo>
                    <a:pt x="1436039" y="1100696"/>
                  </a:lnTo>
                  <a:lnTo>
                    <a:pt x="1462659" y="1113409"/>
                  </a:lnTo>
                  <a:lnTo>
                    <a:pt x="1496568" y="1117917"/>
                  </a:lnTo>
                  <a:lnTo>
                    <a:pt x="1530286" y="1113409"/>
                  </a:lnTo>
                  <a:lnTo>
                    <a:pt x="1556613" y="1100696"/>
                  </a:lnTo>
                  <a:lnTo>
                    <a:pt x="1573110" y="1081735"/>
                  </a:lnTo>
                  <a:lnTo>
                    <a:pt x="1573745" y="1081011"/>
                  </a:lnTo>
                  <a:lnTo>
                    <a:pt x="1579854" y="1055560"/>
                  </a:lnTo>
                  <a:close/>
                </a:path>
                <a:path w="7777480" h="1277620">
                  <a:moveTo>
                    <a:pt x="1596948" y="944918"/>
                  </a:moveTo>
                  <a:lnTo>
                    <a:pt x="1520253" y="944918"/>
                  </a:lnTo>
                  <a:lnTo>
                    <a:pt x="1520253" y="912812"/>
                  </a:lnTo>
                  <a:lnTo>
                    <a:pt x="1472895" y="912812"/>
                  </a:lnTo>
                  <a:lnTo>
                    <a:pt x="1472895" y="944918"/>
                  </a:lnTo>
                  <a:lnTo>
                    <a:pt x="1395933" y="944918"/>
                  </a:lnTo>
                  <a:lnTo>
                    <a:pt x="1395933" y="982154"/>
                  </a:lnTo>
                  <a:lnTo>
                    <a:pt x="1596948" y="982154"/>
                  </a:lnTo>
                  <a:lnTo>
                    <a:pt x="1596948" y="944918"/>
                  </a:lnTo>
                  <a:close/>
                </a:path>
                <a:path w="7777480" h="1277620">
                  <a:moveTo>
                    <a:pt x="1664703" y="1141209"/>
                  </a:moveTo>
                  <a:lnTo>
                    <a:pt x="1436712" y="1141209"/>
                  </a:lnTo>
                  <a:lnTo>
                    <a:pt x="1436712" y="1179093"/>
                  </a:lnTo>
                  <a:lnTo>
                    <a:pt x="1617078" y="1179093"/>
                  </a:lnTo>
                  <a:lnTo>
                    <a:pt x="1617078" y="1253299"/>
                  </a:lnTo>
                  <a:lnTo>
                    <a:pt x="1664703" y="1253299"/>
                  </a:lnTo>
                  <a:lnTo>
                    <a:pt x="1664703" y="1141209"/>
                  </a:lnTo>
                  <a:close/>
                </a:path>
                <a:path w="7777480" h="1277620">
                  <a:moveTo>
                    <a:pt x="1710232" y="1002538"/>
                  </a:moveTo>
                  <a:lnTo>
                    <a:pt x="1664703" y="1002538"/>
                  </a:lnTo>
                  <a:lnTo>
                    <a:pt x="1664703" y="914400"/>
                  </a:lnTo>
                  <a:lnTo>
                    <a:pt x="1617078" y="914400"/>
                  </a:lnTo>
                  <a:lnTo>
                    <a:pt x="1617078" y="1126998"/>
                  </a:lnTo>
                  <a:lnTo>
                    <a:pt x="1664703" y="1126998"/>
                  </a:lnTo>
                  <a:lnTo>
                    <a:pt x="1664703" y="1041222"/>
                  </a:lnTo>
                  <a:lnTo>
                    <a:pt x="1710232" y="1041222"/>
                  </a:lnTo>
                  <a:lnTo>
                    <a:pt x="1710232" y="1002538"/>
                  </a:lnTo>
                  <a:close/>
                </a:path>
                <a:path w="7777480" h="1277620">
                  <a:moveTo>
                    <a:pt x="2006244" y="943864"/>
                  </a:moveTo>
                  <a:lnTo>
                    <a:pt x="1756016" y="943864"/>
                  </a:lnTo>
                  <a:lnTo>
                    <a:pt x="1756016" y="981621"/>
                  </a:lnTo>
                  <a:lnTo>
                    <a:pt x="1958619" y="981621"/>
                  </a:lnTo>
                  <a:lnTo>
                    <a:pt x="1958378" y="1012444"/>
                  </a:lnTo>
                  <a:lnTo>
                    <a:pt x="1957019" y="1046683"/>
                  </a:lnTo>
                  <a:lnTo>
                    <a:pt x="1953564" y="1085151"/>
                  </a:lnTo>
                  <a:lnTo>
                    <a:pt x="1947037" y="1128712"/>
                  </a:lnTo>
                  <a:lnTo>
                    <a:pt x="1993747" y="1133055"/>
                  </a:lnTo>
                  <a:lnTo>
                    <a:pt x="2000897" y="1085672"/>
                  </a:lnTo>
                  <a:lnTo>
                    <a:pt x="2004580" y="1044917"/>
                  </a:lnTo>
                  <a:lnTo>
                    <a:pt x="2005965" y="1009218"/>
                  </a:lnTo>
                  <a:lnTo>
                    <a:pt x="2006206" y="981621"/>
                  </a:lnTo>
                  <a:lnTo>
                    <a:pt x="2006244" y="943864"/>
                  </a:lnTo>
                  <a:close/>
                </a:path>
                <a:path w="7777480" h="1277620">
                  <a:moveTo>
                    <a:pt x="2034387" y="1173175"/>
                  </a:moveTo>
                  <a:lnTo>
                    <a:pt x="1922564" y="1173175"/>
                  </a:lnTo>
                  <a:lnTo>
                    <a:pt x="1922564" y="1066609"/>
                  </a:lnTo>
                  <a:lnTo>
                    <a:pt x="1875866" y="1066609"/>
                  </a:lnTo>
                  <a:lnTo>
                    <a:pt x="1875866" y="1173175"/>
                  </a:lnTo>
                  <a:lnTo>
                    <a:pt x="1838502" y="1173175"/>
                  </a:lnTo>
                  <a:lnTo>
                    <a:pt x="1838502" y="1066609"/>
                  </a:lnTo>
                  <a:lnTo>
                    <a:pt x="1791131" y="1066609"/>
                  </a:lnTo>
                  <a:lnTo>
                    <a:pt x="1791131" y="1173175"/>
                  </a:lnTo>
                  <a:lnTo>
                    <a:pt x="1725485" y="1173175"/>
                  </a:lnTo>
                  <a:lnTo>
                    <a:pt x="1725485" y="1211719"/>
                  </a:lnTo>
                  <a:lnTo>
                    <a:pt x="2034387" y="1211719"/>
                  </a:lnTo>
                  <a:lnTo>
                    <a:pt x="2034387" y="1173175"/>
                  </a:lnTo>
                  <a:close/>
                </a:path>
                <a:path w="7777480" h="1277620">
                  <a:moveTo>
                    <a:pt x="2329878" y="1007503"/>
                  </a:moveTo>
                  <a:lnTo>
                    <a:pt x="2140559" y="1007503"/>
                  </a:lnTo>
                  <a:lnTo>
                    <a:pt x="2140559" y="926223"/>
                  </a:lnTo>
                  <a:lnTo>
                    <a:pt x="2093328" y="926223"/>
                  </a:lnTo>
                  <a:lnTo>
                    <a:pt x="2093328" y="1007503"/>
                  </a:lnTo>
                  <a:lnTo>
                    <a:pt x="2093328" y="1044333"/>
                  </a:lnTo>
                  <a:lnTo>
                    <a:pt x="2329878" y="1044333"/>
                  </a:lnTo>
                  <a:lnTo>
                    <a:pt x="2329878" y="1007503"/>
                  </a:lnTo>
                  <a:close/>
                </a:path>
                <a:path w="7777480" h="1277620">
                  <a:moveTo>
                    <a:pt x="2331986" y="1208163"/>
                  </a:moveTo>
                  <a:lnTo>
                    <a:pt x="2137664" y="1208163"/>
                  </a:lnTo>
                  <a:lnTo>
                    <a:pt x="2137664" y="1145933"/>
                  </a:lnTo>
                  <a:lnTo>
                    <a:pt x="2090178" y="1145933"/>
                  </a:lnTo>
                  <a:lnTo>
                    <a:pt x="2090178" y="1208163"/>
                  </a:lnTo>
                  <a:lnTo>
                    <a:pt x="2090178" y="1246263"/>
                  </a:lnTo>
                  <a:lnTo>
                    <a:pt x="2331986" y="1246263"/>
                  </a:lnTo>
                  <a:lnTo>
                    <a:pt x="2331986" y="1208163"/>
                  </a:lnTo>
                  <a:close/>
                </a:path>
                <a:path w="7777480" h="1277620">
                  <a:moveTo>
                    <a:pt x="2364219" y="1080427"/>
                  </a:moveTo>
                  <a:lnTo>
                    <a:pt x="2054517" y="1080427"/>
                  </a:lnTo>
                  <a:lnTo>
                    <a:pt x="2054517" y="1117663"/>
                  </a:lnTo>
                  <a:lnTo>
                    <a:pt x="2364219" y="1117663"/>
                  </a:lnTo>
                  <a:lnTo>
                    <a:pt x="2364219" y="1080427"/>
                  </a:lnTo>
                  <a:close/>
                </a:path>
                <a:path w="7777480" h="1277620">
                  <a:moveTo>
                    <a:pt x="2781973" y="1176413"/>
                  </a:moveTo>
                  <a:lnTo>
                    <a:pt x="2650680" y="1176413"/>
                  </a:lnTo>
                  <a:lnTo>
                    <a:pt x="2650680" y="1098943"/>
                  </a:lnTo>
                  <a:lnTo>
                    <a:pt x="2748292" y="1098943"/>
                  </a:lnTo>
                  <a:lnTo>
                    <a:pt x="2748292" y="1060843"/>
                  </a:lnTo>
                  <a:lnTo>
                    <a:pt x="2555290" y="1060843"/>
                  </a:lnTo>
                  <a:lnTo>
                    <a:pt x="2555290" y="940193"/>
                  </a:lnTo>
                  <a:lnTo>
                    <a:pt x="2506878" y="940193"/>
                  </a:lnTo>
                  <a:lnTo>
                    <a:pt x="2506878" y="1060843"/>
                  </a:lnTo>
                  <a:lnTo>
                    <a:pt x="2506878" y="1098943"/>
                  </a:lnTo>
                  <a:lnTo>
                    <a:pt x="2602915" y="1098943"/>
                  </a:lnTo>
                  <a:lnTo>
                    <a:pt x="2602915" y="1176413"/>
                  </a:lnTo>
                  <a:lnTo>
                    <a:pt x="2472283" y="1176413"/>
                  </a:lnTo>
                  <a:lnTo>
                    <a:pt x="2472283" y="1214513"/>
                  </a:lnTo>
                  <a:lnTo>
                    <a:pt x="2781973" y="1214513"/>
                  </a:lnTo>
                  <a:lnTo>
                    <a:pt x="2781973" y="1176413"/>
                  </a:lnTo>
                  <a:close/>
                </a:path>
                <a:path w="7777480" h="1277620">
                  <a:moveTo>
                    <a:pt x="3003131" y="1105293"/>
                  </a:moveTo>
                  <a:lnTo>
                    <a:pt x="2999498" y="1077404"/>
                  </a:lnTo>
                  <a:lnTo>
                    <a:pt x="2998127" y="1066876"/>
                  </a:lnTo>
                  <a:lnTo>
                    <a:pt x="2966440" y="1071753"/>
                  </a:lnTo>
                  <a:lnTo>
                    <a:pt x="2934500" y="1074953"/>
                  </a:lnTo>
                  <a:lnTo>
                    <a:pt x="2900172" y="1076731"/>
                  </a:lnTo>
                  <a:lnTo>
                    <a:pt x="2861310" y="1077404"/>
                  </a:lnTo>
                  <a:lnTo>
                    <a:pt x="2861310" y="1041615"/>
                  </a:lnTo>
                  <a:lnTo>
                    <a:pt x="2969183" y="1041615"/>
                  </a:lnTo>
                  <a:lnTo>
                    <a:pt x="2969183" y="935443"/>
                  </a:lnTo>
                  <a:lnTo>
                    <a:pt x="2813418" y="935443"/>
                  </a:lnTo>
                  <a:lnTo>
                    <a:pt x="2813418" y="973594"/>
                  </a:lnTo>
                  <a:lnTo>
                    <a:pt x="2922879" y="973594"/>
                  </a:lnTo>
                  <a:lnTo>
                    <a:pt x="2922879" y="1005967"/>
                  </a:lnTo>
                  <a:lnTo>
                    <a:pt x="2813939" y="1005967"/>
                  </a:lnTo>
                  <a:lnTo>
                    <a:pt x="2813939" y="1115555"/>
                  </a:lnTo>
                  <a:lnTo>
                    <a:pt x="2842361" y="1115555"/>
                  </a:lnTo>
                  <a:lnTo>
                    <a:pt x="2889694" y="1115212"/>
                  </a:lnTo>
                  <a:lnTo>
                    <a:pt x="2930398" y="1113777"/>
                  </a:lnTo>
                  <a:lnTo>
                    <a:pt x="2967266" y="1110665"/>
                  </a:lnTo>
                  <a:lnTo>
                    <a:pt x="3003131" y="1105293"/>
                  </a:lnTo>
                  <a:close/>
                </a:path>
                <a:path w="7777480" h="1277620">
                  <a:moveTo>
                    <a:pt x="3083255" y="1209090"/>
                  </a:moveTo>
                  <a:lnTo>
                    <a:pt x="2899854" y="1209090"/>
                  </a:lnTo>
                  <a:lnTo>
                    <a:pt x="2899854" y="1144231"/>
                  </a:lnTo>
                  <a:lnTo>
                    <a:pt x="2851696" y="1144231"/>
                  </a:lnTo>
                  <a:lnTo>
                    <a:pt x="2851696" y="1247381"/>
                  </a:lnTo>
                  <a:lnTo>
                    <a:pt x="3083255" y="1247381"/>
                  </a:lnTo>
                  <a:lnTo>
                    <a:pt x="3083255" y="1209090"/>
                  </a:lnTo>
                  <a:close/>
                </a:path>
                <a:path w="7777480" h="1277620">
                  <a:moveTo>
                    <a:pt x="3116135" y="1012278"/>
                  </a:moveTo>
                  <a:lnTo>
                    <a:pt x="3070352" y="1012278"/>
                  </a:lnTo>
                  <a:lnTo>
                    <a:pt x="3070352" y="914920"/>
                  </a:lnTo>
                  <a:lnTo>
                    <a:pt x="3022727" y="914920"/>
                  </a:lnTo>
                  <a:lnTo>
                    <a:pt x="3022727" y="1164234"/>
                  </a:lnTo>
                  <a:lnTo>
                    <a:pt x="3070352" y="1164234"/>
                  </a:lnTo>
                  <a:lnTo>
                    <a:pt x="3070352" y="1051750"/>
                  </a:lnTo>
                  <a:lnTo>
                    <a:pt x="3116135" y="1051750"/>
                  </a:lnTo>
                  <a:lnTo>
                    <a:pt x="3116135" y="1012278"/>
                  </a:lnTo>
                  <a:close/>
                </a:path>
                <a:path w="7777480" h="1277620">
                  <a:moveTo>
                    <a:pt x="3494227" y="977544"/>
                  </a:moveTo>
                  <a:lnTo>
                    <a:pt x="3447389" y="977544"/>
                  </a:lnTo>
                  <a:lnTo>
                    <a:pt x="3447389" y="1068184"/>
                  </a:lnTo>
                  <a:lnTo>
                    <a:pt x="3494227" y="1068184"/>
                  </a:lnTo>
                  <a:lnTo>
                    <a:pt x="3494227" y="977544"/>
                  </a:lnTo>
                  <a:close/>
                </a:path>
                <a:path w="7777480" h="1277620">
                  <a:moveTo>
                    <a:pt x="3494227" y="938923"/>
                  </a:moveTo>
                  <a:lnTo>
                    <a:pt x="3251758" y="938923"/>
                  </a:lnTo>
                  <a:lnTo>
                    <a:pt x="3251758" y="977023"/>
                  </a:lnTo>
                  <a:lnTo>
                    <a:pt x="3251758" y="1068463"/>
                  </a:lnTo>
                  <a:lnTo>
                    <a:pt x="3251758" y="1105293"/>
                  </a:lnTo>
                  <a:lnTo>
                    <a:pt x="3494227" y="1105293"/>
                  </a:lnTo>
                  <a:lnTo>
                    <a:pt x="3494227" y="1068463"/>
                  </a:lnTo>
                  <a:lnTo>
                    <a:pt x="3298596" y="1068463"/>
                  </a:lnTo>
                  <a:lnTo>
                    <a:pt x="3298596" y="977023"/>
                  </a:lnTo>
                  <a:lnTo>
                    <a:pt x="3494227" y="977023"/>
                  </a:lnTo>
                  <a:lnTo>
                    <a:pt x="3494227" y="938923"/>
                  </a:lnTo>
                  <a:close/>
                </a:path>
                <a:path w="7777480" h="1277620">
                  <a:moveTo>
                    <a:pt x="3528695" y="1174889"/>
                  </a:moveTo>
                  <a:lnTo>
                    <a:pt x="3396615" y="1174889"/>
                  </a:lnTo>
                  <a:lnTo>
                    <a:pt x="3396615" y="1105420"/>
                  </a:lnTo>
                  <a:lnTo>
                    <a:pt x="3349637" y="1105420"/>
                  </a:lnTo>
                  <a:lnTo>
                    <a:pt x="3349637" y="1174889"/>
                  </a:lnTo>
                  <a:lnTo>
                    <a:pt x="3219005" y="1174889"/>
                  </a:lnTo>
                  <a:lnTo>
                    <a:pt x="3219005" y="1213561"/>
                  </a:lnTo>
                  <a:lnTo>
                    <a:pt x="3528695" y="1213561"/>
                  </a:lnTo>
                  <a:lnTo>
                    <a:pt x="3528695" y="1174889"/>
                  </a:lnTo>
                  <a:close/>
                </a:path>
                <a:path w="7777480" h="1277620">
                  <a:moveTo>
                    <a:pt x="3756291" y="1143711"/>
                  </a:moveTo>
                  <a:lnTo>
                    <a:pt x="3719830" y="1118755"/>
                  </a:lnTo>
                  <a:lnTo>
                    <a:pt x="3696538" y="1088453"/>
                  </a:lnTo>
                  <a:lnTo>
                    <a:pt x="3678428" y="1046353"/>
                  </a:lnTo>
                  <a:lnTo>
                    <a:pt x="3673411" y="1006754"/>
                  </a:lnTo>
                  <a:lnTo>
                    <a:pt x="3673411" y="985964"/>
                  </a:lnTo>
                  <a:lnTo>
                    <a:pt x="3741559" y="985964"/>
                  </a:lnTo>
                  <a:lnTo>
                    <a:pt x="3741559" y="947153"/>
                  </a:lnTo>
                  <a:lnTo>
                    <a:pt x="3553955" y="947153"/>
                  </a:lnTo>
                  <a:lnTo>
                    <a:pt x="3553955" y="985964"/>
                  </a:lnTo>
                  <a:lnTo>
                    <a:pt x="3625659" y="985964"/>
                  </a:lnTo>
                  <a:lnTo>
                    <a:pt x="3625659" y="1006754"/>
                  </a:lnTo>
                  <a:lnTo>
                    <a:pt x="3620185" y="1049413"/>
                  </a:lnTo>
                  <a:lnTo>
                    <a:pt x="3604158" y="1090587"/>
                  </a:lnTo>
                  <a:lnTo>
                    <a:pt x="3577615" y="1126197"/>
                  </a:lnTo>
                  <a:lnTo>
                    <a:pt x="3540531" y="1152131"/>
                  </a:lnTo>
                  <a:lnTo>
                    <a:pt x="3568166" y="1189621"/>
                  </a:lnTo>
                  <a:lnTo>
                    <a:pt x="3595281" y="1172349"/>
                  </a:lnTo>
                  <a:lnTo>
                    <a:pt x="3618090" y="1148956"/>
                  </a:lnTo>
                  <a:lnTo>
                    <a:pt x="3636467" y="1120597"/>
                  </a:lnTo>
                  <a:lnTo>
                    <a:pt x="3650259" y="1088453"/>
                  </a:lnTo>
                  <a:lnTo>
                    <a:pt x="3663708" y="1117612"/>
                  </a:lnTo>
                  <a:lnTo>
                    <a:pt x="3681526" y="1143431"/>
                  </a:lnTo>
                  <a:lnTo>
                    <a:pt x="3703599" y="1164882"/>
                  </a:lnTo>
                  <a:lnTo>
                    <a:pt x="3729850" y="1180934"/>
                  </a:lnTo>
                  <a:lnTo>
                    <a:pt x="3756291" y="1143711"/>
                  </a:lnTo>
                  <a:close/>
                </a:path>
                <a:path w="7777480" h="1277620">
                  <a:moveTo>
                    <a:pt x="3865486" y="1043851"/>
                  </a:moveTo>
                  <a:lnTo>
                    <a:pt x="3815499" y="1043851"/>
                  </a:lnTo>
                  <a:lnTo>
                    <a:pt x="3815499" y="914400"/>
                  </a:lnTo>
                  <a:lnTo>
                    <a:pt x="3768001" y="914400"/>
                  </a:lnTo>
                  <a:lnTo>
                    <a:pt x="3768001" y="1253299"/>
                  </a:lnTo>
                  <a:lnTo>
                    <a:pt x="3815499" y="1253299"/>
                  </a:lnTo>
                  <a:lnTo>
                    <a:pt x="3815499" y="1083449"/>
                  </a:lnTo>
                  <a:lnTo>
                    <a:pt x="3865486" y="1083449"/>
                  </a:lnTo>
                  <a:lnTo>
                    <a:pt x="3865486" y="1043851"/>
                  </a:lnTo>
                  <a:close/>
                </a:path>
                <a:path w="7777480" h="1277620">
                  <a:moveTo>
                    <a:pt x="4084409" y="1172654"/>
                  </a:moveTo>
                  <a:lnTo>
                    <a:pt x="4081767" y="1144498"/>
                  </a:lnTo>
                  <a:lnTo>
                    <a:pt x="4081119" y="1137526"/>
                  </a:lnTo>
                  <a:lnTo>
                    <a:pt x="4062082" y="1139850"/>
                  </a:lnTo>
                  <a:lnTo>
                    <a:pt x="4042575" y="1141755"/>
                  </a:lnTo>
                  <a:lnTo>
                    <a:pt x="4022763" y="1143279"/>
                  </a:lnTo>
                  <a:lnTo>
                    <a:pt x="4002836" y="1144498"/>
                  </a:lnTo>
                  <a:lnTo>
                    <a:pt x="4002836" y="1098054"/>
                  </a:lnTo>
                  <a:lnTo>
                    <a:pt x="4030408" y="1087526"/>
                  </a:lnTo>
                  <a:lnTo>
                    <a:pt x="4052074" y="1069898"/>
                  </a:lnTo>
                  <a:lnTo>
                    <a:pt x="4057853" y="1060297"/>
                  </a:lnTo>
                  <a:lnTo>
                    <a:pt x="4066298" y="1046251"/>
                  </a:lnTo>
                  <a:lnTo>
                    <a:pt x="4071518" y="1017676"/>
                  </a:lnTo>
                  <a:lnTo>
                    <a:pt x="4064241" y="984237"/>
                  </a:lnTo>
                  <a:lnTo>
                    <a:pt x="4057256" y="974915"/>
                  </a:lnTo>
                  <a:lnTo>
                    <a:pt x="4044581" y="958011"/>
                  </a:lnTo>
                  <a:lnTo>
                    <a:pt x="4024807" y="946467"/>
                  </a:lnTo>
                  <a:lnTo>
                    <a:pt x="4024807" y="1017676"/>
                  </a:lnTo>
                  <a:lnTo>
                    <a:pt x="4021226" y="1035634"/>
                  </a:lnTo>
                  <a:lnTo>
                    <a:pt x="4011511" y="1049096"/>
                  </a:lnTo>
                  <a:lnTo>
                    <a:pt x="3996931" y="1057503"/>
                  </a:lnTo>
                  <a:lnTo>
                    <a:pt x="3978770" y="1060297"/>
                  </a:lnTo>
                  <a:lnTo>
                    <a:pt x="3960126" y="1057503"/>
                  </a:lnTo>
                  <a:lnTo>
                    <a:pt x="3945305" y="1049096"/>
                  </a:lnTo>
                  <a:lnTo>
                    <a:pt x="3935526" y="1035634"/>
                  </a:lnTo>
                  <a:lnTo>
                    <a:pt x="3932059" y="1017676"/>
                  </a:lnTo>
                  <a:lnTo>
                    <a:pt x="3935526" y="999629"/>
                  </a:lnTo>
                  <a:lnTo>
                    <a:pt x="3945305" y="986231"/>
                  </a:lnTo>
                  <a:lnTo>
                    <a:pt x="3960126" y="977861"/>
                  </a:lnTo>
                  <a:lnTo>
                    <a:pt x="3978770" y="974915"/>
                  </a:lnTo>
                  <a:lnTo>
                    <a:pt x="3996931" y="977861"/>
                  </a:lnTo>
                  <a:lnTo>
                    <a:pt x="4011511" y="986231"/>
                  </a:lnTo>
                  <a:lnTo>
                    <a:pt x="4021226" y="999629"/>
                  </a:lnTo>
                  <a:lnTo>
                    <a:pt x="4024807" y="1017676"/>
                  </a:lnTo>
                  <a:lnTo>
                    <a:pt x="4024807" y="946467"/>
                  </a:lnTo>
                  <a:lnTo>
                    <a:pt x="4015206" y="940854"/>
                  </a:lnTo>
                  <a:lnTo>
                    <a:pt x="3978770" y="934656"/>
                  </a:lnTo>
                  <a:lnTo>
                    <a:pt x="3941610" y="940854"/>
                  </a:lnTo>
                  <a:lnTo>
                    <a:pt x="3912082" y="958011"/>
                  </a:lnTo>
                  <a:lnTo>
                    <a:pt x="3892651" y="984237"/>
                  </a:lnTo>
                  <a:lnTo>
                    <a:pt x="3885755" y="1017676"/>
                  </a:lnTo>
                  <a:lnTo>
                    <a:pt x="3890708" y="1046568"/>
                  </a:lnTo>
                  <a:lnTo>
                    <a:pt x="3904983" y="1070381"/>
                  </a:lnTo>
                  <a:lnTo>
                    <a:pt x="3927068" y="1087996"/>
                  </a:lnTo>
                  <a:lnTo>
                    <a:pt x="3955478" y="1098321"/>
                  </a:lnTo>
                  <a:lnTo>
                    <a:pt x="3955478" y="1146073"/>
                  </a:lnTo>
                  <a:lnTo>
                    <a:pt x="3873779" y="1146860"/>
                  </a:lnTo>
                  <a:lnTo>
                    <a:pt x="3880091" y="1185151"/>
                  </a:lnTo>
                  <a:lnTo>
                    <a:pt x="3926357" y="1185392"/>
                  </a:lnTo>
                  <a:lnTo>
                    <a:pt x="3977373" y="1184173"/>
                  </a:lnTo>
                  <a:lnTo>
                    <a:pt x="4030815" y="1180325"/>
                  </a:lnTo>
                  <a:lnTo>
                    <a:pt x="4084409" y="1172654"/>
                  </a:lnTo>
                  <a:close/>
                </a:path>
                <a:path w="7777480" h="1277620">
                  <a:moveTo>
                    <a:pt x="4192816" y="1047407"/>
                  </a:moveTo>
                  <a:lnTo>
                    <a:pt x="4146766" y="1047407"/>
                  </a:lnTo>
                  <a:lnTo>
                    <a:pt x="4146766" y="914400"/>
                  </a:lnTo>
                  <a:lnTo>
                    <a:pt x="4099141" y="914400"/>
                  </a:lnTo>
                  <a:lnTo>
                    <a:pt x="4099141" y="1253299"/>
                  </a:lnTo>
                  <a:lnTo>
                    <a:pt x="4146766" y="1253299"/>
                  </a:lnTo>
                  <a:lnTo>
                    <a:pt x="4146766" y="1087272"/>
                  </a:lnTo>
                  <a:lnTo>
                    <a:pt x="4192816" y="1087272"/>
                  </a:lnTo>
                  <a:lnTo>
                    <a:pt x="4192816" y="1047407"/>
                  </a:lnTo>
                  <a:close/>
                </a:path>
                <a:path w="7777480" h="1277620">
                  <a:moveTo>
                    <a:pt x="4566932" y="1197381"/>
                  </a:moveTo>
                  <a:lnTo>
                    <a:pt x="4559986" y="1176858"/>
                  </a:lnTo>
                  <a:lnTo>
                    <a:pt x="4558893" y="1173632"/>
                  </a:lnTo>
                  <a:lnTo>
                    <a:pt x="4535856" y="1156144"/>
                  </a:lnTo>
                  <a:lnTo>
                    <a:pt x="4519307" y="1151331"/>
                  </a:lnTo>
                  <a:lnTo>
                    <a:pt x="4519307" y="1197381"/>
                  </a:lnTo>
                  <a:lnTo>
                    <a:pt x="4514964" y="1206728"/>
                  </a:lnTo>
                  <a:lnTo>
                    <a:pt x="4501972" y="1213192"/>
                  </a:lnTo>
                  <a:lnTo>
                    <a:pt x="4480052" y="1216901"/>
                  </a:lnTo>
                  <a:lnTo>
                    <a:pt x="4448924" y="1218044"/>
                  </a:lnTo>
                  <a:lnTo>
                    <a:pt x="4417326" y="1216901"/>
                  </a:lnTo>
                  <a:lnTo>
                    <a:pt x="4395152" y="1213192"/>
                  </a:lnTo>
                  <a:lnTo>
                    <a:pt x="4382097" y="1206728"/>
                  </a:lnTo>
                  <a:lnTo>
                    <a:pt x="4377880" y="1197381"/>
                  </a:lnTo>
                  <a:lnTo>
                    <a:pt x="4382097" y="1188186"/>
                  </a:lnTo>
                  <a:lnTo>
                    <a:pt x="4395152" y="1181798"/>
                  </a:lnTo>
                  <a:lnTo>
                    <a:pt x="4417326" y="1178064"/>
                  </a:lnTo>
                  <a:lnTo>
                    <a:pt x="4448924" y="1176858"/>
                  </a:lnTo>
                  <a:lnTo>
                    <a:pt x="4480052" y="1178064"/>
                  </a:lnTo>
                  <a:lnTo>
                    <a:pt x="4501972" y="1181798"/>
                  </a:lnTo>
                  <a:lnTo>
                    <a:pt x="4514964" y="1188186"/>
                  </a:lnTo>
                  <a:lnTo>
                    <a:pt x="4519307" y="1197381"/>
                  </a:lnTo>
                  <a:lnTo>
                    <a:pt x="4519307" y="1151331"/>
                  </a:lnTo>
                  <a:lnTo>
                    <a:pt x="4498848" y="1145362"/>
                  </a:lnTo>
                  <a:lnTo>
                    <a:pt x="4448924" y="1141730"/>
                  </a:lnTo>
                  <a:lnTo>
                    <a:pt x="4398492" y="1145362"/>
                  </a:lnTo>
                  <a:lnTo>
                    <a:pt x="4361281" y="1156144"/>
                  </a:lnTo>
                  <a:lnTo>
                    <a:pt x="4338269" y="1173632"/>
                  </a:lnTo>
                  <a:lnTo>
                    <a:pt x="4330382" y="1197381"/>
                  </a:lnTo>
                  <a:lnTo>
                    <a:pt x="4338269" y="1221549"/>
                  </a:lnTo>
                  <a:lnTo>
                    <a:pt x="4361281" y="1239037"/>
                  </a:lnTo>
                  <a:lnTo>
                    <a:pt x="4398492" y="1249641"/>
                  </a:lnTo>
                  <a:lnTo>
                    <a:pt x="4448924" y="1253159"/>
                  </a:lnTo>
                  <a:lnTo>
                    <a:pt x="4498848" y="1249641"/>
                  </a:lnTo>
                  <a:lnTo>
                    <a:pt x="4535856" y="1239037"/>
                  </a:lnTo>
                  <a:lnTo>
                    <a:pt x="4558893" y="1221549"/>
                  </a:lnTo>
                  <a:lnTo>
                    <a:pt x="4560062" y="1218044"/>
                  </a:lnTo>
                  <a:lnTo>
                    <a:pt x="4566932" y="1197381"/>
                  </a:lnTo>
                  <a:close/>
                </a:path>
                <a:path w="7777480" h="1277620">
                  <a:moveTo>
                    <a:pt x="4604029" y="1089113"/>
                  </a:moveTo>
                  <a:lnTo>
                    <a:pt x="4472737" y="1089113"/>
                  </a:lnTo>
                  <a:lnTo>
                    <a:pt x="4472737" y="1068184"/>
                  </a:lnTo>
                  <a:lnTo>
                    <a:pt x="4570742" y="1068184"/>
                  </a:lnTo>
                  <a:lnTo>
                    <a:pt x="4570742" y="1032014"/>
                  </a:lnTo>
                  <a:lnTo>
                    <a:pt x="4380509" y="1032014"/>
                  </a:lnTo>
                  <a:lnTo>
                    <a:pt x="4380509" y="1012672"/>
                  </a:lnTo>
                  <a:lnTo>
                    <a:pt x="4559960" y="1012672"/>
                  </a:lnTo>
                  <a:lnTo>
                    <a:pt x="4559960" y="978204"/>
                  </a:lnTo>
                  <a:lnTo>
                    <a:pt x="4380509" y="978204"/>
                  </a:lnTo>
                  <a:lnTo>
                    <a:pt x="4380509" y="959383"/>
                  </a:lnTo>
                  <a:lnTo>
                    <a:pt x="4567847" y="959383"/>
                  </a:lnTo>
                  <a:lnTo>
                    <a:pt x="4567847" y="922680"/>
                  </a:lnTo>
                  <a:lnTo>
                    <a:pt x="4333151" y="922680"/>
                  </a:lnTo>
                  <a:lnTo>
                    <a:pt x="4333151" y="1068184"/>
                  </a:lnTo>
                  <a:lnTo>
                    <a:pt x="4425112" y="1068184"/>
                  </a:lnTo>
                  <a:lnTo>
                    <a:pt x="4425112" y="1089113"/>
                  </a:lnTo>
                  <a:lnTo>
                    <a:pt x="4294340" y="1089113"/>
                  </a:lnTo>
                  <a:lnTo>
                    <a:pt x="4294340" y="1126337"/>
                  </a:lnTo>
                  <a:lnTo>
                    <a:pt x="4604029" y="1126337"/>
                  </a:lnTo>
                  <a:lnTo>
                    <a:pt x="4604029" y="1089113"/>
                  </a:lnTo>
                  <a:close/>
                </a:path>
                <a:path w="7777480" h="1277620">
                  <a:moveTo>
                    <a:pt x="4808347" y="1055560"/>
                  </a:moveTo>
                  <a:lnTo>
                    <a:pt x="4802238" y="1030109"/>
                  </a:lnTo>
                  <a:lnTo>
                    <a:pt x="4801032" y="1028725"/>
                  </a:lnTo>
                  <a:lnTo>
                    <a:pt x="4785106" y="1010399"/>
                  </a:lnTo>
                  <a:lnTo>
                    <a:pt x="4763351" y="999871"/>
                  </a:lnTo>
                  <a:lnTo>
                    <a:pt x="4763351" y="1055560"/>
                  </a:lnTo>
                  <a:lnTo>
                    <a:pt x="4760493" y="1066927"/>
                  </a:lnTo>
                  <a:lnTo>
                    <a:pt x="4752645" y="1075118"/>
                  </a:lnTo>
                  <a:lnTo>
                    <a:pt x="4740580" y="1080071"/>
                  </a:lnTo>
                  <a:lnTo>
                    <a:pt x="4725073" y="1081735"/>
                  </a:lnTo>
                  <a:lnTo>
                    <a:pt x="4709541" y="1080071"/>
                  </a:lnTo>
                  <a:lnTo>
                    <a:pt x="4697590" y="1075118"/>
                  </a:lnTo>
                  <a:lnTo>
                    <a:pt x="4689894" y="1066927"/>
                  </a:lnTo>
                  <a:lnTo>
                    <a:pt x="4687176" y="1055560"/>
                  </a:lnTo>
                  <a:lnTo>
                    <a:pt x="4689894" y="1044054"/>
                  </a:lnTo>
                  <a:lnTo>
                    <a:pt x="4697590" y="1035672"/>
                  </a:lnTo>
                  <a:lnTo>
                    <a:pt x="4709541" y="1030528"/>
                  </a:lnTo>
                  <a:lnTo>
                    <a:pt x="4725073" y="1028725"/>
                  </a:lnTo>
                  <a:lnTo>
                    <a:pt x="4740580" y="1030528"/>
                  </a:lnTo>
                  <a:lnTo>
                    <a:pt x="4752645" y="1035672"/>
                  </a:lnTo>
                  <a:lnTo>
                    <a:pt x="4760493" y="1044054"/>
                  </a:lnTo>
                  <a:lnTo>
                    <a:pt x="4763351" y="1055560"/>
                  </a:lnTo>
                  <a:lnTo>
                    <a:pt x="4763351" y="999871"/>
                  </a:lnTo>
                  <a:lnTo>
                    <a:pt x="4758779" y="997648"/>
                  </a:lnTo>
                  <a:lnTo>
                    <a:pt x="4725073" y="993063"/>
                  </a:lnTo>
                  <a:lnTo>
                    <a:pt x="4691151" y="997648"/>
                  </a:lnTo>
                  <a:lnTo>
                    <a:pt x="4664532" y="1010399"/>
                  </a:lnTo>
                  <a:lnTo>
                    <a:pt x="4647158" y="1030109"/>
                  </a:lnTo>
                  <a:lnTo>
                    <a:pt x="4640999" y="1055560"/>
                  </a:lnTo>
                  <a:lnTo>
                    <a:pt x="4647158" y="1081011"/>
                  </a:lnTo>
                  <a:lnTo>
                    <a:pt x="4664532" y="1100696"/>
                  </a:lnTo>
                  <a:lnTo>
                    <a:pt x="4691151" y="1113409"/>
                  </a:lnTo>
                  <a:lnTo>
                    <a:pt x="4725073" y="1117917"/>
                  </a:lnTo>
                  <a:lnTo>
                    <a:pt x="4758779" y="1113409"/>
                  </a:lnTo>
                  <a:lnTo>
                    <a:pt x="4785106" y="1100696"/>
                  </a:lnTo>
                  <a:lnTo>
                    <a:pt x="4801603" y="1081735"/>
                  </a:lnTo>
                  <a:lnTo>
                    <a:pt x="4802238" y="1081011"/>
                  </a:lnTo>
                  <a:lnTo>
                    <a:pt x="4808347" y="1055560"/>
                  </a:lnTo>
                  <a:close/>
                </a:path>
                <a:path w="7777480" h="1277620">
                  <a:moveTo>
                    <a:pt x="4825454" y="944918"/>
                  </a:moveTo>
                  <a:lnTo>
                    <a:pt x="4748746" y="944918"/>
                  </a:lnTo>
                  <a:lnTo>
                    <a:pt x="4748746" y="912812"/>
                  </a:lnTo>
                  <a:lnTo>
                    <a:pt x="4701387" y="912812"/>
                  </a:lnTo>
                  <a:lnTo>
                    <a:pt x="4701387" y="944918"/>
                  </a:lnTo>
                  <a:lnTo>
                    <a:pt x="4624425" y="944918"/>
                  </a:lnTo>
                  <a:lnTo>
                    <a:pt x="4624425" y="982154"/>
                  </a:lnTo>
                  <a:lnTo>
                    <a:pt x="4825454" y="982154"/>
                  </a:lnTo>
                  <a:lnTo>
                    <a:pt x="4825454" y="944918"/>
                  </a:lnTo>
                  <a:close/>
                </a:path>
                <a:path w="7777480" h="1277620">
                  <a:moveTo>
                    <a:pt x="4893208" y="1141209"/>
                  </a:moveTo>
                  <a:lnTo>
                    <a:pt x="4665205" y="1141209"/>
                  </a:lnTo>
                  <a:lnTo>
                    <a:pt x="4665205" y="1179093"/>
                  </a:lnTo>
                  <a:lnTo>
                    <a:pt x="4845583" y="1179093"/>
                  </a:lnTo>
                  <a:lnTo>
                    <a:pt x="4845583" y="1253299"/>
                  </a:lnTo>
                  <a:lnTo>
                    <a:pt x="4893208" y="1253299"/>
                  </a:lnTo>
                  <a:lnTo>
                    <a:pt x="4893208" y="1141209"/>
                  </a:lnTo>
                  <a:close/>
                </a:path>
                <a:path w="7777480" h="1277620">
                  <a:moveTo>
                    <a:pt x="4938725" y="1002538"/>
                  </a:moveTo>
                  <a:lnTo>
                    <a:pt x="4893208" y="1002538"/>
                  </a:lnTo>
                  <a:lnTo>
                    <a:pt x="4893208" y="914400"/>
                  </a:lnTo>
                  <a:lnTo>
                    <a:pt x="4845583" y="914400"/>
                  </a:lnTo>
                  <a:lnTo>
                    <a:pt x="4845583" y="1126998"/>
                  </a:lnTo>
                  <a:lnTo>
                    <a:pt x="4893208" y="1126998"/>
                  </a:lnTo>
                  <a:lnTo>
                    <a:pt x="4893208" y="1041222"/>
                  </a:lnTo>
                  <a:lnTo>
                    <a:pt x="4938725" y="1041222"/>
                  </a:lnTo>
                  <a:lnTo>
                    <a:pt x="4938725" y="1002538"/>
                  </a:lnTo>
                  <a:close/>
                </a:path>
                <a:path w="7777480" h="1277620">
                  <a:moveTo>
                    <a:pt x="5218633" y="949121"/>
                  </a:moveTo>
                  <a:lnTo>
                    <a:pt x="5057343" y="949121"/>
                  </a:lnTo>
                  <a:lnTo>
                    <a:pt x="5057343" y="987933"/>
                  </a:lnTo>
                  <a:lnTo>
                    <a:pt x="5170221" y="987933"/>
                  </a:lnTo>
                  <a:lnTo>
                    <a:pt x="5160734" y="1030719"/>
                  </a:lnTo>
                  <a:lnTo>
                    <a:pt x="5142941" y="1068705"/>
                  </a:lnTo>
                  <a:lnTo>
                    <a:pt x="5116690" y="1102271"/>
                  </a:lnTo>
                  <a:lnTo>
                    <a:pt x="5081841" y="1131785"/>
                  </a:lnTo>
                  <a:lnTo>
                    <a:pt x="5038255" y="1157655"/>
                  </a:lnTo>
                  <a:lnTo>
                    <a:pt x="5064963" y="1193965"/>
                  </a:lnTo>
                  <a:lnTo>
                    <a:pt x="5115852" y="1163447"/>
                  </a:lnTo>
                  <a:lnTo>
                    <a:pt x="5155323" y="1128153"/>
                  </a:lnTo>
                  <a:lnTo>
                    <a:pt x="5184381" y="1088567"/>
                  </a:lnTo>
                  <a:lnTo>
                    <a:pt x="5203964" y="1045197"/>
                  </a:lnTo>
                  <a:lnTo>
                    <a:pt x="5215064" y="998550"/>
                  </a:lnTo>
                  <a:lnTo>
                    <a:pt x="5218633" y="949121"/>
                  </a:lnTo>
                  <a:close/>
                </a:path>
                <a:path w="7777480" h="1277620">
                  <a:moveTo>
                    <a:pt x="5356898" y="1044244"/>
                  </a:moveTo>
                  <a:lnTo>
                    <a:pt x="5309019" y="1044244"/>
                  </a:lnTo>
                  <a:lnTo>
                    <a:pt x="5309019" y="914400"/>
                  </a:lnTo>
                  <a:lnTo>
                    <a:pt x="5261521" y="914400"/>
                  </a:lnTo>
                  <a:lnTo>
                    <a:pt x="5261521" y="1252512"/>
                  </a:lnTo>
                  <a:lnTo>
                    <a:pt x="5309019" y="1252512"/>
                  </a:lnTo>
                  <a:lnTo>
                    <a:pt x="5309019" y="1083449"/>
                  </a:lnTo>
                  <a:lnTo>
                    <a:pt x="5356898" y="1083449"/>
                  </a:lnTo>
                  <a:lnTo>
                    <a:pt x="5356898" y="1044244"/>
                  </a:lnTo>
                  <a:close/>
                </a:path>
                <a:path w="7777480" h="1277620">
                  <a:moveTo>
                    <a:pt x="5545302" y="935837"/>
                  </a:moveTo>
                  <a:lnTo>
                    <a:pt x="5497931" y="935837"/>
                  </a:lnTo>
                  <a:lnTo>
                    <a:pt x="5497931" y="978725"/>
                  </a:lnTo>
                  <a:lnTo>
                    <a:pt x="5497931" y="1015428"/>
                  </a:lnTo>
                  <a:lnTo>
                    <a:pt x="5497931" y="1057668"/>
                  </a:lnTo>
                  <a:lnTo>
                    <a:pt x="5428475" y="1057668"/>
                  </a:lnTo>
                  <a:lnTo>
                    <a:pt x="5428475" y="1015428"/>
                  </a:lnTo>
                  <a:lnTo>
                    <a:pt x="5497931" y="1015428"/>
                  </a:lnTo>
                  <a:lnTo>
                    <a:pt x="5497931" y="978725"/>
                  </a:lnTo>
                  <a:lnTo>
                    <a:pt x="5428475" y="978725"/>
                  </a:lnTo>
                  <a:lnTo>
                    <a:pt x="5428475" y="935837"/>
                  </a:lnTo>
                  <a:lnTo>
                    <a:pt x="5381371" y="935837"/>
                  </a:lnTo>
                  <a:lnTo>
                    <a:pt x="5381371" y="1094892"/>
                  </a:lnTo>
                  <a:lnTo>
                    <a:pt x="5545302" y="1094892"/>
                  </a:lnTo>
                  <a:lnTo>
                    <a:pt x="5545302" y="1057668"/>
                  </a:lnTo>
                  <a:lnTo>
                    <a:pt x="5545302" y="1015428"/>
                  </a:lnTo>
                  <a:lnTo>
                    <a:pt x="5545302" y="978725"/>
                  </a:lnTo>
                  <a:lnTo>
                    <a:pt x="5545302" y="935837"/>
                  </a:lnTo>
                  <a:close/>
                </a:path>
                <a:path w="7777480" h="1277620">
                  <a:moveTo>
                    <a:pt x="5643181" y="1187386"/>
                  </a:moveTo>
                  <a:lnTo>
                    <a:pt x="5635244" y="1159725"/>
                  </a:lnTo>
                  <a:lnTo>
                    <a:pt x="5634126" y="1158709"/>
                  </a:lnTo>
                  <a:lnTo>
                    <a:pt x="5612511" y="1139151"/>
                  </a:lnTo>
                  <a:lnTo>
                    <a:pt x="5596344" y="1133411"/>
                  </a:lnTo>
                  <a:lnTo>
                    <a:pt x="5596344" y="1187386"/>
                  </a:lnTo>
                  <a:lnTo>
                    <a:pt x="5592000" y="1200111"/>
                  </a:lnTo>
                  <a:lnTo>
                    <a:pt x="5579122" y="1209243"/>
                  </a:lnTo>
                  <a:lnTo>
                    <a:pt x="5557990" y="1214742"/>
                  </a:lnTo>
                  <a:lnTo>
                    <a:pt x="5528856" y="1216596"/>
                  </a:lnTo>
                  <a:lnTo>
                    <a:pt x="5499443" y="1214742"/>
                  </a:lnTo>
                  <a:lnTo>
                    <a:pt x="5477967" y="1209243"/>
                  </a:lnTo>
                  <a:lnTo>
                    <a:pt x="5464835" y="1200111"/>
                  </a:lnTo>
                  <a:lnTo>
                    <a:pt x="5460441" y="1187386"/>
                  </a:lnTo>
                  <a:lnTo>
                    <a:pt x="5464835" y="1174762"/>
                  </a:lnTo>
                  <a:lnTo>
                    <a:pt x="5477967" y="1165847"/>
                  </a:lnTo>
                  <a:lnTo>
                    <a:pt x="5499443" y="1160526"/>
                  </a:lnTo>
                  <a:lnTo>
                    <a:pt x="5528856" y="1158709"/>
                  </a:lnTo>
                  <a:lnTo>
                    <a:pt x="5557990" y="1160526"/>
                  </a:lnTo>
                  <a:lnTo>
                    <a:pt x="5579122" y="1165847"/>
                  </a:lnTo>
                  <a:lnTo>
                    <a:pt x="5592000" y="1174762"/>
                  </a:lnTo>
                  <a:lnTo>
                    <a:pt x="5596344" y="1187386"/>
                  </a:lnTo>
                  <a:lnTo>
                    <a:pt x="5596344" y="1133411"/>
                  </a:lnTo>
                  <a:lnTo>
                    <a:pt x="5576519" y="1126350"/>
                  </a:lnTo>
                  <a:lnTo>
                    <a:pt x="5528856" y="1121994"/>
                  </a:lnTo>
                  <a:lnTo>
                    <a:pt x="5480532" y="1126350"/>
                  </a:lnTo>
                  <a:lnTo>
                    <a:pt x="5444007" y="1139151"/>
                  </a:lnTo>
                  <a:lnTo>
                    <a:pt x="5420931" y="1159725"/>
                  </a:lnTo>
                  <a:lnTo>
                    <a:pt x="5412943" y="1187386"/>
                  </a:lnTo>
                  <a:lnTo>
                    <a:pt x="5420931" y="1215377"/>
                  </a:lnTo>
                  <a:lnTo>
                    <a:pt x="5444007" y="1236179"/>
                  </a:lnTo>
                  <a:lnTo>
                    <a:pt x="5480532" y="1249159"/>
                  </a:lnTo>
                  <a:lnTo>
                    <a:pt x="5528856" y="1253693"/>
                  </a:lnTo>
                  <a:lnTo>
                    <a:pt x="5576519" y="1249159"/>
                  </a:lnTo>
                  <a:lnTo>
                    <a:pt x="5612511" y="1236179"/>
                  </a:lnTo>
                  <a:lnTo>
                    <a:pt x="5633923" y="1216596"/>
                  </a:lnTo>
                  <a:lnTo>
                    <a:pt x="5635244" y="1215377"/>
                  </a:lnTo>
                  <a:lnTo>
                    <a:pt x="5643181" y="1187386"/>
                  </a:lnTo>
                  <a:close/>
                </a:path>
                <a:path w="7777480" h="1277620">
                  <a:moveTo>
                    <a:pt x="5685536" y="993330"/>
                  </a:moveTo>
                  <a:lnTo>
                    <a:pt x="5640019" y="993330"/>
                  </a:lnTo>
                  <a:lnTo>
                    <a:pt x="5640019" y="914400"/>
                  </a:lnTo>
                  <a:lnTo>
                    <a:pt x="5592394" y="914400"/>
                  </a:lnTo>
                  <a:lnTo>
                    <a:pt x="5592394" y="1114234"/>
                  </a:lnTo>
                  <a:lnTo>
                    <a:pt x="5640019" y="1114234"/>
                  </a:lnTo>
                  <a:lnTo>
                    <a:pt x="5640019" y="1032929"/>
                  </a:lnTo>
                  <a:lnTo>
                    <a:pt x="5685536" y="1032929"/>
                  </a:lnTo>
                  <a:lnTo>
                    <a:pt x="5685536" y="993330"/>
                  </a:lnTo>
                  <a:close/>
                </a:path>
                <a:path w="7777480" h="1277620">
                  <a:moveTo>
                    <a:pt x="5829998" y="944130"/>
                  </a:moveTo>
                  <a:lnTo>
                    <a:pt x="5777496" y="944130"/>
                  </a:lnTo>
                  <a:lnTo>
                    <a:pt x="5754103" y="980719"/>
                  </a:lnTo>
                  <a:lnTo>
                    <a:pt x="5737504" y="1020470"/>
                  </a:lnTo>
                  <a:lnTo>
                    <a:pt x="5727624" y="1063713"/>
                  </a:lnTo>
                  <a:lnTo>
                    <a:pt x="5724347" y="1110818"/>
                  </a:lnTo>
                  <a:lnTo>
                    <a:pt x="5727624" y="1157833"/>
                  </a:lnTo>
                  <a:lnTo>
                    <a:pt x="5737504" y="1201051"/>
                  </a:lnTo>
                  <a:lnTo>
                    <a:pt x="5754103" y="1240790"/>
                  </a:lnTo>
                  <a:lnTo>
                    <a:pt x="5777496" y="1277366"/>
                  </a:lnTo>
                  <a:lnTo>
                    <a:pt x="5829998" y="1277366"/>
                  </a:lnTo>
                  <a:lnTo>
                    <a:pt x="5810961" y="1245450"/>
                  </a:lnTo>
                  <a:lnTo>
                    <a:pt x="5795645" y="1204404"/>
                  </a:lnTo>
                  <a:lnTo>
                    <a:pt x="5785421" y="1158214"/>
                  </a:lnTo>
                  <a:lnTo>
                    <a:pt x="5781713" y="1110818"/>
                  </a:lnTo>
                  <a:lnTo>
                    <a:pt x="5785421" y="1063345"/>
                  </a:lnTo>
                  <a:lnTo>
                    <a:pt x="5795645" y="1017117"/>
                  </a:lnTo>
                  <a:lnTo>
                    <a:pt x="5810961" y="976058"/>
                  </a:lnTo>
                  <a:lnTo>
                    <a:pt x="5829998" y="944130"/>
                  </a:lnTo>
                  <a:close/>
                </a:path>
                <a:path w="7777480" h="1277620">
                  <a:moveTo>
                    <a:pt x="6050889" y="1105293"/>
                  </a:moveTo>
                  <a:lnTo>
                    <a:pt x="6047257" y="1077404"/>
                  </a:lnTo>
                  <a:lnTo>
                    <a:pt x="6045886" y="1066876"/>
                  </a:lnTo>
                  <a:lnTo>
                    <a:pt x="6014199" y="1071753"/>
                  </a:lnTo>
                  <a:lnTo>
                    <a:pt x="5982259" y="1074953"/>
                  </a:lnTo>
                  <a:lnTo>
                    <a:pt x="5947918" y="1076731"/>
                  </a:lnTo>
                  <a:lnTo>
                    <a:pt x="5909056" y="1077404"/>
                  </a:lnTo>
                  <a:lnTo>
                    <a:pt x="5909056" y="1041615"/>
                  </a:lnTo>
                  <a:lnTo>
                    <a:pt x="6016942" y="1041615"/>
                  </a:lnTo>
                  <a:lnTo>
                    <a:pt x="6016942" y="935443"/>
                  </a:lnTo>
                  <a:lnTo>
                    <a:pt x="5861177" y="935443"/>
                  </a:lnTo>
                  <a:lnTo>
                    <a:pt x="5861177" y="973594"/>
                  </a:lnTo>
                  <a:lnTo>
                    <a:pt x="5970638" y="973594"/>
                  </a:lnTo>
                  <a:lnTo>
                    <a:pt x="5970638" y="1005967"/>
                  </a:lnTo>
                  <a:lnTo>
                    <a:pt x="5861697" y="1005967"/>
                  </a:lnTo>
                  <a:lnTo>
                    <a:pt x="5861697" y="1115555"/>
                  </a:lnTo>
                  <a:lnTo>
                    <a:pt x="5890120" y="1115555"/>
                  </a:lnTo>
                  <a:lnTo>
                    <a:pt x="5937453" y="1115212"/>
                  </a:lnTo>
                  <a:lnTo>
                    <a:pt x="5978144" y="1113777"/>
                  </a:lnTo>
                  <a:lnTo>
                    <a:pt x="6015012" y="1110665"/>
                  </a:lnTo>
                  <a:lnTo>
                    <a:pt x="6050889" y="1105293"/>
                  </a:lnTo>
                  <a:close/>
                </a:path>
                <a:path w="7777480" h="1277620">
                  <a:moveTo>
                    <a:pt x="6131001" y="1209090"/>
                  </a:moveTo>
                  <a:lnTo>
                    <a:pt x="5947613" y="1209090"/>
                  </a:lnTo>
                  <a:lnTo>
                    <a:pt x="5947613" y="1144231"/>
                  </a:lnTo>
                  <a:lnTo>
                    <a:pt x="5899455" y="1144231"/>
                  </a:lnTo>
                  <a:lnTo>
                    <a:pt x="5899455" y="1247381"/>
                  </a:lnTo>
                  <a:lnTo>
                    <a:pt x="6131001" y="1247381"/>
                  </a:lnTo>
                  <a:lnTo>
                    <a:pt x="6131001" y="1209090"/>
                  </a:lnTo>
                  <a:close/>
                </a:path>
                <a:path w="7777480" h="1277620">
                  <a:moveTo>
                    <a:pt x="6163894" y="1012278"/>
                  </a:moveTo>
                  <a:lnTo>
                    <a:pt x="6118110" y="1012278"/>
                  </a:lnTo>
                  <a:lnTo>
                    <a:pt x="6118110" y="914920"/>
                  </a:lnTo>
                  <a:lnTo>
                    <a:pt x="6070485" y="914920"/>
                  </a:lnTo>
                  <a:lnTo>
                    <a:pt x="6070485" y="1164234"/>
                  </a:lnTo>
                  <a:lnTo>
                    <a:pt x="6118110" y="1164234"/>
                  </a:lnTo>
                  <a:lnTo>
                    <a:pt x="6118110" y="1051750"/>
                  </a:lnTo>
                  <a:lnTo>
                    <a:pt x="6163894" y="1051750"/>
                  </a:lnTo>
                  <a:lnTo>
                    <a:pt x="6163894" y="1012278"/>
                  </a:lnTo>
                  <a:close/>
                </a:path>
                <a:path w="7777480" h="1277620">
                  <a:moveTo>
                    <a:pt x="6454775" y="1065923"/>
                  </a:moveTo>
                  <a:lnTo>
                    <a:pt x="6262827" y="1065923"/>
                  </a:lnTo>
                  <a:lnTo>
                    <a:pt x="6262827" y="975753"/>
                  </a:lnTo>
                  <a:lnTo>
                    <a:pt x="6452413" y="975753"/>
                  </a:lnTo>
                  <a:lnTo>
                    <a:pt x="6452413" y="938923"/>
                  </a:lnTo>
                  <a:lnTo>
                    <a:pt x="6215329" y="938923"/>
                  </a:lnTo>
                  <a:lnTo>
                    <a:pt x="6215329" y="975753"/>
                  </a:lnTo>
                  <a:lnTo>
                    <a:pt x="6215329" y="1065923"/>
                  </a:lnTo>
                  <a:lnTo>
                    <a:pt x="6215329" y="1104023"/>
                  </a:lnTo>
                  <a:lnTo>
                    <a:pt x="6309538" y="1104023"/>
                  </a:lnTo>
                  <a:lnTo>
                    <a:pt x="6309538" y="1176413"/>
                  </a:lnTo>
                  <a:lnTo>
                    <a:pt x="6356502" y="1176413"/>
                  </a:lnTo>
                  <a:lnTo>
                    <a:pt x="6356502" y="1104023"/>
                  </a:lnTo>
                  <a:lnTo>
                    <a:pt x="6454775" y="1104023"/>
                  </a:lnTo>
                  <a:lnTo>
                    <a:pt x="6454775" y="1065923"/>
                  </a:lnTo>
                  <a:close/>
                </a:path>
                <a:path w="7777480" h="1277620">
                  <a:moveTo>
                    <a:pt x="6539319" y="89458"/>
                  </a:moveTo>
                  <a:lnTo>
                    <a:pt x="6491821" y="89458"/>
                  </a:lnTo>
                  <a:lnTo>
                    <a:pt x="6491821" y="124841"/>
                  </a:lnTo>
                  <a:lnTo>
                    <a:pt x="6539319" y="124841"/>
                  </a:lnTo>
                  <a:lnTo>
                    <a:pt x="6539319" y="89458"/>
                  </a:lnTo>
                  <a:close/>
                </a:path>
                <a:path w="7777480" h="1277620">
                  <a:moveTo>
                    <a:pt x="6539319" y="52463"/>
                  </a:moveTo>
                  <a:lnTo>
                    <a:pt x="6349479" y="52463"/>
                  </a:lnTo>
                  <a:lnTo>
                    <a:pt x="6349479" y="13093"/>
                  </a:lnTo>
                  <a:lnTo>
                    <a:pt x="6302641" y="13093"/>
                  </a:lnTo>
                  <a:lnTo>
                    <a:pt x="6302641" y="52463"/>
                  </a:lnTo>
                  <a:lnTo>
                    <a:pt x="6302641" y="89293"/>
                  </a:lnTo>
                  <a:lnTo>
                    <a:pt x="6302641" y="124853"/>
                  </a:lnTo>
                  <a:lnTo>
                    <a:pt x="6302641" y="162953"/>
                  </a:lnTo>
                  <a:lnTo>
                    <a:pt x="6539319" y="162953"/>
                  </a:lnTo>
                  <a:lnTo>
                    <a:pt x="6539319" y="124853"/>
                  </a:lnTo>
                  <a:lnTo>
                    <a:pt x="6349479" y="124853"/>
                  </a:lnTo>
                  <a:lnTo>
                    <a:pt x="6349479" y="89293"/>
                  </a:lnTo>
                  <a:lnTo>
                    <a:pt x="6539319" y="89293"/>
                  </a:lnTo>
                  <a:lnTo>
                    <a:pt x="6539319" y="52463"/>
                  </a:lnTo>
                  <a:close/>
                </a:path>
                <a:path w="7777480" h="1277620">
                  <a:moveTo>
                    <a:pt x="6539319" y="13284"/>
                  </a:moveTo>
                  <a:lnTo>
                    <a:pt x="6491821" y="13284"/>
                  </a:lnTo>
                  <a:lnTo>
                    <a:pt x="6491821" y="52222"/>
                  </a:lnTo>
                  <a:lnTo>
                    <a:pt x="6539319" y="52222"/>
                  </a:lnTo>
                  <a:lnTo>
                    <a:pt x="6539319" y="13284"/>
                  </a:lnTo>
                  <a:close/>
                </a:path>
                <a:path w="7777480" h="1277620">
                  <a:moveTo>
                    <a:pt x="6576022" y="195491"/>
                  </a:moveTo>
                  <a:lnTo>
                    <a:pt x="6266332" y="195491"/>
                  </a:lnTo>
                  <a:lnTo>
                    <a:pt x="6266332" y="232727"/>
                  </a:lnTo>
                  <a:lnTo>
                    <a:pt x="6396710" y="232727"/>
                  </a:lnTo>
                  <a:lnTo>
                    <a:pt x="6396710" y="338899"/>
                  </a:lnTo>
                  <a:lnTo>
                    <a:pt x="6443675" y="338899"/>
                  </a:lnTo>
                  <a:lnTo>
                    <a:pt x="6443675" y="232727"/>
                  </a:lnTo>
                  <a:lnTo>
                    <a:pt x="6576022" y="232727"/>
                  </a:lnTo>
                  <a:lnTo>
                    <a:pt x="6576022" y="195491"/>
                  </a:lnTo>
                  <a:close/>
                </a:path>
                <a:path w="7777480" h="1277620">
                  <a:moveTo>
                    <a:pt x="6865328" y="10909"/>
                  </a:moveTo>
                  <a:lnTo>
                    <a:pt x="6818363" y="10909"/>
                  </a:lnTo>
                  <a:lnTo>
                    <a:pt x="6818363" y="46113"/>
                  </a:lnTo>
                  <a:lnTo>
                    <a:pt x="6818363" y="81673"/>
                  </a:lnTo>
                  <a:lnTo>
                    <a:pt x="6818363" y="112153"/>
                  </a:lnTo>
                  <a:lnTo>
                    <a:pt x="6682321" y="112153"/>
                  </a:lnTo>
                  <a:lnTo>
                    <a:pt x="6682321" y="81673"/>
                  </a:lnTo>
                  <a:lnTo>
                    <a:pt x="6818363" y="81673"/>
                  </a:lnTo>
                  <a:lnTo>
                    <a:pt x="6818363" y="46113"/>
                  </a:lnTo>
                  <a:lnTo>
                    <a:pt x="6682321" y="46113"/>
                  </a:lnTo>
                  <a:lnTo>
                    <a:pt x="6682321" y="10553"/>
                  </a:lnTo>
                  <a:lnTo>
                    <a:pt x="6635623" y="10553"/>
                  </a:lnTo>
                  <a:lnTo>
                    <a:pt x="6635623" y="46113"/>
                  </a:lnTo>
                  <a:lnTo>
                    <a:pt x="6635623" y="81673"/>
                  </a:lnTo>
                  <a:lnTo>
                    <a:pt x="6635623" y="112153"/>
                  </a:lnTo>
                  <a:lnTo>
                    <a:pt x="6635623" y="150253"/>
                  </a:lnTo>
                  <a:lnTo>
                    <a:pt x="6865328" y="150253"/>
                  </a:lnTo>
                  <a:lnTo>
                    <a:pt x="6865328" y="46113"/>
                  </a:lnTo>
                  <a:lnTo>
                    <a:pt x="6865328" y="10909"/>
                  </a:lnTo>
                  <a:close/>
                </a:path>
                <a:path w="7777480" h="1277620">
                  <a:moveTo>
                    <a:pt x="6871373" y="295033"/>
                  </a:moveTo>
                  <a:lnTo>
                    <a:pt x="6679171" y="295033"/>
                  </a:lnTo>
                  <a:lnTo>
                    <a:pt x="6679171" y="239153"/>
                  </a:lnTo>
                  <a:lnTo>
                    <a:pt x="6632067" y="239153"/>
                  </a:lnTo>
                  <a:lnTo>
                    <a:pt x="6632067" y="295033"/>
                  </a:lnTo>
                  <a:lnTo>
                    <a:pt x="6632067" y="333133"/>
                  </a:lnTo>
                  <a:lnTo>
                    <a:pt x="6871373" y="333133"/>
                  </a:lnTo>
                  <a:lnTo>
                    <a:pt x="6871373" y="295033"/>
                  </a:lnTo>
                  <a:close/>
                </a:path>
                <a:path w="7777480" h="1277620">
                  <a:moveTo>
                    <a:pt x="6905447" y="173786"/>
                  </a:moveTo>
                  <a:lnTo>
                    <a:pt x="6595758" y="173786"/>
                  </a:lnTo>
                  <a:lnTo>
                    <a:pt x="6595758" y="211150"/>
                  </a:lnTo>
                  <a:lnTo>
                    <a:pt x="6731127" y="211150"/>
                  </a:lnTo>
                  <a:lnTo>
                    <a:pt x="6731127" y="265747"/>
                  </a:lnTo>
                  <a:lnTo>
                    <a:pt x="6778104" y="265747"/>
                  </a:lnTo>
                  <a:lnTo>
                    <a:pt x="6778104" y="211150"/>
                  </a:lnTo>
                  <a:lnTo>
                    <a:pt x="6905447" y="211150"/>
                  </a:lnTo>
                  <a:lnTo>
                    <a:pt x="6905447" y="173786"/>
                  </a:lnTo>
                  <a:close/>
                </a:path>
                <a:path w="7777480" h="1277620">
                  <a:moveTo>
                    <a:pt x="7298880" y="0"/>
                  </a:moveTo>
                  <a:lnTo>
                    <a:pt x="7251522" y="0"/>
                  </a:lnTo>
                  <a:lnTo>
                    <a:pt x="7251522" y="72885"/>
                  </a:lnTo>
                  <a:lnTo>
                    <a:pt x="7194944" y="72885"/>
                  </a:lnTo>
                  <a:lnTo>
                    <a:pt x="7185152" y="52095"/>
                  </a:lnTo>
                  <a:lnTo>
                    <a:pt x="7183387" y="48374"/>
                  </a:lnTo>
                  <a:lnTo>
                    <a:pt x="7163981" y="29476"/>
                  </a:lnTo>
                  <a:lnTo>
                    <a:pt x="7152322" y="23964"/>
                  </a:lnTo>
                  <a:lnTo>
                    <a:pt x="7152322" y="92608"/>
                  </a:lnTo>
                  <a:lnTo>
                    <a:pt x="7148893" y="109842"/>
                  </a:lnTo>
                  <a:lnTo>
                    <a:pt x="7139660" y="122872"/>
                  </a:lnTo>
                  <a:lnTo>
                    <a:pt x="7125640" y="131165"/>
                  </a:lnTo>
                  <a:lnTo>
                    <a:pt x="7107860" y="134188"/>
                  </a:lnTo>
                  <a:lnTo>
                    <a:pt x="7089648" y="131165"/>
                  </a:lnTo>
                  <a:lnTo>
                    <a:pt x="7075373" y="122872"/>
                  </a:lnTo>
                  <a:lnTo>
                    <a:pt x="7066064" y="109842"/>
                  </a:lnTo>
                  <a:lnTo>
                    <a:pt x="7062724" y="92608"/>
                  </a:lnTo>
                  <a:lnTo>
                    <a:pt x="7066064" y="75679"/>
                  </a:lnTo>
                  <a:lnTo>
                    <a:pt x="7075373" y="62928"/>
                  </a:lnTo>
                  <a:lnTo>
                    <a:pt x="7089648" y="54889"/>
                  </a:lnTo>
                  <a:lnTo>
                    <a:pt x="7107860" y="52095"/>
                  </a:lnTo>
                  <a:lnTo>
                    <a:pt x="7125640" y="54889"/>
                  </a:lnTo>
                  <a:lnTo>
                    <a:pt x="7139660" y="62928"/>
                  </a:lnTo>
                  <a:lnTo>
                    <a:pt x="7148893" y="75679"/>
                  </a:lnTo>
                  <a:lnTo>
                    <a:pt x="7152322" y="92608"/>
                  </a:lnTo>
                  <a:lnTo>
                    <a:pt x="7152322" y="23964"/>
                  </a:lnTo>
                  <a:lnTo>
                    <a:pt x="7138276" y="17322"/>
                  </a:lnTo>
                  <a:lnTo>
                    <a:pt x="7107860" y="13017"/>
                  </a:lnTo>
                  <a:lnTo>
                    <a:pt x="7071754" y="18910"/>
                  </a:lnTo>
                  <a:lnTo>
                    <a:pt x="7043153" y="35356"/>
                  </a:lnTo>
                  <a:lnTo>
                    <a:pt x="7024383" y="60528"/>
                  </a:lnTo>
                  <a:lnTo>
                    <a:pt x="7017740" y="92608"/>
                  </a:lnTo>
                  <a:lnTo>
                    <a:pt x="7024383" y="125082"/>
                  </a:lnTo>
                  <a:lnTo>
                    <a:pt x="7043153" y="150456"/>
                  </a:lnTo>
                  <a:lnTo>
                    <a:pt x="7071754" y="166966"/>
                  </a:lnTo>
                  <a:lnTo>
                    <a:pt x="7107860" y="172872"/>
                  </a:lnTo>
                  <a:lnTo>
                    <a:pt x="7138517" y="168490"/>
                  </a:lnTo>
                  <a:lnTo>
                    <a:pt x="7164337" y="156095"/>
                  </a:lnTo>
                  <a:lnTo>
                    <a:pt x="7183729" y="136791"/>
                  </a:lnTo>
                  <a:lnTo>
                    <a:pt x="7184898" y="134188"/>
                  </a:lnTo>
                  <a:lnTo>
                    <a:pt x="7195083" y="111696"/>
                  </a:lnTo>
                  <a:lnTo>
                    <a:pt x="7251522" y="111696"/>
                  </a:lnTo>
                  <a:lnTo>
                    <a:pt x="7251522" y="179451"/>
                  </a:lnTo>
                  <a:lnTo>
                    <a:pt x="7298880" y="179451"/>
                  </a:lnTo>
                  <a:lnTo>
                    <a:pt x="7298880" y="111696"/>
                  </a:lnTo>
                  <a:lnTo>
                    <a:pt x="7298880" y="72885"/>
                  </a:lnTo>
                  <a:lnTo>
                    <a:pt x="7298880" y="0"/>
                  </a:lnTo>
                  <a:close/>
                </a:path>
                <a:path w="7777480" h="1277620">
                  <a:moveTo>
                    <a:pt x="7335063" y="302590"/>
                  </a:moveTo>
                  <a:lnTo>
                    <a:pt x="7308113" y="289077"/>
                  </a:lnTo>
                  <a:lnTo>
                    <a:pt x="7303567" y="284302"/>
                  </a:lnTo>
                  <a:lnTo>
                    <a:pt x="7289901" y="269963"/>
                  </a:lnTo>
                  <a:lnTo>
                    <a:pt x="7279627" y="246900"/>
                  </a:lnTo>
                  <a:lnTo>
                    <a:pt x="7276516" y="221538"/>
                  </a:lnTo>
                  <a:lnTo>
                    <a:pt x="7276516" y="195491"/>
                  </a:lnTo>
                  <a:lnTo>
                    <a:pt x="7229018" y="195491"/>
                  </a:lnTo>
                  <a:lnTo>
                    <a:pt x="7229018" y="221538"/>
                  </a:lnTo>
                  <a:lnTo>
                    <a:pt x="7225868" y="244563"/>
                  </a:lnTo>
                  <a:lnTo>
                    <a:pt x="7216229" y="266433"/>
                  </a:lnTo>
                  <a:lnTo>
                    <a:pt x="7199528" y="285699"/>
                  </a:lnTo>
                  <a:lnTo>
                    <a:pt x="7175208" y="300875"/>
                  </a:lnTo>
                  <a:lnTo>
                    <a:pt x="7175208" y="299161"/>
                  </a:lnTo>
                  <a:lnTo>
                    <a:pt x="7175208" y="266801"/>
                  </a:lnTo>
                  <a:lnTo>
                    <a:pt x="7175208" y="231800"/>
                  </a:lnTo>
                  <a:lnTo>
                    <a:pt x="7175208" y="198259"/>
                  </a:lnTo>
                  <a:lnTo>
                    <a:pt x="7131266" y="198259"/>
                  </a:lnTo>
                  <a:lnTo>
                    <a:pt x="7131266" y="231800"/>
                  </a:lnTo>
                  <a:lnTo>
                    <a:pt x="7131266" y="266801"/>
                  </a:lnTo>
                  <a:lnTo>
                    <a:pt x="7131266" y="299161"/>
                  </a:lnTo>
                  <a:lnTo>
                    <a:pt x="7094956" y="299161"/>
                  </a:lnTo>
                  <a:lnTo>
                    <a:pt x="7094956" y="266801"/>
                  </a:lnTo>
                  <a:lnTo>
                    <a:pt x="7131266" y="266801"/>
                  </a:lnTo>
                  <a:lnTo>
                    <a:pt x="7131266" y="231800"/>
                  </a:lnTo>
                  <a:lnTo>
                    <a:pt x="7094956" y="231800"/>
                  </a:lnTo>
                  <a:lnTo>
                    <a:pt x="7094956" y="198259"/>
                  </a:lnTo>
                  <a:lnTo>
                    <a:pt x="7050887" y="198259"/>
                  </a:lnTo>
                  <a:lnTo>
                    <a:pt x="7050887" y="335076"/>
                  </a:lnTo>
                  <a:lnTo>
                    <a:pt x="7175208" y="335076"/>
                  </a:lnTo>
                  <a:lnTo>
                    <a:pt x="7175208" y="308635"/>
                  </a:lnTo>
                  <a:lnTo>
                    <a:pt x="7194690" y="337845"/>
                  </a:lnTo>
                  <a:lnTo>
                    <a:pt x="7213600" y="328345"/>
                  </a:lnTo>
                  <a:lnTo>
                    <a:pt x="7229386" y="315950"/>
                  </a:lnTo>
                  <a:lnTo>
                    <a:pt x="7235685" y="308635"/>
                  </a:lnTo>
                  <a:lnTo>
                    <a:pt x="7242162" y="301117"/>
                  </a:lnTo>
                  <a:lnTo>
                    <a:pt x="7242302" y="300875"/>
                  </a:lnTo>
                  <a:lnTo>
                    <a:pt x="7252043" y="284302"/>
                  </a:lnTo>
                  <a:lnTo>
                    <a:pt x="7261606" y="301523"/>
                  </a:lnTo>
                  <a:lnTo>
                    <a:pt x="7274420" y="316445"/>
                  </a:lnTo>
                  <a:lnTo>
                    <a:pt x="7290727" y="328676"/>
                  </a:lnTo>
                  <a:lnTo>
                    <a:pt x="7310717" y="337845"/>
                  </a:lnTo>
                  <a:lnTo>
                    <a:pt x="7335063" y="302590"/>
                  </a:lnTo>
                  <a:close/>
                </a:path>
                <a:path w="7777480" h="1277620">
                  <a:moveTo>
                    <a:pt x="7614755" y="219570"/>
                  </a:moveTo>
                  <a:lnTo>
                    <a:pt x="7568451" y="219570"/>
                  </a:lnTo>
                  <a:lnTo>
                    <a:pt x="7568451" y="257200"/>
                  </a:lnTo>
                  <a:lnTo>
                    <a:pt x="7568451" y="297065"/>
                  </a:lnTo>
                  <a:lnTo>
                    <a:pt x="7425436" y="297065"/>
                  </a:lnTo>
                  <a:lnTo>
                    <a:pt x="7425436" y="257200"/>
                  </a:lnTo>
                  <a:lnTo>
                    <a:pt x="7568451" y="257200"/>
                  </a:lnTo>
                  <a:lnTo>
                    <a:pt x="7568451" y="219570"/>
                  </a:lnTo>
                  <a:lnTo>
                    <a:pt x="7378738" y="219570"/>
                  </a:lnTo>
                  <a:lnTo>
                    <a:pt x="7378738" y="335076"/>
                  </a:lnTo>
                  <a:lnTo>
                    <a:pt x="7614755" y="335076"/>
                  </a:lnTo>
                  <a:lnTo>
                    <a:pt x="7614755" y="297065"/>
                  </a:lnTo>
                  <a:lnTo>
                    <a:pt x="7614755" y="257200"/>
                  </a:lnTo>
                  <a:lnTo>
                    <a:pt x="7614755" y="219570"/>
                  </a:lnTo>
                  <a:close/>
                </a:path>
                <a:path w="7777480" h="1277620">
                  <a:moveTo>
                    <a:pt x="7620279" y="72885"/>
                  </a:moveTo>
                  <a:lnTo>
                    <a:pt x="7611592" y="45021"/>
                  </a:lnTo>
                  <a:lnTo>
                    <a:pt x="7609687" y="43408"/>
                  </a:lnTo>
                  <a:lnTo>
                    <a:pt x="7586929" y="24117"/>
                  </a:lnTo>
                  <a:lnTo>
                    <a:pt x="7571346" y="18846"/>
                  </a:lnTo>
                  <a:lnTo>
                    <a:pt x="7571346" y="72885"/>
                  </a:lnTo>
                  <a:lnTo>
                    <a:pt x="7566330" y="85293"/>
                  </a:lnTo>
                  <a:lnTo>
                    <a:pt x="7551801" y="94272"/>
                  </a:lnTo>
                  <a:lnTo>
                    <a:pt x="7528496" y="99720"/>
                  </a:lnTo>
                  <a:lnTo>
                    <a:pt x="7497140" y="101561"/>
                  </a:lnTo>
                  <a:lnTo>
                    <a:pt x="7465631" y="99720"/>
                  </a:lnTo>
                  <a:lnTo>
                    <a:pt x="7442365" y="94272"/>
                  </a:lnTo>
                  <a:lnTo>
                    <a:pt x="7428001" y="85293"/>
                  </a:lnTo>
                  <a:lnTo>
                    <a:pt x="7423201" y="72885"/>
                  </a:lnTo>
                  <a:lnTo>
                    <a:pt x="7428001" y="59982"/>
                  </a:lnTo>
                  <a:lnTo>
                    <a:pt x="7442365" y="50749"/>
                  </a:lnTo>
                  <a:lnTo>
                    <a:pt x="7465631" y="45199"/>
                  </a:lnTo>
                  <a:lnTo>
                    <a:pt x="7497140" y="43408"/>
                  </a:lnTo>
                  <a:lnTo>
                    <a:pt x="7528496" y="45199"/>
                  </a:lnTo>
                  <a:lnTo>
                    <a:pt x="7551801" y="50749"/>
                  </a:lnTo>
                  <a:lnTo>
                    <a:pt x="7566330" y="59982"/>
                  </a:lnTo>
                  <a:lnTo>
                    <a:pt x="7571346" y="72885"/>
                  </a:lnTo>
                  <a:lnTo>
                    <a:pt x="7571346" y="18846"/>
                  </a:lnTo>
                  <a:lnTo>
                    <a:pt x="7548169" y="10998"/>
                  </a:lnTo>
                  <a:lnTo>
                    <a:pt x="7497140" y="6438"/>
                  </a:lnTo>
                  <a:lnTo>
                    <a:pt x="7446277" y="10998"/>
                  </a:lnTo>
                  <a:lnTo>
                    <a:pt x="7407389" y="24117"/>
                  </a:lnTo>
                  <a:lnTo>
                    <a:pt x="7382548" y="45021"/>
                  </a:lnTo>
                  <a:lnTo>
                    <a:pt x="7373874" y="72885"/>
                  </a:lnTo>
                  <a:lnTo>
                    <a:pt x="7382548" y="100393"/>
                  </a:lnTo>
                  <a:lnTo>
                    <a:pt x="7407389" y="121031"/>
                  </a:lnTo>
                  <a:lnTo>
                    <a:pt x="7446277" y="133972"/>
                  </a:lnTo>
                  <a:lnTo>
                    <a:pt x="7497140" y="138391"/>
                  </a:lnTo>
                  <a:lnTo>
                    <a:pt x="7548169" y="133972"/>
                  </a:lnTo>
                  <a:lnTo>
                    <a:pt x="7586929" y="121031"/>
                  </a:lnTo>
                  <a:lnTo>
                    <a:pt x="7610195" y="101561"/>
                  </a:lnTo>
                  <a:lnTo>
                    <a:pt x="7611592" y="100393"/>
                  </a:lnTo>
                  <a:lnTo>
                    <a:pt x="7620279" y="72885"/>
                  </a:lnTo>
                  <a:close/>
                </a:path>
                <a:path w="7777480" h="1277620">
                  <a:moveTo>
                    <a:pt x="7651851" y="158000"/>
                  </a:moveTo>
                  <a:lnTo>
                    <a:pt x="7342949" y="158000"/>
                  </a:lnTo>
                  <a:lnTo>
                    <a:pt x="7342949" y="195884"/>
                  </a:lnTo>
                  <a:lnTo>
                    <a:pt x="7651851" y="195884"/>
                  </a:lnTo>
                  <a:lnTo>
                    <a:pt x="7651851" y="158000"/>
                  </a:lnTo>
                  <a:close/>
                </a:path>
                <a:path w="7777480" h="1277620">
                  <a:moveTo>
                    <a:pt x="7777099" y="196418"/>
                  </a:moveTo>
                  <a:lnTo>
                    <a:pt x="7773848" y="149313"/>
                  </a:lnTo>
                  <a:lnTo>
                    <a:pt x="7764018" y="106070"/>
                  </a:lnTo>
                  <a:lnTo>
                    <a:pt x="7747470" y="66319"/>
                  </a:lnTo>
                  <a:lnTo>
                    <a:pt x="7724089" y="29730"/>
                  </a:lnTo>
                  <a:lnTo>
                    <a:pt x="7671460" y="29730"/>
                  </a:lnTo>
                  <a:lnTo>
                    <a:pt x="7690574" y="61658"/>
                  </a:lnTo>
                  <a:lnTo>
                    <a:pt x="7705928" y="102717"/>
                  </a:lnTo>
                  <a:lnTo>
                    <a:pt x="7716152" y="148945"/>
                  </a:lnTo>
                  <a:lnTo>
                    <a:pt x="7719873" y="196418"/>
                  </a:lnTo>
                  <a:lnTo>
                    <a:pt x="7716152" y="243814"/>
                  </a:lnTo>
                  <a:lnTo>
                    <a:pt x="7705928" y="290004"/>
                  </a:lnTo>
                  <a:lnTo>
                    <a:pt x="7690574" y="331050"/>
                  </a:lnTo>
                  <a:lnTo>
                    <a:pt x="7671460" y="362966"/>
                  </a:lnTo>
                  <a:lnTo>
                    <a:pt x="7724089" y="362966"/>
                  </a:lnTo>
                  <a:lnTo>
                    <a:pt x="7747470" y="326390"/>
                  </a:lnTo>
                  <a:lnTo>
                    <a:pt x="7764018" y="286651"/>
                  </a:lnTo>
                  <a:lnTo>
                    <a:pt x="7773848" y="243433"/>
                  </a:lnTo>
                  <a:lnTo>
                    <a:pt x="7777099" y="1964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75790" y="5199557"/>
              <a:ext cx="8799830" cy="1298575"/>
            </a:xfrm>
            <a:custGeom>
              <a:avLst/>
              <a:gdLst/>
              <a:ahLst/>
              <a:cxnLst/>
              <a:rect l="l" t="t" r="r" b="b"/>
              <a:pathLst>
                <a:path w="8799830" h="1298575">
                  <a:moveTo>
                    <a:pt x="281152" y="1122260"/>
                  </a:moveTo>
                  <a:lnTo>
                    <a:pt x="234708" y="1122260"/>
                  </a:lnTo>
                  <a:lnTo>
                    <a:pt x="234708" y="1159891"/>
                  </a:lnTo>
                  <a:lnTo>
                    <a:pt x="234708" y="1212253"/>
                  </a:lnTo>
                  <a:lnTo>
                    <a:pt x="101041" y="1212253"/>
                  </a:lnTo>
                  <a:lnTo>
                    <a:pt x="101041" y="1159891"/>
                  </a:lnTo>
                  <a:lnTo>
                    <a:pt x="234708" y="1159891"/>
                  </a:lnTo>
                  <a:lnTo>
                    <a:pt x="234708" y="1122260"/>
                  </a:lnTo>
                  <a:lnTo>
                    <a:pt x="53543" y="1122260"/>
                  </a:lnTo>
                  <a:lnTo>
                    <a:pt x="53543" y="1250264"/>
                  </a:lnTo>
                  <a:lnTo>
                    <a:pt x="281152" y="1250264"/>
                  </a:lnTo>
                  <a:lnTo>
                    <a:pt x="281152" y="1212253"/>
                  </a:lnTo>
                  <a:lnTo>
                    <a:pt x="281152" y="1159891"/>
                  </a:lnTo>
                  <a:lnTo>
                    <a:pt x="281152" y="1122260"/>
                  </a:lnTo>
                  <a:close/>
                </a:path>
                <a:path w="8799830" h="1298575">
                  <a:moveTo>
                    <a:pt x="281152" y="915187"/>
                  </a:moveTo>
                  <a:lnTo>
                    <a:pt x="233781" y="915187"/>
                  </a:lnTo>
                  <a:lnTo>
                    <a:pt x="233781" y="958862"/>
                  </a:lnTo>
                  <a:lnTo>
                    <a:pt x="233781" y="996886"/>
                  </a:lnTo>
                  <a:lnTo>
                    <a:pt x="233781" y="1033856"/>
                  </a:lnTo>
                  <a:lnTo>
                    <a:pt x="177609" y="1033856"/>
                  </a:lnTo>
                  <a:lnTo>
                    <a:pt x="178930" y="1028065"/>
                  </a:lnTo>
                  <a:lnTo>
                    <a:pt x="179717" y="1022007"/>
                  </a:lnTo>
                  <a:lnTo>
                    <a:pt x="179717" y="1009116"/>
                  </a:lnTo>
                  <a:lnTo>
                    <a:pt x="178930" y="1002804"/>
                  </a:lnTo>
                  <a:lnTo>
                    <a:pt x="177609" y="996886"/>
                  </a:lnTo>
                  <a:lnTo>
                    <a:pt x="233781" y="996886"/>
                  </a:lnTo>
                  <a:lnTo>
                    <a:pt x="233781" y="958862"/>
                  </a:lnTo>
                  <a:lnTo>
                    <a:pt x="156425" y="958862"/>
                  </a:lnTo>
                  <a:lnTo>
                    <a:pt x="143002" y="948105"/>
                  </a:lnTo>
                  <a:lnTo>
                    <a:pt x="134594" y="943838"/>
                  </a:lnTo>
                  <a:lnTo>
                    <a:pt x="134594" y="1015695"/>
                  </a:lnTo>
                  <a:lnTo>
                    <a:pt x="131140" y="1033487"/>
                  </a:lnTo>
                  <a:lnTo>
                    <a:pt x="121881" y="1046708"/>
                  </a:lnTo>
                  <a:lnTo>
                    <a:pt x="107861" y="1054950"/>
                  </a:lnTo>
                  <a:lnTo>
                    <a:pt x="90119" y="1057795"/>
                  </a:lnTo>
                  <a:lnTo>
                    <a:pt x="71920" y="1054950"/>
                  </a:lnTo>
                  <a:lnTo>
                    <a:pt x="57645" y="1046708"/>
                  </a:lnTo>
                  <a:lnTo>
                    <a:pt x="48323" y="1033487"/>
                  </a:lnTo>
                  <a:lnTo>
                    <a:pt x="44996" y="1015695"/>
                  </a:lnTo>
                  <a:lnTo>
                    <a:pt x="48323" y="997839"/>
                  </a:lnTo>
                  <a:lnTo>
                    <a:pt x="57645" y="984351"/>
                  </a:lnTo>
                  <a:lnTo>
                    <a:pt x="71920" y="975842"/>
                  </a:lnTo>
                  <a:lnTo>
                    <a:pt x="90119" y="972934"/>
                  </a:lnTo>
                  <a:lnTo>
                    <a:pt x="107861" y="975842"/>
                  </a:lnTo>
                  <a:lnTo>
                    <a:pt x="121881" y="984351"/>
                  </a:lnTo>
                  <a:lnTo>
                    <a:pt x="131140" y="997839"/>
                  </a:lnTo>
                  <a:lnTo>
                    <a:pt x="134594" y="1015695"/>
                  </a:lnTo>
                  <a:lnTo>
                    <a:pt x="134594" y="943838"/>
                  </a:lnTo>
                  <a:lnTo>
                    <a:pt x="127228" y="940092"/>
                  </a:lnTo>
                  <a:lnTo>
                    <a:pt x="109474" y="935126"/>
                  </a:lnTo>
                  <a:lnTo>
                    <a:pt x="90119" y="933475"/>
                  </a:lnTo>
                  <a:lnTo>
                    <a:pt x="54356" y="939393"/>
                  </a:lnTo>
                  <a:lnTo>
                    <a:pt x="25717" y="956322"/>
                  </a:lnTo>
                  <a:lnTo>
                    <a:pt x="6756" y="982383"/>
                  </a:lnTo>
                  <a:lnTo>
                    <a:pt x="0" y="1015695"/>
                  </a:lnTo>
                  <a:lnTo>
                    <a:pt x="6756" y="1048575"/>
                  </a:lnTo>
                  <a:lnTo>
                    <a:pt x="25717" y="1074597"/>
                  </a:lnTo>
                  <a:lnTo>
                    <a:pt x="54356" y="1091692"/>
                  </a:lnTo>
                  <a:lnTo>
                    <a:pt x="90119" y="1097788"/>
                  </a:lnTo>
                  <a:lnTo>
                    <a:pt x="109207" y="1096137"/>
                  </a:lnTo>
                  <a:lnTo>
                    <a:pt x="126746" y="1091196"/>
                  </a:lnTo>
                  <a:lnTo>
                    <a:pt x="142392" y="1083271"/>
                  </a:lnTo>
                  <a:lnTo>
                    <a:pt x="155765" y="1072667"/>
                  </a:lnTo>
                  <a:lnTo>
                    <a:pt x="233781" y="1072667"/>
                  </a:lnTo>
                  <a:lnTo>
                    <a:pt x="233781" y="1107389"/>
                  </a:lnTo>
                  <a:lnTo>
                    <a:pt x="281152" y="1107389"/>
                  </a:lnTo>
                  <a:lnTo>
                    <a:pt x="281152" y="1072667"/>
                  </a:lnTo>
                  <a:lnTo>
                    <a:pt x="281152" y="1057795"/>
                  </a:lnTo>
                  <a:lnTo>
                    <a:pt x="281152" y="1033856"/>
                  </a:lnTo>
                  <a:lnTo>
                    <a:pt x="281152" y="996886"/>
                  </a:lnTo>
                  <a:lnTo>
                    <a:pt x="281152" y="972934"/>
                  </a:lnTo>
                  <a:lnTo>
                    <a:pt x="281152" y="958862"/>
                  </a:lnTo>
                  <a:lnTo>
                    <a:pt x="281152" y="915187"/>
                  </a:lnTo>
                  <a:close/>
                </a:path>
                <a:path w="8799830" h="1298575">
                  <a:moveTo>
                    <a:pt x="496912" y="1066609"/>
                  </a:moveTo>
                  <a:lnTo>
                    <a:pt x="463740" y="1045032"/>
                  </a:lnTo>
                  <a:lnTo>
                    <a:pt x="437045" y="1001966"/>
                  </a:lnTo>
                  <a:lnTo>
                    <a:pt x="433501" y="974128"/>
                  </a:lnTo>
                  <a:lnTo>
                    <a:pt x="433501" y="935050"/>
                  </a:lnTo>
                  <a:lnTo>
                    <a:pt x="387324" y="935050"/>
                  </a:lnTo>
                  <a:lnTo>
                    <a:pt x="387324" y="974128"/>
                  </a:lnTo>
                  <a:lnTo>
                    <a:pt x="383514" y="1003173"/>
                  </a:lnTo>
                  <a:lnTo>
                    <a:pt x="371678" y="1031303"/>
                  </a:lnTo>
                  <a:lnTo>
                    <a:pt x="350888" y="1056093"/>
                  </a:lnTo>
                  <a:lnTo>
                    <a:pt x="320217" y="1075156"/>
                  </a:lnTo>
                  <a:lnTo>
                    <a:pt x="345617" y="1111732"/>
                  </a:lnTo>
                  <a:lnTo>
                    <a:pt x="367322" y="1099870"/>
                  </a:lnTo>
                  <a:lnTo>
                    <a:pt x="385343" y="1084402"/>
                  </a:lnTo>
                  <a:lnTo>
                    <a:pt x="399821" y="1065923"/>
                  </a:lnTo>
                  <a:lnTo>
                    <a:pt x="410870" y="1045032"/>
                  </a:lnTo>
                  <a:lnTo>
                    <a:pt x="421411" y="1063269"/>
                  </a:lnTo>
                  <a:lnTo>
                    <a:pt x="434975" y="1079258"/>
                  </a:lnTo>
                  <a:lnTo>
                    <a:pt x="451637" y="1092593"/>
                  </a:lnTo>
                  <a:lnTo>
                    <a:pt x="471512" y="1102918"/>
                  </a:lnTo>
                  <a:lnTo>
                    <a:pt x="496912" y="1066609"/>
                  </a:lnTo>
                  <a:close/>
                </a:path>
                <a:path w="8799830" h="1298575">
                  <a:moveTo>
                    <a:pt x="616102" y="1135684"/>
                  </a:moveTo>
                  <a:lnTo>
                    <a:pt x="382054" y="1135684"/>
                  </a:lnTo>
                  <a:lnTo>
                    <a:pt x="382054" y="1173695"/>
                  </a:lnTo>
                  <a:lnTo>
                    <a:pt x="568871" y="1173695"/>
                  </a:lnTo>
                  <a:lnTo>
                    <a:pt x="568871" y="1254086"/>
                  </a:lnTo>
                  <a:lnTo>
                    <a:pt x="616102" y="1254086"/>
                  </a:lnTo>
                  <a:lnTo>
                    <a:pt x="616102" y="1135684"/>
                  </a:lnTo>
                  <a:close/>
                </a:path>
                <a:path w="8799830" h="1298575">
                  <a:moveTo>
                    <a:pt x="616102" y="915708"/>
                  </a:moveTo>
                  <a:lnTo>
                    <a:pt x="571106" y="915708"/>
                  </a:lnTo>
                  <a:lnTo>
                    <a:pt x="571106" y="998067"/>
                  </a:lnTo>
                  <a:lnTo>
                    <a:pt x="542696" y="998067"/>
                  </a:lnTo>
                  <a:lnTo>
                    <a:pt x="542696" y="921105"/>
                  </a:lnTo>
                  <a:lnTo>
                    <a:pt x="498614" y="921105"/>
                  </a:lnTo>
                  <a:lnTo>
                    <a:pt x="498614" y="1118971"/>
                  </a:lnTo>
                  <a:lnTo>
                    <a:pt x="542696" y="1118971"/>
                  </a:lnTo>
                  <a:lnTo>
                    <a:pt x="542696" y="1036878"/>
                  </a:lnTo>
                  <a:lnTo>
                    <a:pt x="571106" y="1036878"/>
                  </a:lnTo>
                  <a:lnTo>
                    <a:pt x="571106" y="1120686"/>
                  </a:lnTo>
                  <a:lnTo>
                    <a:pt x="616102" y="1120686"/>
                  </a:lnTo>
                  <a:lnTo>
                    <a:pt x="616102" y="1036878"/>
                  </a:lnTo>
                  <a:lnTo>
                    <a:pt x="616102" y="998067"/>
                  </a:lnTo>
                  <a:lnTo>
                    <a:pt x="616102" y="915708"/>
                  </a:lnTo>
                  <a:close/>
                </a:path>
                <a:path w="8799830" h="1298575">
                  <a:moveTo>
                    <a:pt x="725830" y="1192123"/>
                  </a:moveTo>
                  <a:lnTo>
                    <a:pt x="672807" y="1192123"/>
                  </a:lnTo>
                  <a:lnTo>
                    <a:pt x="654392" y="1298028"/>
                  </a:lnTo>
                  <a:lnTo>
                    <a:pt x="693724" y="1298028"/>
                  </a:lnTo>
                  <a:lnTo>
                    <a:pt x="725830" y="1192123"/>
                  </a:lnTo>
                  <a:close/>
                </a:path>
                <a:path w="8799830" h="1298575">
                  <a:moveTo>
                    <a:pt x="1009421" y="1018463"/>
                  </a:moveTo>
                  <a:lnTo>
                    <a:pt x="1003528" y="985100"/>
                  </a:lnTo>
                  <a:lnTo>
                    <a:pt x="997978" y="976223"/>
                  </a:lnTo>
                  <a:lnTo>
                    <a:pt x="987158" y="958926"/>
                  </a:lnTo>
                  <a:lnTo>
                    <a:pt x="966406" y="944626"/>
                  </a:lnTo>
                  <a:lnTo>
                    <a:pt x="966406" y="1018463"/>
                  </a:lnTo>
                  <a:lnTo>
                    <a:pt x="963726" y="1036370"/>
                  </a:lnTo>
                  <a:lnTo>
                    <a:pt x="956424" y="1049832"/>
                  </a:lnTo>
                  <a:lnTo>
                    <a:pt x="945299" y="1058278"/>
                  </a:lnTo>
                  <a:lnTo>
                    <a:pt x="931151" y="1061085"/>
                  </a:lnTo>
                  <a:lnTo>
                    <a:pt x="916774" y="1058278"/>
                  </a:lnTo>
                  <a:lnTo>
                    <a:pt x="905560" y="1049832"/>
                  </a:lnTo>
                  <a:lnTo>
                    <a:pt x="898296" y="1036370"/>
                  </a:lnTo>
                  <a:lnTo>
                    <a:pt x="895756" y="1018463"/>
                  </a:lnTo>
                  <a:lnTo>
                    <a:pt x="898296" y="1000594"/>
                  </a:lnTo>
                  <a:lnTo>
                    <a:pt x="905560" y="987323"/>
                  </a:lnTo>
                  <a:lnTo>
                    <a:pt x="916774" y="979068"/>
                  </a:lnTo>
                  <a:lnTo>
                    <a:pt x="931151" y="976223"/>
                  </a:lnTo>
                  <a:lnTo>
                    <a:pt x="945299" y="979068"/>
                  </a:lnTo>
                  <a:lnTo>
                    <a:pt x="956424" y="987323"/>
                  </a:lnTo>
                  <a:lnTo>
                    <a:pt x="963726" y="1000594"/>
                  </a:lnTo>
                  <a:lnTo>
                    <a:pt x="966406" y="1018463"/>
                  </a:lnTo>
                  <a:lnTo>
                    <a:pt x="966406" y="944626"/>
                  </a:lnTo>
                  <a:lnTo>
                    <a:pt x="962355" y="941832"/>
                  </a:lnTo>
                  <a:lnTo>
                    <a:pt x="931151" y="935710"/>
                  </a:lnTo>
                  <a:lnTo>
                    <a:pt x="899947" y="941832"/>
                  </a:lnTo>
                  <a:lnTo>
                    <a:pt x="875296" y="958926"/>
                  </a:lnTo>
                  <a:lnTo>
                    <a:pt x="859142" y="985100"/>
                  </a:lnTo>
                  <a:lnTo>
                    <a:pt x="853389" y="1018463"/>
                  </a:lnTo>
                  <a:lnTo>
                    <a:pt x="859142" y="1051979"/>
                  </a:lnTo>
                  <a:lnTo>
                    <a:pt x="875296" y="1077988"/>
                  </a:lnTo>
                  <a:lnTo>
                    <a:pt x="899947" y="1094828"/>
                  </a:lnTo>
                  <a:lnTo>
                    <a:pt x="931151" y="1100810"/>
                  </a:lnTo>
                  <a:lnTo>
                    <a:pt x="962355" y="1094828"/>
                  </a:lnTo>
                  <a:lnTo>
                    <a:pt x="987158" y="1077988"/>
                  </a:lnTo>
                  <a:lnTo>
                    <a:pt x="997788" y="1061085"/>
                  </a:lnTo>
                  <a:lnTo>
                    <a:pt x="1003528" y="1051979"/>
                  </a:lnTo>
                  <a:lnTo>
                    <a:pt x="1009421" y="1018463"/>
                  </a:lnTo>
                  <a:close/>
                </a:path>
                <a:path w="8799830" h="1298575">
                  <a:moveTo>
                    <a:pt x="1142834" y="1132789"/>
                  </a:moveTo>
                  <a:lnTo>
                    <a:pt x="908786" y="1132789"/>
                  </a:lnTo>
                  <a:lnTo>
                    <a:pt x="908786" y="1170673"/>
                  </a:lnTo>
                  <a:lnTo>
                    <a:pt x="1095603" y="1170673"/>
                  </a:lnTo>
                  <a:lnTo>
                    <a:pt x="1095603" y="1254086"/>
                  </a:lnTo>
                  <a:lnTo>
                    <a:pt x="1142834" y="1254086"/>
                  </a:lnTo>
                  <a:lnTo>
                    <a:pt x="1142834" y="1132789"/>
                  </a:lnTo>
                  <a:close/>
                </a:path>
                <a:path w="8799830" h="1298575">
                  <a:moveTo>
                    <a:pt x="1142834" y="915708"/>
                  </a:moveTo>
                  <a:lnTo>
                    <a:pt x="1097838" y="915708"/>
                  </a:lnTo>
                  <a:lnTo>
                    <a:pt x="1097838" y="997800"/>
                  </a:lnTo>
                  <a:lnTo>
                    <a:pt x="1070076" y="997800"/>
                  </a:lnTo>
                  <a:lnTo>
                    <a:pt x="1070076" y="921626"/>
                  </a:lnTo>
                  <a:lnTo>
                    <a:pt x="1025867" y="921626"/>
                  </a:lnTo>
                  <a:lnTo>
                    <a:pt x="1025867" y="1116076"/>
                  </a:lnTo>
                  <a:lnTo>
                    <a:pt x="1070076" y="1116076"/>
                  </a:lnTo>
                  <a:lnTo>
                    <a:pt x="1070076" y="1035697"/>
                  </a:lnTo>
                  <a:lnTo>
                    <a:pt x="1097838" y="1035697"/>
                  </a:lnTo>
                  <a:lnTo>
                    <a:pt x="1097838" y="1117917"/>
                  </a:lnTo>
                  <a:lnTo>
                    <a:pt x="1142834" y="1117917"/>
                  </a:lnTo>
                  <a:lnTo>
                    <a:pt x="1142834" y="1035697"/>
                  </a:lnTo>
                  <a:lnTo>
                    <a:pt x="1142834" y="997800"/>
                  </a:lnTo>
                  <a:lnTo>
                    <a:pt x="1142834" y="915708"/>
                  </a:lnTo>
                  <a:close/>
                </a:path>
                <a:path w="8799830" h="1298575">
                  <a:moveTo>
                    <a:pt x="1351483" y="1141730"/>
                  </a:moveTo>
                  <a:lnTo>
                    <a:pt x="1322247" y="1114844"/>
                  </a:lnTo>
                  <a:lnTo>
                    <a:pt x="1303223" y="1080566"/>
                  </a:lnTo>
                  <a:lnTo>
                    <a:pt x="1292898" y="1041590"/>
                  </a:lnTo>
                  <a:lnTo>
                    <a:pt x="1289786" y="1000569"/>
                  </a:lnTo>
                  <a:lnTo>
                    <a:pt x="1289786" y="944384"/>
                  </a:lnTo>
                  <a:lnTo>
                    <a:pt x="1243736" y="944384"/>
                  </a:lnTo>
                  <a:lnTo>
                    <a:pt x="1243736" y="1002804"/>
                  </a:lnTo>
                  <a:lnTo>
                    <a:pt x="1240053" y="1045756"/>
                  </a:lnTo>
                  <a:lnTo>
                    <a:pt x="1228191" y="1086675"/>
                  </a:lnTo>
                  <a:lnTo>
                    <a:pt x="1206944" y="1122654"/>
                  </a:lnTo>
                  <a:lnTo>
                    <a:pt x="1175067" y="1150810"/>
                  </a:lnTo>
                  <a:lnTo>
                    <a:pt x="1204010" y="1186065"/>
                  </a:lnTo>
                  <a:lnTo>
                    <a:pt x="1225105" y="1169657"/>
                  </a:lnTo>
                  <a:lnTo>
                    <a:pt x="1242517" y="1148880"/>
                  </a:lnTo>
                  <a:lnTo>
                    <a:pt x="1256436" y="1124445"/>
                  </a:lnTo>
                  <a:lnTo>
                    <a:pt x="1267028" y="1097000"/>
                  </a:lnTo>
                  <a:lnTo>
                    <a:pt x="1276616" y="1121816"/>
                  </a:lnTo>
                  <a:lnTo>
                    <a:pt x="1289392" y="1144016"/>
                  </a:lnTo>
                  <a:lnTo>
                    <a:pt x="1305610" y="1163027"/>
                  </a:lnTo>
                  <a:lnTo>
                    <a:pt x="1325562" y="1178306"/>
                  </a:lnTo>
                  <a:lnTo>
                    <a:pt x="1351483" y="1141730"/>
                  </a:lnTo>
                  <a:close/>
                </a:path>
                <a:path w="8799830" h="1298575">
                  <a:moveTo>
                    <a:pt x="1403972" y="920445"/>
                  </a:moveTo>
                  <a:lnTo>
                    <a:pt x="1359509" y="920445"/>
                  </a:lnTo>
                  <a:lnTo>
                    <a:pt x="1359509" y="1029639"/>
                  </a:lnTo>
                  <a:lnTo>
                    <a:pt x="1315694" y="1029639"/>
                  </a:lnTo>
                  <a:lnTo>
                    <a:pt x="1315694" y="1068324"/>
                  </a:lnTo>
                  <a:lnTo>
                    <a:pt x="1359509" y="1068324"/>
                  </a:lnTo>
                  <a:lnTo>
                    <a:pt x="1359509" y="1238427"/>
                  </a:lnTo>
                  <a:lnTo>
                    <a:pt x="1403972" y="1238427"/>
                  </a:lnTo>
                  <a:lnTo>
                    <a:pt x="1403972" y="920445"/>
                  </a:lnTo>
                  <a:close/>
                </a:path>
                <a:path w="8799830" h="1298575">
                  <a:moveTo>
                    <a:pt x="1474762" y="915187"/>
                  </a:moveTo>
                  <a:lnTo>
                    <a:pt x="1429372" y="915187"/>
                  </a:lnTo>
                  <a:lnTo>
                    <a:pt x="1429372" y="1254086"/>
                  </a:lnTo>
                  <a:lnTo>
                    <a:pt x="1474762" y="1254086"/>
                  </a:lnTo>
                  <a:lnTo>
                    <a:pt x="1474762" y="915187"/>
                  </a:lnTo>
                  <a:close/>
                </a:path>
                <a:path w="8799830" h="1298575">
                  <a:moveTo>
                    <a:pt x="1720773" y="1141996"/>
                  </a:moveTo>
                  <a:lnTo>
                    <a:pt x="1684210" y="1117244"/>
                  </a:lnTo>
                  <a:lnTo>
                    <a:pt x="1661807" y="1086078"/>
                  </a:lnTo>
                  <a:lnTo>
                    <a:pt x="1658696" y="1081760"/>
                  </a:lnTo>
                  <a:lnTo>
                    <a:pt x="1643761" y="1038885"/>
                  </a:lnTo>
                  <a:lnTo>
                    <a:pt x="1638947" y="992009"/>
                  </a:lnTo>
                  <a:lnTo>
                    <a:pt x="1638947" y="941362"/>
                  </a:lnTo>
                  <a:lnTo>
                    <a:pt x="1590662" y="941362"/>
                  </a:lnTo>
                  <a:lnTo>
                    <a:pt x="1590662" y="992009"/>
                  </a:lnTo>
                  <a:lnTo>
                    <a:pt x="1585455" y="1039456"/>
                  </a:lnTo>
                  <a:lnTo>
                    <a:pt x="1569910" y="1083716"/>
                  </a:lnTo>
                  <a:lnTo>
                    <a:pt x="1543558" y="1120965"/>
                  </a:lnTo>
                  <a:lnTo>
                    <a:pt x="1505940" y="1147394"/>
                  </a:lnTo>
                  <a:lnTo>
                    <a:pt x="1535671" y="1185938"/>
                  </a:lnTo>
                  <a:lnTo>
                    <a:pt x="1562328" y="1168514"/>
                  </a:lnTo>
                  <a:lnTo>
                    <a:pt x="1584363" y="1145476"/>
                  </a:lnTo>
                  <a:lnTo>
                    <a:pt x="1601889" y="1117701"/>
                  </a:lnTo>
                  <a:lnTo>
                    <a:pt x="1614995" y="1086078"/>
                  </a:lnTo>
                  <a:lnTo>
                    <a:pt x="1627670" y="1115809"/>
                  </a:lnTo>
                  <a:lnTo>
                    <a:pt x="1644662" y="1141793"/>
                  </a:lnTo>
                  <a:lnTo>
                    <a:pt x="1666100" y="1163345"/>
                  </a:lnTo>
                  <a:lnTo>
                    <a:pt x="1692097" y="1179753"/>
                  </a:lnTo>
                  <a:lnTo>
                    <a:pt x="1720773" y="1141996"/>
                  </a:lnTo>
                  <a:close/>
                </a:path>
                <a:path w="8799830" h="1298575">
                  <a:moveTo>
                    <a:pt x="1796427" y="915187"/>
                  </a:moveTo>
                  <a:lnTo>
                    <a:pt x="1749450" y="915187"/>
                  </a:lnTo>
                  <a:lnTo>
                    <a:pt x="1749450" y="1021880"/>
                  </a:lnTo>
                  <a:lnTo>
                    <a:pt x="1683143" y="1021880"/>
                  </a:lnTo>
                  <a:lnTo>
                    <a:pt x="1683143" y="1060157"/>
                  </a:lnTo>
                  <a:lnTo>
                    <a:pt x="1749450" y="1060157"/>
                  </a:lnTo>
                  <a:lnTo>
                    <a:pt x="1749450" y="1254874"/>
                  </a:lnTo>
                  <a:lnTo>
                    <a:pt x="1796427" y="1254874"/>
                  </a:lnTo>
                  <a:lnTo>
                    <a:pt x="1796427" y="915187"/>
                  </a:lnTo>
                  <a:close/>
                </a:path>
                <a:path w="8799830" h="1298575">
                  <a:moveTo>
                    <a:pt x="2056523" y="1163574"/>
                  </a:moveTo>
                  <a:lnTo>
                    <a:pt x="2053653" y="1136472"/>
                  </a:lnTo>
                  <a:lnTo>
                    <a:pt x="2052434" y="1125016"/>
                  </a:lnTo>
                  <a:lnTo>
                    <a:pt x="2016188" y="1130249"/>
                  </a:lnTo>
                  <a:lnTo>
                    <a:pt x="1980768" y="1133703"/>
                  </a:lnTo>
                  <a:lnTo>
                    <a:pt x="1944916" y="1135684"/>
                  </a:lnTo>
                  <a:lnTo>
                    <a:pt x="1907324" y="1136472"/>
                  </a:lnTo>
                  <a:lnTo>
                    <a:pt x="1907324" y="1074242"/>
                  </a:lnTo>
                  <a:lnTo>
                    <a:pt x="2019020" y="1074242"/>
                  </a:lnTo>
                  <a:lnTo>
                    <a:pt x="2019020" y="943737"/>
                  </a:lnTo>
                  <a:lnTo>
                    <a:pt x="1858124" y="943737"/>
                  </a:lnTo>
                  <a:lnTo>
                    <a:pt x="1858124" y="982014"/>
                  </a:lnTo>
                  <a:lnTo>
                    <a:pt x="1970608" y="982014"/>
                  </a:lnTo>
                  <a:lnTo>
                    <a:pt x="1970608" y="1036878"/>
                  </a:lnTo>
                  <a:lnTo>
                    <a:pt x="1858391" y="1036878"/>
                  </a:lnTo>
                  <a:lnTo>
                    <a:pt x="1858391" y="1175537"/>
                  </a:lnTo>
                  <a:lnTo>
                    <a:pt x="1888782" y="1175537"/>
                  </a:lnTo>
                  <a:lnTo>
                    <a:pt x="1933321" y="1175054"/>
                  </a:lnTo>
                  <a:lnTo>
                    <a:pt x="1975065" y="1173251"/>
                  </a:lnTo>
                  <a:lnTo>
                    <a:pt x="2015604" y="1169606"/>
                  </a:lnTo>
                  <a:lnTo>
                    <a:pt x="2056523" y="1163574"/>
                  </a:lnTo>
                  <a:close/>
                </a:path>
                <a:path w="8799830" h="1298575">
                  <a:moveTo>
                    <a:pt x="2123871" y="915187"/>
                  </a:moveTo>
                  <a:lnTo>
                    <a:pt x="2076653" y="915187"/>
                  </a:lnTo>
                  <a:lnTo>
                    <a:pt x="2076653" y="1254874"/>
                  </a:lnTo>
                  <a:lnTo>
                    <a:pt x="2123871" y="1254874"/>
                  </a:lnTo>
                  <a:lnTo>
                    <a:pt x="2123871" y="915187"/>
                  </a:lnTo>
                  <a:close/>
                </a:path>
                <a:path w="8799830" h="1298575">
                  <a:moveTo>
                    <a:pt x="2240838" y="1192123"/>
                  </a:moveTo>
                  <a:lnTo>
                    <a:pt x="2187816" y="1192123"/>
                  </a:lnTo>
                  <a:lnTo>
                    <a:pt x="2169401" y="1298028"/>
                  </a:lnTo>
                  <a:lnTo>
                    <a:pt x="2208733" y="1298028"/>
                  </a:lnTo>
                  <a:lnTo>
                    <a:pt x="2240838" y="1192123"/>
                  </a:lnTo>
                  <a:close/>
                </a:path>
                <a:path w="8799830" h="1298575">
                  <a:moveTo>
                    <a:pt x="2570416" y="953071"/>
                  </a:moveTo>
                  <a:lnTo>
                    <a:pt x="2494115" y="953071"/>
                  </a:lnTo>
                  <a:lnTo>
                    <a:pt x="2494115" y="917155"/>
                  </a:lnTo>
                  <a:lnTo>
                    <a:pt x="2446350" y="917155"/>
                  </a:lnTo>
                  <a:lnTo>
                    <a:pt x="2446350" y="953071"/>
                  </a:lnTo>
                  <a:lnTo>
                    <a:pt x="2369528" y="953071"/>
                  </a:lnTo>
                  <a:lnTo>
                    <a:pt x="2369528" y="990307"/>
                  </a:lnTo>
                  <a:lnTo>
                    <a:pt x="2570416" y="990307"/>
                  </a:lnTo>
                  <a:lnTo>
                    <a:pt x="2570416" y="953071"/>
                  </a:lnTo>
                  <a:close/>
                </a:path>
                <a:path w="8799830" h="1298575">
                  <a:moveTo>
                    <a:pt x="2576207" y="1183309"/>
                  </a:moveTo>
                  <a:lnTo>
                    <a:pt x="2573693" y="1155941"/>
                  </a:lnTo>
                  <a:lnTo>
                    <a:pt x="2573045" y="1148829"/>
                  </a:lnTo>
                  <a:lnTo>
                    <a:pt x="2553830" y="1151242"/>
                  </a:lnTo>
                  <a:lnTo>
                    <a:pt x="2534170" y="1153172"/>
                  </a:lnTo>
                  <a:lnTo>
                    <a:pt x="2514219" y="1154722"/>
                  </a:lnTo>
                  <a:lnTo>
                    <a:pt x="2494115" y="1155941"/>
                  </a:lnTo>
                  <a:lnTo>
                    <a:pt x="2494115" y="1128712"/>
                  </a:lnTo>
                  <a:lnTo>
                    <a:pt x="2518524" y="1120648"/>
                  </a:lnTo>
                  <a:lnTo>
                    <a:pt x="2537358" y="1107224"/>
                  </a:lnTo>
                  <a:lnTo>
                    <a:pt x="2545791" y="1094765"/>
                  </a:lnTo>
                  <a:lnTo>
                    <a:pt x="2549537" y="1089228"/>
                  </a:lnTo>
                  <a:lnTo>
                    <a:pt x="2553970" y="1067396"/>
                  </a:lnTo>
                  <a:lnTo>
                    <a:pt x="2547658" y="1041387"/>
                  </a:lnTo>
                  <a:lnTo>
                    <a:pt x="2546273" y="1039774"/>
                  </a:lnTo>
                  <a:lnTo>
                    <a:pt x="2530386" y="1021232"/>
                  </a:lnTo>
                  <a:lnTo>
                    <a:pt x="2508313" y="1010310"/>
                  </a:lnTo>
                  <a:lnTo>
                    <a:pt x="2508313" y="1067396"/>
                  </a:lnTo>
                  <a:lnTo>
                    <a:pt x="2505608" y="1079169"/>
                  </a:lnTo>
                  <a:lnTo>
                    <a:pt x="2497937" y="1087742"/>
                  </a:lnTo>
                  <a:lnTo>
                    <a:pt x="2486063" y="1092987"/>
                  </a:lnTo>
                  <a:lnTo>
                    <a:pt x="2470696" y="1094765"/>
                  </a:lnTo>
                  <a:lnTo>
                    <a:pt x="2454922" y="1092987"/>
                  </a:lnTo>
                  <a:lnTo>
                    <a:pt x="2442819" y="1087742"/>
                  </a:lnTo>
                  <a:lnTo>
                    <a:pt x="2435085" y="1079169"/>
                  </a:lnTo>
                  <a:lnTo>
                    <a:pt x="2432405" y="1067396"/>
                  </a:lnTo>
                  <a:lnTo>
                    <a:pt x="2435085" y="1055649"/>
                  </a:lnTo>
                  <a:lnTo>
                    <a:pt x="2442819" y="1046975"/>
                  </a:lnTo>
                  <a:lnTo>
                    <a:pt x="2454922" y="1041603"/>
                  </a:lnTo>
                  <a:lnTo>
                    <a:pt x="2470696" y="1039774"/>
                  </a:lnTo>
                  <a:lnTo>
                    <a:pt x="2486063" y="1041603"/>
                  </a:lnTo>
                  <a:lnTo>
                    <a:pt x="2497937" y="1046975"/>
                  </a:lnTo>
                  <a:lnTo>
                    <a:pt x="2505608" y="1055649"/>
                  </a:lnTo>
                  <a:lnTo>
                    <a:pt x="2508313" y="1067396"/>
                  </a:lnTo>
                  <a:lnTo>
                    <a:pt x="2508313" y="1010310"/>
                  </a:lnTo>
                  <a:lnTo>
                    <a:pt x="2504097" y="1008214"/>
                  </a:lnTo>
                  <a:lnTo>
                    <a:pt x="2470696" y="1003592"/>
                  </a:lnTo>
                  <a:lnTo>
                    <a:pt x="2436825" y="1008214"/>
                  </a:lnTo>
                  <a:lnTo>
                    <a:pt x="2410434" y="1021232"/>
                  </a:lnTo>
                  <a:lnTo>
                    <a:pt x="2393327" y="1041387"/>
                  </a:lnTo>
                  <a:lnTo>
                    <a:pt x="2387282" y="1067396"/>
                  </a:lnTo>
                  <a:lnTo>
                    <a:pt x="2391410" y="1089126"/>
                  </a:lnTo>
                  <a:lnTo>
                    <a:pt x="2403297" y="1107059"/>
                  </a:lnTo>
                  <a:lnTo>
                    <a:pt x="2421953" y="1120457"/>
                  </a:lnTo>
                  <a:lnTo>
                    <a:pt x="2446350" y="1128572"/>
                  </a:lnTo>
                  <a:lnTo>
                    <a:pt x="2446350" y="1157782"/>
                  </a:lnTo>
                  <a:lnTo>
                    <a:pt x="2362949" y="1158443"/>
                  </a:lnTo>
                  <a:lnTo>
                    <a:pt x="2369261" y="1197114"/>
                  </a:lnTo>
                  <a:lnTo>
                    <a:pt x="2415527" y="1196848"/>
                  </a:lnTo>
                  <a:lnTo>
                    <a:pt x="2467064" y="1195247"/>
                  </a:lnTo>
                  <a:lnTo>
                    <a:pt x="2521432" y="1191120"/>
                  </a:lnTo>
                  <a:lnTo>
                    <a:pt x="2576207" y="1183309"/>
                  </a:lnTo>
                  <a:close/>
                </a:path>
                <a:path w="8799830" h="1298575">
                  <a:moveTo>
                    <a:pt x="2681986" y="1053058"/>
                  </a:moveTo>
                  <a:lnTo>
                    <a:pt x="2637777" y="1053058"/>
                  </a:lnTo>
                  <a:lnTo>
                    <a:pt x="2637777" y="915187"/>
                  </a:lnTo>
                  <a:lnTo>
                    <a:pt x="2589885" y="915187"/>
                  </a:lnTo>
                  <a:lnTo>
                    <a:pt x="2589885" y="1254086"/>
                  </a:lnTo>
                  <a:lnTo>
                    <a:pt x="2637777" y="1254086"/>
                  </a:lnTo>
                  <a:lnTo>
                    <a:pt x="2637777" y="1092390"/>
                  </a:lnTo>
                  <a:lnTo>
                    <a:pt x="2681986" y="1092390"/>
                  </a:lnTo>
                  <a:lnTo>
                    <a:pt x="2681986" y="1053058"/>
                  </a:lnTo>
                  <a:close/>
                </a:path>
                <a:path w="8799830" h="1298575">
                  <a:moveTo>
                    <a:pt x="2899448" y="1069632"/>
                  </a:moveTo>
                  <a:lnTo>
                    <a:pt x="2864523" y="1053782"/>
                  </a:lnTo>
                  <a:lnTo>
                    <a:pt x="2826042" y="1004989"/>
                  </a:lnTo>
                  <a:lnTo>
                    <a:pt x="2821305" y="975969"/>
                  </a:lnTo>
                  <a:lnTo>
                    <a:pt x="2888919" y="975969"/>
                  </a:lnTo>
                  <a:lnTo>
                    <a:pt x="2888919" y="938072"/>
                  </a:lnTo>
                  <a:lnTo>
                    <a:pt x="2704211" y="938072"/>
                  </a:lnTo>
                  <a:lnTo>
                    <a:pt x="2704211" y="975969"/>
                  </a:lnTo>
                  <a:lnTo>
                    <a:pt x="2773413" y="975969"/>
                  </a:lnTo>
                  <a:lnTo>
                    <a:pt x="2768244" y="1007960"/>
                  </a:lnTo>
                  <a:lnTo>
                    <a:pt x="2753182" y="1037729"/>
                  </a:lnTo>
                  <a:lnTo>
                    <a:pt x="2727718" y="1062774"/>
                  </a:lnTo>
                  <a:lnTo>
                    <a:pt x="2691320" y="1080554"/>
                  </a:lnTo>
                  <a:lnTo>
                    <a:pt x="2715399" y="1118044"/>
                  </a:lnTo>
                  <a:lnTo>
                    <a:pt x="2743352" y="1105598"/>
                  </a:lnTo>
                  <a:lnTo>
                    <a:pt x="2766479" y="1088631"/>
                  </a:lnTo>
                  <a:lnTo>
                    <a:pt x="2784805" y="1067777"/>
                  </a:lnTo>
                  <a:lnTo>
                    <a:pt x="2798407" y="1043724"/>
                  </a:lnTo>
                  <a:lnTo>
                    <a:pt x="2811716" y="1064183"/>
                  </a:lnTo>
                  <a:lnTo>
                    <a:pt x="2829191" y="1081836"/>
                  </a:lnTo>
                  <a:lnTo>
                    <a:pt x="2850921" y="1096187"/>
                  </a:lnTo>
                  <a:lnTo>
                    <a:pt x="2876956" y="1106741"/>
                  </a:lnTo>
                  <a:lnTo>
                    <a:pt x="2899448" y="1069632"/>
                  </a:lnTo>
                  <a:close/>
                </a:path>
                <a:path w="8799830" h="1298575">
                  <a:moveTo>
                    <a:pt x="2968256" y="1188173"/>
                  </a:moveTo>
                  <a:lnTo>
                    <a:pt x="2960332" y="1160526"/>
                  </a:lnTo>
                  <a:lnTo>
                    <a:pt x="2959620" y="1159891"/>
                  </a:lnTo>
                  <a:lnTo>
                    <a:pt x="2937586" y="1140002"/>
                  </a:lnTo>
                  <a:lnTo>
                    <a:pt x="2921419" y="1134287"/>
                  </a:lnTo>
                  <a:lnTo>
                    <a:pt x="2921419" y="1188173"/>
                  </a:lnTo>
                  <a:lnTo>
                    <a:pt x="2917075" y="1200848"/>
                  </a:lnTo>
                  <a:lnTo>
                    <a:pt x="2904198" y="1209878"/>
                  </a:lnTo>
                  <a:lnTo>
                    <a:pt x="2883065" y="1215263"/>
                  </a:lnTo>
                  <a:lnTo>
                    <a:pt x="2853931" y="1216977"/>
                  </a:lnTo>
                  <a:lnTo>
                    <a:pt x="2824518" y="1215263"/>
                  </a:lnTo>
                  <a:lnTo>
                    <a:pt x="2803042" y="1209878"/>
                  </a:lnTo>
                  <a:lnTo>
                    <a:pt x="2789923" y="1200848"/>
                  </a:lnTo>
                  <a:lnTo>
                    <a:pt x="2785516" y="1188173"/>
                  </a:lnTo>
                  <a:lnTo>
                    <a:pt x="2789923" y="1175689"/>
                  </a:lnTo>
                  <a:lnTo>
                    <a:pt x="2803042" y="1166825"/>
                  </a:lnTo>
                  <a:lnTo>
                    <a:pt x="2824518" y="1161567"/>
                  </a:lnTo>
                  <a:lnTo>
                    <a:pt x="2853931" y="1159891"/>
                  </a:lnTo>
                  <a:lnTo>
                    <a:pt x="2883065" y="1161567"/>
                  </a:lnTo>
                  <a:lnTo>
                    <a:pt x="2904198" y="1166825"/>
                  </a:lnTo>
                  <a:lnTo>
                    <a:pt x="2917075" y="1175689"/>
                  </a:lnTo>
                  <a:lnTo>
                    <a:pt x="2921419" y="1188173"/>
                  </a:lnTo>
                  <a:lnTo>
                    <a:pt x="2921419" y="1134287"/>
                  </a:lnTo>
                  <a:lnTo>
                    <a:pt x="2901594" y="1127252"/>
                  </a:lnTo>
                  <a:lnTo>
                    <a:pt x="2853931" y="1122921"/>
                  </a:lnTo>
                  <a:lnTo>
                    <a:pt x="2805607" y="1127252"/>
                  </a:lnTo>
                  <a:lnTo>
                    <a:pt x="2769095" y="1140002"/>
                  </a:lnTo>
                  <a:lnTo>
                    <a:pt x="2746019" y="1160526"/>
                  </a:lnTo>
                  <a:lnTo>
                    <a:pt x="2738018" y="1188173"/>
                  </a:lnTo>
                  <a:lnTo>
                    <a:pt x="2746019" y="1215898"/>
                  </a:lnTo>
                  <a:lnTo>
                    <a:pt x="2769095" y="1236599"/>
                  </a:lnTo>
                  <a:lnTo>
                    <a:pt x="2805607" y="1249540"/>
                  </a:lnTo>
                  <a:lnTo>
                    <a:pt x="2853931" y="1253947"/>
                  </a:lnTo>
                  <a:lnTo>
                    <a:pt x="2901594" y="1249540"/>
                  </a:lnTo>
                  <a:lnTo>
                    <a:pt x="2937586" y="1236599"/>
                  </a:lnTo>
                  <a:lnTo>
                    <a:pt x="2959138" y="1216977"/>
                  </a:lnTo>
                  <a:lnTo>
                    <a:pt x="2960332" y="1215898"/>
                  </a:lnTo>
                  <a:lnTo>
                    <a:pt x="2968256" y="1188173"/>
                  </a:lnTo>
                  <a:close/>
                </a:path>
                <a:path w="8799830" h="1298575">
                  <a:moveTo>
                    <a:pt x="3010624" y="993990"/>
                  </a:moveTo>
                  <a:lnTo>
                    <a:pt x="2965094" y="993990"/>
                  </a:lnTo>
                  <a:lnTo>
                    <a:pt x="2965094" y="915187"/>
                  </a:lnTo>
                  <a:lnTo>
                    <a:pt x="2917469" y="915187"/>
                  </a:lnTo>
                  <a:lnTo>
                    <a:pt x="2917469" y="1116342"/>
                  </a:lnTo>
                  <a:lnTo>
                    <a:pt x="2965094" y="1116342"/>
                  </a:lnTo>
                  <a:lnTo>
                    <a:pt x="2965094" y="1032662"/>
                  </a:lnTo>
                  <a:lnTo>
                    <a:pt x="3010624" y="1032662"/>
                  </a:lnTo>
                  <a:lnTo>
                    <a:pt x="3010624" y="993990"/>
                  </a:lnTo>
                  <a:close/>
                </a:path>
                <a:path w="8799830" h="1298575">
                  <a:moveTo>
                    <a:pt x="3385553" y="1191323"/>
                  </a:moveTo>
                  <a:lnTo>
                    <a:pt x="3377476" y="1165275"/>
                  </a:lnTo>
                  <a:lnTo>
                    <a:pt x="3377336" y="1164869"/>
                  </a:lnTo>
                  <a:lnTo>
                    <a:pt x="3354019" y="1145387"/>
                  </a:lnTo>
                  <a:lnTo>
                    <a:pt x="3337928" y="1140167"/>
                  </a:lnTo>
                  <a:lnTo>
                    <a:pt x="3337928" y="1191323"/>
                  </a:lnTo>
                  <a:lnTo>
                    <a:pt x="3333343" y="1203071"/>
                  </a:lnTo>
                  <a:lnTo>
                    <a:pt x="3319945" y="1211326"/>
                  </a:lnTo>
                  <a:lnTo>
                    <a:pt x="3297948" y="1216228"/>
                  </a:lnTo>
                  <a:lnTo>
                    <a:pt x="3267545" y="1217904"/>
                  </a:lnTo>
                  <a:lnTo>
                    <a:pt x="3236785" y="1216228"/>
                  </a:lnTo>
                  <a:lnTo>
                    <a:pt x="3214814" y="1211326"/>
                  </a:lnTo>
                  <a:lnTo>
                    <a:pt x="3201682" y="1203071"/>
                  </a:lnTo>
                  <a:lnTo>
                    <a:pt x="3197415" y="1191323"/>
                  </a:lnTo>
                  <a:lnTo>
                    <a:pt x="3201682" y="1180058"/>
                  </a:lnTo>
                  <a:lnTo>
                    <a:pt x="3214814" y="1171943"/>
                  </a:lnTo>
                  <a:lnTo>
                    <a:pt x="3236785" y="1167003"/>
                  </a:lnTo>
                  <a:lnTo>
                    <a:pt x="3267545" y="1165275"/>
                  </a:lnTo>
                  <a:lnTo>
                    <a:pt x="3297948" y="1167003"/>
                  </a:lnTo>
                  <a:lnTo>
                    <a:pt x="3319945" y="1171943"/>
                  </a:lnTo>
                  <a:lnTo>
                    <a:pt x="3333343" y="1180058"/>
                  </a:lnTo>
                  <a:lnTo>
                    <a:pt x="3337928" y="1191323"/>
                  </a:lnTo>
                  <a:lnTo>
                    <a:pt x="3337928" y="1140167"/>
                  </a:lnTo>
                  <a:lnTo>
                    <a:pt x="3316973" y="1133348"/>
                  </a:lnTo>
                  <a:lnTo>
                    <a:pt x="3267545" y="1129233"/>
                  </a:lnTo>
                  <a:lnTo>
                    <a:pt x="3217824" y="1133348"/>
                  </a:lnTo>
                  <a:lnTo>
                    <a:pt x="3180550" y="1145387"/>
                  </a:lnTo>
                  <a:lnTo>
                    <a:pt x="3157131" y="1164869"/>
                  </a:lnTo>
                  <a:lnTo>
                    <a:pt x="3149003" y="1191323"/>
                  </a:lnTo>
                  <a:lnTo>
                    <a:pt x="3157131" y="1218057"/>
                  </a:lnTo>
                  <a:lnTo>
                    <a:pt x="3180550" y="1237742"/>
                  </a:lnTo>
                  <a:lnTo>
                    <a:pt x="3217824" y="1249870"/>
                  </a:lnTo>
                  <a:lnTo>
                    <a:pt x="3267545" y="1253947"/>
                  </a:lnTo>
                  <a:lnTo>
                    <a:pt x="3316973" y="1249870"/>
                  </a:lnTo>
                  <a:lnTo>
                    <a:pt x="3354019" y="1237742"/>
                  </a:lnTo>
                  <a:lnTo>
                    <a:pt x="3377336" y="1218057"/>
                  </a:lnTo>
                  <a:lnTo>
                    <a:pt x="3377387" y="1217904"/>
                  </a:lnTo>
                  <a:lnTo>
                    <a:pt x="3385553" y="1191323"/>
                  </a:lnTo>
                  <a:close/>
                </a:path>
                <a:path w="8799830" h="1298575">
                  <a:moveTo>
                    <a:pt x="3387788" y="1008722"/>
                  </a:moveTo>
                  <a:lnTo>
                    <a:pt x="3198469" y="1008722"/>
                  </a:lnTo>
                  <a:lnTo>
                    <a:pt x="3198469" y="962545"/>
                  </a:lnTo>
                  <a:lnTo>
                    <a:pt x="3386074" y="962545"/>
                  </a:lnTo>
                  <a:lnTo>
                    <a:pt x="3386074" y="924521"/>
                  </a:lnTo>
                  <a:lnTo>
                    <a:pt x="3151111" y="924521"/>
                  </a:lnTo>
                  <a:lnTo>
                    <a:pt x="3151111" y="1046480"/>
                  </a:lnTo>
                  <a:lnTo>
                    <a:pt x="3387788" y="1046480"/>
                  </a:lnTo>
                  <a:lnTo>
                    <a:pt x="3387788" y="1008722"/>
                  </a:lnTo>
                  <a:close/>
                </a:path>
                <a:path w="8799830" h="1298575">
                  <a:moveTo>
                    <a:pt x="3423170" y="1070165"/>
                  </a:moveTo>
                  <a:lnTo>
                    <a:pt x="3113748" y="1070165"/>
                  </a:lnTo>
                  <a:lnTo>
                    <a:pt x="3113748" y="1108837"/>
                  </a:lnTo>
                  <a:lnTo>
                    <a:pt x="3423170" y="1108837"/>
                  </a:lnTo>
                  <a:lnTo>
                    <a:pt x="3423170" y="1070165"/>
                  </a:lnTo>
                  <a:close/>
                </a:path>
                <a:path w="8799830" h="1298575">
                  <a:moveTo>
                    <a:pt x="3716820" y="1209878"/>
                  </a:moveTo>
                  <a:lnTo>
                    <a:pt x="3528034" y="1209878"/>
                  </a:lnTo>
                  <a:lnTo>
                    <a:pt x="3528034" y="1148969"/>
                  </a:lnTo>
                  <a:lnTo>
                    <a:pt x="3480409" y="1148969"/>
                  </a:lnTo>
                  <a:lnTo>
                    <a:pt x="3480409" y="1248168"/>
                  </a:lnTo>
                  <a:lnTo>
                    <a:pt x="3716820" y="1248168"/>
                  </a:lnTo>
                  <a:lnTo>
                    <a:pt x="3716820" y="1209878"/>
                  </a:lnTo>
                  <a:close/>
                </a:path>
                <a:path w="8799830" h="1298575">
                  <a:moveTo>
                    <a:pt x="3720503" y="994905"/>
                  </a:moveTo>
                  <a:lnTo>
                    <a:pt x="3711638" y="965873"/>
                  </a:lnTo>
                  <a:lnTo>
                    <a:pt x="3708590" y="963206"/>
                  </a:lnTo>
                  <a:lnTo>
                    <a:pt x="3686708" y="944067"/>
                  </a:lnTo>
                  <a:lnTo>
                    <a:pt x="3671557" y="938720"/>
                  </a:lnTo>
                  <a:lnTo>
                    <a:pt x="3671557" y="994905"/>
                  </a:lnTo>
                  <a:lnTo>
                    <a:pt x="3666553" y="1008799"/>
                  </a:lnTo>
                  <a:lnTo>
                    <a:pt x="3652024" y="1018692"/>
                  </a:lnTo>
                  <a:lnTo>
                    <a:pt x="3628720" y="1024585"/>
                  </a:lnTo>
                  <a:lnTo>
                    <a:pt x="3597364" y="1026477"/>
                  </a:lnTo>
                  <a:lnTo>
                    <a:pt x="3565956" y="1024585"/>
                  </a:lnTo>
                  <a:lnTo>
                    <a:pt x="3542677" y="1018692"/>
                  </a:lnTo>
                  <a:lnTo>
                    <a:pt x="3528263" y="1008799"/>
                  </a:lnTo>
                  <a:lnTo>
                    <a:pt x="3523424" y="994905"/>
                  </a:lnTo>
                  <a:lnTo>
                    <a:pt x="3528263" y="981367"/>
                  </a:lnTo>
                  <a:lnTo>
                    <a:pt x="3542677" y="971461"/>
                  </a:lnTo>
                  <a:lnTo>
                    <a:pt x="3565956" y="965339"/>
                  </a:lnTo>
                  <a:lnTo>
                    <a:pt x="3597364" y="963206"/>
                  </a:lnTo>
                  <a:lnTo>
                    <a:pt x="3628720" y="965339"/>
                  </a:lnTo>
                  <a:lnTo>
                    <a:pt x="3652024" y="971461"/>
                  </a:lnTo>
                  <a:lnTo>
                    <a:pt x="3666553" y="981367"/>
                  </a:lnTo>
                  <a:lnTo>
                    <a:pt x="3671557" y="994905"/>
                  </a:lnTo>
                  <a:lnTo>
                    <a:pt x="3671557" y="938720"/>
                  </a:lnTo>
                  <a:lnTo>
                    <a:pt x="3647884" y="930338"/>
                  </a:lnTo>
                  <a:lnTo>
                    <a:pt x="3597364" y="925576"/>
                  </a:lnTo>
                  <a:lnTo>
                    <a:pt x="3546665" y="930338"/>
                  </a:lnTo>
                  <a:lnTo>
                    <a:pt x="3507752" y="944067"/>
                  </a:lnTo>
                  <a:lnTo>
                    <a:pt x="3482822" y="965873"/>
                  </a:lnTo>
                  <a:lnTo>
                    <a:pt x="3474085" y="994905"/>
                  </a:lnTo>
                  <a:lnTo>
                    <a:pt x="3482822" y="1024178"/>
                  </a:lnTo>
                  <a:lnTo>
                    <a:pt x="3507752" y="1046251"/>
                  </a:lnTo>
                  <a:lnTo>
                    <a:pt x="3546665" y="1060183"/>
                  </a:lnTo>
                  <a:lnTo>
                    <a:pt x="3597364" y="1065034"/>
                  </a:lnTo>
                  <a:lnTo>
                    <a:pt x="3647884" y="1060183"/>
                  </a:lnTo>
                  <a:lnTo>
                    <a:pt x="3686708" y="1046251"/>
                  </a:lnTo>
                  <a:lnTo>
                    <a:pt x="3709035" y="1026477"/>
                  </a:lnTo>
                  <a:lnTo>
                    <a:pt x="3711638" y="1024178"/>
                  </a:lnTo>
                  <a:lnTo>
                    <a:pt x="3720503" y="994905"/>
                  </a:lnTo>
                  <a:close/>
                </a:path>
                <a:path w="8799830" h="1298575">
                  <a:moveTo>
                    <a:pt x="3752075" y="1088453"/>
                  </a:moveTo>
                  <a:lnTo>
                    <a:pt x="3443173" y="1088453"/>
                  </a:lnTo>
                  <a:lnTo>
                    <a:pt x="3443173" y="1126210"/>
                  </a:lnTo>
                  <a:lnTo>
                    <a:pt x="3752075" y="1126210"/>
                  </a:lnTo>
                  <a:lnTo>
                    <a:pt x="3752075" y="1088453"/>
                  </a:lnTo>
                  <a:close/>
                </a:path>
                <a:path w="8799830" h="1298575">
                  <a:moveTo>
                    <a:pt x="4132275" y="1126464"/>
                  </a:moveTo>
                  <a:lnTo>
                    <a:pt x="4085044" y="1126464"/>
                  </a:lnTo>
                  <a:lnTo>
                    <a:pt x="4085044" y="1163574"/>
                  </a:lnTo>
                  <a:lnTo>
                    <a:pt x="4085044" y="1212253"/>
                  </a:lnTo>
                  <a:lnTo>
                    <a:pt x="3943616" y="1212253"/>
                  </a:lnTo>
                  <a:lnTo>
                    <a:pt x="3943616" y="1163574"/>
                  </a:lnTo>
                  <a:lnTo>
                    <a:pt x="4085044" y="1163574"/>
                  </a:lnTo>
                  <a:lnTo>
                    <a:pt x="4085044" y="1126464"/>
                  </a:lnTo>
                  <a:lnTo>
                    <a:pt x="3897045" y="1126464"/>
                  </a:lnTo>
                  <a:lnTo>
                    <a:pt x="3897045" y="1250264"/>
                  </a:lnTo>
                  <a:lnTo>
                    <a:pt x="4132275" y="1250264"/>
                  </a:lnTo>
                  <a:lnTo>
                    <a:pt x="4132275" y="1212253"/>
                  </a:lnTo>
                  <a:lnTo>
                    <a:pt x="4132275" y="1163574"/>
                  </a:lnTo>
                  <a:lnTo>
                    <a:pt x="4132275" y="1126464"/>
                  </a:lnTo>
                  <a:close/>
                </a:path>
                <a:path w="8799830" h="1298575">
                  <a:moveTo>
                    <a:pt x="4170159" y="1052271"/>
                  </a:moveTo>
                  <a:lnTo>
                    <a:pt x="4125430" y="1052271"/>
                  </a:lnTo>
                  <a:lnTo>
                    <a:pt x="4130141" y="1024839"/>
                  </a:lnTo>
                  <a:lnTo>
                    <a:pt x="4132567" y="1000353"/>
                  </a:lnTo>
                  <a:lnTo>
                    <a:pt x="4133456" y="978217"/>
                  </a:lnTo>
                  <a:lnTo>
                    <a:pt x="4133519" y="968730"/>
                  </a:lnTo>
                  <a:lnTo>
                    <a:pt x="4133583" y="930833"/>
                  </a:lnTo>
                  <a:lnTo>
                    <a:pt x="3898354" y="930833"/>
                  </a:lnTo>
                  <a:lnTo>
                    <a:pt x="3898354" y="968730"/>
                  </a:lnTo>
                  <a:lnTo>
                    <a:pt x="4086225" y="968730"/>
                  </a:lnTo>
                  <a:lnTo>
                    <a:pt x="4085793" y="987031"/>
                  </a:lnTo>
                  <a:lnTo>
                    <a:pt x="4084548" y="1006754"/>
                  </a:lnTo>
                  <a:lnTo>
                    <a:pt x="4081970" y="1028331"/>
                  </a:lnTo>
                  <a:lnTo>
                    <a:pt x="4077538" y="1052271"/>
                  </a:lnTo>
                  <a:lnTo>
                    <a:pt x="3860469" y="1052271"/>
                  </a:lnTo>
                  <a:lnTo>
                    <a:pt x="3860469" y="1090549"/>
                  </a:lnTo>
                  <a:lnTo>
                    <a:pt x="4170159" y="1090549"/>
                  </a:lnTo>
                  <a:lnTo>
                    <a:pt x="4170159" y="1052271"/>
                  </a:lnTo>
                  <a:close/>
                </a:path>
                <a:path w="8799830" h="1298575">
                  <a:moveTo>
                    <a:pt x="4405922" y="1144498"/>
                  </a:moveTo>
                  <a:lnTo>
                    <a:pt x="4368711" y="1120876"/>
                  </a:lnTo>
                  <a:lnTo>
                    <a:pt x="4344086" y="1090155"/>
                  </a:lnTo>
                  <a:lnTo>
                    <a:pt x="4342155" y="1087755"/>
                  </a:lnTo>
                  <a:lnTo>
                    <a:pt x="4326229" y="1048766"/>
                  </a:lnTo>
                  <a:lnTo>
                    <a:pt x="4320933" y="1007541"/>
                  </a:lnTo>
                  <a:lnTo>
                    <a:pt x="4320933" y="986751"/>
                  </a:lnTo>
                  <a:lnTo>
                    <a:pt x="4391838" y="986751"/>
                  </a:lnTo>
                  <a:lnTo>
                    <a:pt x="4391838" y="947940"/>
                  </a:lnTo>
                  <a:lnTo>
                    <a:pt x="4200677" y="947940"/>
                  </a:lnTo>
                  <a:lnTo>
                    <a:pt x="4200677" y="986751"/>
                  </a:lnTo>
                  <a:lnTo>
                    <a:pt x="4272648" y="986751"/>
                  </a:lnTo>
                  <a:lnTo>
                    <a:pt x="4272648" y="1007541"/>
                  </a:lnTo>
                  <a:lnTo>
                    <a:pt x="4267149" y="1050975"/>
                  </a:lnTo>
                  <a:lnTo>
                    <a:pt x="4250995" y="1092365"/>
                  </a:lnTo>
                  <a:lnTo>
                    <a:pt x="4224337" y="1127683"/>
                  </a:lnTo>
                  <a:lnTo>
                    <a:pt x="4187393" y="1152918"/>
                  </a:lnTo>
                  <a:lnTo>
                    <a:pt x="4214368" y="1190142"/>
                  </a:lnTo>
                  <a:lnTo>
                    <a:pt x="4242105" y="1173073"/>
                  </a:lnTo>
                  <a:lnTo>
                    <a:pt x="4265282" y="1150023"/>
                  </a:lnTo>
                  <a:lnTo>
                    <a:pt x="4283811" y="1122019"/>
                  </a:lnTo>
                  <a:lnTo>
                    <a:pt x="4297642" y="1090155"/>
                  </a:lnTo>
                  <a:lnTo>
                    <a:pt x="4311383" y="1119416"/>
                  </a:lnTo>
                  <a:lnTo>
                    <a:pt x="4329747" y="1145019"/>
                  </a:lnTo>
                  <a:lnTo>
                    <a:pt x="4352734" y="1166088"/>
                  </a:lnTo>
                  <a:lnTo>
                    <a:pt x="4380395" y="1181722"/>
                  </a:lnTo>
                  <a:lnTo>
                    <a:pt x="4405922" y="1144498"/>
                  </a:lnTo>
                  <a:close/>
                </a:path>
                <a:path w="8799830" h="1298575">
                  <a:moveTo>
                    <a:pt x="4473283" y="915187"/>
                  </a:moveTo>
                  <a:lnTo>
                    <a:pt x="4425251" y="915187"/>
                  </a:lnTo>
                  <a:lnTo>
                    <a:pt x="4425251" y="1254086"/>
                  </a:lnTo>
                  <a:lnTo>
                    <a:pt x="4473283" y="1254086"/>
                  </a:lnTo>
                  <a:lnTo>
                    <a:pt x="4473283" y="915187"/>
                  </a:lnTo>
                  <a:close/>
                </a:path>
                <a:path w="8799830" h="1298575">
                  <a:moveTo>
                    <a:pt x="6493853" y="262801"/>
                  </a:moveTo>
                  <a:lnTo>
                    <a:pt x="6361773" y="262801"/>
                  </a:lnTo>
                  <a:lnTo>
                    <a:pt x="6361773" y="190411"/>
                  </a:lnTo>
                  <a:lnTo>
                    <a:pt x="6314808" y="190411"/>
                  </a:lnTo>
                  <a:lnTo>
                    <a:pt x="6314808" y="262801"/>
                  </a:lnTo>
                  <a:lnTo>
                    <a:pt x="6184163" y="262801"/>
                  </a:lnTo>
                  <a:lnTo>
                    <a:pt x="6184163" y="300901"/>
                  </a:lnTo>
                  <a:lnTo>
                    <a:pt x="6493853" y="300901"/>
                  </a:lnTo>
                  <a:lnTo>
                    <a:pt x="6493853" y="262801"/>
                  </a:lnTo>
                  <a:close/>
                </a:path>
                <a:path w="8799830" h="1298575">
                  <a:moveTo>
                    <a:pt x="6680416" y="133794"/>
                  </a:moveTo>
                  <a:lnTo>
                    <a:pt x="6647281" y="110375"/>
                  </a:lnTo>
                  <a:lnTo>
                    <a:pt x="6623545" y="67056"/>
                  </a:lnTo>
                  <a:lnTo>
                    <a:pt x="6620294" y="37363"/>
                  </a:lnTo>
                  <a:lnTo>
                    <a:pt x="6620294" y="13550"/>
                  </a:lnTo>
                  <a:lnTo>
                    <a:pt x="6574244" y="13550"/>
                  </a:lnTo>
                  <a:lnTo>
                    <a:pt x="6570573" y="68313"/>
                  </a:lnTo>
                  <a:lnTo>
                    <a:pt x="6538874" y="123748"/>
                  </a:lnTo>
                  <a:lnTo>
                    <a:pt x="6508851" y="143395"/>
                  </a:lnTo>
                  <a:lnTo>
                    <a:pt x="6535699" y="179184"/>
                  </a:lnTo>
                  <a:lnTo>
                    <a:pt x="6556438" y="166560"/>
                  </a:lnTo>
                  <a:lnTo>
                    <a:pt x="6573596" y="150545"/>
                  </a:lnTo>
                  <a:lnTo>
                    <a:pt x="6587325" y="131648"/>
                  </a:lnTo>
                  <a:lnTo>
                    <a:pt x="6597790" y="110375"/>
                  </a:lnTo>
                  <a:lnTo>
                    <a:pt x="6607378" y="128943"/>
                  </a:lnTo>
                  <a:lnTo>
                    <a:pt x="6620091" y="145161"/>
                  </a:lnTo>
                  <a:lnTo>
                    <a:pt x="6636156" y="158673"/>
                  </a:lnTo>
                  <a:lnTo>
                    <a:pt x="6655803" y="169176"/>
                  </a:lnTo>
                  <a:lnTo>
                    <a:pt x="6680416" y="133794"/>
                  </a:lnTo>
                  <a:close/>
                </a:path>
                <a:path w="8799830" h="1298575">
                  <a:moveTo>
                    <a:pt x="6735927" y="6172"/>
                  </a:moveTo>
                  <a:lnTo>
                    <a:pt x="6691071" y="6172"/>
                  </a:lnTo>
                  <a:lnTo>
                    <a:pt x="6691071" y="54063"/>
                  </a:lnTo>
                  <a:lnTo>
                    <a:pt x="6651079" y="54063"/>
                  </a:lnTo>
                  <a:lnTo>
                    <a:pt x="6651079" y="91694"/>
                  </a:lnTo>
                  <a:lnTo>
                    <a:pt x="6691071" y="91694"/>
                  </a:lnTo>
                  <a:lnTo>
                    <a:pt x="6691071" y="176542"/>
                  </a:lnTo>
                  <a:lnTo>
                    <a:pt x="6735927" y="176542"/>
                  </a:lnTo>
                  <a:lnTo>
                    <a:pt x="6735927" y="6172"/>
                  </a:lnTo>
                  <a:close/>
                </a:path>
                <a:path w="8799830" h="1298575">
                  <a:moveTo>
                    <a:pt x="6804469" y="1308"/>
                  </a:moveTo>
                  <a:lnTo>
                    <a:pt x="6759473" y="1308"/>
                  </a:lnTo>
                  <a:lnTo>
                    <a:pt x="6759473" y="177596"/>
                  </a:lnTo>
                  <a:lnTo>
                    <a:pt x="6804469" y="177596"/>
                  </a:lnTo>
                  <a:lnTo>
                    <a:pt x="6804469" y="1308"/>
                  </a:lnTo>
                  <a:close/>
                </a:path>
                <a:path w="8799830" h="1298575">
                  <a:moveTo>
                    <a:pt x="6815785" y="299948"/>
                  </a:moveTo>
                  <a:lnTo>
                    <a:pt x="6620294" y="299948"/>
                  </a:lnTo>
                  <a:lnTo>
                    <a:pt x="6620294" y="280085"/>
                  </a:lnTo>
                  <a:lnTo>
                    <a:pt x="6804469" y="280085"/>
                  </a:lnTo>
                  <a:lnTo>
                    <a:pt x="6804469" y="189839"/>
                  </a:lnTo>
                  <a:lnTo>
                    <a:pt x="6572656" y="189839"/>
                  </a:lnTo>
                  <a:lnTo>
                    <a:pt x="6572656" y="226542"/>
                  </a:lnTo>
                  <a:lnTo>
                    <a:pt x="6757505" y="226542"/>
                  </a:lnTo>
                  <a:lnTo>
                    <a:pt x="6757505" y="244957"/>
                  </a:lnTo>
                  <a:lnTo>
                    <a:pt x="6573063" y="244957"/>
                  </a:lnTo>
                  <a:lnTo>
                    <a:pt x="6573063" y="337312"/>
                  </a:lnTo>
                  <a:lnTo>
                    <a:pt x="6815785" y="337312"/>
                  </a:lnTo>
                  <a:lnTo>
                    <a:pt x="6815785" y="299948"/>
                  </a:lnTo>
                  <a:close/>
                </a:path>
                <a:path w="8799830" h="1298575">
                  <a:moveTo>
                    <a:pt x="6947738" y="197205"/>
                  </a:moveTo>
                  <a:lnTo>
                    <a:pt x="6944487" y="150101"/>
                  </a:lnTo>
                  <a:lnTo>
                    <a:pt x="6934657" y="106857"/>
                  </a:lnTo>
                  <a:lnTo>
                    <a:pt x="6918109" y="67106"/>
                  </a:lnTo>
                  <a:lnTo>
                    <a:pt x="6894728" y="30518"/>
                  </a:lnTo>
                  <a:lnTo>
                    <a:pt x="6842099" y="30518"/>
                  </a:lnTo>
                  <a:lnTo>
                    <a:pt x="6861213" y="62445"/>
                  </a:lnTo>
                  <a:lnTo>
                    <a:pt x="6876567" y="103505"/>
                  </a:lnTo>
                  <a:lnTo>
                    <a:pt x="6886791" y="149733"/>
                  </a:lnTo>
                  <a:lnTo>
                    <a:pt x="6890512" y="197205"/>
                  </a:lnTo>
                  <a:lnTo>
                    <a:pt x="6886791" y="244602"/>
                  </a:lnTo>
                  <a:lnTo>
                    <a:pt x="6876567" y="290791"/>
                  </a:lnTo>
                  <a:lnTo>
                    <a:pt x="6861213" y="331838"/>
                  </a:lnTo>
                  <a:lnTo>
                    <a:pt x="6842099" y="363753"/>
                  </a:lnTo>
                  <a:lnTo>
                    <a:pt x="6894728" y="363753"/>
                  </a:lnTo>
                  <a:lnTo>
                    <a:pt x="6918109" y="327177"/>
                  </a:lnTo>
                  <a:lnTo>
                    <a:pt x="6934657" y="287439"/>
                  </a:lnTo>
                  <a:lnTo>
                    <a:pt x="6944487" y="244221"/>
                  </a:lnTo>
                  <a:lnTo>
                    <a:pt x="6947738" y="197205"/>
                  </a:lnTo>
                  <a:close/>
                </a:path>
                <a:path w="8799830" h="1298575">
                  <a:moveTo>
                    <a:pt x="7283704" y="159969"/>
                  </a:moveTo>
                  <a:lnTo>
                    <a:pt x="7248030" y="145300"/>
                  </a:lnTo>
                  <a:lnTo>
                    <a:pt x="7208901" y="100139"/>
                  </a:lnTo>
                  <a:lnTo>
                    <a:pt x="7204240" y="73926"/>
                  </a:lnTo>
                  <a:lnTo>
                    <a:pt x="7272388" y="73926"/>
                  </a:lnTo>
                  <a:lnTo>
                    <a:pt x="7272388" y="36563"/>
                  </a:lnTo>
                  <a:lnTo>
                    <a:pt x="7204761" y="36563"/>
                  </a:lnTo>
                  <a:lnTo>
                    <a:pt x="7204761" y="0"/>
                  </a:lnTo>
                  <a:lnTo>
                    <a:pt x="7156869" y="0"/>
                  </a:lnTo>
                  <a:lnTo>
                    <a:pt x="7156869" y="36563"/>
                  </a:lnTo>
                  <a:lnTo>
                    <a:pt x="7088721" y="36563"/>
                  </a:lnTo>
                  <a:lnTo>
                    <a:pt x="7088721" y="73926"/>
                  </a:lnTo>
                  <a:lnTo>
                    <a:pt x="7156869" y="73926"/>
                  </a:lnTo>
                  <a:lnTo>
                    <a:pt x="7152094" y="102285"/>
                  </a:lnTo>
                  <a:lnTo>
                    <a:pt x="7137438" y="128600"/>
                  </a:lnTo>
                  <a:lnTo>
                    <a:pt x="7112470" y="150558"/>
                  </a:lnTo>
                  <a:lnTo>
                    <a:pt x="7076757" y="165887"/>
                  </a:lnTo>
                  <a:lnTo>
                    <a:pt x="7099643" y="202857"/>
                  </a:lnTo>
                  <a:lnTo>
                    <a:pt x="7126935" y="192138"/>
                  </a:lnTo>
                  <a:lnTo>
                    <a:pt x="7149592" y="177139"/>
                  </a:lnTo>
                  <a:lnTo>
                    <a:pt x="7167639" y="158496"/>
                  </a:lnTo>
                  <a:lnTo>
                    <a:pt x="7181088" y="136817"/>
                  </a:lnTo>
                  <a:lnTo>
                    <a:pt x="7194778" y="156578"/>
                  </a:lnTo>
                  <a:lnTo>
                    <a:pt x="7212774" y="173672"/>
                  </a:lnTo>
                  <a:lnTo>
                    <a:pt x="7235088" y="187528"/>
                  </a:lnTo>
                  <a:lnTo>
                    <a:pt x="7261733" y="197599"/>
                  </a:lnTo>
                  <a:lnTo>
                    <a:pt x="7283704" y="159969"/>
                  </a:lnTo>
                  <a:close/>
                </a:path>
                <a:path w="8799830" h="1298575">
                  <a:moveTo>
                    <a:pt x="7348169" y="222592"/>
                  </a:moveTo>
                  <a:lnTo>
                    <a:pt x="7120166" y="222592"/>
                  </a:lnTo>
                  <a:lnTo>
                    <a:pt x="7120166" y="260350"/>
                  </a:lnTo>
                  <a:lnTo>
                    <a:pt x="7300544" y="260350"/>
                  </a:lnTo>
                  <a:lnTo>
                    <a:pt x="7300544" y="339940"/>
                  </a:lnTo>
                  <a:lnTo>
                    <a:pt x="7348169" y="339940"/>
                  </a:lnTo>
                  <a:lnTo>
                    <a:pt x="7348169" y="222592"/>
                  </a:lnTo>
                  <a:close/>
                </a:path>
                <a:path w="8799830" h="1298575">
                  <a:moveTo>
                    <a:pt x="7393686" y="84455"/>
                  </a:moveTo>
                  <a:lnTo>
                    <a:pt x="7348169" y="84455"/>
                  </a:lnTo>
                  <a:lnTo>
                    <a:pt x="7348169" y="787"/>
                  </a:lnTo>
                  <a:lnTo>
                    <a:pt x="7300544" y="787"/>
                  </a:lnTo>
                  <a:lnTo>
                    <a:pt x="7300544" y="208648"/>
                  </a:lnTo>
                  <a:lnTo>
                    <a:pt x="7348169" y="208648"/>
                  </a:lnTo>
                  <a:lnTo>
                    <a:pt x="7348169" y="124193"/>
                  </a:lnTo>
                  <a:lnTo>
                    <a:pt x="7393686" y="124193"/>
                  </a:lnTo>
                  <a:lnTo>
                    <a:pt x="7393686" y="84455"/>
                  </a:lnTo>
                  <a:close/>
                </a:path>
                <a:path w="8799830" h="1298575">
                  <a:moveTo>
                    <a:pt x="7680744" y="277977"/>
                  </a:moveTo>
                  <a:lnTo>
                    <a:pt x="7672806" y="252857"/>
                  </a:lnTo>
                  <a:lnTo>
                    <a:pt x="7672502" y="251904"/>
                  </a:lnTo>
                  <a:lnTo>
                    <a:pt x="7649121" y="232778"/>
                  </a:lnTo>
                  <a:lnTo>
                    <a:pt x="7633119" y="227711"/>
                  </a:lnTo>
                  <a:lnTo>
                    <a:pt x="7633119" y="277977"/>
                  </a:lnTo>
                  <a:lnTo>
                    <a:pt x="7628547" y="289242"/>
                  </a:lnTo>
                  <a:lnTo>
                    <a:pt x="7615148" y="297332"/>
                  </a:lnTo>
                  <a:lnTo>
                    <a:pt x="7593139" y="302196"/>
                  </a:lnTo>
                  <a:lnTo>
                    <a:pt x="7562736" y="303771"/>
                  </a:lnTo>
                  <a:lnTo>
                    <a:pt x="7531989" y="302196"/>
                  </a:lnTo>
                  <a:lnTo>
                    <a:pt x="7510018" y="297332"/>
                  </a:lnTo>
                  <a:lnTo>
                    <a:pt x="7496873" y="289242"/>
                  </a:lnTo>
                  <a:lnTo>
                    <a:pt x="7492619" y="277977"/>
                  </a:lnTo>
                  <a:lnTo>
                    <a:pt x="7496873" y="266928"/>
                  </a:lnTo>
                  <a:lnTo>
                    <a:pt x="7510018" y="259156"/>
                  </a:lnTo>
                  <a:lnTo>
                    <a:pt x="7531989" y="254508"/>
                  </a:lnTo>
                  <a:lnTo>
                    <a:pt x="7562736" y="252857"/>
                  </a:lnTo>
                  <a:lnTo>
                    <a:pt x="7593139" y="254508"/>
                  </a:lnTo>
                  <a:lnTo>
                    <a:pt x="7615148" y="259156"/>
                  </a:lnTo>
                  <a:lnTo>
                    <a:pt x="7628547" y="266928"/>
                  </a:lnTo>
                  <a:lnTo>
                    <a:pt x="7633119" y="277977"/>
                  </a:lnTo>
                  <a:lnTo>
                    <a:pt x="7633119" y="227711"/>
                  </a:lnTo>
                  <a:lnTo>
                    <a:pt x="7612062" y="221018"/>
                  </a:lnTo>
                  <a:lnTo>
                    <a:pt x="7562736" y="217068"/>
                  </a:lnTo>
                  <a:lnTo>
                    <a:pt x="7512977" y="221018"/>
                  </a:lnTo>
                  <a:lnTo>
                    <a:pt x="7475690" y="232778"/>
                  </a:lnTo>
                  <a:lnTo>
                    <a:pt x="7452309" y="251904"/>
                  </a:lnTo>
                  <a:lnTo>
                    <a:pt x="7444206" y="277977"/>
                  </a:lnTo>
                  <a:lnTo>
                    <a:pt x="7452309" y="304317"/>
                  </a:lnTo>
                  <a:lnTo>
                    <a:pt x="7475690" y="323519"/>
                  </a:lnTo>
                  <a:lnTo>
                    <a:pt x="7512977" y="335241"/>
                  </a:lnTo>
                  <a:lnTo>
                    <a:pt x="7562736" y="339153"/>
                  </a:lnTo>
                  <a:lnTo>
                    <a:pt x="7612062" y="335241"/>
                  </a:lnTo>
                  <a:lnTo>
                    <a:pt x="7649121" y="323519"/>
                  </a:lnTo>
                  <a:lnTo>
                    <a:pt x="7672502" y="304317"/>
                  </a:lnTo>
                  <a:lnTo>
                    <a:pt x="7672679" y="303771"/>
                  </a:lnTo>
                  <a:lnTo>
                    <a:pt x="7680744" y="277977"/>
                  </a:lnTo>
                  <a:close/>
                </a:path>
                <a:path w="8799830" h="1298575">
                  <a:moveTo>
                    <a:pt x="7717853" y="161556"/>
                  </a:moveTo>
                  <a:lnTo>
                    <a:pt x="7646543" y="161556"/>
                  </a:lnTo>
                  <a:lnTo>
                    <a:pt x="7646543" y="133007"/>
                  </a:lnTo>
                  <a:lnTo>
                    <a:pt x="7646543" y="121158"/>
                  </a:lnTo>
                  <a:lnTo>
                    <a:pt x="7683563" y="86766"/>
                  </a:lnTo>
                  <a:lnTo>
                    <a:pt x="7686281" y="71170"/>
                  </a:lnTo>
                  <a:lnTo>
                    <a:pt x="7677531" y="43764"/>
                  </a:lnTo>
                  <a:lnTo>
                    <a:pt x="7675829" y="42354"/>
                  </a:lnTo>
                  <a:lnTo>
                    <a:pt x="7652779" y="23228"/>
                  </a:lnTo>
                  <a:lnTo>
                    <a:pt x="7637335" y="18097"/>
                  </a:lnTo>
                  <a:lnTo>
                    <a:pt x="7637335" y="71170"/>
                  </a:lnTo>
                  <a:lnTo>
                    <a:pt x="7632395" y="83502"/>
                  </a:lnTo>
                  <a:lnTo>
                    <a:pt x="7617993" y="92303"/>
                  </a:lnTo>
                  <a:lnTo>
                    <a:pt x="7599312" y="96545"/>
                  </a:lnTo>
                  <a:lnTo>
                    <a:pt x="7599312" y="133007"/>
                  </a:lnTo>
                  <a:lnTo>
                    <a:pt x="7599312" y="161556"/>
                  </a:lnTo>
                  <a:lnTo>
                    <a:pt x="7526426" y="161556"/>
                  </a:lnTo>
                  <a:lnTo>
                    <a:pt x="7526426" y="133007"/>
                  </a:lnTo>
                  <a:lnTo>
                    <a:pt x="7535088" y="133946"/>
                  </a:lnTo>
                  <a:lnTo>
                    <a:pt x="7544092" y="134594"/>
                  </a:lnTo>
                  <a:lnTo>
                    <a:pt x="7553439" y="134975"/>
                  </a:lnTo>
                  <a:lnTo>
                    <a:pt x="7563129" y="135102"/>
                  </a:lnTo>
                  <a:lnTo>
                    <a:pt x="7572654" y="134975"/>
                  </a:lnTo>
                  <a:lnTo>
                    <a:pt x="7581862" y="134594"/>
                  </a:lnTo>
                  <a:lnTo>
                    <a:pt x="7590752" y="133946"/>
                  </a:lnTo>
                  <a:lnTo>
                    <a:pt x="7599312" y="133007"/>
                  </a:lnTo>
                  <a:lnTo>
                    <a:pt x="7599312" y="96545"/>
                  </a:lnTo>
                  <a:lnTo>
                    <a:pt x="7594714" y="97574"/>
                  </a:lnTo>
                  <a:lnTo>
                    <a:pt x="7563129" y="99326"/>
                  </a:lnTo>
                  <a:lnTo>
                    <a:pt x="7531392" y="97574"/>
                  </a:lnTo>
                  <a:lnTo>
                    <a:pt x="7508164" y="92303"/>
                  </a:lnTo>
                  <a:lnTo>
                    <a:pt x="7493927" y="83502"/>
                  </a:lnTo>
                  <a:lnTo>
                    <a:pt x="7489203" y="71170"/>
                  </a:lnTo>
                  <a:lnTo>
                    <a:pt x="7493927" y="58674"/>
                  </a:lnTo>
                  <a:lnTo>
                    <a:pt x="7508164" y="49657"/>
                  </a:lnTo>
                  <a:lnTo>
                    <a:pt x="7531392" y="44196"/>
                  </a:lnTo>
                  <a:lnTo>
                    <a:pt x="7563129" y="42354"/>
                  </a:lnTo>
                  <a:lnTo>
                    <a:pt x="7594714" y="44196"/>
                  </a:lnTo>
                  <a:lnTo>
                    <a:pt x="7617993" y="49657"/>
                  </a:lnTo>
                  <a:lnTo>
                    <a:pt x="7632395" y="58674"/>
                  </a:lnTo>
                  <a:lnTo>
                    <a:pt x="7637335" y="71170"/>
                  </a:lnTo>
                  <a:lnTo>
                    <a:pt x="7637335" y="18097"/>
                  </a:lnTo>
                  <a:lnTo>
                    <a:pt x="7613993" y="10325"/>
                  </a:lnTo>
                  <a:lnTo>
                    <a:pt x="7563129" y="5778"/>
                  </a:lnTo>
                  <a:lnTo>
                    <a:pt x="7512113" y="10325"/>
                  </a:lnTo>
                  <a:lnTo>
                    <a:pt x="7473226" y="23228"/>
                  </a:lnTo>
                  <a:lnTo>
                    <a:pt x="7448486" y="43764"/>
                  </a:lnTo>
                  <a:lnTo>
                    <a:pt x="7439863" y="71170"/>
                  </a:lnTo>
                  <a:lnTo>
                    <a:pt x="7442365" y="86537"/>
                  </a:lnTo>
                  <a:lnTo>
                    <a:pt x="7449858" y="100012"/>
                  </a:lnTo>
                  <a:lnTo>
                    <a:pt x="7461986" y="111467"/>
                  </a:lnTo>
                  <a:lnTo>
                    <a:pt x="7478408" y="120764"/>
                  </a:lnTo>
                  <a:lnTo>
                    <a:pt x="7478408" y="161556"/>
                  </a:lnTo>
                  <a:lnTo>
                    <a:pt x="7408951" y="161556"/>
                  </a:lnTo>
                  <a:lnTo>
                    <a:pt x="7408951" y="199440"/>
                  </a:lnTo>
                  <a:lnTo>
                    <a:pt x="7717853" y="199440"/>
                  </a:lnTo>
                  <a:lnTo>
                    <a:pt x="7717853" y="161556"/>
                  </a:lnTo>
                  <a:close/>
                </a:path>
                <a:path w="8799830" h="1298575">
                  <a:moveTo>
                    <a:pt x="8015706" y="63411"/>
                  </a:moveTo>
                  <a:lnTo>
                    <a:pt x="8007985" y="40513"/>
                  </a:lnTo>
                  <a:lnTo>
                    <a:pt x="8007375" y="38696"/>
                  </a:lnTo>
                  <a:lnTo>
                    <a:pt x="7983334" y="20637"/>
                  </a:lnTo>
                  <a:lnTo>
                    <a:pt x="7966761" y="15887"/>
                  </a:lnTo>
                  <a:lnTo>
                    <a:pt x="7966761" y="63411"/>
                  </a:lnTo>
                  <a:lnTo>
                    <a:pt x="7962239" y="74079"/>
                  </a:lnTo>
                  <a:lnTo>
                    <a:pt x="7948511" y="81267"/>
                  </a:lnTo>
                  <a:lnTo>
                    <a:pt x="7925359" y="85344"/>
                  </a:lnTo>
                  <a:lnTo>
                    <a:pt x="7892567" y="86690"/>
                  </a:lnTo>
                  <a:lnTo>
                    <a:pt x="7860106" y="85344"/>
                  </a:lnTo>
                  <a:lnTo>
                    <a:pt x="7837094" y="81267"/>
                  </a:lnTo>
                  <a:lnTo>
                    <a:pt x="7823428" y="74079"/>
                  </a:lnTo>
                  <a:lnTo>
                    <a:pt x="7819022" y="63411"/>
                  </a:lnTo>
                  <a:lnTo>
                    <a:pt x="7823428" y="53543"/>
                  </a:lnTo>
                  <a:lnTo>
                    <a:pt x="7837094" y="46342"/>
                  </a:lnTo>
                  <a:lnTo>
                    <a:pt x="7860106" y="41948"/>
                  </a:lnTo>
                  <a:lnTo>
                    <a:pt x="7892567" y="40513"/>
                  </a:lnTo>
                  <a:lnTo>
                    <a:pt x="7925359" y="41948"/>
                  </a:lnTo>
                  <a:lnTo>
                    <a:pt x="7948511" y="46342"/>
                  </a:lnTo>
                  <a:lnTo>
                    <a:pt x="7962239" y="53543"/>
                  </a:lnTo>
                  <a:lnTo>
                    <a:pt x="7966761" y="63411"/>
                  </a:lnTo>
                  <a:lnTo>
                    <a:pt x="7966761" y="15887"/>
                  </a:lnTo>
                  <a:lnTo>
                    <a:pt x="7944701" y="9550"/>
                  </a:lnTo>
                  <a:lnTo>
                    <a:pt x="7892567" y="5778"/>
                  </a:lnTo>
                  <a:lnTo>
                    <a:pt x="7840319" y="9550"/>
                  </a:lnTo>
                  <a:lnTo>
                    <a:pt x="7801572" y="20637"/>
                  </a:lnTo>
                  <a:lnTo>
                    <a:pt x="7777505" y="38696"/>
                  </a:lnTo>
                  <a:lnTo>
                    <a:pt x="7769288" y="63411"/>
                  </a:lnTo>
                  <a:lnTo>
                    <a:pt x="7777505" y="88480"/>
                  </a:lnTo>
                  <a:lnTo>
                    <a:pt x="7801572" y="106692"/>
                  </a:lnTo>
                  <a:lnTo>
                    <a:pt x="7840319" y="117792"/>
                  </a:lnTo>
                  <a:lnTo>
                    <a:pt x="7892567" y="121551"/>
                  </a:lnTo>
                  <a:lnTo>
                    <a:pt x="7944701" y="117792"/>
                  </a:lnTo>
                  <a:lnTo>
                    <a:pt x="7983334" y="106692"/>
                  </a:lnTo>
                  <a:lnTo>
                    <a:pt x="8007375" y="88480"/>
                  </a:lnTo>
                  <a:lnTo>
                    <a:pt x="8007972" y="86690"/>
                  </a:lnTo>
                  <a:lnTo>
                    <a:pt x="8015706" y="63411"/>
                  </a:lnTo>
                  <a:close/>
                </a:path>
                <a:path w="8799830" h="1298575">
                  <a:moveTo>
                    <a:pt x="8018335" y="301536"/>
                  </a:moveTo>
                  <a:lnTo>
                    <a:pt x="7820863" y="301536"/>
                  </a:lnTo>
                  <a:lnTo>
                    <a:pt x="7820863" y="281139"/>
                  </a:lnTo>
                  <a:lnTo>
                    <a:pt x="8009522" y="281139"/>
                  </a:lnTo>
                  <a:lnTo>
                    <a:pt x="8009522" y="194703"/>
                  </a:lnTo>
                  <a:lnTo>
                    <a:pt x="7774025" y="194703"/>
                  </a:lnTo>
                  <a:lnTo>
                    <a:pt x="7774025" y="229565"/>
                  </a:lnTo>
                  <a:lnTo>
                    <a:pt x="7962684" y="229565"/>
                  </a:lnTo>
                  <a:lnTo>
                    <a:pt x="7962684" y="247980"/>
                  </a:lnTo>
                  <a:lnTo>
                    <a:pt x="7774292" y="247980"/>
                  </a:lnTo>
                  <a:lnTo>
                    <a:pt x="7774292" y="337312"/>
                  </a:lnTo>
                  <a:lnTo>
                    <a:pt x="8018335" y="337312"/>
                  </a:lnTo>
                  <a:lnTo>
                    <a:pt x="8018335" y="301536"/>
                  </a:lnTo>
                  <a:close/>
                </a:path>
                <a:path w="8799830" h="1298575">
                  <a:moveTo>
                    <a:pt x="8047279" y="137604"/>
                  </a:moveTo>
                  <a:lnTo>
                    <a:pt x="7738377" y="137604"/>
                  </a:lnTo>
                  <a:lnTo>
                    <a:pt x="7738377" y="175234"/>
                  </a:lnTo>
                  <a:lnTo>
                    <a:pt x="8047279" y="175234"/>
                  </a:lnTo>
                  <a:lnTo>
                    <a:pt x="8047279" y="137604"/>
                  </a:lnTo>
                  <a:close/>
                </a:path>
                <a:path w="8799830" h="1298575">
                  <a:moveTo>
                    <a:pt x="8445309" y="1308"/>
                  </a:moveTo>
                  <a:lnTo>
                    <a:pt x="8396897" y="1308"/>
                  </a:lnTo>
                  <a:lnTo>
                    <a:pt x="8396897" y="181546"/>
                  </a:lnTo>
                  <a:lnTo>
                    <a:pt x="8330717" y="181546"/>
                  </a:lnTo>
                  <a:lnTo>
                    <a:pt x="8330717" y="218782"/>
                  </a:lnTo>
                  <a:lnTo>
                    <a:pt x="8396897" y="218782"/>
                  </a:lnTo>
                  <a:lnTo>
                    <a:pt x="8396897" y="256273"/>
                  </a:lnTo>
                  <a:lnTo>
                    <a:pt x="8445309" y="256273"/>
                  </a:lnTo>
                  <a:lnTo>
                    <a:pt x="8445309" y="1308"/>
                  </a:lnTo>
                  <a:close/>
                </a:path>
                <a:path w="8799830" h="1298575">
                  <a:moveTo>
                    <a:pt x="8452815" y="295478"/>
                  </a:moveTo>
                  <a:lnTo>
                    <a:pt x="8247977" y="295478"/>
                  </a:lnTo>
                  <a:lnTo>
                    <a:pt x="8247977" y="234835"/>
                  </a:lnTo>
                  <a:lnTo>
                    <a:pt x="8290865" y="234835"/>
                  </a:lnTo>
                  <a:lnTo>
                    <a:pt x="8290865" y="165100"/>
                  </a:lnTo>
                  <a:lnTo>
                    <a:pt x="8290865" y="162344"/>
                  </a:lnTo>
                  <a:lnTo>
                    <a:pt x="8312251" y="160451"/>
                  </a:lnTo>
                  <a:lnTo>
                    <a:pt x="8333689" y="158115"/>
                  </a:lnTo>
                  <a:lnTo>
                    <a:pt x="8355025" y="155257"/>
                  </a:lnTo>
                  <a:lnTo>
                    <a:pt x="8376107" y="151815"/>
                  </a:lnTo>
                  <a:lnTo>
                    <a:pt x="8373313" y="121945"/>
                  </a:lnTo>
                  <a:lnTo>
                    <a:pt x="8372957" y="118135"/>
                  </a:lnTo>
                  <a:lnTo>
                    <a:pt x="8356727" y="120192"/>
                  </a:lnTo>
                  <a:lnTo>
                    <a:pt x="8348472" y="121119"/>
                  </a:lnTo>
                  <a:lnTo>
                    <a:pt x="8340191" y="121945"/>
                  </a:lnTo>
                  <a:lnTo>
                    <a:pt x="8344078" y="91998"/>
                  </a:lnTo>
                  <a:lnTo>
                    <a:pt x="8346072" y="66611"/>
                  </a:lnTo>
                  <a:lnTo>
                    <a:pt x="8346795" y="46037"/>
                  </a:lnTo>
                  <a:lnTo>
                    <a:pt x="8346910" y="17881"/>
                  </a:lnTo>
                  <a:lnTo>
                    <a:pt x="8184159" y="17881"/>
                  </a:lnTo>
                  <a:lnTo>
                    <a:pt x="8184159" y="55511"/>
                  </a:lnTo>
                  <a:lnTo>
                    <a:pt x="8299285" y="55511"/>
                  </a:lnTo>
                  <a:lnTo>
                    <a:pt x="8298586" y="69888"/>
                  </a:lnTo>
                  <a:lnTo>
                    <a:pt x="8292706" y="125628"/>
                  </a:lnTo>
                  <a:lnTo>
                    <a:pt x="8219554" y="128473"/>
                  </a:lnTo>
                  <a:lnTo>
                    <a:pt x="8153514" y="129451"/>
                  </a:lnTo>
                  <a:lnTo>
                    <a:pt x="8159293" y="166814"/>
                  </a:lnTo>
                  <a:lnTo>
                    <a:pt x="8199704" y="166446"/>
                  </a:lnTo>
                  <a:lnTo>
                    <a:pt x="8221370" y="165925"/>
                  </a:lnTo>
                  <a:lnTo>
                    <a:pt x="8243760" y="165100"/>
                  </a:lnTo>
                  <a:lnTo>
                    <a:pt x="8243760" y="230098"/>
                  </a:lnTo>
                  <a:lnTo>
                    <a:pt x="8200479" y="230098"/>
                  </a:lnTo>
                  <a:lnTo>
                    <a:pt x="8200479" y="333768"/>
                  </a:lnTo>
                  <a:lnTo>
                    <a:pt x="8452815" y="333768"/>
                  </a:lnTo>
                  <a:lnTo>
                    <a:pt x="8452815" y="295478"/>
                  </a:lnTo>
                  <a:close/>
                </a:path>
                <a:path w="8799830" h="1298575">
                  <a:moveTo>
                    <a:pt x="8688172" y="155232"/>
                  </a:moveTo>
                  <a:lnTo>
                    <a:pt x="8653247" y="139382"/>
                  </a:lnTo>
                  <a:lnTo>
                    <a:pt x="8614766" y="90589"/>
                  </a:lnTo>
                  <a:lnTo>
                    <a:pt x="8610028" y="61569"/>
                  </a:lnTo>
                  <a:lnTo>
                    <a:pt x="8677643" y="61569"/>
                  </a:lnTo>
                  <a:lnTo>
                    <a:pt x="8677643" y="23672"/>
                  </a:lnTo>
                  <a:lnTo>
                    <a:pt x="8492934" y="23672"/>
                  </a:lnTo>
                  <a:lnTo>
                    <a:pt x="8492934" y="61569"/>
                  </a:lnTo>
                  <a:lnTo>
                    <a:pt x="8562137" y="61569"/>
                  </a:lnTo>
                  <a:lnTo>
                    <a:pt x="8556968" y="93560"/>
                  </a:lnTo>
                  <a:lnTo>
                    <a:pt x="8541906" y="123329"/>
                  </a:lnTo>
                  <a:lnTo>
                    <a:pt x="8516442" y="148374"/>
                  </a:lnTo>
                  <a:lnTo>
                    <a:pt x="8480044" y="166154"/>
                  </a:lnTo>
                  <a:lnTo>
                    <a:pt x="8504123" y="203644"/>
                  </a:lnTo>
                  <a:lnTo>
                    <a:pt x="8532076" y="191198"/>
                  </a:lnTo>
                  <a:lnTo>
                    <a:pt x="8555203" y="174231"/>
                  </a:lnTo>
                  <a:lnTo>
                    <a:pt x="8573529" y="153377"/>
                  </a:lnTo>
                  <a:lnTo>
                    <a:pt x="8587130" y="129324"/>
                  </a:lnTo>
                  <a:lnTo>
                    <a:pt x="8600440" y="149783"/>
                  </a:lnTo>
                  <a:lnTo>
                    <a:pt x="8617915" y="167436"/>
                  </a:lnTo>
                  <a:lnTo>
                    <a:pt x="8639645" y="181787"/>
                  </a:lnTo>
                  <a:lnTo>
                    <a:pt x="8665680" y="192341"/>
                  </a:lnTo>
                  <a:lnTo>
                    <a:pt x="8688172" y="155232"/>
                  </a:lnTo>
                  <a:close/>
                </a:path>
                <a:path w="8799830" h="1298575">
                  <a:moveTo>
                    <a:pt x="8756980" y="273773"/>
                  </a:moveTo>
                  <a:lnTo>
                    <a:pt x="8749055" y="246126"/>
                  </a:lnTo>
                  <a:lnTo>
                    <a:pt x="8748344" y="245491"/>
                  </a:lnTo>
                  <a:lnTo>
                    <a:pt x="8726310" y="225602"/>
                  </a:lnTo>
                  <a:lnTo>
                    <a:pt x="8710143" y="219887"/>
                  </a:lnTo>
                  <a:lnTo>
                    <a:pt x="8710143" y="273773"/>
                  </a:lnTo>
                  <a:lnTo>
                    <a:pt x="8705799" y="286448"/>
                  </a:lnTo>
                  <a:lnTo>
                    <a:pt x="8692921" y="295478"/>
                  </a:lnTo>
                  <a:lnTo>
                    <a:pt x="8671789" y="300863"/>
                  </a:lnTo>
                  <a:lnTo>
                    <a:pt x="8642655" y="302577"/>
                  </a:lnTo>
                  <a:lnTo>
                    <a:pt x="8613242" y="300863"/>
                  </a:lnTo>
                  <a:lnTo>
                    <a:pt x="8591779" y="295478"/>
                  </a:lnTo>
                  <a:lnTo>
                    <a:pt x="8578647" y="286448"/>
                  </a:lnTo>
                  <a:lnTo>
                    <a:pt x="8574240" y="273773"/>
                  </a:lnTo>
                  <a:lnTo>
                    <a:pt x="8578647" y="261289"/>
                  </a:lnTo>
                  <a:lnTo>
                    <a:pt x="8591779" y="252425"/>
                  </a:lnTo>
                  <a:lnTo>
                    <a:pt x="8613242" y="247167"/>
                  </a:lnTo>
                  <a:lnTo>
                    <a:pt x="8642655" y="245491"/>
                  </a:lnTo>
                  <a:lnTo>
                    <a:pt x="8671789" y="247167"/>
                  </a:lnTo>
                  <a:lnTo>
                    <a:pt x="8692921" y="252425"/>
                  </a:lnTo>
                  <a:lnTo>
                    <a:pt x="8705799" y="261289"/>
                  </a:lnTo>
                  <a:lnTo>
                    <a:pt x="8710143" y="273773"/>
                  </a:lnTo>
                  <a:lnTo>
                    <a:pt x="8710143" y="219887"/>
                  </a:lnTo>
                  <a:lnTo>
                    <a:pt x="8690318" y="212852"/>
                  </a:lnTo>
                  <a:lnTo>
                    <a:pt x="8642655" y="208521"/>
                  </a:lnTo>
                  <a:lnTo>
                    <a:pt x="8594331" y="212852"/>
                  </a:lnTo>
                  <a:lnTo>
                    <a:pt x="8557819" y="225602"/>
                  </a:lnTo>
                  <a:lnTo>
                    <a:pt x="8534743" y="246126"/>
                  </a:lnTo>
                  <a:lnTo>
                    <a:pt x="8526755" y="273773"/>
                  </a:lnTo>
                  <a:lnTo>
                    <a:pt x="8534743" y="301498"/>
                  </a:lnTo>
                  <a:lnTo>
                    <a:pt x="8557819" y="322199"/>
                  </a:lnTo>
                  <a:lnTo>
                    <a:pt x="8594331" y="335140"/>
                  </a:lnTo>
                  <a:lnTo>
                    <a:pt x="8642655" y="339547"/>
                  </a:lnTo>
                  <a:lnTo>
                    <a:pt x="8690318" y="335140"/>
                  </a:lnTo>
                  <a:lnTo>
                    <a:pt x="8726310" y="322199"/>
                  </a:lnTo>
                  <a:lnTo>
                    <a:pt x="8747862" y="302577"/>
                  </a:lnTo>
                  <a:lnTo>
                    <a:pt x="8749055" y="301498"/>
                  </a:lnTo>
                  <a:lnTo>
                    <a:pt x="8756980" y="273773"/>
                  </a:lnTo>
                  <a:close/>
                </a:path>
                <a:path w="8799830" h="1298575">
                  <a:moveTo>
                    <a:pt x="8799347" y="79590"/>
                  </a:moveTo>
                  <a:lnTo>
                    <a:pt x="8753818" y="79590"/>
                  </a:lnTo>
                  <a:lnTo>
                    <a:pt x="8753818" y="787"/>
                  </a:lnTo>
                  <a:lnTo>
                    <a:pt x="8706193" y="787"/>
                  </a:lnTo>
                  <a:lnTo>
                    <a:pt x="8706193" y="201942"/>
                  </a:lnTo>
                  <a:lnTo>
                    <a:pt x="8753818" y="201942"/>
                  </a:lnTo>
                  <a:lnTo>
                    <a:pt x="8753818" y="118262"/>
                  </a:lnTo>
                  <a:lnTo>
                    <a:pt x="8799347" y="118262"/>
                  </a:lnTo>
                  <a:lnTo>
                    <a:pt x="8799347" y="795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0599" y="3022464"/>
              <a:ext cx="7122318" cy="585070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063112" y="3103478"/>
              <a:ext cx="7533640" cy="1585595"/>
            </a:xfrm>
            <a:custGeom>
              <a:avLst/>
              <a:gdLst/>
              <a:ahLst/>
              <a:cxnLst/>
              <a:rect l="l" t="t" r="r" b="b"/>
              <a:pathLst>
                <a:path w="7533640" h="1585595">
                  <a:moveTo>
                    <a:pt x="539711" y="1585164"/>
                  </a:moveTo>
                  <a:lnTo>
                    <a:pt x="224014" y="1585164"/>
                  </a:lnTo>
                  <a:lnTo>
                    <a:pt x="0" y="1361149"/>
                  </a:lnTo>
                  <a:lnTo>
                    <a:pt x="0" y="0"/>
                  </a:lnTo>
                  <a:lnTo>
                    <a:pt x="539711" y="0"/>
                  </a:lnTo>
                  <a:lnTo>
                    <a:pt x="539711" y="1585164"/>
                  </a:lnTo>
                  <a:close/>
                </a:path>
                <a:path w="7533640" h="1585595">
                  <a:moveTo>
                    <a:pt x="7012854" y="1585396"/>
                  </a:moveTo>
                  <a:lnTo>
                    <a:pt x="539711" y="1585396"/>
                  </a:lnTo>
                  <a:lnTo>
                    <a:pt x="539711" y="0"/>
                  </a:lnTo>
                  <a:lnTo>
                    <a:pt x="563251" y="0"/>
                  </a:lnTo>
                  <a:lnTo>
                    <a:pt x="563251" y="1585164"/>
                  </a:lnTo>
                  <a:lnTo>
                    <a:pt x="7012854" y="1585164"/>
                  </a:lnTo>
                  <a:lnTo>
                    <a:pt x="7012854" y="1585396"/>
                  </a:lnTo>
                  <a:close/>
                </a:path>
                <a:path w="7533640" h="1585595">
                  <a:moveTo>
                    <a:pt x="7012854" y="1585164"/>
                  </a:moveTo>
                  <a:lnTo>
                    <a:pt x="563251" y="1585164"/>
                  </a:lnTo>
                  <a:lnTo>
                    <a:pt x="563251" y="0"/>
                  </a:lnTo>
                  <a:lnTo>
                    <a:pt x="7012854" y="0"/>
                  </a:lnTo>
                  <a:lnTo>
                    <a:pt x="7012854" y="1585164"/>
                  </a:lnTo>
                  <a:close/>
                </a:path>
                <a:path w="7533640" h="1585595">
                  <a:moveTo>
                    <a:pt x="7035902" y="1585396"/>
                  </a:moveTo>
                  <a:lnTo>
                    <a:pt x="7012854" y="1585396"/>
                  </a:lnTo>
                  <a:lnTo>
                    <a:pt x="7012854" y="0"/>
                  </a:lnTo>
                  <a:lnTo>
                    <a:pt x="7035902" y="0"/>
                  </a:lnTo>
                  <a:lnTo>
                    <a:pt x="7035902" y="1585396"/>
                  </a:lnTo>
                  <a:close/>
                </a:path>
                <a:path w="7533640" h="1585595">
                  <a:moveTo>
                    <a:pt x="7532779" y="1585396"/>
                  </a:moveTo>
                  <a:lnTo>
                    <a:pt x="7035902" y="1585396"/>
                  </a:lnTo>
                  <a:lnTo>
                    <a:pt x="7035902" y="0"/>
                  </a:lnTo>
                  <a:lnTo>
                    <a:pt x="7309670" y="0"/>
                  </a:lnTo>
                  <a:lnTo>
                    <a:pt x="7533012" y="223341"/>
                  </a:lnTo>
                  <a:lnTo>
                    <a:pt x="7533012" y="484284"/>
                  </a:lnTo>
                  <a:lnTo>
                    <a:pt x="7532779" y="484284"/>
                  </a:lnTo>
                  <a:lnTo>
                    <a:pt x="7532779" y="1585396"/>
                  </a:lnTo>
                  <a:close/>
                </a:path>
                <a:path w="7533640" h="1585595">
                  <a:moveTo>
                    <a:pt x="7533012" y="507578"/>
                  </a:moveTo>
                  <a:lnTo>
                    <a:pt x="7532779" y="507578"/>
                  </a:lnTo>
                  <a:lnTo>
                    <a:pt x="7532779" y="484284"/>
                  </a:lnTo>
                  <a:lnTo>
                    <a:pt x="7533012" y="484284"/>
                  </a:lnTo>
                  <a:lnTo>
                    <a:pt x="7533012" y="507578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91549" y="3023996"/>
              <a:ext cx="7680325" cy="1747520"/>
            </a:xfrm>
            <a:custGeom>
              <a:avLst/>
              <a:gdLst/>
              <a:ahLst/>
              <a:cxnLst/>
              <a:rect l="l" t="t" r="r" b="b"/>
              <a:pathLst>
                <a:path w="7680325" h="1747520">
                  <a:moveTo>
                    <a:pt x="7669061" y="367308"/>
                  </a:moveTo>
                  <a:lnTo>
                    <a:pt x="7312458" y="10705"/>
                  </a:lnTo>
                  <a:lnTo>
                    <a:pt x="7323164" y="0"/>
                  </a:lnTo>
                  <a:lnTo>
                    <a:pt x="7679769" y="356602"/>
                  </a:lnTo>
                  <a:lnTo>
                    <a:pt x="7669061" y="367308"/>
                  </a:lnTo>
                  <a:close/>
                </a:path>
                <a:path w="7680325" h="1747520">
                  <a:moveTo>
                    <a:pt x="356602" y="1747081"/>
                  </a:moveTo>
                  <a:lnTo>
                    <a:pt x="0" y="1390478"/>
                  </a:lnTo>
                  <a:lnTo>
                    <a:pt x="10705" y="1379772"/>
                  </a:lnTo>
                  <a:lnTo>
                    <a:pt x="367308" y="1736375"/>
                  </a:lnTo>
                  <a:lnTo>
                    <a:pt x="356602" y="1747081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819451" y="232447"/>
              <a:ext cx="7828280" cy="5220970"/>
            </a:xfrm>
            <a:custGeom>
              <a:avLst/>
              <a:gdLst/>
              <a:ahLst/>
              <a:cxnLst/>
              <a:rect l="l" t="t" r="r" b="b"/>
              <a:pathLst>
                <a:path w="7828280" h="5220970">
                  <a:moveTo>
                    <a:pt x="69545" y="5120805"/>
                  </a:moveTo>
                  <a:lnTo>
                    <a:pt x="0" y="5120805"/>
                  </a:lnTo>
                  <a:lnTo>
                    <a:pt x="0" y="5138394"/>
                  </a:lnTo>
                  <a:lnTo>
                    <a:pt x="69545" y="5138394"/>
                  </a:lnTo>
                  <a:lnTo>
                    <a:pt x="69545" y="5120805"/>
                  </a:lnTo>
                  <a:close/>
                </a:path>
                <a:path w="7828280" h="5220970">
                  <a:moveTo>
                    <a:pt x="222910" y="4999596"/>
                  </a:moveTo>
                  <a:lnTo>
                    <a:pt x="101968" y="4999596"/>
                  </a:lnTo>
                  <a:lnTo>
                    <a:pt x="101968" y="5016360"/>
                  </a:lnTo>
                  <a:lnTo>
                    <a:pt x="203390" y="5016360"/>
                  </a:lnTo>
                  <a:lnTo>
                    <a:pt x="203212" y="5029238"/>
                  </a:lnTo>
                  <a:lnTo>
                    <a:pt x="202361" y="5044503"/>
                  </a:lnTo>
                  <a:lnTo>
                    <a:pt x="200380" y="5062334"/>
                  </a:lnTo>
                  <a:lnTo>
                    <a:pt x="196799" y="5083149"/>
                  </a:lnTo>
                  <a:lnTo>
                    <a:pt x="216585" y="5085346"/>
                  </a:lnTo>
                  <a:lnTo>
                    <a:pt x="220230" y="5062398"/>
                  </a:lnTo>
                  <a:lnTo>
                    <a:pt x="222110" y="5042408"/>
                  </a:lnTo>
                  <a:lnTo>
                    <a:pt x="222808" y="5025669"/>
                  </a:lnTo>
                  <a:lnTo>
                    <a:pt x="222910" y="4999596"/>
                  </a:lnTo>
                  <a:close/>
                </a:path>
                <a:path w="7828280" h="5220970">
                  <a:moveTo>
                    <a:pt x="242697" y="5115585"/>
                  </a:moveTo>
                  <a:lnTo>
                    <a:pt x="241935" y="5107330"/>
                  </a:lnTo>
                  <a:lnTo>
                    <a:pt x="241312" y="5100739"/>
                  </a:lnTo>
                  <a:lnTo>
                    <a:pt x="221729" y="5103126"/>
                  </a:lnTo>
                  <a:lnTo>
                    <a:pt x="201498" y="5104968"/>
                  </a:lnTo>
                  <a:lnTo>
                    <a:pt x="180911" y="5106340"/>
                  </a:lnTo>
                  <a:lnTo>
                    <a:pt x="160235" y="5107330"/>
                  </a:lnTo>
                  <a:lnTo>
                    <a:pt x="160235" y="5054295"/>
                  </a:lnTo>
                  <a:lnTo>
                    <a:pt x="140449" y="5054295"/>
                  </a:lnTo>
                  <a:lnTo>
                    <a:pt x="140449" y="5108156"/>
                  </a:lnTo>
                  <a:lnTo>
                    <a:pt x="87134" y="5108714"/>
                  </a:lnTo>
                  <a:lnTo>
                    <a:pt x="89331" y="5125478"/>
                  </a:lnTo>
                  <a:lnTo>
                    <a:pt x="124421" y="5125123"/>
                  </a:lnTo>
                  <a:lnTo>
                    <a:pt x="163131" y="5123726"/>
                  </a:lnTo>
                  <a:lnTo>
                    <a:pt x="203276" y="5120716"/>
                  </a:lnTo>
                  <a:lnTo>
                    <a:pt x="242697" y="5115585"/>
                  </a:lnTo>
                  <a:close/>
                </a:path>
                <a:path w="7828280" h="5220970">
                  <a:moveTo>
                    <a:pt x="286397" y="5204079"/>
                  </a:moveTo>
                  <a:lnTo>
                    <a:pt x="144843" y="5204079"/>
                  </a:lnTo>
                  <a:lnTo>
                    <a:pt x="144843" y="5148567"/>
                  </a:lnTo>
                  <a:lnTo>
                    <a:pt x="124790" y="5148567"/>
                  </a:lnTo>
                  <a:lnTo>
                    <a:pt x="124790" y="5220843"/>
                  </a:lnTo>
                  <a:lnTo>
                    <a:pt x="286397" y="5220843"/>
                  </a:lnTo>
                  <a:lnTo>
                    <a:pt x="286397" y="5204079"/>
                  </a:lnTo>
                  <a:close/>
                </a:path>
                <a:path w="7828280" h="5220970">
                  <a:moveTo>
                    <a:pt x="314972" y="5061432"/>
                  </a:moveTo>
                  <a:lnTo>
                    <a:pt x="278422" y="5061432"/>
                  </a:lnTo>
                  <a:lnTo>
                    <a:pt x="278422" y="4980356"/>
                  </a:lnTo>
                  <a:lnTo>
                    <a:pt x="258635" y="4980356"/>
                  </a:lnTo>
                  <a:lnTo>
                    <a:pt x="258635" y="5165877"/>
                  </a:lnTo>
                  <a:lnTo>
                    <a:pt x="278422" y="5165877"/>
                  </a:lnTo>
                  <a:lnTo>
                    <a:pt x="278422" y="5078196"/>
                  </a:lnTo>
                  <a:lnTo>
                    <a:pt x="314972" y="5078196"/>
                  </a:lnTo>
                  <a:lnTo>
                    <a:pt x="314972" y="5061432"/>
                  </a:lnTo>
                  <a:close/>
                </a:path>
                <a:path w="7828280" h="5220970">
                  <a:moveTo>
                    <a:pt x="7827937" y="92621"/>
                  </a:moveTo>
                  <a:lnTo>
                    <a:pt x="7800772" y="27165"/>
                  </a:lnTo>
                  <a:lnTo>
                    <a:pt x="7735303" y="0"/>
                  </a:lnTo>
                  <a:lnTo>
                    <a:pt x="7731988" y="0"/>
                  </a:lnTo>
                  <a:lnTo>
                    <a:pt x="7695971" y="7289"/>
                  </a:lnTo>
                  <a:lnTo>
                    <a:pt x="7666533" y="27165"/>
                  </a:lnTo>
                  <a:lnTo>
                    <a:pt x="7646657" y="56603"/>
                  </a:lnTo>
                  <a:lnTo>
                    <a:pt x="7639367" y="92621"/>
                  </a:lnTo>
                  <a:lnTo>
                    <a:pt x="7639367" y="528878"/>
                  </a:lnTo>
                  <a:lnTo>
                    <a:pt x="7646657" y="564896"/>
                  </a:lnTo>
                  <a:lnTo>
                    <a:pt x="7666533" y="594347"/>
                  </a:lnTo>
                  <a:lnTo>
                    <a:pt x="7695971" y="614222"/>
                  </a:lnTo>
                  <a:lnTo>
                    <a:pt x="7731988" y="621512"/>
                  </a:lnTo>
                  <a:lnTo>
                    <a:pt x="7735303" y="621512"/>
                  </a:lnTo>
                  <a:lnTo>
                    <a:pt x="7797012" y="596887"/>
                  </a:lnTo>
                  <a:lnTo>
                    <a:pt x="7820647" y="564896"/>
                  </a:lnTo>
                  <a:lnTo>
                    <a:pt x="7827937" y="528878"/>
                  </a:lnTo>
                  <a:lnTo>
                    <a:pt x="7827937" y="403542"/>
                  </a:lnTo>
                  <a:lnTo>
                    <a:pt x="7822412" y="398030"/>
                  </a:lnTo>
                  <a:lnTo>
                    <a:pt x="7808823" y="398030"/>
                  </a:lnTo>
                  <a:lnTo>
                    <a:pt x="7803312" y="403542"/>
                  </a:lnTo>
                  <a:lnTo>
                    <a:pt x="7803312" y="528878"/>
                  </a:lnTo>
                  <a:lnTo>
                    <a:pt x="7797952" y="555320"/>
                  </a:lnTo>
                  <a:lnTo>
                    <a:pt x="7783373" y="576948"/>
                  </a:lnTo>
                  <a:lnTo>
                    <a:pt x="7761745" y="591527"/>
                  </a:lnTo>
                  <a:lnTo>
                    <a:pt x="7735303" y="596887"/>
                  </a:lnTo>
                  <a:lnTo>
                    <a:pt x="7731988" y="596887"/>
                  </a:lnTo>
                  <a:lnTo>
                    <a:pt x="7705547" y="591527"/>
                  </a:lnTo>
                  <a:lnTo>
                    <a:pt x="7683932" y="576948"/>
                  </a:lnTo>
                  <a:lnTo>
                    <a:pt x="7669352" y="555320"/>
                  </a:lnTo>
                  <a:lnTo>
                    <a:pt x="7663993" y="528878"/>
                  </a:lnTo>
                  <a:lnTo>
                    <a:pt x="7663993" y="92621"/>
                  </a:lnTo>
                  <a:lnTo>
                    <a:pt x="7669352" y="66179"/>
                  </a:lnTo>
                  <a:lnTo>
                    <a:pt x="7683932" y="44564"/>
                  </a:lnTo>
                  <a:lnTo>
                    <a:pt x="7705547" y="29984"/>
                  </a:lnTo>
                  <a:lnTo>
                    <a:pt x="7731988" y="24625"/>
                  </a:lnTo>
                  <a:lnTo>
                    <a:pt x="7735303" y="24625"/>
                  </a:lnTo>
                  <a:lnTo>
                    <a:pt x="7761745" y="29984"/>
                  </a:lnTo>
                  <a:lnTo>
                    <a:pt x="7783373" y="44564"/>
                  </a:lnTo>
                  <a:lnTo>
                    <a:pt x="7797952" y="66179"/>
                  </a:lnTo>
                  <a:lnTo>
                    <a:pt x="7803312" y="92621"/>
                  </a:lnTo>
                  <a:lnTo>
                    <a:pt x="7803312" y="317487"/>
                  </a:lnTo>
                  <a:lnTo>
                    <a:pt x="7808823" y="322999"/>
                  </a:lnTo>
                  <a:lnTo>
                    <a:pt x="7822412" y="322999"/>
                  </a:lnTo>
                  <a:lnTo>
                    <a:pt x="7827937" y="317487"/>
                  </a:lnTo>
                  <a:lnTo>
                    <a:pt x="7827937" y="926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57521" y="5213074"/>
              <a:ext cx="221799" cy="24598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00483" y="5212800"/>
              <a:ext cx="197612" cy="24598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10495" y="5224343"/>
              <a:ext cx="222073" cy="23389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57305" y="5213074"/>
              <a:ext cx="198712" cy="24213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99168" y="5229015"/>
              <a:ext cx="223448" cy="19651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0444048" y="5231663"/>
              <a:ext cx="223520" cy="195580"/>
            </a:xfrm>
            <a:custGeom>
              <a:avLst/>
              <a:gdLst/>
              <a:ahLst/>
              <a:cxnLst/>
              <a:rect l="l" t="t" r="r" b="b"/>
              <a:pathLst>
                <a:path w="223520" h="195579">
                  <a:moveTo>
                    <a:pt x="222897" y="179070"/>
                  </a:moveTo>
                  <a:lnTo>
                    <a:pt x="121208" y="179070"/>
                  </a:lnTo>
                  <a:lnTo>
                    <a:pt x="121208" y="132080"/>
                  </a:lnTo>
                  <a:lnTo>
                    <a:pt x="200355" y="132080"/>
                  </a:lnTo>
                  <a:lnTo>
                    <a:pt x="200355" y="115570"/>
                  </a:lnTo>
                  <a:lnTo>
                    <a:pt x="48094" y="115570"/>
                  </a:lnTo>
                  <a:lnTo>
                    <a:pt x="48094" y="72390"/>
                  </a:lnTo>
                  <a:lnTo>
                    <a:pt x="194589" y="72390"/>
                  </a:lnTo>
                  <a:lnTo>
                    <a:pt x="194589" y="57150"/>
                  </a:lnTo>
                  <a:lnTo>
                    <a:pt x="194589" y="16510"/>
                  </a:lnTo>
                  <a:lnTo>
                    <a:pt x="194589" y="0"/>
                  </a:lnTo>
                  <a:lnTo>
                    <a:pt x="27762" y="0"/>
                  </a:lnTo>
                  <a:lnTo>
                    <a:pt x="27762" y="16510"/>
                  </a:lnTo>
                  <a:lnTo>
                    <a:pt x="175069" y="16510"/>
                  </a:lnTo>
                  <a:lnTo>
                    <a:pt x="175069" y="57150"/>
                  </a:lnTo>
                  <a:lnTo>
                    <a:pt x="28308" y="57150"/>
                  </a:lnTo>
                  <a:lnTo>
                    <a:pt x="28308" y="72390"/>
                  </a:lnTo>
                  <a:lnTo>
                    <a:pt x="28308" y="115570"/>
                  </a:lnTo>
                  <a:lnTo>
                    <a:pt x="28308" y="132080"/>
                  </a:lnTo>
                  <a:lnTo>
                    <a:pt x="101142" y="132080"/>
                  </a:lnTo>
                  <a:lnTo>
                    <a:pt x="101142" y="179070"/>
                  </a:lnTo>
                  <a:lnTo>
                    <a:pt x="0" y="179070"/>
                  </a:lnTo>
                  <a:lnTo>
                    <a:pt x="0" y="195580"/>
                  </a:lnTo>
                  <a:lnTo>
                    <a:pt x="222897" y="195580"/>
                  </a:lnTo>
                  <a:lnTo>
                    <a:pt x="222897" y="17907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61265" y="5213349"/>
              <a:ext cx="204758" cy="23993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02028" y="5228466"/>
              <a:ext cx="222073" cy="23004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1244986" y="5212803"/>
              <a:ext cx="468630" cy="246379"/>
            </a:xfrm>
            <a:custGeom>
              <a:avLst/>
              <a:gdLst/>
              <a:ahLst/>
              <a:cxnLst/>
              <a:rect l="l" t="t" r="r" b="b"/>
              <a:pathLst>
                <a:path w="468629" h="246379">
                  <a:moveTo>
                    <a:pt x="133299" y="134124"/>
                  </a:moveTo>
                  <a:lnTo>
                    <a:pt x="128892" y="111455"/>
                  </a:lnTo>
                  <a:lnTo>
                    <a:pt x="117335" y="94818"/>
                  </a:lnTo>
                  <a:lnTo>
                    <a:pt x="116560" y="93726"/>
                  </a:lnTo>
                  <a:lnTo>
                    <a:pt x="114338" y="92367"/>
                  </a:lnTo>
                  <a:lnTo>
                    <a:pt x="114338" y="134124"/>
                  </a:lnTo>
                  <a:lnTo>
                    <a:pt x="111302" y="149885"/>
                  </a:lnTo>
                  <a:lnTo>
                    <a:pt x="102857" y="162331"/>
                  </a:lnTo>
                  <a:lnTo>
                    <a:pt x="89979" y="170497"/>
                  </a:lnTo>
                  <a:lnTo>
                    <a:pt x="73660" y="173431"/>
                  </a:lnTo>
                  <a:lnTo>
                    <a:pt x="57645" y="170497"/>
                  </a:lnTo>
                  <a:lnTo>
                    <a:pt x="44932" y="162331"/>
                  </a:lnTo>
                  <a:lnTo>
                    <a:pt x="36550" y="149885"/>
                  </a:lnTo>
                  <a:lnTo>
                    <a:pt x="33528" y="134124"/>
                  </a:lnTo>
                  <a:lnTo>
                    <a:pt x="36550" y="118364"/>
                  </a:lnTo>
                  <a:lnTo>
                    <a:pt x="44932" y="105918"/>
                  </a:lnTo>
                  <a:lnTo>
                    <a:pt x="57645" y="97751"/>
                  </a:lnTo>
                  <a:lnTo>
                    <a:pt x="73660" y="94818"/>
                  </a:lnTo>
                  <a:lnTo>
                    <a:pt x="89979" y="97751"/>
                  </a:lnTo>
                  <a:lnTo>
                    <a:pt x="102857" y="105918"/>
                  </a:lnTo>
                  <a:lnTo>
                    <a:pt x="111302" y="118364"/>
                  </a:lnTo>
                  <a:lnTo>
                    <a:pt x="114338" y="134124"/>
                  </a:lnTo>
                  <a:lnTo>
                    <a:pt x="114338" y="92367"/>
                  </a:lnTo>
                  <a:lnTo>
                    <a:pt x="97701" y="82181"/>
                  </a:lnTo>
                  <a:lnTo>
                    <a:pt x="73660" y="78054"/>
                  </a:lnTo>
                  <a:lnTo>
                    <a:pt x="50050" y="82181"/>
                  </a:lnTo>
                  <a:lnTo>
                    <a:pt x="31330" y="93726"/>
                  </a:lnTo>
                  <a:lnTo>
                    <a:pt x="18999" y="111455"/>
                  </a:lnTo>
                  <a:lnTo>
                    <a:pt x="14566" y="134124"/>
                  </a:lnTo>
                  <a:lnTo>
                    <a:pt x="18999" y="156921"/>
                  </a:lnTo>
                  <a:lnTo>
                    <a:pt x="31330" y="174637"/>
                  </a:lnTo>
                  <a:lnTo>
                    <a:pt x="50050" y="186105"/>
                  </a:lnTo>
                  <a:lnTo>
                    <a:pt x="73660" y="190195"/>
                  </a:lnTo>
                  <a:lnTo>
                    <a:pt x="97701" y="186105"/>
                  </a:lnTo>
                  <a:lnTo>
                    <a:pt x="116560" y="174637"/>
                  </a:lnTo>
                  <a:lnTo>
                    <a:pt x="117398" y="173431"/>
                  </a:lnTo>
                  <a:lnTo>
                    <a:pt x="128892" y="156921"/>
                  </a:lnTo>
                  <a:lnTo>
                    <a:pt x="133299" y="134124"/>
                  </a:lnTo>
                  <a:close/>
                </a:path>
                <a:path w="468629" h="246379">
                  <a:moveTo>
                    <a:pt x="145389" y="39852"/>
                  </a:moveTo>
                  <a:lnTo>
                    <a:pt x="83553" y="39852"/>
                  </a:lnTo>
                  <a:lnTo>
                    <a:pt x="83553" y="2755"/>
                  </a:lnTo>
                  <a:lnTo>
                    <a:pt x="63487" y="2755"/>
                  </a:lnTo>
                  <a:lnTo>
                    <a:pt x="63487" y="39852"/>
                  </a:lnTo>
                  <a:lnTo>
                    <a:pt x="0" y="39852"/>
                  </a:lnTo>
                  <a:lnTo>
                    <a:pt x="0" y="56349"/>
                  </a:lnTo>
                  <a:lnTo>
                    <a:pt x="145389" y="56349"/>
                  </a:lnTo>
                  <a:lnTo>
                    <a:pt x="145389" y="39852"/>
                  </a:lnTo>
                  <a:close/>
                </a:path>
                <a:path w="468629" h="246379">
                  <a:moveTo>
                    <a:pt x="230860" y="102247"/>
                  </a:moveTo>
                  <a:lnTo>
                    <a:pt x="189636" y="102247"/>
                  </a:lnTo>
                  <a:lnTo>
                    <a:pt x="189636" y="0"/>
                  </a:lnTo>
                  <a:lnTo>
                    <a:pt x="169570" y="0"/>
                  </a:lnTo>
                  <a:lnTo>
                    <a:pt x="169570" y="245986"/>
                  </a:lnTo>
                  <a:lnTo>
                    <a:pt x="189636" y="245986"/>
                  </a:lnTo>
                  <a:lnTo>
                    <a:pt x="189636" y="119011"/>
                  </a:lnTo>
                  <a:lnTo>
                    <a:pt x="230860" y="119011"/>
                  </a:lnTo>
                  <a:lnTo>
                    <a:pt x="230860" y="102247"/>
                  </a:lnTo>
                  <a:close/>
                </a:path>
                <a:path w="468629" h="246379">
                  <a:moveTo>
                    <a:pt x="442772" y="74739"/>
                  </a:moveTo>
                  <a:lnTo>
                    <a:pt x="296278" y="74739"/>
                  </a:lnTo>
                  <a:lnTo>
                    <a:pt x="296278" y="8699"/>
                  </a:lnTo>
                  <a:lnTo>
                    <a:pt x="276212" y="8699"/>
                  </a:lnTo>
                  <a:lnTo>
                    <a:pt x="276212" y="74739"/>
                  </a:lnTo>
                  <a:lnTo>
                    <a:pt x="276212" y="91249"/>
                  </a:lnTo>
                  <a:lnTo>
                    <a:pt x="442772" y="91249"/>
                  </a:lnTo>
                  <a:lnTo>
                    <a:pt x="442772" y="74739"/>
                  </a:lnTo>
                  <a:close/>
                </a:path>
                <a:path w="468629" h="246379">
                  <a:moveTo>
                    <a:pt x="444423" y="223329"/>
                  </a:moveTo>
                  <a:lnTo>
                    <a:pt x="294906" y="223329"/>
                  </a:lnTo>
                  <a:lnTo>
                    <a:pt x="294906" y="168719"/>
                  </a:lnTo>
                  <a:lnTo>
                    <a:pt x="274840" y="168719"/>
                  </a:lnTo>
                  <a:lnTo>
                    <a:pt x="274840" y="223329"/>
                  </a:lnTo>
                  <a:lnTo>
                    <a:pt x="274840" y="239839"/>
                  </a:lnTo>
                  <a:lnTo>
                    <a:pt x="444423" y="239839"/>
                  </a:lnTo>
                  <a:lnTo>
                    <a:pt x="444423" y="223329"/>
                  </a:lnTo>
                  <a:close/>
                </a:path>
                <a:path w="468629" h="246379">
                  <a:moveTo>
                    <a:pt x="468604" y="125882"/>
                  </a:moveTo>
                  <a:lnTo>
                    <a:pt x="245706" y="125882"/>
                  </a:lnTo>
                  <a:lnTo>
                    <a:pt x="245706" y="142646"/>
                  </a:lnTo>
                  <a:lnTo>
                    <a:pt x="468604" y="142646"/>
                  </a:lnTo>
                  <a:lnTo>
                    <a:pt x="468604" y="12588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04064" y="5224068"/>
              <a:ext cx="222348" cy="23444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052797" y="5213074"/>
              <a:ext cx="225371" cy="24571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307303" y="5212525"/>
              <a:ext cx="187168" cy="2462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819464" y="5820322"/>
              <a:ext cx="69850" cy="17780"/>
            </a:xfrm>
            <a:custGeom>
              <a:avLst/>
              <a:gdLst/>
              <a:ahLst/>
              <a:cxnLst/>
              <a:rect l="l" t="t" r="r" b="b"/>
              <a:pathLst>
                <a:path w="69850" h="17779">
                  <a:moveTo>
                    <a:pt x="69535" y="17590"/>
                  </a:moveTo>
                  <a:lnTo>
                    <a:pt x="0" y="17590"/>
                  </a:lnTo>
                  <a:lnTo>
                    <a:pt x="0" y="0"/>
                  </a:lnTo>
                  <a:lnTo>
                    <a:pt x="69535" y="0"/>
                  </a:lnTo>
                  <a:lnTo>
                    <a:pt x="69535" y="1759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13735" y="5680427"/>
              <a:ext cx="202834" cy="23993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55873" y="5679877"/>
              <a:ext cx="197612" cy="24598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71722" y="5680427"/>
              <a:ext cx="217401" cy="244061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9710001" y="5688863"/>
              <a:ext cx="536575" cy="237490"/>
            </a:xfrm>
            <a:custGeom>
              <a:avLst/>
              <a:gdLst/>
              <a:ahLst/>
              <a:cxnLst/>
              <a:rect l="l" t="t" r="r" b="b"/>
              <a:pathLst>
                <a:path w="536575" h="237489">
                  <a:moveTo>
                    <a:pt x="197065" y="66040"/>
                  </a:moveTo>
                  <a:lnTo>
                    <a:pt x="50571" y="66040"/>
                  </a:lnTo>
                  <a:lnTo>
                    <a:pt x="50571" y="0"/>
                  </a:lnTo>
                  <a:lnTo>
                    <a:pt x="30518" y="0"/>
                  </a:lnTo>
                  <a:lnTo>
                    <a:pt x="30518" y="66040"/>
                  </a:lnTo>
                  <a:lnTo>
                    <a:pt x="30518" y="82550"/>
                  </a:lnTo>
                  <a:lnTo>
                    <a:pt x="197065" y="82550"/>
                  </a:lnTo>
                  <a:lnTo>
                    <a:pt x="197065" y="66040"/>
                  </a:lnTo>
                  <a:close/>
                </a:path>
                <a:path w="536575" h="237489">
                  <a:moveTo>
                    <a:pt x="198716" y="214630"/>
                  </a:moveTo>
                  <a:lnTo>
                    <a:pt x="49199" y="214630"/>
                  </a:lnTo>
                  <a:lnTo>
                    <a:pt x="49199" y="158750"/>
                  </a:lnTo>
                  <a:lnTo>
                    <a:pt x="29133" y="158750"/>
                  </a:lnTo>
                  <a:lnTo>
                    <a:pt x="29133" y="214630"/>
                  </a:lnTo>
                  <a:lnTo>
                    <a:pt x="29133" y="231140"/>
                  </a:lnTo>
                  <a:lnTo>
                    <a:pt x="198716" y="231140"/>
                  </a:lnTo>
                  <a:lnTo>
                    <a:pt x="198716" y="214630"/>
                  </a:lnTo>
                  <a:close/>
                </a:path>
                <a:path w="536575" h="237489">
                  <a:moveTo>
                    <a:pt x="222897" y="116903"/>
                  </a:moveTo>
                  <a:lnTo>
                    <a:pt x="0" y="116903"/>
                  </a:lnTo>
                  <a:lnTo>
                    <a:pt x="0" y="133667"/>
                  </a:lnTo>
                  <a:lnTo>
                    <a:pt x="222897" y="133667"/>
                  </a:lnTo>
                  <a:lnTo>
                    <a:pt x="222897" y="116903"/>
                  </a:lnTo>
                  <a:close/>
                </a:path>
                <a:path w="536575" h="237489">
                  <a:moveTo>
                    <a:pt x="507517" y="1193"/>
                  </a:moveTo>
                  <a:lnTo>
                    <a:pt x="487718" y="1193"/>
                  </a:lnTo>
                  <a:lnTo>
                    <a:pt x="487718" y="35560"/>
                  </a:lnTo>
                  <a:lnTo>
                    <a:pt x="361569" y="35560"/>
                  </a:lnTo>
                  <a:lnTo>
                    <a:pt x="361569" y="1270"/>
                  </a:lnTo>
                  <a:lnTo>
                    <a:pt x="341782" y="1270"/>
                  </a:lnTo>
                  <a:lnTo>
                    <a:pt x="341782" y="35560"/>
                  </a:lnTo>
                  <a:lnTo>
                    <a:pt x="341782" y="52070"/>
                  </a:lnTo>
                  <a:lnTo>
                    <a:pt x="341782" y="90170"/>
                  </a:lnTo>
                  <a:lnTo>
                    <a:pt x="341782" y="106680"/>
                  </a:lnTo>
                  <a:lnTo>
                    <a:pt x="507517" y="106680"/>
                  </a:lnTo>
                  <a:lnTo>
                    <a:pt x="507517" y="90233"/>
                  </a:lnTo>
                  <a:lnTo>
                    <a:pt x="507517" y="52590"/>
                  </a:lnTo>
                  <a:lnTo>
                    <a:pt x="487718" y="52590"/>
                  </a:lnTo>
                  <a:lnTo>
                    <a:pt x="487718" y="90170"/>
                  </a:lnTo>
                  <a:lnTo>
                    <a:pt x="361569" y="90170"/>
                  </a:lnTo>
                  <a:lnTo>
                    <a:pt x="361569" y="52070"/>
                  </a:lnTo>
                  <a:lnTo>
                    <a:pt x="507517" y="52070"/>
                  </a:lnTo>
                  <a:lnTo>
                    <a:pt x="507517" y="36093"/>
                  </a:lnTo>
                  <a:lnTo>
                    <a:pt x="507517" y="35560"/>
                  </a:lnTo>
                  <a:lnTo>
                    <a:pt x="507517" y="1193"/>
                  </a:lnTo>
                  <a:close/>
                </a:path>
                <a:path w="536575" h="237489">
                  <a:moveTo>
                    <a:pt x="536371" y="137236"/>
                  </a:moveTo>
                  <a:lnTo>
                    <a:pt x="313194" y="137236"/>
                  </a:lnTo>
                  <a:lnTo>
                    <a:pt x="313194" y="154000"/>
                  </a:lnTo>
                  <a:lnTo>
                    <a:pt x="414337" y="154000"/>
                  </a:lnTo>
                  <a:lnTo>
                    <a:pt x="414337" y="237007"/>
                  </a:lnTo>
                  <a:lnTo>
                    <a:pt x="434403" y="237007"/>
                  </a:lnTo>
                  <a:lnTo>
                    <a:pt x="434403" y="154000"/>
                  </a:lnTo>
                  <a:lnTo>
                    <a:pt x="536371" y="154000"/>
                  </a:lnTo>
                  <a:lnTo>
                    <a:pt x="536371" y="13723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37012" y="5691420"/>
              <a:ext cx="222073" cy="23389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648612" y="5679877"/>
              <a:ext cx="230868" cy="24598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904766" y="5679877"/>
              <a:ext cx="218500" cy="24571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8819451" y="6146964"/>
              <a:ext cx="289560" cy="245745"/>
            </a:xfrm>
            <a:custGeom>
              <a:avLst/>
              <a:gdLst/>
              <a:ahLst/>
              <a:cxnLst/>
              <a:rect l="l" t="t" r="r" b="b"/>
              <a:pathLst>
                <a:path w="289559" h="245745">
                  <a:moveTo>
                    <a:pt x="69545" y="140449"/>
                  </a:moveTo>
                  <a:lnTo>
                    <a:pt x="0" y="140449"/>
                  </a:lnTo>
                  <a:lnTo>
                    <a:pt x="0" y="158038"/>
                  </a:lnTo>
                  <a:lnTo>
                    <a:pt x="69545" y="158038"/>
                  </a:lnTo>
                  <a:lnTo>
                    <a:pt x="69545" y="140449"/>
                  </a:lnTo>
                  <a:close/>
                </a:path>
                <a:path w="289559" h="245745">
                  <a:moveTo>
                    <a:pt x="238848" y="101142"/>
                  </a:moveTo>
                  <a:lnTo>
                    <a:pt x="215074" y="92633"/>
                  </a:lnTo>
                  <a:lnTo>
                    <a:pt x="196278" y="80022"/>
                  </a:lnTo>
                  <a:lnTo>
                    <a:pt x="191541" y="73939"/>
                  </a:lnTo>
                  <a:lnTo>
                    <a:pt x="183921" y="64160"/>
                  </a:lnTo>
                  <a:lnTo>
                    <a:pt x="179476" y="45910"/>
                  </a:lnTo>
                  <a:lnTo>
                    <a:pt x="179476" y="44805"/>
                  </a:lnTo>
                  <a:lnTo>
                    <a:pt x="234721" y="44805"/>
                  </a:lnTo>
                  <a:lnTo>
                    <a:pt x="234721" y="28321"/>
                  </a:lnTo>
                  <a:lnTo>
                    <a:pt x="179476" y="28321"/>
                  </a:lnTo>
                  <a:lnTo>
                    <a:pt x="179476" y="558"/>
                  </a:lnTo>
                  <a:lnTo>
                    <a:pt x="159410" y="558"/>
                  </a:lnTo>
                  <a:lnTo>
                    <a:pt x="159410" y="28321"/>
                  </a:lnTo>
                  <a:lnTo>
                    <a:pt x="104444" y="28321"/>
                  </a:lnTo>
                  <a:lnTo>
                    <a:pt x="104444" y="44805"/>
                  </a:lnTo>
                  <a:lnTo>
                    <a:pt x="159689" y="44805"/>
                  </a:lnTo>
                  <a:lnTo>
                    <a:pt x="159689" y="45910"/>
                  </a:lnTo>
                  <a:lnTo>
                    <a:pt x="155194" y="65328"/>
                  </a:lnTo>
                  <a:lnTo>
                    <a:pt x="142684" y="82181"/>
                  </a:lnTo>
                  <a:lnTo>
                    <a:pt x="123634" y="95529"/>
                  </a:lnTo>
                  <a:lnTo>
                    <a:pt x="99504" y="104444"/>
                  </a:lnTo>
                  <a:lnTo>
                    <a:pt x="108292" y="120383"/>
                  </a:lnTo>
                  <a:lnTo>
                    <a:pt x="128663" y="113093"/>
                  </a:lnTo>
                  <a:lnTo>
                    <a:pt x="146088" y="102628"/>
                  </a:lnTo>
                  <a:lnTo>
                    <a:pt x="160007" y="89433"/>
                  </a:lnTo>
                  <a:lnTo>
                    <a:pt x="169862" y="73939"/>
                  </a:lnTo>
                  <a:lnTo>
                    <a:pt x="179933" y="88328"/>
                  </a:lnTo>
                  <a:lnTo>
                    <a:pt x="193776" y="100431"/>
                  </a:lnTo>
                  <a:lnTo>
                    <a:pt x="210908" y="109994"/>
                  </a:lnTo>
                  <a:lnTo>
                    <a:pt x="230873" y="116814"/>
                  </a:lnTo>
                  <a:lnTo>
                    <a:pt x="238848" y="101142"/>
                  </a:lnTo>
                  <a:close/>
                </a:path>
                <a:path w="289559" h="245745">
                  <a:moveTo>
                    <a:pt x="252310" y="145669"/>
                  </a:moveTo>
                  <a:lnTo>
                    <a:pt x="250939" y="130835"/>
                  </a:lnTo>
                  <a:lnTo>
                    <a:pt x="209194" y="135204"/>
                  </a:lnTo>
                  <a:lnTo>
                    <a:pt x="166624" y="137604"/>
                  </a:lnTo>
                  <a:lnTo>
                    <a:pt x="125399" y="138595"/>
                  </a:lnTo>
                  <a:lnTo>
                    <a:pt x="87680" y="138798"/>
                  </a:lnTo>
                  <a:lnTo>
                    <a:pt x="90424" y="155841"/>
                  </a:lnTo>
                  <a:lnTo>
                    <a:pt x="123748" y="155562"/>
                  </a:lnTo>
                  <a:lnTo>
                    <a:pt x="141605" y="155143"/>
                  </a:lnTo>
                  <a:lnTo>
                    <a:pt x="159969" y="154470"/>
                  </a:lnTo>
                  <a:lnTo>
                    <a:pt x="159969" y="238848"/>
                  </a:lnTo>
                  <a:lnTo>
                    <a:pt x="180022" y="238848"/>
                  </a:lnTo>
                  <a:lnTo>
                    <a:pt x="180022" y="154470"/>
                  </a:lnTo>
                  <a:lnTo>
                    <a:pt x="180022" y="153365"/>
                  </a:lnTo>
                  <a:lnTo>
                    <a:pt x="198081" y="152247"/>
                  </a:lnTo>
                  <a:lnTo>
                    <a:pt x="216268" y="150545"/>
                  </a:lnTo>
                  <a:lnTo>
                    <a:pt x="234403" y="148348"/>
                  </a:lnTo>
                  <a:lnTo>
                    <a:pt x="252310" y="145669"/>
                  </a:lnTo>
                  <a:close/>
                </a:path>
                <a:path w="289559" h="245745">
                  <a:moveTo>
                    <a:pt x="289140" y="0"/>
                  </a:moveTo>
                  <a:lnTo>
                    <a:pt x="269074" y="0"/>
                  </a:lnTo>
                  <a:lnTo>
                    <a:pt x="269074" y="245719"/>
                  </a:lnTo>
                  <a:lnTo>
                    <a:pt x="289140" y="245719"/>
                  </a:lnTo>
                  <a:lnTo>
                    <a:pt x="289140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152574" y="6162630"/>
              <a:ext cx="222073" cy="23004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02132" y="6147239"/>
              <a:ext cx="221799" cy="24598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710771" y="6157133"/>
              <a:ext cx="221524" cy="23526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955381" y="6158507"/>
              <a:ext cx="221249" cy="23086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208787" y="6146964"/>
              <a:ext cx="191291" cy="24626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518634" y="6147514"/>
              <a:ext cx="217401" cy="24406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757473" y="6152736"/>
              <a:ext cx="221799" cy="23664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822212" y="6614316"/>
              <a:ext cx="200086" cy="24543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070396" y="6614316"/>
              <a:ext cx="197612" cy="24571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319954" y="6614316"/>
              <a:ext cx="198986" cy="24571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556869" y="6614042"/>
              <a:ext cx="197887" cy="24598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9868180" y="6623583"/>
              <a:ext cx="712470" cy="236854"/>
            </a:xfrm>
            <a:custGeom>
              <a:avLst/>
              <a:gdLst/>
              <a:ahLst/>
              <a:cxnLst/>
              <a:rect l="l" t="t" r="r" b="b"/>
              <a:pathLst>
                <a:path w="712470" h="236854">
                  <a:moveTo>
                    <a:pt x="223443" y="187960"/>
                  </a:moveTo>
                  <a:lnTo>
                    <a:pt x="121475" y="187960"/>
                  </a:lnTo>
                  <a:lnTo>
                    <a:pt x="121475" y="123190"/>
                  </a:lnTo>
                  <a:lnTo>
                    <a:pt x="197332" y="123190"/>
                  </a:lnTo>
                  <a:lnTo>
                    <a:pt x="197332" y="106680"/>
                  </a:lnTo>
                  <a:lnTo>
                    <a:pt x="48920" y="106680"/>
                  </a:lnTo>
                  <a:lnTo>
                    <a:pt x="48920" y="26670"/>
                  </a:lnTo>
                  <a:lnTo>
                    <a:pt x="194589" y="26670"/>
                  </a:lnTo>
                  <a:lnTo>
                    <a:pt x="194589" y="10160"/>
                  </a:lnTo>
                  <a:lnTo>
                    <a:pt x="28854" y="10160"/>
                  </a:lnTo>
                  <a:lnTo>
                    <a:pt x="28854" y="26670"/>
                  </a:lnTo>
                  <a:lnTo>
                    <a:pt x="28854" y="106680"/>
                  </a:lnTo>
                  <a:lnTo>
                    <a:pt x="28854" y="123190"/>
                  </a:lnTo>
                  <a:lnTo>
                    <a:pt x="101422" y="123190"/>
                  </a:lnTo>
                  <a:lnTo>
                    <a:pt x="101422" y="187960"/>
                  </a:lnTo>
                  <a:lnTo>
                    <a:pt x="0" y="187960"/>
                  </a:lnTo>
                  <a:lnTo>
                    <a:pt x="0" y="204470"/>
                  </a:lnTo>
                  <a:lnTo>
                    <a:pt x="223443" y="204470"/>
                  </a:lnTo>
                  <a:lnTo>
                    <a:pt x="223443" y="187960"/>
                  </a:lnTo>
                  <a:close/>
                </a:path>
                <a:path w="712470" h="236854">
                  <a:moveTo>
                    <a:pt x="468058" y="187960"/>
                  </a:moveTo>
                  <a:lnTo>
                    <a:pt x="366090" y="187960"/>
                  </a:lnTo>
                  <a:lnTo>
                    <a:pt x="366090" y="123190"/>
                  </a:lnTo>
                  <a:lnTo>
                    <a:pt x="441947" y="123190"/>
                  </a:lnTo>
                  <a:lnTo>
                    <a:pt x="441947" y="106680"/>
                  </a:lnTo>
                  <a:lnTo>
                    <a:pt x="293535" y="106680"/>
                  </a:lnTo>
                  <a:lnTo>
                    <a:pt x="293535" y="26670"/>
                  </a:lnTo>
                  <a:lnTo>
                    <a:pt x="439204" y="26670"/>
                  </a:lnTo>
                  <a:lnTo>
                    <a:pt x="439204" y="10160"/>
                  </a:lnTo>
                  <a:lnTo>
                    <a:pt x="273469" y="10160"/>
                  </a:lnTo>
                  <a:lnTo>
                    <a:pt x="273469" y="26670"/>
                  </a:lnTo>
                  <a:lnTo>
                    <a:pt x="273469" y="106680"/>
                  </a:lnTo>
                  <a:lnTo>
                    <a:pt x="273469" y="123190"/>
                  </a:lnTo>
                  <a:lnTo>
                    <a:pt x="346024" y="123190"/>
                  </a:lnTo>
                  <a:lnTo>
                    <a:pt x="346024" y="187960"/>
                  </a:lnTo>
                  <a:lnTo>
                    <a:pt x="244614" y="187960"/>
                  </a:lnTo>
                  <a:lnTo>
                    <a:pt x="244614" y="204470"/>
                  </a:lnTo>
                  <a:lnTo>
                    <a:pt x="468058" y="204470"/>
                  </a:lnTo>
                  <a:lnTo>
                    <a:pt x="468058" y="187960"/>
                  </a:lnTo>
                  <a:close/>
                </a:path>
                <a:path w="712470" h="236854">
                  <a:moveTo>
                    <a:pt x="683539" y="35560"/>
                  </a:moveTo>
                  <a:lnTo>
                    <a:pt x="537591" y="35560"/>
                  </a:lnTo>
                  <a:lnTo>
                    <a:pt x="537591" y="0"/>
                  </a:lnTo>
                  <a:lnTo>
                    <a:pt x="517804" y="0"/>
                  </a:lnTo>
                  <a:lnTo>
                    <a:pt x="517804" y="35560"/>
                  </a:lnTo>
                  <a:lnTo>
                    <a:pt x="517804" y="52070"/>
                  </a:lnTo>
                  <a:lnTo>
                    <a:pt x="517804" y="90170"/>
                  </a:lnTo>
                  <a:lnTo>
                    <a:pt x="517804" y="106680"/>
                  </a:lnTo>
                  <a:lnTo>
                    <a:pt x="683539" y="106680"/>
                  </a:lnTo>
                  <a:lnTo>
                    <a:pt x="683539" y="90170"/>
                  </a:lnTo>
                  <a:lnTo>
                    <a:pt x="537591" y="90170"/>
                  </a:lnTo>
                  <a:lnTo>
                    <a:pt x="537591" y="52070"/>
                  </a:lnTo>
                  <a:lnTo>
                    <a:pt x="663752" y="52070"/>
                  </a:lnTo>
                  <a:lnTo>
                    <a:pt x="663752" y="89687"/>
                  </a:lnTo>
                  <a:lnTo>
                    <a:pt x="683539" y="89687"/>
                  </a:lnTo>
                  <a:lnTo>
                    <a:pt x="683539" y="52070"/>
                  </a:lnTo>
                  <a:lnTo>
                    <a:pt x="683539" y="35560"/>
                  </a:lnTo>
                  <a:close/>
                </a:path>
                <a:path w="712470" h="236854">
                  <a:moveTo>
                    <a:pt x="683539" y="635"/>
                  </a:moveTo>
                  <a:lnTo>
                    <a:pt x="663752" y="635"/>
                  </a:lnTo>
                  <a:lnTo>
                    <a:pt x="663752" y="35534"/>
                  </a:lnTo>
                  <a:lnTo>
                    <a:pt x="683539" y="35534"/>
                  </a:lnTo>
                  <a:lnTo>
                    <a:pt x="683539" y="635"/>
                  </a:lnTo>
                  <a:close/>
                </a:path>
                <a:path w="712470" h="236854">
                  <a:moveTo>
                    <a:pt x="712393" y="136677"/>
                  </a:moveTo>
                  <a:lnTo>
                    <a:pt x="489216" y="136677"/>
                  </a:lnTo>
                  <a:lnTo>
                    <a:pt x="489216" y="153441"/>
                  </a:lnTo>
                  <a:lnTo>
                    <a:pt x="590359" y="153441"/>
                  </a:lnTo>
                  <a:lnTo>
                    <a:pt x="590359" y="236448"/>
                  </a:lnTo>
                  <a:lnTo>
                    <a:pt x="610425" y="236448"/>
                  </a:lnTo>
                  <a:lnTo>
                    <a:pt x="610425" y="153441"/>
                  </a:lnTo>
                  <a:lnTo>
                    <a:pt x="712393" y="153441"/>
                  </a:lnTo>
                  <a:lnTo>
                    <a:pt x="712393" y="13667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916481" y="6614316"/>
              <a:ext cx="207781" cy="24021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602842" y="6614042"/>
              <a:ext cx="207232" cy="24048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159992" y="6626135"/>
              <a:ext cx="222898" cy="23389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472634" y="6620363"/>
              <a:ext cx="223173" cy="23416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718345" y="6614042"/>
              <a:ext cx="201185" cy="24626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971476" y="6614316"/>
              <a:ext cx="198986" cy="24571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2207011" y="6632473"/>
              <a:ext cx="223520" cy="196850"/>
            </a:xfrm>
            <a:custGeom>
              <a:avLst/>
              <a:gdLst/>
              <a:ahLst/>
              <a:cxnLst/>
              <a:rect l="l" t="t" r="r" b="b"/>
              <a:pathLst>
                <a:path w="223520" h="196850">
                  <a:moveTo>
                    <a:pt x="222897" y="180340"/>
                  </a:moveTo>
                  <a:lnTo>
                    <a:pt x="121208" y="180340"/>
                  </a:lnTo>
                  <a:lnTo>
                    <a:pt x="121208" y="132080"/>
                  </a:lnTo>
                  <a:lnTo>
                    <a:pt x="200355" y="132080"/>
                  </a:lnTo>
                  <a:lnTo>
                    <a:pt x="200355" y="115570"/>
                  </a:lnTo>
                  <a:lnTo>
                    <a:pt x="48094" y="115570"/>
                  </a:lnTo>
                  <a:lnTo>
                    <a:pt x="48094" y="73660"/>
                  </a:lnTo>
                  <a:lnTo>
                    <a:pt x="194589" y="73660"/>
                  </a:lnTo>
                  <a:lnTo>
                    <a:pt x="194589" y="57150"/>
                  </a:lnTo>
                  <a:lnTo>
                    <a:pt x="194589" y="16510"/>
                  </a:lnTo>
                  <a:lnTo>
                    <a:pt x="194589" y="0"/>
                  </a:lnTo>
                  <a:lnTo>
                    <a:pt x="27762" y="0"/>
                  </a:lnTo>
                  <a:lnTo>
                    <a:pt x="27762" y="16510"/>
                  </a:lnTo>
                  <a:lnTo>
                    <a:pt x="175069" y="16510"/>
                  </a:lnTo>
                  <a:lnTo>
                    <a:pt x="175069" y="57150"/>
                  </a:lnTo>
                  <a:lnTo>
                    <a:pt x="28308" y="57150"/>
                  </a:lnTo>
                  <a:lnTo>
                    <a:pt x="28308" y="73660"/>
                  </a:lnTo>
                  <a:lnTo>
                    <a:pt x="28308" y="115570"/>
                  </a:lnTo>
                  <a:lnTo>
                    <a:pt x="28308" y="132080"/>
                  </a:lnTo>
                  <a:lnTo>
                    <a:pt x="101142" y="132080"/>
                  </a:lnTo>
                  <a:lnTo>
                    <a:pt x="101142" y="180340"/>
                  </a:lnTo>
                  <a:lnTo>
                    <a:pt x="0" y="180340"/>
                  </a:lnTo>
                  <a:lnTo>
                    <a:pt x="0" y="196850"/>
                  </a:lnTo>
                  <a:lnTo>
                    <a:pt x="222897" y="196850"/>
                  </a:lnTo>
                  <a:lnTo>
                    <a:pt x="222897" y="18034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769389" y="6614042"/>
              <a:ext cx="197063" cy="24626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529450" y="6614042"/>
              <a:ext cx="191291" cy="24626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013175" y="6614591"/>
              <a:ext cx="197337" cy="24186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822761" y="7081403"/>
              <a:ext cx="207781" cy="240213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066273" y="7093221"/>
              <a:ext cx="222898" cy="23389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388420" y="7081403"/>
              <a:ext cx="198986" cy="24571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625336" y="7081128"/>
              <a:ext cx="197887" cy="245985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868294" y="7089673"/>
              <a:ext cx="223520" cy="231140"/>
            </a:xfrm>
            <a:custGeom>
              <a:avLst/>
              <a:gdLst/>
              <a:ahLst/>
              <a:cxnLst/>
              <a:rect l="l" t="t" r="r" b="b"/>
              <a:pathLst>
                <a:path w="223520" h="231140">
                  <a:moveTo>
                    <a:pt x="197065" y="67310"/>
                  </a:moveTo>
                  <a:lnTo>
                    <a:pt x="50571" y="67310"/>
                  </a:lnTo>
                  <a:lnTo>
                    <a:pt x="50571" y="0"/>
                  </a:lnTo>
                  <a:lnTo>
                    <a:pt x="30505" y="0"/>
                  </a:lnTo>
                  <a:lnTo>
                    <a:pt x="30505" y="67310"/>
                  </a:lnTo>
                  <a:lnTo>
                    <a:pt x="30505" y="83820"/>
                  </a:lnTo>
                  <a:lnTo>
                    <a:pt x="197065" y="83820"/>
                  </a:lnTo>
                  <a:lnTo>
                    <a:pt x="197065" y="67310"/>
                  </a:lnTo>
                  <a:close/>
                </a:path>
                <a:path w="223520" h="231140">
                  <a:moveTo>
                    <a:pt x="198716" y="214630"/>
                  </a:moveTo>
                  <a:lnTo>
                    <a:pt x="49199" y="214630"/>
                  </a:lnTo>
                  <a:lnTo>
                    <a:pt x="49199" y="160020"/>
                  </a:lnTo>
                  <a:lnTo>
                    <a:pt x="29133" y="160020"/>
                  </a:lnTo>
                  <a:lnTo>
                    <a:pt x="29133" y="214630"/>
                  </a:lnTo>
                  <a:lnTo>
                    <a:pt x="29133" y="231140"/>
                  </a:lnTo>
                  <a:lnTo>
                    <a:pt x="198716" y="231140"/>
                  </a:lnTo>
                  <a:lnTo>
                    <a:pt x="198716" y="214630"/>
                  </a:lnTo>
                  <a:close/>
                </a:path>
                <a:path w="223520" h="231140">
                  <a:moveTo>
                    <a:pt x="222897" y="117335"/>
                  </a:moveTo>
                  <a:lnTo>
                    <a:pt x="0" y="117335"/>
                  </a:lnTo>
                  <a:lnTo>
                    <a:pt x="0" y="134112"/>
                  </a:lnTo>
                  <a:lnTo>
                    <a:pt x="222897" y="134112"/>
                  </a:lnTo>
                  <a:lnTo>
                    <a:pt x="222897" y="11733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192437" y="7081128"/>
              <a:ext cx="456240" cy="24571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670665" y="7097344"/>
              <a:ext cx="223448" cy="196513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0915548" y="7099832"/>
              <a:ext cx="223520" cy="196850"/>
            </a:xfrm>
            <a:custGeom>
              <a:avLst/>
              <a:gdLst/>
              <a:ahLst/>
              <a:cxnLst/>
              <a:rect l="l" t="t" r="r" b="b"/>
              <a:pathLst>
                <a:path w="223520" h="196850">
                  <a:moveTo>
                    <a:pt x="222897" y="179070"/>
                  </a:moveTo>
                  <a:lnTo>
                    <a:pt x="121208" y="179070"/>
                  </a:lnTo>
                  <a:lnTo>
                    <a:pt x="121208" y="132080"/>
                  </a:lnTo>
                  <a:lnTo>
                    <a:pt x="200355" y="132080"/>
                  </a:lnTo>
                  <a:lnTo>
                    <a:pt x="200355" y="115570"/>
                  </a:lnTo>
                  <a:lnTo>
                    <a:pt x="48094" y="115570"/>
                  </a:lnTo>
                  <a:lnTo>
                    <a:pt x="48094" y="73660"/>
                  </a:lnTo>
                  <a:lnTo>
                    <a:pt x="194589" y="73660"/>
                  </a:lnTo>
                  <a:lnTo>
                    <a:pt x="194589" y="57150"/>
                  </a:lnTo>
                  <a:lnTo>
                    <a:pt x="194589" y="16510"/>
                  </a:lnTo>
                  <a:lnTo>
                    <a:pt x="194589" y="0"/>
                  </a:lnTo>
                  <a:lnTo>
                    <a:pt x="27762" y="0"/>
                  </a:lnTo>
                  <a:lnTo>
                    <a:pt x="27762" y="16510"/>
                  </a:lnTo>
                  <a:lnTo>
                    <a:pt x="175069" y="16510"/>
                  </a:lnTo>
                  <a:lnTo>
                    <a:pt x="175069" y="57150"/>
                  </a:lnTo>
                  <a:lnTo>
                    <a:pt x="28308" y="57150"/>
                  </a:lnTo>
                  <a:lnTo>
                    <a:pt x="28308" y="73660"/>
                  </a:lnTo>
                  <a:lnTo>
                    <a:pt x="28308" y="115570"/>
                  </a:lnTo>
                  <a:lnTo>
                    <a:pt x="28308" y="132080"/>
                  </a:lnTo>
                  <a:lnTo>
                    <a:pt x="101142" y="132080"/>
                  </a:lnTo>
                  <a:lnTo>
                    <a:pt x="101142" y="179070"/>
                  </a:lnTo>
                  <a:lnTo>
                    <a:pt x="0" y="179070"/>
                  </a:lnTo>
                  <a:lnTo>
                    <a:pt x="0" y="196850"/>
                  </a:lnTo>
                  <a:lnTo>
                    <a:pt x="222897" y="196850"/>
                  </a:lnTo>
                  <a:lnTo>
                    <a:pt x="222897" y="17907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228904" y="7092672"/>
              <a:ext cx="222073" cy="233892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1473790" y="7081403"/>
              <a:ext cx="207781" cy="24571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1718951" y="7078380"/>
              <a:ext cx="226196" cy="24571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2032371" y="7081403"/>
              <a:ext cx="201185" cy="245435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2275325" y="7099832"/>
              <a:ext cx="467995" cy="196850"/>
            </a:xfrm>
            <a:custGeom>
              <a:avLst/>
              <a:gdLst/>
              <a:ahLst/>
              <a:cxnLst/>
              <a:rect l="l" t="t" r="r" b="b"/>
              <a:pathLst>
                <a:path w="467995" h="196850">
                  <a:moveTo>
                    <a:pt x="223456" y="179070"/>
                  </a:moveTo>
                  <a:lnTo>
                    <a:pt x="121488" y="179070"/>
                  </a:lnTo>
                  <a:lnTo>
                    <a:pt x="121488" y="114300"/>
                  </a:lnTo>
                  <a:lnTo>
                    <a:pt x="197345" y="114300"/>
                  </a:lnTo>
                  <a:lnTo>
                    <a:pt x="197345" y="96520"/>
                  </a:lnTo>
                  <a:lnTo>
                    <a:pt x="48920" y="96520"/>
                  </a:lnTo>
                  <a:lnTo>
                    <a:pt x="48920" y="17780"/>
                  </a:lnTo>
                  <a:lnTo>
                    <a:pt x="194589" y="17780"/>
                  </a:lnTo>
                  <a:lnTo>
                    <a:pt x="194589" y="1270"/>
                  </a:lnTo>
                  <a:lnTo>
                    <a:pt x="28867" y="1270"/>
                  </a:lnTo>
                  <a:lnTo>
                    <a:pt x="28867" y="17780"/>
                  </a:lnTo>
                  <a:lnTo>
                    <a:pt x="28867" y="96520"/>
                  </a:lnTo>
                  <a:lnTo>
                    <a:pt x="28867" y="114300"/>
                  </a:lnTo>
                  <a:lnTo>
                    <a:pt x="101422" y="114300"/>
                  </a:lnTo>
                  <a:lnTo>
                    <a:pt x="101422" y="179070"/>
                  </a:lnTo>
                  <a:lnTo>
                    <a:pt x="0" y="179070"/>
                  </a:lnTo>
                  <a:lnTo>
                    <a:pt x="0" y="195580"/>
                  </a:lnTo>
                  <a:lnTo>
                    <a:pt x="223456" y="195580"/>
                  </a:lnTo>
                  <a:lnTo>
                    <a:pt x="223456" y="179070"/>
                  </a:lnTo>
                  <a:close/>
                </a:path>
                <a:path w="467995" h="196850">
                  <a:moveTo>
                    <a:pt x="467791" y="179070"/>
                  </a:moveTo>
                  <a:lnTo>
                    <a:pt x="366090" y="179070"/>
                  </a:lnTo>
                  <a:lnTo>
                    <a:pt x="366090" y="132080"/>
                  </a:lnTo>
                  <a:lnTo>
                    <a:pt x="445249" y="132080"/>
                  </a:lnTo>
                  <a:lnTo>
                    <a:pt x="445249" y="115570"/>
                  </a:lnTo>
                  <a:lnTo>
                    <a:pt x="292989" y="115570"/>
                  </a:lnTo>
                  <a:lnTo>
                    <a:pt x="292989" y="73660"/>
                  </a:lnTo>
                  <a:lnTo>
                    <a:pt x="439483" y="73660"/>
                  </a:lnTo>
                  <a:lnTo>
                    <a:pt x="439483" y="57150"/>
                  </a:lnTo>
                  <a:lnTo>
                    <a:pt x="439483" y="16510"/>
                  </a:lnTo>
                  <a:lnTo>
                    <a:pt x="439483" y="0"/>
                  </a:lnTo>
                  <a:lnTo>
                    <a:pt x="272643" y="0"/>
                  </a:lnTo>
                  <a:lnTo>
                    <a:pt x="272643" y="16510"/>
                  </a:lnTo>
                  <a:lnTo>
                    <a:pt x="419963" y="16510"/>
                  </a:lnTo>
                  <a:lnTo>
                    <a:pt x="419963" y="57150"/>
                  </a:lnTo>
                  <a:lnTo>
                    <a:pt x="273202" y="57150"/>
                  </a:lnTo>
                  <a:lnTo>
                    <a:pt x="273202" y="73660"/>
                  </a:lnTo>
                  <a:lnTo>
                    <a:pt x="273202" y="115570"/>
                  </a:lnTo>
                  <a:lnTo>
                    <a:pt x="273202" y="132080"/>
                  </a:lnTo>
                  <a:lnTo>
                    <a:pt x="346036" y="132080"/>
                  </a:lnTo>
                  <a:lnTo>
                    <a:pt x="346036" y="179070"/>
                  </a:lnTo>
                  <a:lnTo>
                    <a:pt x="244894" y="179070"/>
                  </a:lnTo>
                  <a:lnTo>
                    <a:pt x="244894" y="196850"/>
                  </a:lnTo>
                  <a:lnTo>
                    <a:pt x="467791" y="196850"/>
                  </a:lnTo>
                  <a:lnTo>
                    <a:pt x="467791" y="17907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2839401" y="7081678"/>
              <a:ext cx="202834" cy="239938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3081538" y="7081128"/>
              <a:ext cx="197612" cy="245985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3324775" y="7081128"/>
              <a:ext cx="226471" cy="24571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3646316" y="7081128"/>
              <a:ext cx="455966" cy="24571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4194509" y="7081128"/>
              <a:ext cx="207232" cy="240488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3053753" y="1665134"/>
              <a:ext cx="10532110" cy="2418080"/>
            </a:xfrm>
            <a:custGeom>
              <a:avLst/>
              <a:gdLst/>
              <a:ahLst/>
              <a:cxnLst/>
              <a:rect l="l" t="t" r="r" b="b"/>
              <a:pathLst>
                <a:path w="10532110" h="2418079">
                  <a:moveTo>
                    <a:pt x="390144" y="244449"/>
                  </a:moveTo>
                  <a:lnTo>
                    <a:pt x="330479" y="218135"/>
                  </a:lnTo>
                  <a:lnTo>
                    <a:pt x="288150" y="189585"/>
                  </a:lnTo>
                  <a:lnTo>
                    <a:pt x="252399" y="152120"/>
                  </a:lnTo>
                  <a:lnTo>
                    <a:pt x="239572" y="120700"/>
                  </a:lnTo>
                  <a:lnTo>
                    <a:pt x="369417" y="120700"/>
                  </a:lnTo>
                  <a:lnTo>
                    <a:pt x="369417" y="60960"/>
                  </a:lnTo>
                  <a:lnTo>
                    <a:pt x="238353" y="60960"/>
                  </a:lnTo>
                  <a:lnTo>
                    <a:pt x="238353" y="0"/>
                  </a:lnTo>
                  <a:lnTo>
                    <a:pt x="167030" y="0"/>
                  </a:lnTo>
                  <a:lnTo>
                    <a:pt x="167030" y="60960"/>
                  </a:lnTo>
                  <a:lnTo>
                    <a:pt x="37795" y="60960"/>
                  </a:lnTo>
                  <a:lnTo>
                    <a:pt x="37795" y="120700"/>
                  </a:lnTo>
                  <a:lnTo>
                    <a:pt x="165201" y="120700"/>
                  </a:lnTo>
                  <a:lnTo>
                    <a:pt x="164592" y="123748"/>
                  </a:lnTo>
                  <a:lnTo>
                    <a:pt x="145084" y="163068"/>
                  </a:lnTo>
                  <a:lnTo>
                    <a:pt x="108813" y="199034"/>
                  </a:lnTo>
                  <a:lnTo>
                    <a:pt x="76327" y="221716"/>
                  </a:lnTo>
                  <a:lnTo>
                    <a:pt x="33947" y="244602"/>
                  </a:lnTo>
                  <a:lnTo>
                    <a:pt x="6096" y="256032"/>
                  </a:lnTo>
                  <a:lnTo>
                    <a:pt x="45720" y="300532"/>
                  </a:lnTo>
                  <a:lnTo>
                    <a:pt x="107467" y="269875"/>
                  </a:lnTo>
                  <a:lnTo>
                    <a:pt x="149529" y="241236"/>
                  </a:lnTo>
                  <a:lnTo>
                    <a:pt x="184518" y="210553"/>
                  </a:lnTo>
                  <a:lnTo>
                    <a:pt x="202996" y="189585"/>
                  </a:lnTo>
                  <a:lnTo>
                    <a:pt x="211035" y="199339"/>
                  </a:lnTo>
                  <a:lnTo>
                    <a:pt x="245097" y="229819"/>
                  </a:lnTo>
                  <a:lnTo>
                    <a:pt x="283959" y="256768"/>
                  </a:lnTo>
                  <a:lnTo>
                    <a:pt x="325005" y="279095"/>
                  </a:lnTo>
                  <a:lnTo>
                    <a:pt x="352348" y="291388"/>
                  </a:lnTo>
                  <a:lnTo>
                    <a:pt x="390144" y="244449"/>
                  </a:lnTo>
                  <a:close/>
                </a:path>
                <a:path w="10532110" h="2418079">
                  <a:moveTo>
                    <a:pt x="392582" y="318820"/>
                  </a:moveTo>
                  <a:lnTo>
                    <a:pt x="341401" y="327812"/>
                  </a:lnTo>
                  <a:lnTo>
                    <a:pt x="287528" y="333540"/>
                  </a:lnTo>
                  <a:lnTo>
                    <a:pt x="217195" y="337083"/>
                  </a:lnTo>
                  <a:lnTo>
                    <a:pt x="0" y="337718"/>
                  </a:lnTo>
                  <a:lnTo>
                    <a:pt x="0" y="396240"/>
                  </a:lnTo>
                  <a:lnTo>
                    <a:pt x="138988" y="396240"/>
                  </a:lnTo>
                  <a:lnTo>
                    <a:pt x="138988" y="552297"/>
                  </a:lnTo>
                  <a:lnTo>
                    <a:pt x="197510" y="552297"/>
                  </a:lnTo>
                  <a:lnTo>
                    <a:pt x="206654" y="548030"/>
                  </a:lnTo>
                  <a:lnTo>
                    <a:pt x="207264" y="540105"/>
                  </a:lnTo>
                  <a:lnTo>
                    <a:pt x="207264" y="396240"/>
                  </a:lnTo>
                  <a:lnTo>
                    <a:pt x="242138" y="395478"/>
                  </a:lnTo>
                  <a:lnTo>
                    <a:pt x="284111" y="393369"/>
                  </a:lnTo>
                  <a:lnTo>
                    <a:pt x="336600" y="388620"/>
                  </a:lnTo>
                  <a:lnTo>
                    <a:pt x="384048" y="377342"/>
                  </a:lnTo>
                  <a:lnTo>
                    <a:pt x="392582" y="366979"/>
                  </a:lnTo>
                  <a:lnTo>
                    <a:pt x="392582" y="318820"/>
                  </a:lnTo>
                  <a:close/>
                </a:path>
                <a:path w="10532110" h="2418079">
                  <a:moveTo>
                    <a:pt x="487070" y="14020"/>
                  </a:moveTo>
                  <a:lnTo>
                    <a:pt x="417576" y="14020"/>
                  </a:lnTo>
                  <a:lnTo>
                    <a:pt x="417576" y="593750"/>
                  </a:lnTo>
                  <a:lnTo>
                    <a:pt x="477316" y="593750"/>
                  </a:lnTo>
                  <a:lnTo>
                    <a:pt x="486460" y="589483"/>
                  </a:lnTo>
                  <a:lnTo>
                    <a:pt x="487070" y="581558"/>
                  </a:lnTo>
                  <a:lnTo>
                    <a:pt x="487070" y="14020"/>
                  </a:lnTo>
                  <a:close/>
                </a:path>
                <a:path w="10532110" h="2418079">
                  <a:moveTo>
                    <a:pt x="1072286" y="227990"/>
                  </a:moveTo>
                  <a:lnTo>
                    <a:pt x="1027150" y="214363"/>
                  </a:lnTo>
                  <a:lnTo>
                    <a:pt x="986383" y="196329"/>
                  </a:lnTo>
                  <a:lnTo>
                    <a:pt x="942746" y="171297"/>
                  </a:lnTo>
                  <a:lnTo>
                    <a:pt x="916178" y="153619"/>
                  </a:lnTo>
                  <a:lnTo>
                    <a:pt x="914171" y="152209"/>
                  </a:lnTo>
                  <a:lnTo>
                    <a:pt x="878941" y="119888"/>
                  </a:lnTo>
                  <a:lnTo>
                    <a:pt x="862584" y="85344"/>
                  </a:lnTo>
                  <a:lnTo>
                    <a:pt x="1029004" y="85344"/>
                  </a:lnTo>
                  <a:lnTo>
                    <a:pt x="1029004" y="27432"/>
                  </a:lnTo>
                  <a:lnTo>
                    <a:pt x="619353" y="27432"/>
                  </a:lnTo>
                  <a:lnTo>
                    <a:pt x="619353" y="85344"/>
                  </a:lnTo>
                  <a:lnTo>
                    <a:pt x="785164" y="85344"/>
                  </a:lnTo>
                  <a:lnTo>
                    <a:pt x="783336" y="92049"/>
                  </a:lnTo>
                  <a:lnTo>
                    <a:pt x="755904" y="133502"/>
                  </a:lnTo>
                  <a:lnTo>
                    <a:pt x="724268" y="161493"/>
                  </a:lnTo>
                  <a:lnTo>
                    <a:pt x="691007" y="182829"/>
                  </a:lnTo>
                  <a:lnTo>
                    <a:pt x="645871" y="204520"/>
                  </a:lnTo>
                  <a:lnTo>
                    <a:pt x="597903" y="221970"/>
                  </a:lnTo>
                  <a:lnTo>
                    <a:pt x="577291" y="226771"/>
                  </a:lnTo>
                  <a:lnTo>
                    <a:pt x="622401" y="273710"/>
                  </a:lnTo>
                  <a:lnTo>
                    <a:pt x="667664" y="260515"/>
                  </a:lnTo>
                  <a:lnTo>
                    <a:pt x="703821" y="245338"/>
                  </a:lnTo>
                  <a:lnTo>
                    <a:pt x="742188" y="224332"/>
                  </a:lnTo>
                  <a:lnTo>
                    <a:pt x="776439" y="201142"/>
                  </a:lnTo>
                  <a:lnTo>
                    <a:pt x="808786" y="172402"/>
                  </a:lnTo>
                  <a:lnTo>
                    <a:pt x="824179" y="153619"/>
                  </a:lnTo>
                  <a:lnTo>
                    <a:pt x="834415" y="165188"/>
                  </a:lnTo>
                  <a:lnTo>
                    <a:pt x="865022" y="192024"/>
                  </a:lnTo>
                  <a:lnTo>
                    <a:pt x="899871" y="217449"/>
                  </a:lnTo>
                  <a:lnTo>
                    <a:pt x="943241" y="242773"/>
                  </a:lnTo>
                  <a:lnTo>
                    <a:pt x="988682" y="263067"/>
                  </a:lnTo>
                  <a:lnTo>
                    <a:pt x="1027176" y="275539"/>
                  </a:lnTo>
                  <a:lnTo>
                    <a:pt x="1072286" y="227990"/>
                  </a:lnTo>
                  <a:close/>
                </a:path>
                <a:path w="10532110" h="2418079">
                  <a:moveTo>
                    <a:pt x="1096670" y="327355"/>
                  </a:moveTo>
                  <a:lnTo>
                    <a:pt x="548030" y="327355"/>
                  </a:lnTo>
                  <a:lnTo>
                    <a:pt x="548030" y="385876"/>
                  </a:lnTo>
                  <a:lnTo>
                    <a:pt x="788212" y="385876"/>
                  </a:lnTo>
                  <a:lnTo>
                    <a:pt x="788212" y="593750"/>
                  </a:lnTo>
                  <a:lnTo>
                    <a:pt x="847953" y="593750"/>
                  </a:lnTo>
                  <a:lnTo>
                    <a:pt x="857707" y="590092"/>
                  </a:lnTo>
                  <a:lnTo>
                    <a:pt x="858316" y="581558"/>
                  </a:lnTo>
                  <a:lnTo>
                    <a:pt x="858316" y="385876"/>
                  </a:lnTo>
                  <a:lnTo>
                    <a:pt x="1086307" y="385876"/>
                  </a:lnTo>
                  <a:lnTo>
                    <a:pt x="1096060" y="382219"/>
                  </a:lnTo>
                  <a:lnTo>
                    <a:pt x="1096670" y="373684"/>
                  </a:lnTo>
                  <a:lnTo>
                    <a:pt x="1096670" y="327355"/>
                  </a:lnTo>
                  <a:close/>
                </a:path>
                <a:path w="10532110" h="2418079">
                  <a:moveTo>
                    <a:pt x="1429613" y="182918"/>
                  </a:moveTo>
                  <a:lnTo>
                    <a:pt x="1427492" y="138112"/>
                  </a:lnTo>
                  <a:lnTo>
                    <a:pt x="1409852" y="95097"/>
                  </a:lnTo>
                  <a:lnTo>
                    <a:pt x="1384706" y="66141"/>
                  </a:lnTo>
                  <a:lnTo>
                    <a:pt x="1359319" y="47358"/>
                  </a:lnTo>
                  <a:lnTo>
                    <a:pt x="1359319" y="181495"/>
                  </a:lnTo>
                  <a:lnTo>
                    <a:pt x="1358646" y="188595"/>
                  </a:lnTo>
                  <a:lnTo>
                    <a:pt x="1342809" y="224104"/>
                  </a:lnTo>
                  <a:lnTo>
                    <a:pt x="1310640" y="249021"/>
                  </a:lnTo>
                  <a:lnTo>
                    <a:pt x="1285379" y="255346"/>
                  </a:lnTo>
                  <a:lnTo>
                    <a:pt x="1268069" y="255333"/>
                  </a:lnTo>
                  <a:lnTo>
                    <a:pt x="1226489" y="240042"/>
                  </a:lnTo>
                  <a:lnTo>
                    <a:pt x="1199388" y="207264"/>
                  </a:lnTo>
                  <a:lnTo>
                    <a:pt x="1191869" y="160947"/>
                  </a:lnTo>
                  <a:lnTo>
                    <a:pt x="1192606" y="154419"/>
                  </a:lnTo>
                  <a:lnTo>
                    <a:pt x="1209827" y="119837"/>
                  </a:lnTo>
                  <a:lnTo>
                    <a:pt x="1243279" y="95097"/>
                  </a:lnTo>
                  <a:lnTo>
                    <a:pt x="1277112" y="88392"/>
                  </a:lnTo>
                  <a:lnTo>
                    <a:pt x="1287208" y="88493"/>
                  </a:lnTo>
                  <a:lnTo>
                    <a:pt x="1323594" y="101193"/>
                  </a:lnTo>
                  <a:lnTo>
                    <a:pt x="1353007" y="137464"/>
                  </a:lnTo>
                  <a:lnTo>
                    <a:pt x="1359319" y="181495"/>
                  </a:lnTo>
                  <a:lnTo>
                    <a:pt x="1359319" y="47358"/>
                  </a:lnTo>
                  <a:lnTo>
                    <a:pt x="1320495" y="33248"/>
                  </a:lnTo>
                  <a:lnTo>
                    <a:pt x="1277112" y="29260"/>
                  </a:lnTo>
                  <a:lnTo>
                    <a:pt x="1257630" y="29413"/>
                  </a:lnTo>
                  <a:lnTo>
                    <a:pt x="1215542" y="38709"/>
                  </a:lnTo>
                  <a:lnTo>
                    <a:pt x="1178471" y="55727"/>
                  </a:lnTo>
                  <a:lnTo>
                    <a:pt x="1145971" y="85763"/>
                  </a:lnTo>
                  <a:lnTo>
                    <a:pt x="1126070" y="127114"/>
                  </a:lnTo>
                  <a:lnTo>
                    <a:pt x="1121156" y="160947"/>
                  </a:lnTo>
                  <a:lnTo>
                    <a:pt x="1121244" y="191808"/>
                  </a:lnTo>
                  <a:lnTo>
                    <a:pt x="1133551" y="232867"/>
                  </a:lnTo>
                  <a:lnTo>
                    <a:pt x="1154988" y="266992"/>
                  </a:lnTo>
                  <a:lnTo>
                    <a:pt x="1190167" y="295160"/>
                  </a:lnTo>
                  <a:lnTo>
                    <a:pt x="1234554" y="311175"/>
                  </a:lnTo>
                  <a:lnTo>
                    <a:pt x="1277112" y="315163"/>
                  </a:lnTo>
                  <a:lnTo>
                    <a:pt x="1296225" y="314998"/>
                  </a:lnTo>
                  <a:lnTo>
                    <a:pt x="1337462" y="304800"/>
                  </a:lnTo>
                  <a:lnTo>
                    <a:pt x="1373809" y="286626"/>
                  </a:lnTo>
                  <a:lnTo>
                    <a:pt x="1405813" y="255689"/>
                  </a:lnTo>
                  <a:lnTo>
                    <a:pt x="1405966" y="255422"/>
                  </a:lnTo>
                  <a:lnTo>
                    <a:pt x="1411516" y="245757"/>
                  </a:lnTo>
                  <a:lnTo>
                    <a:pt x="1418539" y="230124"/>
                  </a:lnTo>
                  <a:lnTo>
                    <a:pt x="1425232" y="214287"/>
                  </a:lnTo>
                  <a:lnTo>
                    <a:pt x="1428597" y="202882"/>
                  </a:lnTo>
                  <a:lnTo>
                    <a:pt x="1429562" y="191808"/>
                  </a:lnTo>
                  <a:lnTo>
                    <a:pt x="1429613" y="182918"/>
                  </a:lnTo>
                  <a:close/>
                </a:path>
                <a:path w="10532110" h="2418079">
                  <a:moveTo>
                    <a:pt x="1580083" y="415747"/>
                  </a:moveTo>
                  <a:lnTo>
                    <a:pt x="1557604" y="380466"/>
                  </a:lnTo>
                  <a:lnTo>
                    <a:pt x="1542897" y="379171"/>
                  </a:lnTo>
                  <a:lnTo>
                    <a:pt x="1189329" y="379171"/>
                  </a:lnTo>
                  <a:lnTo>
                    <a:pt x="1189329" y="436473"/>
                  </a:lnTo>
                  <a:lnTo>
                    <a:pt x="1511198" y="436473"/>
                  </a:lnTo>
                  <a:lnTo>
                    <a:pt x="1511198" y="593750"/>
                  </a:lnTo>
                  <a:lnTo>
                    <a:pt x="1572768" y="593750"/>
                  </a:lnTo>
                  <a:lnTo>
                    <a:pt x="1580083" y="586435"/>
                  </a:lnTo>
                  <a:lnTo>
                    <a:pt x="1580083" y="415747"/>
                  </a:lnTo>
                  <a:close/>
                </a:path>
                <a:path w="10532110" h="2418079">
                  <a:moveTo>
                    <a:pt x="1661160" y="131673"/>
                  </a:moveTo>
                  <a:lnTo>
                    <a:pt x="1580083" y="131673"/>
                  </a:lnTo>
                  <a:lnTo>
                    <a:pt x="1580083" y="13411"/>
                  </a:lnTo>
                  <a:lnTo>
                    <a:pt x="1510588" y="13411"/>
                  </a:lnTo>
                  <a:lnTo>
                    <a:pt x="1510588" y="345643"/>
                  </a:lnTo>
                  <a:lnTo>
                    <a:pt x="1572768" y="345643"/>
                  </a:lnTo>
                  <a:lnTo>
                    <a:pt x="1580083" y="338328"/>
                  </a:lnTo>
                  <a:lnTo>
                    <a:pt x="1580083" y="189585"/>
                  </a:lnTo>
                  <a:lnTo>
                    <a:pt x="1661160" y="189585"/>
                  </a:lnTo>
                  <a:lnTo>
                    <a:pt x="1661160" y="131673"/>
                  </a:lnTo>
                  <a:close/>
                </a:path>
                <a:path w="10532110" h="2418079">
                  <a:moveTo>
                    <a:pt x="2159812" y="21336"/>
                  </a:moveTo>
                  <a:lnTo>
                    <a:pt x="2090928" y="21336"/>
                  </a:lnTo>
                  <a:lnTo>
                    <a:pt x="2090928" y="96316"/>
                  </a:lnTo>
                  <a:lnTo>
                    <a:pt x="2090928" y="154838"/>
                  </a:lnTo>
                  <a:lnTo>
                    <a:pt x="2090928" y="235305"/>
                  </a:lnTo>
                  <a:lnTo>
                    <a:pt x="1821484" y="235305"/>
                  </a:lnTo>
                  <a:lnTo>
                    <a:pt x="1821484" y="154838"/>
                  </a:lnTo>
                  <a:lnTo>
                    <a:pt x="2090928" y="154838"/>
                  </a:lnTo>
                  <a:lnTo>
                    <a:pt x="2090928" y="96316"/>
                  </a:lnTo>
                  <a:lnTo>
                    <a:pt x="1821484" y="96316"/>
                  </a:lnTo>
                  <a:lnTo>
                    <a:pt x="1821484" y="21336"/>
                  </a:lnTo>
                  <a:lnTo>
                    <a:pt x="1753209" y="21336"/>
                  </a:lnTo>
                  <a:lnTo>
                    <a:pt x="1753209" y="255422"/>
                  </a:lnTo>
                  <a:lnTo>
                    <a:pt x="1753374" y="264401"/>
                  </a:lnTo>
                  <a:lnTo>
                    <a:pt x="1780717" y="291833"/>
                  </a:lnTo>
                  <a:lnTo>
                    <a:pt x="1790395" y="291998"/>
                  </a:lnTo>
                  <a:lnTo>
                    <a:pt x="2122627" y="291998"/>
                  </a:lnTo>
                  <a:lnTo>
                    <a:pt x="2158441" y="270586"/>
                  </a:lnTo>
                  <a:lnTo>
                    <a:pt x="2159812" y="255422"/>
                  </a:lnTo>
                  <a:lnTo>
                    <a:pt x="2159812" y="235305"/>
                  </a:lnTo>
                  <a:lnTo>
                    <a:pt x="2159812" y="154838"/>
                  </a:lnTo>
                  <a:lnTo>
                    <a:pt x="2159812" y="96316"/>
                  </a:lnTo>
                  <a:lnTo>
                    <a:pt x="2159812" y="21336"/>
                  </a:lnTo>
                  <a:close/>
                </a:path>
                <a:path w="10532110" h="2418079">
                  <a:moveTo>
                    <a:pt x="2230526" y="356616"/>
                  </a:moveTo>
                  <a:lnTo>
                    <a:pt x="1681886" y="356616"/>
                  </a:lnTo>
                  <a:lnTo>
                    <a:pt x="1681886" y="414528"/>
                  </a:lnTo>
                  <a:lnTo>
                    <a:pt x="1922068" y="414528"/>
                  </a:lnTo>
                  <a:lnTo>
                    <a:pt x="1922068" y="593750"/>
                  </a:lnTo>
                  <a:lnTo>
                    <a:pt x="1984248" y="593750"/>
                  </a:lnTo>
                  <a:lnTo>
                    <a:pt x="1991563" y="586435"/>
                  </a:lnTo>
                  <a:lnTo>
                    <a:pt x="1991563" y="414528"/>
                  </a:lnTo>
                  <a:lnTo>
                    <a:pt x="2223211" y="414528"/>
                  </a:lnTo>
                  <a:lnTo>
                    <a:pt x="2230526" y="407212"/>
                  </a:lnTo>
                  <a:lnTo>
                    <a:pt x="2230526" y="356616"/>
                  </a:lnTo>
                  <a:close/>
                </a:path>
                <a:path w="10532110" h="2418079">
                  <a:moveTo>
                    <a:pt x="9293098" y="2182939"/>
                  </a:moveTo>
                  <a:lnTo>
                    <a:pt x="9252941" y="2165235"/>
                  </a:lnTo>
                  <a:lnTo>
                    <a:pt x="9224454" y="2146020"/>
                  </a:lnTo>
                  <a:lnTo>
                    <a:pt x="9223489" y="2145309"/>
                  </a:lnTo>
                  <a:lnTo>
                    <a:pt x="9196756" y="2115451"/>
                  </a:lnTo>
                  <a:lnTo>
                    <a:pt x="9191752" y="2099652"/>
                  </a:lnTo>
                  <a:lnTo>
                    <a:pt x="9279141" y="2099652"/>
                  </a:lnTo>
                  <a:lnTo>
                    <a:pt x="9279141" y="2059444"/>
                  </a:lnTo>
                  <a:lnTo>
                    <a:pt x="9190939" y="2059444"/>
                  </a:lnTo>
                  <a:lnTo>
                    <a:pt x="9190939" y="2018423"/>
                  </a:lnTo>
                  <a:lnTo>
                    <a:pt x="9142933" y="2018423"/>
                  </a:lnTo>
                  <a:lnTo>
                    <a:pt x="9142933" y="2059444"/>
                  </a:lnTo>
                  <a:lnTo>
                    <a:pt x="9055951" y="2059444"/>
                  </a:lnTo>
                  <a:lnTo>
                    <a:pt x="9055951" y="2099652"/>
                  </a:lnTo>
                  <a:lnTo>
                    <a:pt x="9141701" y="2099652"/>
                  </a:lnTo>
                  <a:lnTo>
                    <a:pt x="9141295" y="2101710"/>
                  </a:lnTo>
                  <a:lnTo>
                    <a:pt x="9122245" y="2135822"/>
                  </a:lnTo>
                  <a:lnTo>
                    <a:pt x="9088780" y="2163483"/>
                  </a:lnTo>
                  <a:lnTo>
                    <a:pt x="9053373" y="2183041"/>
                  </a:lnTo>
                  <a:lnTo>
                    <a:pt x="9034628" y="2190737"/>
                  </a:lnTo>
                  <a:lnTo>
                    <a:pt x="9061285" y="2220684"/>
                  </a:lnTo>
                  <a:lnTo>
                    <a:pt x="9102839" y="2200046"/>
                  </a:lnTo>
                  <a:lnTo>
                    <a:pt x="9136469" y="2176716"/>
                  </a:lnTo>
                  <a:lnTo>
                    <a:pt x="9167139" y="2146020"/>
                  </a:lnTo>
                  <a:lnTo>
                    <a:pt x="9172550" y="2152573"/>
                  </a:lnTo>
                  <a:lnTo>
                    <a:pt x="9205811" y="2180767"/>
                  </a:lnTo>
                  <a:lnTo>
                    <a:pt x="9249258" y="2206256"/>
                  </a:lnTo>
                  <a:lnTo>
                    <a:pt x="9267660" y="2214537"/>
                  </a:lnTo>
                  <a:lnTo>
                    <a:pt x="9293098" y="2182939"/>
                  </a:lnTo>
                  <a:close/>
                </a:path>
                <a:path w="10532110" h="2418079">
                  <a:moveTo>
                    <a:pt x="9294736" y="2232990"/>
                  </a:moveTo>
                  <a:lnTo>
                    <a:pt x="9253944" y="2239924"/>
                  </a:lnTo>
                  <a:lnTo>
                    <a:pt x="9215653" y="2243556"/>
                  </a:lnTo>
                  <a:lnTo>
                    <a:pt x="9176690" y="2245283"/>
                  </a:lnTo>
                  <a:lnTo>
                    <a:pt x="9030525" y="2245715"/>
                  </a:lnTo>
                  <a:lnTo>
                    <a:pt x="9030525" y="2285098"/>
                  </a:lnTo>
                  <a:lnTo>
                    <a:pt x="9124061" y="2285098"/>
                  </a:lnTo>
                  <a:lnTo>
                    <a:pt x="9124061" y="2390127"/>
                  </a:lnTo>
                  <a:lnTo>
                    <a:pt x="9163444" y="2390127"/>
                  </a:lnTo>
                  <a:lnTo>
                    <a:pt x="9169603" y="2387257"/>
                  </a:lnTo>
                  <a:lnTo>
                    <a:pt x="9170010" y="2381923"/>
                  </a:lnTo>
                  <a:lnTo>
                    <a:pt x="9170010" y="2285098"/>
                  </a:lnTo>
                  <a:lnTo>
                    <a:pt x="9193479" y="2284577"/>
                  </a:lnTo>
                  <a:lnTo>
                    <a:pt x="9257055" y="2279967"/>
                  </a:lnTo>
                  <a:lnTo>
                    <a:pt x="9293911" y="2269502"/>
                  </a:lnTo>
                  <a:lnTo>
                    <a:pt x="9294736" y="2265400"/>
                  </a:lnTo>
                  <a:lnTo>
                    <a:pt x="9294736" y="2232990"/>
                  </a:lnTo>
                  <a:close/>
                </a:path>
                <a:path w="10532110" h="2418079">
                  <a:moveTo>
                    <a:pt x="9358325" y="2027859"/>
                  </a:moveTo>
                  <a:lnTo>
                    <a:pt x="9311551" y="2027859"/>
                  </a:lnTo>
                  <a:lnTo>
                    <a:pt x="9311551" y="2418029"/>
                  </a:lnTo>
                  <a:lnTo>
                    <a:pt x="9351759" y="2418029"/>
                  </a:lnTo>
                  <a:lnTo>
                    <a:pt x="9357919" y="2415159"/>
                  </a:lnTo>
                  <a:lnTo>
                    <a:pt x="9358325" y="2409825"/>
                  </a:lnTo>
                  <a:lnTo>
                    <a:pt x="9358325" y="2027859"/>
                  </a:lnTo>
                  <a:close/>
                </a:path>
                <a:path w="10532110" h="2418079">
                  <a:moveTo>
                    <a:pt x="9752190" y="2171865"/>
                  </a:moveTo>
                  <a:lnTo>
                    <a:pt x="9694367" y="2150554"/>
                  </a:lnTo>
                  <a:lnTo>
                    <a:pt x="9653270" y="2126145"/>
                  </a:lnTo>
                  <a:lnTo>
                    <a:pt x="9622066" y="2099106"/>
                  </a:lnTo>
                  <a:lnTo>
                    <a:pt x="9611055" y="2075865"/>
                  </a:lnTo>
                  <a:lnTo>
                    <a:pt x="9723056" y="2075865"/>
                  </a:lnTo>
                  <a:lnTo>
                    <a:pt x="9723056" y="2036889"/>
                  </a:lnTo>
                  <a:lnTo>
                    <a:pt x="9447352" y="2036889"/>
                  </a:lnTo>
                  <a:lnTo>
                    <a:pt x="9447352" y="2075865"/>
                  </a:lnTo>
                  <a:lnTo>
                    <a:pt x="9558947" y="2075865"/>
                  </a:lnTo>
                  <a:lnTo>
                    <a:pt x="9557715" y="2080374"/>
                  </a:lnTo>
                  <a:lnTo>
                    <a:pt x="9531134" y="2116531"/>
                  </a:lnTo>
                  <a:lnTo>
                    <a:pt x="9495574" y="2141474"/>
                  </a:lnTo>
                  <a:lnTo>
                    <a:pt x="9451670" y="2161730"/>
                  </a:lnTo>
                  <a:lnTo>
                    <a:pt x="9419044" y="2171039"/>
                  </a:lnTo>
                  <a:lnTo>
                    <a:pt x="9449410" y="2202637"/>
                  </a:lnTo>
                  <a:lnTo>
                    <a:pt x="9504210" y="2183536"/>
                  </a:lnTo>
                  <a:lnTo>
                    <a:pt x="9540316" y="2163051"/>
                  </a:lnTo>
                  <a:lnTo>
                    <a:pt x="9574847" y="2134451"/>
                  </a:lnTo>
                  <a:lnTo>
                    <a:pt x="9585211" y="2121814"/>
                  </a:lnTo>
                  <a:lnTo>
                    <a:pt x="9592094" y="2129599"/>
                  </a:lnTo>
                  <a:lnTo>
                    <a:pt x="9622231" y="2155177"/>
                  </a:lnTo>
                  <a:lnTo>
                    <a:pt x="9657804" y="2177669"/>
                  </a:lnTo>
                  <a:lnTo>
                    <a:pt x="9695917" y="2195474"/>
                  </a:lnTo>
                  <a:lnTo>
                    <a:pt x="9721825" y="2203869"/>
                  </a:lnTo>
                  <a:lnTo>
                    <a:pt x="9752190" y="2171865"/>
                  </a:lnTo>
                  <a:close/>
                </a:path>
                <a:path w="10532110" h="2418079">
                  <a:moveTo>
                    <a:pt x="9768599" y="2238743"/>
                  </a:moveTo>
                  <a:lnTo>
                    <a:pt x="9399359" y="2238743"/>
                  </a:lnTo>
                  <a:lnTo>
                    <a:pt x="9399359" y="2278126"/>
                  </a:lnTo>
                  <a:lnTo>
                    <a:pt x="9561004" y="2278126"/>
                  </a:lnTo>
                  <a:lnTo>
                    <a:pt x="9561004" y="2418029"/>
                  </a:lnTo>
                  <a:lnTo>
                    <a:pt x="9601200" y="2418029"/>
                  </a:lnTo>
                  <a:lnTo>
                    <a:pt x="9607766" y="2415565"/>
                  </a:lnTo>
                  <a:lnTo>
                    <a:pt x="9608185" y="2409825"/>
                  </a:lnTo>
                  <a:lnTo>
                    <a:pt x="9608185" y="2278126"/>
                  </a:lnTo>
                  <a:lnTo>
                    <a:pt x="9761626" y="2278126"/>
                  </a:lnTo>
                  <a:lnTo>
                    <a:pt x="9768180" y="2275662"/>
                  </a:lnTo>
                  <a:lnTo>
                    <a:pt x="9768599" y="2269921"/>
                  </a:lnTo>
                  <a:lnTo>
                    <a:pt x="9768599" y="2238743"/>
                  </a:lnTo>
                  <a:close/>
                </a:path>
                <a:path w="10532110" h="2418079">
                  <a:moveTo>
                    <a:pt x="9992639" y="2147506"/>
                  </a:moveTo>
                  <a:lnTo>
                    <a:pt x="9988829" y="2103564"/>
                  </a:lnTo>
                  <a:lnTo>
                    <a:pt x="9962451" y="2062937"/>
                  </a:lnTo>
                  <a:lnTo>
                    <a:pt x="9945421" y="2050326"/>
                  </a:lnTo>
                  <a:lnTo>
                    <a:pt x="9945421" y="2120989"/>
                  </a:lnTo>
                  <a:lnTo>
                    <a:pt x="9945421" y="2145601"/>
                  </a:lnTo>
                  <a:lnTo>
                    <a:pt x="9937217" y="2166124"/>
                  </a:lnTo>
                  <a:lnTo>
                    <a:pt x="9922853" y="2181707"/>
                  </a:lnTo>
                  <a:lnTo>
                    <a:pt x="9902342" y="2190331"/>
                  </a:lnTo>
                  <a:lnTo>
                    <a:pt x="9879774" y="2190331"/>
                  </a:lnTo>
                  <a:lnTo>
                    <a:pt x="9859264" y="2182939"/>
                  </a:lnTo>
                  <a:lnTo>
                    <a:pt x="9842856" y="2168588"/>
                  </a:lnTo>
                  <a:lnTo>
                    <a:pt x="9832721" y="2147506"/>
                  </a:lnTo>
                  <a:lnTo>
                    <a:pt x="9832594" y="2122220"/>
                  </a:lnTo>
                  <a:lnTo>
                    <a:pt x="9841624" y="2102116"/>
                  </a:lnTo>
                  <a:lnTo>
                    <a:pt x="9856800" y="2086940"/>
                  </a:lnTo>
                  <a:lnTo>
                    <a:pt x="9877730" y="2077910"/>
                  </a:lnTo>
                  <a:lnTo>
                    <a:pt x="9901530" y="2077910"/>
                  </a:lnTo>
                  <a:lnTo>
                    <a:pt x="9921621" y="2086114"/>
                  </a:lnTo>
                  <a:lnTo>
                    <a:pt x="9936810" y="2100884"/>
                  </a:lnTo>
                  <a:lnTo>
                    <a:pt x="9945421" y="2120989"/>
                  </a:lnTo>
                  <a:lnTo>
                    <a:pt x="9945421" y="2050326"/>
                  </a:lnTo>
                  <a:lnTo>
                    <a:pt x="9902901" y="2038210"/>
                  </a:lnTo>
                  <a:lnTo>
                    <a:pt x="9890036" y="2038121"/>
                  </a:lnTo>
                  <a:lnTo>
                    <a:pt x="9876930" y="2038210"/>
                  </a:lnTo>
                  <a:lnTo>
                    <a:pt x="9837242" y="2048344"/>
                  </a:lnTo>
                  <a:lnTo>
                    <a:pt x="9801771" y="2076145"/>
                  </a:lnTo>
                  <a:lnTo>
                    <a:pt x="9786010" y="2111730"/>
                  </a:lnTo>
                  <a:lnTo>
                    <a:pt x="9785109" y="2122220"/>
                  </a:lnTo>
                  <a:lnTo>
                    <a:pt x="9785134" y="2147506"/>
                  </a:lnTo>
                  <a:lnTo>
                    <a:pt x="9798507" y="2185771"/>
                  </a:lnTo>
                  <a:lnTo>
                    <a:pt x="9831527" y="2217077"/>
                  </a:lnTo>
                  <a:lnTo>
                    <a:pt x="9869348" y="2229739"/>
                  </a:lnTo>
                  <a:lnTo>
                    <a:pt x="9890036" y="2230539"/>
                  </a:lnTo>
                  <a:lnTo>
                    <a:pt x="9902901" y="2230424"/>
                  </a:lnTo>
                  <a:lnTo>
                    <a:pt x="9941776" y="2219325"/>
                  </a:lnTo>
                  <a:lnTo>
                    <a:pt x="9976650" y="2190508"/>
                  </a:lnTo>
                  <a:lnTo>
                    <a:pt x="9976752" y="2190331"/>
                  </a:lnTo>
                  <a:lnTo>
                    <a:pt x="9980498" y="2183815"/>
                  </a:lnTo>
                  <a:lnTo>
                    <a:pt x="9985223" y="2173300"/>
                  </a:lnTo>
                  <a:lnTo>
                    <a:pt x="9989718" y="2162645"/>
                  </a:lnTo>
                  <a:lnTo>
                    <a:pt x="9991992" y="2154961"/>
                  </a:lnTo>
                  <a:lnTo>
                    <a:pt x="9992639" y="2147506"/>
                  </a:lnTo>
                  <a:close/>
                </a:path>
                <a:path w="10532110" h="2418079">
                  <a:moveTo>
                    <a:pt x="10093935" y="2287562"/>
                  </a:moveTo>
                  <a:lnTo>
                    <a:pt x="10079164" y="2273617"/>
                  </a:lnTo>
                  <a:lnTo>
                    <a:pt x="9830956" y="2273617"/>
                  </a:lnTo>
                  <a:lnTo>
                    <a:pt x="9830956" y="2312174"/>
                  </a:lnTo>
                  <a:lnTo>
                    <a:pt x="10047580" y="2312174"/>
                  </a:lnTo>
                  <a:lnTo>
                    <a:pt x="10047580" y="2418029"/>
                  </a:lnTo>
                  <a:lnTo>
                    <a:pt x="10089020" y="2418029"/>
                  </a:lnTo>
                  <a:lnTo>
                    <a:pt x="10093935" y="2413101"/>
                  </a:lnTo>
                  <a:lnTo>
                    <a:pt x="10093935" y="2287562"/>
                  </a:lnTo>
                  <a:close/>
                </a:path>
                <a:path w="10532110" h="2418079">
                  <a:moveTo>
                    <a:pt x="10148506" y="2107044"/>
                  </a:moveTo>
                  <a:lnTo>
                    <a:pt x="10093935" y="2107044"/>
                  </a:lnTo>
                  <a:lnTo>
                    <a:pt x="10093935" y="2027453"/>
                  </a:lnTo>
                  <a:lnTo>
                    <a:pt x="10047173" y="2027453"/>
                  </a:lnTo>
                  <a:lnTo>
                    <a:pt x="10047173" y="2251049"/>
                  </a:lnTo>
                  <a:lnTo>
                    <a:pt x="10089020" y="2251049"/>
                  </a:lnTo>
                  <a:lnTo>
                    <a:pt x="10093935" y="2246122"/>
                  </a:lnTo>
                  <a:lnTo>
                    <a:pt x="10093935" y="2146020"/>
                  </a:lnTo>
                  <a:lnTo>
                    <a:pt x="10148506" y="2146020"/>
                  </a:lnTo>
                  <a:lnTo>
                    <a:pt x="10148506" y="2107044"/>
                  </a:lnTo>
                  <a:close/>
                </a:path>
                <a:path w="10532110" h="2418079">
                  <a:moveTo>
                    <a:pt x="10484104" y="2032787"/>
                  </a:moveTo>
                  <a:lnTo>
                    <a:pt x="10437749" y="2032787"/>
                  </a:lnTo>
                  <a:lnTo>
                    <a:pt x="10437749" y="2083244"/>
                  </a:lnTo>
                  <a:lnTo>
                    <a:pt x="10437749" y="2122627"/>
                  </a:lnTo>
                  <a:lnTo>
                    <a:pt x="10437749" y="2176792"/>
                  </a:lnTo>
                  <a:lnTo>
                    <a:pt x="10256406" y="2176792"/>
                  </a:lnTo>
                  <a:lnTo>
                    <a:pt x="10256406" y="2122627"/>
                  </a:lnTo>
                  <a:lnTo>
                    <a:pt x="10437749" y="2122627"/>
                  </a:lnTo>
                  <a:lnTo>
                    <a:pt x="10437749" y="2083244"/>
                  </a:lnTo>
                  <a:lnTo>
                    <a:pt x="10256406" y="2083244"/>
                  </a:lnTo>
                  <a:lnTo>
                    <a:pt x="10256406" y="2032787"/>
                  </a:lnTo>
                  <a:lnTo>
                    <a:pt x="10210457" y="2032787"/>
                  </a:lnTo>
                  <a:lnTo>
                    <a:pt x="10210457" y="2200579"/>
                  </a:lnTo>
                  <a:lnTo>
                    <a:pt x="10224402" y="2214943"/>
                  </a:lnTo>
                  <a:lnTo>
                    <a:pt x="10469334" y="2214943"/>
                  </a:lnTo>
                  <a:lnTo>
                    <a:pt x="10484104" y="2200999"/>
                  </a:lnTo>
                  <a:lnTo>
                    <a:pt x="10484104" y="2176792"/>
                  </a:lnTo>
                  <a:lnTo>
                    <a:pt x="10484104" y="2122627"/>
                  </a:lnTo>
                  <a:lnTo>
                    <a:pt x="10484104" y="2083244"/>
                  </a:lnTo>
                  <a:lnTo>
                    <a:pt x="10484104" y="2032787"/>
                  </a:lnTo>
                  <a:close/>
                </a:path>
                <a:path w="10532110" h="2418079">
                  <a:moveTo>
                    <a:pt x="10531704" y="2258428"/>
                  </a:moveTo>
                  <a:lnTo>
                    <a:pt x="10162451" y="2258428"/>
                  </a:lnTo>
                  <a:lnTo>
                    <a:pt x="10162451" y="2297404"/>
                  </a:lnTo>
                  <a:lnTo>
                    <a:pt x="10324097" y="2297404"/>
                  </a:lnTo>
                  <a:lnTo>
                    <a:pt x="10324097" y="2418029"/>
                  </a:lnTo>
                  <a:lnTo>
                    <a:pt x="10365956" y="2418029"/>
                  </a:lnTo>
                  <a:lnTo>
                    <a:pt x="10370871" y="2413101"/>
                  </a:lnTo>
                  <a:lnTo>
                    <a:pt x="10370871" y="2297404"/>
                  </a:lnTo>
                  <a:lnTo>
                    <a:pt x="10526776" y="2297404"/>
                  </a:lnTo>
                  <a:lnTo>
                    <a:pt x="10531704" y="2292489"/>
                  </a:lnTo>
                  <a:lnTo>
                    <a:pt x="10531704" y="2258428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661947" y="1748141"/>
              <a:ext cx="593725" cy="408940"/>
            </a:xfrm>
            <a:custGeom>
              <a:avLst/>
              <a:gdLst/>
              <a:ahLst/>
              <a:cxnLst/>
              <a:rect l="l" t="t" r="r" b="b"/>
              <a:pathLst>
                <a:path w="593725" h="408939">
                  <a:moveTo>
                    <a:pt x="279311" y="171335"/>
                  </a:moveTo>
                  <a:lnTo>
                    <a:pt x="275767" y="121081"/>
                  </a:lnTo>
                  <a:lnTo>
                    <a:pt x="265734" y="82410"/>
                  </a:lnTo>
                  <a:lnTo>
                    <a:pt x="245071" y="46570"/>
                  </a:lnTo>
                  <a:lnTo>
                    <a:pt x="216662" y="19596"/>
                  </a:lnTo>
                  <a:lnTo>
                    <a:pt x="214134" y="18465"/>
                  </a:lnTo>
                  <a:lnTo>
                    <a:pt x="214134" y="254012"/>
                  </a:lnTo>
                  <a:lnTo>
                    <a:pt x="213791" y="263893"/>
                  </a:lnTo>
                  <a:lnTo>
                    <a:pt x="207276" y="305739"/>
                  </a:lnTo>
                  <a:lnTo>
                    <a:pt x="185826" y="340182"/>
                  </a:lnTo>
                  <a:lnTo>
                    <a:pt x="142760" y="353758"/>
                  </a:lnTo>
                  <a:lnTo>
                    <a:pt x="130251" y="353631"/>
                  </a:lnTo>
                  <a:lnTo>
                    <a:pt x="92773" y="336473"/>
                  </a:lnTo>
                  <a:lnTo>
                    <a:pt x="72161" y="298221"/>
                  </a:lnTo>
                  <a:lnTo>
                    <a:pt x="65608" y="254012"/>
                  </a:lnTo>
                  <a:lnTo>
                    <a:pt x="65633" y="160235"/>
                  </a:lnTo>
                  <a:lnTo>
                    <a:pt x="67627" y="119875"/>
                  </a:lnTo>
                  <a:lnTo>
                    <a:pt x="92430" y="69570"/>
                  </a:lnTo>
                  <a:lnTo>
                    <a:pt x="138417" y="56946"/>
                  </a:lnTo>
                  <a:lnTo>
                    <a:pt x="151472" y="57073"/>
                  </a:lnTo>
                  <a:lnTo>
                    <a:pt x="188849" y="72783"/>
                  </a:lnTo>
                  <a:lnTo>
                    <a:pt x="208330" y="109601"/>
                  </a:lnTo>
                  <a:lnTo>
                    <a:pt x="214122" y="154813"/>
                  </a:lnTo>
                  <a:lnTo>
                    <a:pt x="214134" y="254012"/>
                  </a:lnTo>
                  <a:lnTo>
                    <a:pt x="214134" y="18465"/>
                  </a:lnTo>
                  <a:lnTo>
                    <a:pt x="172834" y="2413"/>
                  </a:lnTo>
                  <a:lnTo>
                    <a:pt x="136969" y="965"/>
                  </a:lnTo>
                  <a:lnTo>
                    <a:pt x="114795" y="1168"/>
                  </a:lnTo>
                  <a:lnTo>
                    <a:pt x="73025" y="13754"/>
                  </a:lnTo>
                  <a:lnTo>
                    <a:pt x="40309" y="35509"/>
                  </a:lnTo>
                  <a:lnTo>
                    <a:pt x="15494" y="70891"/>
                  </a:lnTo>
                  <a:lnTo>
                    <a:pt x="2959" y="116179"/>
                  </a:lnTo>
                  <a:lnTo>
                    <a:pt x="0" y="144183"/>
                  </a:lnTo>
                  <a:lnTo>
                    <a:pt x="50" y="268363"/>
                  </a:lnTo>
                  <a:lnTo>
                    <a:pt x="8839" y="313944"/>
                  </a:lnTo>
                  <a:lnTo>
                    <a:pt x="24955" y="352488"/>
                  </a:lnTo>
                  <a:lnTo>
                    <a:pt x="53594" y="384886"/>
                  </a:lnTo>
                  <a:lnTo>
                    <a:pt x="94170" y="403987"/>
                  </a:lnTo>
                  <a:lnTo>
                    <a:pt x="138899" y="408774"/>
                  </a:lnTo>
                  <a:lnTo>
                    <a:pt x="161353" y="408584"/>
                  </a:lnTo>
                  <a:lnTo>
                    <a:pt x="203809" y="397192"/>
                  </a:lnTo>
                  <a:lnTo>
                    <a:pt x="237197" y="376732"/>
                  </a:lnTo>
                  <a:lnTo>
                    <a:pt x="262775" y="341503"/>
                  </a:lnTo>
                  <a:lnTo>
                    <a:pt x="276072" y="293700"/>
                  </a:lnTo>
                  <a:lnTo>
                    <a:pt x="279209" y="265760"/>
                  </a:lnTo>
                  <a:lnTo>
                    <a:pt x="279311" y="171335"/>
                  </a:lnTo>
                  <a:close/>
                </a:path>
                <a:path w="593725" h="408939">
                  <a:moveTo>
                    <a:pt x="593509" y="283298"/>
                  </a:moveTo>
                  <a:lnTo>
                    <a:pt x="548144" y="283298"/>
                  </a:lnTo>
                  <a:lnTo>
                    <a:pt x="548144" y="86398"/>
                  </a:lnTo>
                  <a:lnTo>
                    <a:pt x="548144" y="0"/>
                  </a:lnTo>
                  <a:lnTo>
                    <a:pt x="486854" y="0"/>
                  </a:lnTo>
                  <a:lnTo>
                    <a:pt x="486854" y="86398"/>
                  </a:lnTo>
                  <a:lnTo>
                    <a:pt x="486854" y="283781"/>
                  </a:lnTo>
                  <a:lnTo>
                    <a:pt x="366204" y="283781"/>
                  </a:lnTo>
                  <a:lnTo>
                    <a:pt x="366204" y="281368"/>
                  </a:lnTo>
                  <a:lnTo>
                    <a:pt x="365721" y="264477"/>
                  </a:lnTo>
                  <a:lnTo>
                    <a:pt x="365721" y="259168"/>
                  </a:lnTo>
                  <a:lnTo>
                    <a:pt x="369100" y="253860"/>
                  </a:lnTo>
                  <a:lnTo>
                    <a:pt x="486854" y="86398"/>
                  </a:lnTo>
                  <a:lnTo>
                    <a:pt x="486854" y="0"/>
                  </a:lnTo>
                  <a:lnTo>
                    <a:pt x="478650" y="0"/>
                  </a:lnTo>
                  <a:lnTo>
                    <a:pt x="315048" y="241312"/>
                  </a:lnTo>
                  <a:lnTo>
                    <a:pt x="309740" y="249999"/>
                  </a:lnTo>
                  <a:lnTo>
                    <a:pt x="305396" y="262064"/>
                  </a:lnTo>
                  <a:lnTo>
                    <a:pt x="305396" y="327698"/>
                  </a:lnTo>
                  <a:lnTo>
                    <a:pt x="316014" y="338797"/>
                  </a:lnTo>
                  <a:lnTo>
                    <a:pt x="486854" y="338797"/>
                  </a:lnTo>
                  <a:lnTo>
                    <a:pt x="486854" y="400570"/>
                  </a:lnTo>
                  <a:lnTo>
                    <a:pt x="548144" y="400570"/>
                  </a:lnTo>
                  <a:lnTo>
                    <a:pt x="548144" y="338315"/>
                  </a:lnTo>
                  <a:lnTo>
                    <a:pt x="593509" y="338315"/>
                  </a:lnTo>
                  <a:lnTo>
                    <a:pt x="593509" y="283781"/>
                  </a:lnTo>
                  <a:lnTo>
                    <a:pt x="593509" y="2832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484542" y="8924687"/>
              <a:ext cx="341101" cy="18268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903784" y="8923669"/>
              <a:ext cx="333253" cy="183994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273081" y="8977588"/>
              <a:ext cx="299971" cy="154927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596016" y="8977588"/>
              <a:ext cx="147224" cy="113070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2767947" y="8937040"/>
              <a:ext cx="25400" cy="153670"/>
            </a:xfrm>
            <a:custGeom>
              <a:avLst/>
              <a:gdLst/>
              <a:ahLst/>
              <a:cxnLst/>
              <a:rect l="l" t="t" r="r" b="b"/>
              <a:pathLst>
                <a:path w="25400" h="153670">
                  <a:moveTo>
                    <a:pt x="19184" y="23544"/>
                  </a:moveTo>
                  <a:lnTo>
                    <a:pt x="5668" y="23544"/>
                  </a:lnTo>
                  <a:lnTo>
                    <a:pt x="0" y="18312"/>
                  </a:lnTo>
                  <a:lnTo>
                    <a:pt x="0" y="5232"/>
                  </a:lnTo>
                  <a:lnTo>
                    <a:pt x="5668" y="0"/>
                  </a:lnTo>
                  <a:lnTo>
                    <a:pt x="19184" y="0"/>
                  </a:lnTo>
                  <a:lnTo>
                    <a:pt x="24852" y="5232"/>
                  </a:lnTo>
                  <a:lnTo>
                    <a:pt x="24852" y="18312"/>
                  </a:lnTo>
                  <a:lnTo>
                    <a:pt x="19184" y="23544"/>
                  </a:lnTo>
                  <a:close/>
                </a:path>
                <a:path w="25400" h="153670">
                  <a:moveTo>
                    <a:pt x="21218" y="153619"/>
                  </a:moveTo>
                  <a:lnTo>
                    <a:pt x="3488" y="153619"/>
                  </a:lnTo>
                  <a:lnTo>
                    <a:pt x="3488" y="42001"/>
                  </a:lnTo>
                  <a:lnTo>
                    <a:pt x="21218" y="42001"/>
                  </a:lnTo>
                  <a:lnTo>
                    <a:pt x="21218" y="1536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817361" y="8979042"/>
              <a:ext cx="88073" cy="11307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933629" y="8937040"/>
              <a:ext cx="94903" cy="1536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36961" y="3124259"/>
              <a:ext cx="7533640" cy="1585595"/>
            </a:xfrm>
            <a:custGeom>
              <a:avLst/>
              <a:gdLst/>
              <a:ahLst/>
              <a:cxnLst/>
              <a:rect l="l" t="t" r="r" b="b"/>
              <a:pathLst>
                <a:path w="7533640" h="1585595">
                  <a:moveTo>
                    <a:pt x="539711" y="1585164"/>
                  </a:moveTo>
                  <a:lnTo>
                    <a:pt x="224014" y="1585164"/>
                  </a:lnTo>
                  <a:lnTo>
                    <a:pt x="0" y="1361149"/>
                  </a:lnTo>
                  <a:lnTo>
                    <a:pt x="0" y="0"/>
                  </a:lnTo>
                  <a:lnTo>
                    <a:pt x="539711" y="0"/>
                  </a:lnTo>
                  <a:lnTo>
                    <a:pt x="539711" y="1585164"/>
                  </a:lnTo>
                  <a:close/>
                </a:path>
                <a:path w="7533640" h="1585595">
                  <a:moveTo>
                    <a:pt x="7012854" y="1585396"/>
                  </a:moveTo>
                  <a:lnTo>
                    <a:pt x="539711" y="1585396"/>
                  </a:lnTo>
                  <a:lnTo>
                    <a:pt x="539711" y="0"/>
                  </a:lnTo>
                  <a:lnTo>
                    <a:pt x="563251" y="0"/>
                  </a:lnTo>
                  <a:lnTo>
                    <a:pt x="563251" y="1585164"/>
                  </a:lnTo>
                  <a:lnTo>
                    <a:pt x="7012854" y="1585164"/>
                  </a:lnTo>
                  <a:lnTo>
                    <a:pt x="7012854" y="1585396"/>
                  </a:lnTo>
                  <a:close/>
                </a:path>
                <a:path w="7533640" h="1585595">
                  <a:moveTo>
                    <a:pt x="7012854" y="1585164"/>
                  </a:moveTo>
                  <a:lnTo>
                    <a:pt x="563251" y="1585164"/>
                  </a:lnTo>
                  <a:lnTo>
                    <a:pt x="563251" y="0"/>
                  </a:lnTo>
                  <a:lnTo>
                    <a:pt x="7012854" y="0"/>
                  </a:lnTo>
                  <a:lnTo>
                    <a:pt x="7012854" y="1585164"/>
                  </a:lnTo>
                  <a:close/>
                </a:path>
                <a:path w="7533640" h="1585595">
                  <a:moveTo>
                    <a:pt x="7035902" y="1585396"/>
                  </a:moveTo>
                  <a:lnTo>
                    <a:pt x="7012854" y="1585396"/>
                  </a:lnTo>
                  <a:lnTo>
                    <a:pt x="7012854" y="0"/>
                  </a:lnTo>
                  <a:lnTo>
                    <a:pt x="7035902" y="0"/>
                  </a:lnTo>
                  <a:lnTo>
                    <a:pt x="7035902" y="1585396"/>
                  </a:lnTo>
                  <a:close/>
                </a:path>
                <a:path w="7533640" h="1585595">
                  <a:moveTo>
                    <a:pt x="7532779" y="1585396"/>
                  </a:moveTo>
                  <a:lnTo>
                    <a:pt x="7035902" y="1585396"/>
                  </a:lnTo>
                  <a:lnTo>
                    <a:pt x="7035902" y="0"/>
                  </a:lnTo>
                  <a:lnTo>
                    <a:pt x="7309670" y="0"/>
                  </a:lnTo>
                  <a:lnTo>
                    <a:pt x="7533012" y="223341"/>
                  </a:lnTo>
                  <a:lnTo>
                    <a:pt x="7533012" y="484284"/>
                  </a:lnTo>
                  <a:lnTo>
                    <a:pt x="7532779" y="484284"/>
                  </a:lnTo>
                  <a:lnTo>
                    <a:pt x="7532779" y="1585396"/>
                  </a:lnTo>
                  <a:close/>
                </a:path>
                <a:path w="7533640" h="1585595">
                  <a:moveTo>
                    <a:pt x="7533012" y="507578"/>
                  </a:moveTo>
                  <a:lnTo>
                    <a:pt x="7532779" y="507578"/>
                  </a:lnTo>
                  <a:lnTo>
                    <a:pt x="7532779" y="484284"/>
                  </a:lnTo>
                  <a:lnTo>
                    <a:pt x="7533012" y="484284"/>
                  </a:lnTo>
                  <a:lnTo>
                    <a:pt x="7533012" y="507578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65397" y="3044777"/>
              <a:ext cx="7680325" cy="1747520"/>
            </a:xfrm>
            <a:custGeom>
              <a:avLst/>
              <a:gdLst/>
              <a:ahLst/>
              <a:cxnLst/>
              <a:rect l="l" t="t" r="r" b="b"/>
              <a:pathLst>
                <a:path w="7680325" h="1747520">
                  <a:moveTo>
                    <a:pt x="7669061" y="367308"/>
                  </a:moveTo>
                  <a:lnTo>
                    <a:pt x="7312458" y="10705"/>
                  </a:lnTo>
                  <a:lnTo>
                    <a:pt x="7323164" y="0"/>
                  </a:lnTo>
                  <a:lnTo>
                    <a:pt x="7679769" y="356602"/>
                  </a:lnTo>
                  <a:lnTo>
                    <a:pt x="7669061" y="367308"/>
                  </a:lnTo>
                  <a:close/>
                </a:path>
                <a:path w="7680325" h="1747520">
                  <a:moveTo>
                    <a:pt x="356602" y="1747081"/>
                  </a:moveTo>
                  <a:lnTo>
                    <a:pt x="0" y="1390478"/>
                  </a:lnTo>
                  <a:lnTo>
                    <a:pt x="10705" y="1379772"/>
                  </a:lnTo>
                  <a:lnTo>
                    <a:pt x="367308" y="1736375"/>
                  </a:lnTo>
                  <a:lnTo>
                    <a:pt x="356602" y="1747081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39360" y="232447"/>
              <a:ext cx="11708130" cy="5205730"/>
            </a:xfrm>
            <a:custGeom>
              <a:avLst/>
              <a:gdLst/>
              <a:ahLst/>
              <a:cxnLst/>
              <a:rect l="l" t="t" r="r" b="b"/>
              <a:pathLst>
                <a:path w="11708130" h="5205730">
                  <a:moveTo>
                    <a:pt x="69532" y="5100764"/>
                  </a:moveTo>
                  <a:lnTo>
                    <a:pt x="0" y="5100764"/>
                  </a:lnTo>
                  <a:lnTo>
                    <a:pt x="0" y="5118354"/>
                  </a:lnTo>
                  <a:lnTo>
                    <a:pt x="69532" y="5118354"/>
                  </a:lnTo>
                  <a:lnTo>
                    <a:pt x="69532" y="5100764"/>
                  </a:lnTo>
                  <a:close/>
                </a:path>
                <a:path w="11708130" h="5205730">
                  <a:moveTo>
                    <a:pt x="281165" y="4963884"/>
                  </a:moveTo>
                  <a:lnTo>
                    <a:pt x="261378" y="4963884"/>
                  </a:lnTo>
                  <a:lnTo>
                    <a:pt x="261378" y="4991366"/>
                  </a:lnTo>
                  <a:lnTo>
                    <a:pt x="261378" y="5007318"/>
                  </a:lnTo>
                  <a:lnTo>
                    <a:pt x="261378" y="5035893"/>
                  </a:lnTo>
                  <a:lnTo>
                    <a:pt x="137706" y="5035893"/>
                  </a:lnTo>
                  <a:lnTo>
                    <a:pt x="137706" y="5007318"/>
                  </a:lnTo>
                  <a:lnTo>
                    <a:pt x="261378" y="5007318"/>
                  </a:lnTo>
                  <a:lnTo>
                    <a:pt x="261378" y="4991366"/>
                  </a:lnTo>
                  <a:lnTo>
                    <a:pt x="137706" y="4991366"/>
                  </a:lnTo>
                  <a:lnTo>
                    <a:pt x="137706" y="4963884"/>
                  </a:lnTo>
                  <a:lnTo>
                    <a:pt x="117906" y="4963884"/>
                  </a:lnTo>
                  <a:lnTo>
                    <a:pt x="117906" y="5052390"/>
                  </a:lnTo>
                  <a:lnTo>
                    <a:pt x="281165" y="5052390"/>
                  </a:lnTo>
                  <a:lnTo>
                    <a:pt x="281165" y="5035893"/>
                  </a:lnTo>
                  <a:lnTo>
                    <a:pt x="281165" y="5007318"/>
                  </a:lnTo>
                  <a:lnTo>
                    <a:pt x="281165" y="4991366"/>
                  </a:lnTo>
                  <a:lnTo>
                    <a:pt x="281165" y="4963884"/>
                  </a:lnTo>
                  <a:close/>
                </a:path>
                <a:path w="11708130" h="5205730">
                  <a:moveTo>
                    <a:pt x="293255" y="5190083"/>
                  </a:moveTo>
                  <a:lnTo>
                    <a:pt x="262077" y="5184102"/>
                  </a:lnTo>
                  <a:lnTo>
                    <a:pt x="235267" y="5173142"/>
                  </a:lnTo>
                  <a:lnTo>
                    <a:pt x="222364" y="5162601"/>
                  </a:lnTo>
                  <a:lnTo>
                    <a:pt x="216496" y="5157813"/>
                  </a:lnTo>
                  <a:lnTo>
                    <a:pt x="209435" y="5138686"/>
                  </a:lnTo>
                  <a:lnTo>
                    <a:pt x="209435" y="5131816"/>
                  </a:lnTo>
                  <a:lnTo>
                    <a:pt x="188823" y="5131816"/>
                  </a:lnTo>
                  <a:lnTo>
                    <a:pt x="188823" y="5138686"/>
                  </a:lnTo>
                  <a:lnTo>
                    <a:pt x="181673" y="5157584"/>
                  </a:lnTo>
                  <a:lnTo>
                    <a:pt x="162750" y="5172938"/>
                  </a:lnTo>
                  <a:lnTo>
                    <a:pt x="135826" y="5184025"/>
                  </a:lnTo>
                  <a:lnTo>
                    <a:pt x="104724" y="5190083"/>
                  </a:lnTo>
                  <a:lnTo>
                    <a:pt x="111315" y="5205196"/>
                  </a:lnTo>
                  <a:lnTo>
                    <a:pt x="138887" y="5200129"/>
                  </a:lnTo>
                  <a:lnTo>
                    <a:pt x="163918" y="5191214"/>
                  </a:lnTo>
                  <a:lnTo>
                    <a:pt x="184556" y="5178653"/>
                  </a:lnTo>
                  <a:lnTo>
                    <a:pt x="198996" y="5162601"/>
                  </a:lnTo>
                  <a:lnTo>
                    <a:pt x="213423" y="5178653"/>
                  </a:lnTo>
                  <a:lnTo>
                    <a:pt x="234061" y="5191214"/>
                  </a:lnTo>
                  <a:lnTo>
                    <a:pt x="259092" y="5200129"/>
                  </a:lnTo>
                  <a:lnTo>
                    <a:pt x="286664" y="5205196"/>
                  </a:lnTo>
                  <a:lnTo>
                    <a:pt x="293255" y="5190083"/>
                  </a:lnTo>
                  <a:close/>
                </a:path>
                <a:path w="11708130" h="5205730">
                  <a:moveTo>
                    <a:pt x="311124" y="5076850"/>
                  </a:moveTo>
                  <a:lnTo>
                    <a:pt x="87947" y="5076850"/>
                  </a:lnTo>
                  <a:lnTo>
                    <a:pt x="87947" y="5093614"/>
                  </a:lnTo>
                  <a:lnTo>
                    <a:pt x="189090" y="5093614"/>
                  </a:lnTo>
                  <a:lnTo>
                    <a:pt x="189090" y="5121922"/>
                  </a:lnTo>
                  <a:lnTo>
                    <a:pt x="208889" y="5121922"/>
                  </a:lnTo>
                  <a:lnTo>
                    <a:pt x="208889" y="5093614"/>
                  </a:lnTo>
                  <a:lnTo>
                    <a:pt x="311124" y="5093614"/>
                  </a:lnTo>
                  <a:lnTo>
                    <a:pt x="311124" y="5076850"/>
                  </a:lnTo>
                  <a:close/>
                </a:path>
                <a:path w="11708130" h="5205730">
                  <a:moveTo>
                    <a:pt x="11708028" y="92621"/>
                  </a:moveTo>
                  <a:lnTo>
                    <a:pt x="11680863" y="27165"/>
                  </a:lnTo>
                  <a:lnTo>
                    <a:pt x="11615395" y="0"/>
                  </a:lnTo>
                  <a:lnTo>
                    <a:pt x="11612080" y="0"/>
                  </a:lnTo>
                  <a:lnTo>
                    <a:pt x="11576063" y="7289"/>
                  </a:lnTo>
                  <a:lnTo>
                    <a:pt x="11546624" y="27165"/>
                  </a:lnTo>
                  <a:lnTo>
                    <a:pt x="11526749" y="56603"/>
                  </a:lnTo>
                  <a:lnTo>
                    <a:pt x="11519459" y="92621"/>
                  </a:lnTo>
                  <a:lnTo>
                    <a:pt x="11519459" y="528878"/>
                  </a:lnTo>
                  <a:lnTo>
                    <a:pt x="11526749" y="564896"/>
                  </a:lnTo>
                  <a:lnTo>
                    <a:pt x="11546624" y="594347"/>
                  </a:lnTo>
                  <a:lnTo>
                    <a:pt x="11576063" y="614222"/>
                  </a:lnTo>
                  <a:lnTo>
                    <a:pt x="11612080" y="621512"/>
                  </a:lnTo>
                  <a:lnTo>
                    <a:pt x="11615395" y="621512"/>
                  </a:lnTo>
                  <a:lnTo>
                    <a:pt x="11677104" y="596887"/>
                  </a:lnTo>
                  <a:lnTo>
                    <a:pt x="11700739" y="564896"/>
                  </a:lnTo>
                  <a:lnTo>
                    <a:pt x="11708028" y="528878"/>
                  </a:lnTo>
                  <a:lnTo>
                    <a:pt x="11708028" y="403542"/>
                  </a:lnTo>
                  <a:lnTo>
                    <a:pt x="11702504" y="398030"/>
                  </a:lnTo>
                  <a:lnTo>
                    <a:pt x="11688915" y="398030"/>
                  </a:lnTo>
                  <a:lnTo>
                    <a:pt x="11683403" y="403542"/>
                  </a:lnTo>
                  <a:lnTo>
                    <a:pt x="11683403" y="528878"/>
                  </a:lnTo>
                  <a:lnTo>
                    <a:pt x="11678044" y="555320"/>
                  </a:lnTo>
                  <a:lnTo>
                    <a:pt x="11663464" y="576948"/>
                  </a:lnTo>
                  <a:lnTo>
                    <a:pt x="11641836" y="591527"/>
                  </a:lnTo>
                  <a:lnTo>
                    <a:pt x="11615395" y="596887"/>
                  </a:lnTo>
                  <a:lnTo>
                    <a:pt x="11612080" y="596887"/>
                  </a:lnTo>
                  <a:lnTo>
                    <a:pt x="11585639" y="591527"/>
                  </a:lnTo>
                  <a:lnTo>
                    <a:pt x="11564023" y="576948"/>
                  </a:lnTo>
                  <a:lnTo>
                    <a:pt x="11549444" y="555320"/>
                  </a:lnTo>
                  <a:lnTo>
                    <a:pt x="11544084" y="528878"/>
                  </a:lnTo>
                  <a:lnTo>
                    <a:pt x="11544084" y="92621"/>
                  </a:lnTo>
                  <a:lnTo>
                    <a:pt x="11549444" y="66179"/>
                  </a:lnTo>
                  <a:lnTo>
                    <a:pt x="11564023" y="44564"/>
                  </a:lnTo>
                  <a:lnTo>
                    <a:pt x="11585639" y="29984"/>
                  </a:lnTo>
                  <a:lnTo>
                    <a:pt x="11612080" y="24625"/>
                  </a:lnTo>
                  <a:lnTo>
                    <a:pt x="11615395" y="24625"/>
                  </a:lnTo>
                  <a:lnTo>
                    <a:pt x="11641836" y="29984"/>
                  </a:lnTo>
                  <a:lnTo>
                    <a:pt x="11663464" y="44564"/>
                  </a:lnTo>
                  <a:lnTo>
                    <a:pt x="11678044" y="66179"/>
                  </a:lnTo>
                  <a:lnTo>
                    <a:pt x="11683403" y="92621"/>
                  </a:lnTo>
                  <a:lnTo>
                    <a:pt x="11683403" y="317487"/>
                  </a:lnTo>
                  <a:lnTo>
                    <a:pt x="11688915" y="322999"/>
                  </a:lnTo>
                  <a:lnTo>
                    <a:pt x="11702504" y="322999"/>
                  </a:lnTo>
                  <a:lnTo>
                    <a:pt x="11708028" y="317487"/>
                  </a:lnTo>
                  <a:lnTo>
                    <a:pt x="11708028" y="926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9732" y="5192757"/>
              <a:ext cx="230594" cy="24598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597119" y="5193042"/>
              <a:ext cx="190500" cy="246379"/>
            </a:xfrm>
            <a:custGeom>
              <a:avLst/>
              <a:gdLst/>
              <a:ahLst/>
              <a:cxnLst/>
              <a:rect l="l" t="t" r="r" b="b"/>
              <a:pathLst>
                <a:path w="190500" h="246379">
                  <a:moveTo>
                    <a:pt x="190195" y="158280"/>
                  </a:moveTo>
                  <a:lnTo>
                    <a:pt x="26657" y="158280"/>
                  </a:lnTo>
                  <a:lnTo>
                    <a:pt x="26657" y="174790"/>
                  </a:lnTo>
                  <a:lnTo>
                    <a:pt x="170129" y="174790"/>
                  </a:lnTo>
                  <a:lnTo>
                    <a:pt x="170129" y="245910"/>
                  </a:lnTo>
                  <a:lnTo>
                    <a:pt x="190195" y="245910"/>
                  </a:lnTo>
                  <a:lnTo>
                    <a:pt x="190195" y="174790"/>
                  </a:lnTo>
                  <a:lnTo>
                    <a:pt x="190195" y="158280"/>
                  </a:lnTo>
                  <a:close/>
                </a:path>
                <a:path w="190500" h="246379">
                  <a:moveTo>
                    <a:pt x="190195" y="78600"/>
                  </a:moveTo>
                  <a:lnTo>
                    <a:pt x="170129" y="78600"/>
                  </a:lnTo>
                  <a:lnTo>
                    <a:pt x="170129" y="144564"/>
                  </a:lnTo>
                  <a:lnTo>
                    <a:pt x="190195" y="144564"/>
                  </a:lnTo>
                  <a:lnTo>
                    <a:pt x="190195" y="78600"/>
                  </a:lnTo>
                  <a:close/>
                </a:path>
                <a:path w="190500" h="246379">
                  <a:moveTo>
                    <a:pt x="190195" y="0"/>
                  </a:moveTo>
                  <a:lnTo>
                    <a:pt x="170129" y="0"/>
                  </a:lnTo>
                  <a:lnTo>
                    <a:pt x="170129" y="61760"/>
                  </a:lnTo>
                  <a:lnTo>
                    <a:pt x="111315" y="61760"/>
                  </a:lnTo>
                  <a:lnTo>
                    <a:pt x="111315" y="35090"/>
                  </a:lnTo>
                  <a:lnTo>
                    <a:pt x="111315" y="18580"/>
                  </a:lnTo>
                  <a:lnTo>
                    <a:pt x="91795" y="18580"/>
                  </a:lnTo>
                  <a:lnTo>
                    <a:pt x="91795" y="35090"/>
                  </a:lnTo>
                  <a:lnTo>
                    <a:pt x="91795" y="61760"/>
                  </a:lnTo>
                  <a:lnTo>
                    <a:pt x="91795" y="78270"/>
                  </a:lnTo>
                  <a:lnTo>
                    <a:pt x="91795" y="111290"/>
                  </a:lnTo>
                  <a:lnTo>
                    <a:pt x="19786" y="111290"/>
                  </a:lnTo>
                  <a:lnTo>
                    <a:pt x="19786" y="35090"/>
                  </a:lnTo>
                  <a:lnTo>
                    <a:pt x="91795" y="35090"/>
                  </a:lnTo>
                  <a:lnTo>
                    <a:pt x="91795" y="18580"/>
                  </a:lnTo>
                  <a:lnTo>
                    <a:pt x="0" y="18580"/>
                  </a:lnTo>
                  <a:lnTo>
                    <a:pt x="0" y="35090"/>
                  </a:lnTo>
                  <a:lnTo>
                    <a:pt x="0" y="111290"/>
                  </a:lnTo>
                  <a:lnTo>
                    <a:pt x="0" y="127800"/>
                  </a:lnTo>
                  <a:lnTo>
                    <a:pt x="111315" y="127800"/>
                  </a:lnTo>
                  <a:lnTo>
                    <a:pt x="111315" y="111290"/>
                  </a:lnTo>
                  <a:lnTo>
                    <a:pt x="111315" y="78270"/>
                  </a:lnTo>
                  <a:lnTo>
                    <a:pt x="190195" y="78270"/>
                  </a:lnTo>
                  <a:lnTo>
                    <a:pt x="190195" y="61836"/>
                  </a:lnTo>
                  <a:lnTo>
                    <a:pt x="190195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30468" y="5197154"/>
              <a:ext cx="222073" cy="23856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0637" y="5193032"/>
              <a:ext cx="469433" cy="24571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32332" y="5192757"/>
              <a:ext cx="207781" cy="24571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77768" y="5192757"/>
              <a:ext cx="201185" cy="24626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90306" y="5203201"/>
              <a:ext cx="223173" cy="23224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35192" y="5197154"/>
              <a:ext cx="222073" cy="23856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51407" y="5193032"/>
              <a:ext cx="205033" cy="24571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92996" y="5193856"/>
              <a:ext cx="222073" cy="24186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38431" y="5193032"/>
              <a:ext cx="200636" cy="24571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81667" y="5208973"/>
              <a:ext cx="223448" cy="19651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726551" y="5211622"/>
              <a:ext cx="223520" cy="195580"/>
            </a:xfrm>
            <a:custGeom>
              <a:avLst/>
              <a:gdLst/>
              <a:ahLst/>
              <a:cxnLst/>
              <a:rect l="l" t="t" r="r" b="b"/>
              <a:pathLst>
                <a:path w="223520" h="195579">
                  <a:moveTo>
                    <a:pt x="222897" y="179070"/>
                  </a:moveTo>
                  <a:lnTo>
                    <a:pt x="121208" y="179070"/>
                  </a:lnTo>
                  <a:lnTo>
                    <a:pt x="121208" y="132080"/>
                  </a:lnTo>
                  <a:lnTo>
                    <a:pt x="200355" y="132080"/>
                  </a:lnTo>
                  <a:lnTo>
                    <a:pt x="200355" y="115570"/>
                  </a:lnTo>
                  <a:lnTo>
                    <a:pt x="48094" y="115570"/>
                  </a:lnTo>
                  <a:lnTo>
                    <a:pt x="48094" y="72390"/>
                  </a:lnTo>
                  <a:lnTo>
                    <a:pt x="194589" y="72390"/>
                  </a:lnTo>
                  <a:lnTo>
                    <a:pt x="194589" y="57150"/>
                  </a:lnTo>
                  <a:lnTo>
                    <a:pt x="194589" y="16510"/>
                  </a:lnTo>
                  <a:lnTo>
                    <a:pt x="194589" y="0"/>
                  </a:lnTo>
                  <a:lnTo>
                    <a:pt x="27749" y="0"/>
                  </a:lnTo>
                  <a:lnTo>
                    <a:pt x="27749" y="16510"/>
                  </a:lnTo>
                  <a:lnTo>
                    <a:pt x="175069" y="16510"/>
                  </a:lnTo>
                  <a:lnTo>
                    <a:pt x="175069" y="57150"/>
                  </a:lnTo>
                  <a:lnTo>
                    <a:pt x="28308" y="57150"/>
                  </a:lnTo>
                  <a:lnTo>
                    <a:pt x="28308" y="72390"/>
                  </a:lnTo>
                  <a:lnTo>
                    <a:pt x="28308" y="115570"/>
                  </a:lnTo>
                  <a:lnTo>
                    <a:pt x="28308" y="132080"/>
                  </a:lnTo>
                  <a:lnTo>
                    <a:pt x="101142" y="132080"/>
                  </a:lnTo>
                  <a:lnTo>
                    <a:pt x="101142" y="179070"/>
                  </a:lnTo>
                  <a:lnTo>
                    <a:pt x="0" y="179070"/>
                  </a:lnTo>
                  <a:lnTo>
                    <a:pt x="0" y="195580"/>
                  </a:lnTo>
                  <a:lnTo>
                    <a:pt x="222897" y="195580"/>
                  </a:lnTo>
                  <a:lnTo>
                    <a:pt x="222897" y="17907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39461" y="5213095"/>
              <a:ext cx="222623" cy="19239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283789" y="5201462"/>
              <a:ext cx="223520" cy="231140"/>
            </a:xfrm>
            <a:custGeom>
              <a:avLst/>
              <a:gdLst/>
              <a:ahLst/>
              <a:cxnLst/>
              <a:rect l="l" t="t" r="r" b="b"/>
              <a:pathLst>
                <a:path w="223520" h="231139">
                  <a:moveTo>
                    <a:pt x="197065" y="66040"/>
                  </a:moveTo>
                  <a:lnTo>
                    <a:pt x="50571" y="66040"/>
                  </a:lnTo>
                  <a:lnTo>
                    <a:pt x="50571" y="0"/>
                  </a:lnTo>
                  <a:lnTo>
                    <a:pt x="30505" y="0"/>
                  </a:lnTo>
                  <a:lnTo>
                    <a:pt x="30505" y="66040"/>
                  </a:lnTo>
                  <a:lnTo>
                    <a:pt x="30505" y="82550"/>
                  </a:lnTo>
                  <a:lnTo>
                    <a:pt x="197065" y="82550"/>
                  </a:lnTo>
                  <a:lnTo>
                    <a:pt x="197065" y="66040"/>
                  </a:lnTo>
                  <a:close/>
                </a:path>
                <a:path w="223520" h="231139">
                  <a:moveTo>
                    <a:pt x="198716" y="214630"/>
                  </a:moveTo>
                  <a:lnTo>
                    <a:pt x="49199" y="214630"/>
                  </a:lnTo>
                  <a:lnTo>
                    <a:pt x="49199" y="160020"/>
                  </a:lnTo>
                  <a:lnTo>
                    <a:pt x="29133" y="160020"/>
                  </a:lnTo>
                  <a:lnTo>
                    <a:pt x="29133" y="214630"/>
                  </a:lnTo>
                  <a:lnTo>
                    <a:pt x="29133" y="231140"/>
                  </a:lnTo>
                  <a:lnTo>
                    <a:pt x="198716" y="231140"/>
                  </a:lnTo>
                  <a:lnTo>
                    <a:pt x="198716" y="214630"/>
                  </a:lnTo>
                  <a:close/>
                </a:path>
                <a:path w="223520" h="231139">
                  <a:moveTo>
                    <a:pt x="222897" y="117182"/>
                  </a:moveTo>
                  <a:lnTo>
                    <a:pt x="0" y="117182"/>
                  </a:lnTo>
                  <a:lnTo>
                    <a:pt x="0" y="133946"/>
                  </a:lnTo>
                  <a:lnTo>
                    <a:pt x="222897" y="133946"/>
                  </a:lnTo>
                  <a:lnTo>
                    <a:pt x="222897" y="11718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01671" y="5192757"/>
              <a:ext cx="211080" cy="24516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939369" y="5800280"/>
              <a:ext cx="69850" cy="17780"/>
            </a:xfrm>
            <a:custGeom>
              <a:avLst/>
              <a:gdLst/>
              <a:ahLst/>
              <a:cxnLst/>
              <a:rect l="l" t="t" r="r" b="b"/>
              <a:pathLst>
                <a:path w="69850" h="17779">
                  <a:moveTo>
                    <a:pt x="69535" y="17590"/>
                  </a:moveTo>
                  <a:lnTo>
                    <a:pt x="0" y="17590"/>
                  </a:lnTo>
                  <a:lnTo>
                    <a:pt x="0" y="0"/>
                  </a:lnTo>
                  <a:lnTo>
                    <a:pt x="69535" y="0"/>
                  </a:lnTo>
                  <a:lnTo>
                    <a:pt x="69535" y="1759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33641" y="5659834"/>
              <a:ext cx="203934" cy="24241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272202" y="5669736"/>
              <a:ext cx="222885" cy="230504"/>
            </a:xfrm>
            <a:custGeom>
              <a:avLst/>
              <a:gdLst/>
              <a:ahLst/>
              <a:cxnLst/>
              <a:rect l="l" t="t" r="r" b="b"/>
              <a:pathLst>
                <a:path w="222885" h="230504">
                  <a:moveTo>
                    <a:pt x="197612" y="213715"/>
                  </a:moveTo>
                  <a:lnTo>
                    <a:pt x="48920" y="213715"/>
                  </a:lnTo>
                  <a:lnTo>
                    <a:pt x="48920" y="162915"/>
                  </a:lnTo>
                  <a:lnTo>
                    <a:pt x="28854" y="162915"/>
                  </a:lnTo>
                  <a:lnTo>
                    <a:pt x="28854" y="213715"/>
                  </a:lnTo>
                  <a:lnTo>
                    <a:pt x="28854" y="230225"/>
                  </a:lnTo>
                  <a:lnTo>
                    <a:pt x="197612" y="230225"/>
                  </a:lnTo>
                  <a:lnTo>
                    <a:pt x="197612" y="213715"/>
                  </a:lnTo>
                  <a:close/>
                </a:path>
                <a:path w="222885" h="230504">
                  <a:moveTo>
                    <a:pt x="222351" y="125056"/>
                  </a:moveTo>
                  <a:lnTo>
                    <a:pt x="121208" y="125056"/>
                  </a:lnTo>
                  <a:lnTo>
                    <a:pt x="121208" y="98145"/>
                  </a:lnTo>
                  <a:lnTo>
                    <a:pt x="192938" y="98145"/>
                  </a:lnTo>
                  <a:lnTo>
                    <a:pt x="192938" y="81635"/>
                  </a:lnTo>
                  <a:lnTo>
                    <a:pt x="49466" y="81635"/>
                  </a:lnTo>
                  <a:lnTo>
                    <a:pt x="49466" y="48615"/>
                  </a:lnTo>
                  <a:lnTo>
                    <a:pt x="173151" y="48615"/>
                  </a:lnTo>
                  <a:lnTo>
                    <a:pt x="173151" y="81622"/>
                  </a:lnTo>
                  <a:lnTo>
                    <a:pt x="192938" y="81622"/>
                  </a:lnTo>
                  <a:lnTo>
                    <a:pt x="192938" y="0"/>
                  </a:lnTo>
                  <a:lnTo>
                    <a:pt x="173151" y="0"/>
                  </a:lnTo>
                  <a:lnTo>
                    <a:pt x="173151" y="32105"/>
                  </a:lnTo>
                  <a:lnTo>
                    <a:pt x="49466" y="32105"/>
                  </a:lnTo>
                  <a:lnTo>
                    <a:pt x="49466" y="355"/>
                  </a:lnTo>
                  <a:lnTo>
                    <a:pt x="29679" y="355"/>
                  </a:lnTo>
                  <a:lnTo>
                    <a:pt x="29679" y="32105"/>
                  </a:lnTo>
                  <a:lnTo>
                    <a:pt x="29679" y="48615"/>
                  </a:lnTo>
                  <a:lnTo>
                    <a:pt x="29679" y="81635"/>
                  </a:lnTo>
                  <a:lnTo>
                    <a:pt x="29679" y="98145"/>
                  </a:lnTo>
                  <a:lnTo>
                    <a:pt x="101409" y="98145"/>
                  </a:lnTo>
                  <a:lnTo>
                    <a:pt x="101409" y="125056"/>
                  </a:lnTo>
                  <a:lnTo>
                    <a:pt x="0" y="125056"/>
                  </a:lnTo>
                  <a:lnTo>
                    <a:pt x="0" y="141820"/>
                  </a:lnTo>
                  <a:lnTo>
                    <a:pt x="222351" y="141820"/>
                  </a:lnTo>
                  <a:lnTo>
                    <a:pt x="222351" y="12505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86681" y="5660109"/>
              <a:ext cx="207781" cy="24021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29918" y="5666980"/>
              <a:ext cx="222348" cy="23828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074524" y="5660110"/>
              <a:ext cx="521970" cy="245745"/>
            </a:xfrm>
            <a:custGeom>
              <a:avLst/>
              <a:gdLst/>
              <a:ahLst/>
              <a:cxnLst/>
              <a:rect l="l" t="t" r="r" b="b"/>
              <a:pathLst>
                <a:path w="521970" h="245745">
                  <a:moveTo>
                    <a:pt x="223443" y="197942"/>
                  </a:moveTo>
                  <a:lnTo>
                    <a:pt x="121475" y="197942"/>
                  </a:lnTo>
                  <a:lnTo>
                    <a:pt x="121475" y="131902"/>
                  </a:lnTo>
                  <a:lnTo>
                    <a:pt x="197332" y="131902"/>
                  </a:lnTo>
                  <a:lnTo>
                    <a:pt x="197332" y="115392"/>
                  </a:lnTo>
                  <a:lnTo>
                    <a:pt x="48920" y="115392"/>
                  </a:lnTo>
                  <a:lnTo>
                    <a:pt x="48920" y="36652"/>
                  </a:lnTo>
                  <a:lnTo>
                    <a:pt x="194589" y="36652"/>
                  </a:lnTo>
                  <a:lnTo>
                    <a:pt x="194589" y="20142"/>
                  </a:lnTo>
                  <a:lnTo>
                    <a:pt x="28854" y="20142"/>
                  </a:lnTo>
                  <a:lnTo>
                    <a:pt x="28854" y="36652"/>
                  </a:lnTo>
                  <a:lnTo>
                    <a:pt x="28854" y="115392"/>
                  </a:lnTo>
                  <a:lnTo>
                    <a:pt x="28854" y="131902"/>
                  </a:lnTo>
                  <a:lnTo>
                    <a:pt x="101422" y="131902"/>
                  </a:lnTo>
                  <a:lnTo>
                    <a:pt x="101422" y="197942"/>
                  </a:lnTo>
                  <a:lnTo>
                    <a:pt x="0" y="197942"/>
                  </a:lnTo>
                  <a:lnTo>
                    <a:pt x="0" y="214452"/>
                  </a:lnTo>
                  <a:lnTo>
                    <a:pt x="223443" y="214452"/>
                  </a:lnTo>
                  <a:lnTo>
                    <a:pt x="223443" y="197942"/>
                  </a:lnTo>
                  <a:close/>
                </a:path>
                <a:path w="521970" h="245745">
                  <a:moveTo>
                    <a:pt x="415925" y="100596"/>
                  </a:moveTo>
                  <a:lnTo>
                    <a:pt x="397230" y="100596"/>
                  </a:lnTo>
                  <a:lnTo>
                    <a:pt x="397230" y="166839"/>
                  </a:lnTo>
                  <a:lnTo>
                    <a:pt x="415925" y="166839"/>
                  </a:lnTo>
                  <a:lnTo>
                    <a:pt x="415925" y="100596"/>
                  </a:lnTo>
                  <a:close/>
                </a:path>
                <a:path w="521970" h="245745">
                  <a:moveTo>
                    <a:pt x="415925" y="84912"/>
                  </a:moveTo>
                  <a:lnTo>
                    <a:pt x="341718" y="84912"/>
                  </a:lnTo>
                  <a:lnTo>
                    <a:pt x="341718" y="23952"/>
                  </a:lnTo>
                  <a:lnTo>
                    <a:pt x="322478" y="23952"/>
                  </a:lnTo>
                  <a:lnTo>
                    <a:pt x="322478" y="84912"/>
                  </a:lnTo>
                  <a:lnTo>
                    <a:pt x="322478" y="100152"/>
                  </a:lnTo>
                  <a:lnTo>
                    <a:pt x="322478" y="167462"/>
                  </a:lnTo>
                  <a:lnTo>
                    <a:pt x="322478" y="182702"/>
                  </a:lnTo>
                  <a:lnTo>
                    <a:pt x="415925" y="182702"/>
                  </a:lnTo>
                  <a:lnTo>
                    <a:pt x="415925" y="167462"/>
                  </a:lnTo>
                  <a:lnTo>
                    <a:pt x="341718" y="167462"/>
                  </a:lnTo>
                  <a:lnTo>
                    <a:pt x="341718" y="100152"/>
                  </a:lnTo>
                  <a:lnTo>
                    <a:pt x="415925" y="100152"/>
                  </a:lnTo>
                  <a:lnTo>
                    <a:pt x="415925" y="84912"/>
                  </a:lnTo>
                  <a:close/>
                </a:path>
                <a:path w="521970" h="245745">
                  <a:moveTo>
                    <a:pt x="415925" y="23368"/>
                  </a:moveTo>
                  <a:lnTo>
                    <a:pt x="397230" y="23368"/>
                  </a:lnTo>
                  <a:lnTo>
                    <a:pt x="397230" y="84378"/>
                  </a:lnTo>
                  <a:lnTo>
                    <a:pt x="415925" y="84378"/>
                  </a:lnTo>
                  <a:lnTo>
                    <a:pt x="415925" y="23368"/>
                  </a:lnTo>
                  <a:close/>
                </a:path>
                <a:path w="521970" h="245745">
                  <a:moveTo>
                    <a:pt x="521741" y="114617"/>
                  </a:moveTo>
                  <a:lnTo>
                    <a:pt x="502500" y="114617"/>
                  </a:lnTo>
                  <a:lnTo>
                    <a:pt x="502500" y="245719"/>
                  </a:lnTo>
                  <a:lnTo>
                    <a:pt x="521741" y="245719"/>
                  </a:lnTo>
                  <a:lnTo>
                    <a:pt x="521741" y="114617"/>
                  </a:lnTo>
                  <a:close/>
                </a:path>
                <a:path w="521970" h="245745">
                  <a:moveTo>
                    <a:pt x="521741" y="0"/>
                  </a:moveTo>
                  <a:lnTo>
                    <a:pt x="502500" y="0"/>
                  </a:lnTo>
                  <a:lnTo>
                    <a:pt x="502500" y="97612"/>
                  </a:lnTo>
                  <a:lnTo>
                    <a:pt x="467321" y="97612"/>
                  </a:lnTo>
                  <a:lnTo>
                    <a:pt x="467321" y="4902"/>
                  </a:lnTo>
                  <a:lnTo>
                    <a:pt x="448360" y="4902"/>
                  </a:lnTo>
                  <a:lnTo>
                    <a:pt x="448360" y="97612"/>
                  </a:lnTo>
                  <a:lnTo>
                    <a:pt x="448360" y="114122"/>
                  </a:lnTo>
                  <a:lnTo>
                    <a:pt x="448360" y="233502"/>
                  </a:lnTo>
                  <a:lnTo>
                    <a:pt x="467321" y="233502"/>
                  </a:lnTo>
                  <a:lnTo>
                    <a:pt x="467321" y="114122"/>
                  </a:lnTo>
                  <a:lnTo>
                    <a:pt x="521741" y="114122"/>
                  </a:lnTo>
                  <a:lnTo>
                    <a:pt x="521741" y="97853"/>
                  </a:lnTo>
                  <a:lnTo>
                    <a:pt x="521741" y="97612"/>
                  </a:lnTo>
                  <a:lnTo>
                    <a:pt x="521741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32825" y="5662857"/>
              <a:ext cx="221799" cy="23993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46027" y="5668629"/>
              <a:ext cx="222073" cy="23719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65047" y="5660384"/>
              <a:ext cx="217401" cy="24406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03887" y="5665606"/>
              <a:ext cx="221799" cy="23664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939369" y="6267367"/>
              <a:ext cx="69850" cy="17780"/>
            </a:xfrm>
            <a:custGeom>
              <a:avLst/>
              <a:gdLst/>
              <a:ahLst/>
              <a:cxnLst/>
              <a:rect l="l" t="t" r="r" b="b"/>
              <a:pathLst>
                <a:path w="69850" h="17779">
                  <a:moveTo>
                    <a:pt x="69535" y="17590"/>
                  </a:moveTo>
                  <a:lnTo>
                    <a:pt x="0" y="17590"/>
                  </a:lnTo>
                  <a:lnTo>
                    <a:pt x="0" y="0"/>
                  </a:lnTo>
                  <a:lnTo>
                    <a:pt x="69535" y="0"/>
                  </a:lnTo>
                  <a:lnTo>
                    <a:pt x="69535" y="1759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28144" y="6126921"/>
              <a:ext cx="201185" cy="24626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75503" y="6127196"/>
              <a:ext cx="205033" cy="24571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86132" y="6137090"/>
              <a:ext cx="221524" cy="23526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30468" y="6142587"/>
              <a:ext cx="222073" cy="230044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074803" y="6146342"/>
              <a:ext cx="467995" cy="195580"/>
            </a:xfrm>
            <a:custGeom>
              <a:avLst/>
              <a:gdLst/>
              <a:ahLst/>
              <a:cxnLst/>
              <a:rect l="l" t="t" r="r" b="b"/>
              <a:pathLst>
                <a:path w="467995" h="195579">
                  <a:moveTo>
                    <a:pt x="200355" y="115570"/>
                  </a:moveTo>
                  <a:lnTo>
                    <a:pt x="48094" y="115570"/>
                  </a:lnTo>
                  <a:lnTo>
                    <a:pt x="48094" y="73660"/>
                  </a:lnTo>
                  <a:lnTo>
                    <a:pt x="194589" y="73660"/>
                  </a:lnTo>
                  <a:lnTo>
                    <a:pt x="194589" y="57150"/>
                  </a:lnTo>
                  <a:lnTo>
                    <a:pt x="194589" y="16510"/>
                  </a:lnTo>
                  <a:lnTo>
                    <a:pt x="194589" y="0"/>
                  </a:lnTo>
                  <a:lnTo>
                    <a:pt x="27749" y="0"/>
                  </a:lnTo>
                  <a:lnTo>
                    <a:pt x="27749" y="16510"/>
                  </a:lnTo>
                  <a:lnTo>
                    <a:pt x="175069" y="16510"/>
                  </a:lnTo>
                  <a:lnTo>
                    <a:pt x="175069" y="57150"/>
                  </a:lnTo>
                  <a:lnTo>
                    <a:pt x="28308" y="57150"/>
                  </a:lnTo>
                  <a:lnTo>
                    <a:pt x="28308" y="73660"/>
                  </a:lnTo>
                  <a:lnTo>
                    <a:pt x="28308" y="115570"/>
                  </a:lnTo>
                  <a:lnTo>
                    <a:pt x="28308" y="132080"/>
                  </a:lnTo>
                  <a:lnTo>
                    <a:pt x="200355" y="132080"/>
                  </a:lnTo>
                  <a:lnTo>
                    <a:pt x="200355" y="115570"/>
                  </a:lnTo>
                  <a:close/>
                </a:path>
                <a:path w="467995" h="195579">
                  <a:moveTo>
                    <a:pt x="222897" y="178193"/>
                  </a:moveTo>
                  <a:lnTo>
                    <a:pt x="0" y="178193"/>
                  </a:lnTo>
                  <a:lnTo>
                    <a:pt x="0" y="194957"/>
                  </a:lnTo>
                  <a:lnTo>
                    <a:pt x="222897" y="194957"/>
                  </a:lnTo>
                  <a:lnTo>
                    <a:pt x="222897" y="178193"/>
                  </a:lnTo>
                  <a:close/>
                </a:path>
                <a:path w="467995" h="195579">
                  <a:moveTo>
                    <a:pt x="467779" y="177800"/>
                  </a:moveTo>
                  <a:lnTo>
                    <a:pt x="365810" y="177800"/>
                  </a:lnTo>
                  <a:lnTo>
                    <a:pt x="365810" y="113030"/>
                  </a:lnTo>
                  <a:lnTo>
                    <a:pt x="441667" y="113030"/>
                  </a:lnTo>
                  <a:lnTo>
                    <a:pt x="441667" y="96520"/>
                  </a:lnTo>
                  <a:lnTo>
                    <a:pt x="293255" y="96520"/>
                  </a:lnTo>
                  <a:lnTo>
                    <a:pt x="293255" y="17780"/>
                  </a:lnTo>
                  <a:lnTo>
                    <a:pt x="438924" y="17780"/>
                  </a:lnTo>
                  <a:lnTo>
                    <a:pt x="438924" y="1270"/>
                  </a:lnTo>
                  <a:lnTo>
                    <a:pt x="273189" y="1270"/>
                  </a:lnTo>
                  <a:lnTo>
                    <a:pt x="273189" y="17780"/>
                  </a:lnTo>
                  <a:lnTo>
                    <a:pt x="273189" y="96520"/>
                  </a:lnTo>
                  <a:lnTo>
                    <a:pt x="273189" y="113030"/>
                  </a:lnTo>
                  <a:lnTo>
                    <a:pt x="345744" y="113030"/>
                  </a:lnTo>
                  <a:lnTo>
                    <a:pt x="345744" y="177800"/>
                  </a:lnTo>
                  <a:lnTo>
                    <a:pt x="244335" y="177800"/>
                  </a:lnTo>
                  <a:lnTo>
                    <a:pt x="244335" y="195580"/>
                  </a:lnTo>
                  <a:lnTo>
                    <a:pt x="467779" y="195580"/>
                  </a:lnTo>
                  <a:lnTo>
                    <a:pt x="467779" y="17780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38540" y="6127471"/>
              <a:ext cx="217401" cy="24406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877380" y="6132693"/>
              <a:ext cx="221799" cy="23664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7201025" y="6128570"/>
              <a:ext cx="54610" cy="278765"/>
            </a:xfrm>
            <a:custGeom>
              <a:avLst/>
              <a:gdLst/>
              <a:ahLst/>
              <a:cxnLst/>
              <a:rect l="l" t="t" r="r" b="b"/>
              <a:pathLst>
                <a:path w="54609" h="278764">
                  <a:moveTo>
                    <a:pt x="40402" y="278142"/>
                  </a:moveTo>
                  <a:lnTo>
                    <a:pt x="23421" y="246749"/>
                  </a:lnTo>
                  <a:lnTo>
                    <a:pt x="10718" y="213553"/>
                  </a:lnTo>
                  <a:lnTo>
                    <a:pt x="2757" y="177884"/>
                  </a:lnTo>
                  <a:lnTo>
                    <a:pt x="0" y="139071"/>
                  </a:lnTo>
                  <a:lnTo>
                    <a:pt x="2757" y="100373"/>
                  </a:lnTo>
                  <a:lnTo>
                    <a:pt x="10718" y="64691"/>
                  </a:lnTo>
                  <a:lnTo>
                    <a:pt x="23421" y="31430"/>
                  </a:lnTo>
                  <a:lnTo>
                    <a:pt x="40402" y="0"/>
                  </a:lnTo>
                  <a:lnTo>
                    <a:pt x="54144" y="6596"/>
                  </a:lnTo>
                  <a:lnTo>
                    <a:pt x="38632" y="37151"/>
                  </a:lnTo>
                  <a:lnTo>
                    <a:pt x="27553" y="69844"/>
                  </a:lnTo>
                  <a:lnTo>
                    <a:pt x="20905" y="104032"/>
                  </a:lnTo>
                  <a:lnTo>
                    <a:pt x="18689" y="139071"/>
                  </a:lnTo>
                  <a:lnTo>
                    <a:pt x="20905" y="174109"/>
                  </a:lnTo>
                  <a:lnTo>
                    <a:pt x="27553" y="208297"/>
                  </a:lnTo>
                  <a:lnTo>
                    <a:pt x="38632" y="240990"/>
                  </a:lnTo>
                  <a:lnTo>
                    <a:pt x="54144" y="271545"/>
                  </a:lnTo>
                  <a:lnTo>
                    <a:pt x="40402" y="27814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274150" y="6127196"/>
              <a:ext cx="207781" cy="24021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517661" y="6139014"/>
              <a:ext cx="222898" cy="23389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831013" y="6143137"/>
              <a:ext cx="221799" cy="229769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8075346" y="6147612"/>
              <a:ext cx="223520" cy="193675"/>
            </a:xfrm>
            <a:custGeom>
              <a:avLst/>
              <a:gdLst/>
              <a:ahLst/>
              <a:cxnLst/>
              <a:rect l="l" t="t" r="r" b="b"/>
              <a:pathLst>
                <a:path w="223520" h="193675">
                  <a:moveTo>
                    <a:pt x="222897" y="176377"/>
                  </a:moveTo>
                  <a:lnTo>
                    <a:pt x="121208" y="176377"/>
                  </a:lnTo>
                  <a:lnTo>
                    <a:pt x="121208" y="115570"/>
                  </a:lnTo>
                  <a:lnTo>
                    <a:pt x="195135" y="115570"/>
                  </a:lnTo>
                  <a:lnTo>
                    <a:pt x="195135" y="99060"/>
                  </a:lnTo>
                  <a:lnTo>
                    <a:pt x="46177" y="99060"/>
                  </a:lnTo>
                  <a:lnTo>
                    <a:pt x="46177" y="16510"/>
                  </a:lnTo>
                  <a:lnTo>
                    <a:pt x="175895" y="16510"/>
                  </a:lnTo>
                  <a:lnTo>
                    <a:pt x="175895" y="98869"/>
                  </a:lnTo>
                  <a:lnTo>
                    <a:pt x="195135" y="98869"/>
                  </a:lnTo>
                  <a:lnTo>
                    <a:pt x="195135" y="16510"/>
                  </a:lnTo>
                  <a:lnTo>
                    <a:pt x="195135" y="0"/>
                  </a:lnTo>
                  <a:lnTo>
                    <a:pt x="26936" y="0"/>
                  </a:lnTo>
                  <a:lnTo>
                    <a:pt x="26936" y="16510"/>
                  </a:lnTo>
                  <a:lnTo>
                    <a:pt x="26936" y="99060"/>
                  </a:lnTo>
                  <a:lnTo>
                    <a:pt x="26936" y="115570"/>
                  </a:lnTo>
                  <a:lnTo>
                    <a:pt x="101142" y="115570"/>
                  </a:lnTo>
                  <a:lnTo>
                    <a:pt x="101142" y="176377"/>
                  </a:lnTo>
                  <a:lnTo>
                    <a:pt x="0" y="176377"/>
                  </a:lnTo>
                  <a:lnTo>
                    <a:pt x="0" y="193141"/>
                  </a:lnTo>
                  <a:lnTo>
                    <a:pt x="222897" y="193141"/>
                  </a:lnTo>
                  <a:lnTo>
                    <a:pt x="222897" y="17637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397621" y="6127196"/>
              <a:ext cx="198986" cy="24571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634536" y="6126921"/>
              <a:ext cx="197887" cy="245985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939360" y="6128575"/>
              <a:ext cx="3989070" cy="623570"/>
            </a:xfrm>
            <a:custGeom>
              <a:avLst/>
              <a:gdLst/>
              <a:ahLst/>
              <a:cxnLst/>
              <a:rect l="l" t="t" r="r" b="b"/>
              <a:pathLst>
                <a:path w="3989070" h="623570">
                  <a:moveTo>
                    <a:pt x="69532" y="605878"/>
                  </a:moveTo>
                  <a:lnTo>
                    <a:pt x="0" y="605878"/>
                  </a:lnTo>
                  <a:lnTo>
                    <a:pt x="0" y="623468"/>
                  </a:lnTo>
                  <a:lnTo>
                    <a:pt x="69532" y="623468"/>
                  </a:lnTo>
                  <a:lnTo>
                    <a:pt x="69532" y="605878"/>
                  </a:lnTo>
                  <a:close/>
                </a:path>
                <a:path w="3989070" h="623570">
                  <a:moveTo>
                    <a:pt x="3988981" y="139077"/>
                  </a:moveTo>
                  <a:lnTo>
                    <a:pt x="3986225" y="100380"/>
                  </a:lnTo>
                  <a:lnTo>
                    <a:pt x="3978262" y="64693"/>
                  </a:lnTo>
                  <a:lnTo>
                    <a:pt x="3965562" y="31432"/>
                  </a:lnTo>
                  <a:lnTo>
                    <a:pt x="3948582" y="0"/>
                  </a:lnTo>
                  <a:lnTo>
                    <a:pt x="3934828" y="6604"/>
                  </a:lnTo>
                  <a:lnTo>
                    <a:pt x="3950347" y="37147"/>
                  </a:lnTo>
                  <a:lnTo>
                    <a:pt x="3961422" y="69850"/>
                  </a:lnTo>
                  <a:lnTo>
                    <a:pt x="3968077" y="104038"/>
                  </a:lnTo>
                  <a:lnTo>
                    <a:pt x="3970286" y="139077"/>
                  </a:lnTo>
                  <a:lnTo>
                    <a:pt x="3968077" y="174117"/>
                  </a:lnTo>
                  <a:lnTo>
                    <a:pt x="3961422" y="208292"/>
                  </a:lnTo>
                  <a:lnTo>
                    <a:pt x="3950347" y="240995"/>
                  </a:lnTo>
                  <a:lnTo>
                    <a:pt x="3934828" y="271551"/>
                  </a:lnTo>
                  <a:lnTo>
                    <a:pt x="3948582" y="278142"/>
                  </a:lnTo>
                  <a:lnTo>
                    <a:pt x="3965562" y="246748"/>
                  </a:lnTo>
                  <a:lnTo>
                    <a:pt x="3978262" y="213550"/>
                  </a:lnTo>
                  <a:lnTo>
                    <a:pt x="3986225" y="177888"/>
                  </a:lnTo>
                  <a:lnTo>
                    <a:pt x="3988981" y="13907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28694" y="6594273"/>
              <a:ext cx="207781" cy="240213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271381" y="6593999"/>
              <a:ext cx="201460" cy="246260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5516537" y="6613702"/>
              <a:ext cx="223520" cy="194310"/>
            </a:xfrm>
            <a:custGeom>
              <a:avLst/>
              <a:gdLst/>
              <a:ahLst/>
              <a:cxnLst/>
              <a:rect l="l" t="t" r="r" b="b"/>
              <a:pathLst>
                <a:path w="223520" h="194309">
                  <a:moveTo>
                    <a:pt x="223443" y="177800"/>
                  </a:moveTo>
                  <a:lnTo>
                    <a:pt x="121475" y="177800"/>
                  </a:lnTo>
                  <a:lnTo>
                    <a:pt x="121475" y="113030"/>
                  </a:lnTo>
                  <a:lnTo>
                    <a:pt x="197332" y="113030"/>
                  </a:lnTo>
                  <a:lnTo>
                    <a:pt x="197332" y="96520"/>
                  </a:lnTo>
                  <a:lnTo>
                    <a:pt x="48920" y="96520"/>
                  </a:lnTo>
                  <a:lnTo>
                    <a:pt x="48920" y="16510"/>
                  </a:lnTo>
                  <a:lnTo>
                    <a:pt x="194589" y="16510"/>
                  </a:lnTo>
                  <a:lnTo>
                    <a:pt x="194589" y="0"/>
                  </a:lnTo>
                  <a:lnTo>
                    <a:pt x="28854" y="0"/>
                  </a:lnTo>
                  <a:lnTo>
                    <a:pt x="28854" y="16510"/>
                  </a:lnTo>
                  <a:lnTo>
                    <a:pt x="28854" y="96520"/>
                  </a:lnTo>
                  <a:lnTo>
                    <a:pt x="28854" y="113030"/>
                  </a:lnTo>
                  <a:lnTo>
                    <a:pt x="101409" y="113030"/>
                  </a:lnTo>
                  <a:lnTo>
                    <a:pt x="101409" y="177800"/>
                  </a:lnTo>
                  <a:lnTo>
                    <a:pt x="0" y="177800"/>
                  </a:lnTo>
                  <a:lnTo>
                    <a:pt x="0" y="194310"/>
                  </a:lnTo>
                  <a:lnTo>
                    <a:pt x="223443" y="194310"/>
                  </a:lnTo>
                  <a:lnTo>
                    <a:pt x="223443" y="17780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828752" y="6593999"/>
              <a:ext cx="468333" cy="24598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390963" y="6594273"/>
              <a:ext cx="205858" cy="240213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6661125" y="6606082"/>
              <a:ext cx="165100" cy="85090"/>
            </a:xfrm>
            <a:custGeom>
              <a:avLst/>
              <a:gdLst/>
              <a:ahLst/>
              <a:cxnLst/>
              <a:rect l="l" t="t" r="r" b="b"/>
              <a:pathLst>
                <a:path w="165100" h="85090">
                  <a:moveTo>
                    <a:pt x="164909" y="0"/>
                  </a:moveTo>
                  <a:lnTo>
                    <a:pt x="145402" y="0"/>
                  </a:lnTo>
                  <a:lnTo>
                    <a:pt x="145402" y="16510"/>
                  </a:lnTo>
                  <a:lnTo>
                    <a:pt x="145402" y="68580"/>
                  </a:lnTo>
                  <a:lnTo>
                    <a:pt x="19786" y="68580"/>
                  </a:lnTo>
                  <a:lnTo>
                    <a:pt x="19786" y="16510"/>
                  </a:lnTo>
                  <a:lnTo>
                    <a:pt x="145402" y="16510"/>
                  </a:lnTo>
                  <a:lnTo>
                    <a:pt x="145402" y="0"/>
                  </a:lnTo>
                  <a:lnTo>
                    <a:pt x="0" y="0"/>
                  </a:lnTo>
                  <a:lnTo>
                    <a:pt x="0" y="16510"/>
                  </a:lnTo>
                  <a:lnTo>
                    <a:pt x="0" y="68580"/>
                  </a:lnTo>
                  <a:lnTo>
                    <a:pt x="0" y="85090"/>
                  </a:lnTo>
                  <a:lnTo>
                    <a:pt x="164909" y="85090"/>
                  </a:lnTo>
                  <a:lnTo>
                    <a:pt x="164909" y="68732"/>
                  </a:lnTo>
                  <a:lnTo>
                    <a:pt x="164909" y="68580"/>
                  </a:lnTo>
                  <a:lnTo>
                    <a:pt x="164909" y="16510"/>
                  </a:lnTo>
                  <a:lnTo>
                    <a:pt x="164909" y="16230"/>
                  </a:lnTo>
                  <a:lnTo>
                    <a:pt x="164909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632001" y="6594273"/>
              <a:ext cx="474655" cy="24571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190581" y="6609665"/>
              <a:ext cx="222073" cy="230044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436567" y="6593724"/>
              <a:ext cx="197612" cy="24626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748659" y="6606642"/>
              <a:ext cx="221249" cy="232792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7992720" y="6614972"/>
              <a:ext cx="223520" cy="193040"/>
            </a:xfrm>
            <a:custGeom>
              <a:avLst/>
              <a:gdLst/>
              <a:ahLst/>
              <a:cxnLst/>
              <a:rect l="l" t="t" r="r" b="b"/>
              <a:pathLst>
                <a:path w="223520" h="193040">
                  <a:moveTo>
                    <a:pt x="195135" y="0"/>
                  </a:moveTo>
                  <a:lnTo>
                    <a:pt x="26924" y="0"/>
                  </a:lnTo>
                  <a:lnTo>
                    <a:pt x="26924" y="16510"/>
                  </a:lnTo>
                  <a:lnTo>
                    <a:pt x="26924" y="99060"/>
                  </a:lnTo>
                  <a:lnTo>
                    <a:pt x="26924" y="114300"/>
                  </a:lnTo>
                  <a:lnTo>
                    <a:pt x="195135" y="114300"/>
                  </a:lnTo>
                  <a:lnTo>
                    <a:pt x="195135" y="99060"/>
                  </a:lnTo>
                  <a:lnTo>
                    <a:pt x="46164" y="99060"/>
                  </a:lnTo>
                  <a:lnTo>
                    <a:pt x="46164" y="16510"/>
                  </a:lnTo>
                  <a:lnTo>
                    <a:pt x="175895" y="16510"/>
                  </a:lnTo>
                  <a:lnTo>
                    <a:pt x="175895" y="98590"/>
                  </a:lnTo>
                  <a:lnTo>
                    <a:pt x="195135" y="98590"/>
                  </a:lnTo>
                  <a:lnTo>
                    <a:pt x="195135" y="16510"/>
                  </a:lnTo>
                  <a:lnTo>
                    <a:pt x="195135" y="16141"/>
                  </a:lnTo>
                  <a:lnTo>
                    <a:pt x="195135" y="0"/>
                  </a:lnTo>
                  <a:close/>
                </a:path>
                <a:path w="223520" h="193040">
                  <a:moveTo>
                    <a:pt x="222897" y="176098"/>
                  </a:moveTo>
                  <a:lnTo>
                    <a:pt x="121196" y="176098"/>
                  </a:lnTo>
                  <a:lnTo>
                    <a:pt x="121196" y="114808"/>
                  </a:lnTo>
                  <a:lnTo>
                    <a:pt x="101142" y="114808"/>
                  </a:lnTo>
                  <a:lnTo>
                    <a:pt x="101142" y="176098"/>
                  </a:lnTo>
                  <a:lnTo>
                    <a:pt x="0" y="176098"/>
                  </a:lnTo>
                  <a:lnTo>
                    <a:pt x="0" y="192862"/>
                  </a:lnTo>
                  <a:lnTo>
                    <a:pt x="222897" y="192862"/>
                  </a:lnTo>
                  <a:lnTo>
                    <a:pt x="222897" y="176098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238431" y="6594273"/>
              <a:ext cx="207781" cy="240213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485241" y="6594273"/>
              <a:ext cx="205033" cy="245710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8726272" y="6613702"/>
              <a:ext cx="223520" cy="194310"/>
            </a:xfrm>
            <a:custGeom>
              <a:avLst/>
              <a:gdLst/>
              <a:ahLst/>
              <a:cxnLst/>
              <a:rect l="l" t="t" r="r" b="b"/>
              <a:pathLst>
                <a:path w="223520" h="194309">
                  <a:moveTo>
                    <a:pt x="223443" y="177800"/>
                  </a:moveTo>
                  <a:lnTo>
                    <a:pt x="121488" y="177800"/>
                  </a:lnTo>
                  <a:lnTo>
                    <a:pt x="121488" y="113030"/>
                  </a:lnTo>
                  <a:lnTo>
                    <a:pt x="197345" y="113030"/>
                  </a:lnTo>
                  <a:lnTo>
                    <a:pt x="197345" y="96520"/>
                  </a:lnTo>
                  <a:lnTo>
                    <a:pt x="48920" y="96520"/>
                  </a:lnTo>
                  <a:lnTo>
                    <a:pt x="48920" y="16510"/>
                  </a:lnTo>
                  <a:lnTo>
                    <a:pt x="194589" y="16510"/>
                  </a:lnTo>
                  <a:lnTo>
                    <a:pt x="194589" y="0"/>
                  </a:lnTo>
                  <a:lnTo>
                    <a:pt x="28854" y="0"/>
                  </a:lnTo>
                  <a:lnTo>
                    <a:pt x="28854" y="16510"/>
                  </a:lnTo>
                  <a:lnTo>
                    <a:pt x="28854" y="96520"/>
                  </a:lnTo>
                  <a:lnTo>
                    <a:pt x="28854" y="113030"/>
                  </a:lnTo>
                  <a:lnTo>
                    <a:pt x="101422" y="113030"/>
                  </a:lnTo>
                  <a:lnTo>
                    <a:pt x="101422" y="177800"/>
                  </a:lnTo>
                  <a:lnTo>
                    <a:pt x="0" y="177800"/>
                  </a:lnTo>
                  <a:lnTo>
                    <a:pt x="0" y="194310"/>
                  </a:lnTo>
                  <a:lnTo>
                    <a:pt x="223443" y="194310"/>
                  </a:lnTo>
                  <a:lnTo>
                    <a:pt x="223443" y="17780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050180" y="6593999"/>
              <a:ext cx="216302" cy="24571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293417" y="6593999"/>
              <a:ext cx="191291" cy="24626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597549" y="6592899"/>
              <a:ext cx="226746" cy="243511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846557" y="6593999"/>
              <a:ext cx="197063" cy="24626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087596" y="6591525"/>
              <a:ext cx="225921" cy="244885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292132" y="1677936"/>
              <a:ext cx="6376670" cy="2426970"/>
            </a:xfrm>
            <a:custGeom>
              <a:avLst/>
              <a:gdLst/>
              <a:ahLst/>
              <a:cxnLst/>
              <a:rect l="l" t="t" r="r" b="b"/>
              <a:pathLst>
                <a:path w="6376670" h="2426970">
                  <a:moveTo>
                    <a:pt x="387096" y="397459"/>
                  </a:moveTo>
                  <a:lnTo>
                    <a:pt x="351726" y="376885"/>
                  </a:lnTo>
                  <a:lnTo>
                    <a:pt x="318198" y="349491"/>
                  </a:lnTo>
                  <a:lnTo>
                    <a:pt x="282244" y="311810"/>
                  </a:lnTo>
                  <a:lnTo>
                    <a:pt x="251421" y="271310"/>
                  </a:lnTo>
                  <a:lnTo>
                    <a:pt x="232359" y="235953"/>
                  </a:lnTo>
                  <a:lnTo>
                    <a:pt x="225552" y="27432"/>
                  </a:lnTo>
                  <a:lnTo>
                    <a:pt x="155448" y="27432"/>
                  </a:lnTo>
                  <a:lnTo>
                    <a:pt x="155448" y="201777"/>
                  </a:lnTo>
                  <a:lnTo>
                    <a:pt x="155244" y="215620"/>
                  </a:lnTo>
                  <a:lnTo>
                    <a:pt x="142646" y="253593"/>
                  </a:lnTo>
                  <a:lnTo>
                    <a:pt x="120904" y="293890"/>
                  </a:lnTo>
                  <a:lnTo>
                    <a:pt x="95250" y="327875"/>
                  </a:lnTo>
                  <a:lnTo>
                    <a:pt x="58521" y="365760"/>
                  </a:lnTo>
                  <a:lnTo>
                    <a:pt x="18059" y="399275"/>
                  </a:lnTo>
                  <a:lnTo>
                    <a:pt x="0" y="410260"/>
                  </a:lnTo>
                  <a:lnTo>
                    <a:pt x="45720" y="454761"/>
                  </a:lnTo>
                  <a:lnTo>
                    <a:pt x="84429" y="428548"/>
                  </a:lnTo>
                  <a:lnTo>
                    <a:pt x="114604" y="401294"/>
                  </a:lnTo>
                  <a:lnTo>
                    <a:pt x="147751" y="366331"/>
                  </a:lnTo>
                  <a:lnTo>
                    <a:pt x="176644" y="331012"/>
                  </a:lnTo>
                  <a:lnTo>
                    <a:pt x="193243" y="306019"/>
                  </a:lnTo>
                  <a:lnTo>
                    <a:pt x="199504" y="315506"/>
                  </a:lnTo>
                  <a:lnTo>
                    <a:pt x="232308" y="354888"/>
                  </a:lnTo>
                  <a:lnTo>
                    <a:pt x="272618" y="395338"/>
                  </a:lnTo>
                  <a:lnTo>
                    <a:pt x="302971" y="420928"/>
                  </a:lnTo>
                  <a:lnTo>
                    <a:pt x="343814" y="447446"/>
                  </a:lnTo>
                  <a:lnTo>
                    <a:pt x="387096" y="397459"/>
                  </a:lnTo>
                  <a:close/>
                </a:path>
                <a:path w="6376670" h="2426970">
                  <a:moveTo>
                    <a:pt x="521817" y="609"/>
                  </a:moveTo>
                  <a:lnTo>
                    <a:pt x="452932" y="609"/>
                  </a:lnTo>
                  <a:lnTo>
                    <a:pt x="452932" y="181051"/>
                  </a:lnTo>
                  <a:lnTo>
                    <a:pt x="302361" y="181051"/>
                  </a:lnTo>
                  <a:lnTo>
                    <a:pt x="302361" y="239572"/>
                  </a:lnTo>
                  <a:lnTo>
                    <a:pt x="452932" y="239572"/>
                  </a:lnTo>
                  <a:lnTo>
                    <a:pt x="452932" y="580948"/>
                  </a:lnTo>
                  <a:lnTo>
                    <a:pt x="514502" y="580948"/>
                  </a:lnTo>
                  <a:lnTo>
                    <a:pt x="521817" y="573633"/>
                  </a:lnTo>
                  <a:lnTo>
                    <a:pt x="521817" y="609"/>
                  </a:lnTo>
                  <a:close/>
                </a:path>
                <a:path w="6376670" h="2426970">
                  <a:moveTo>
                    <a:pt x="997915" y="0"/>
                  </a:moveTo>
                  <a:lnTo>
                    <a:pt x="929640" y="0"/>
                  </a:lnTo>
                  <a:lnTo>
                    <a:pt x="929640" y="95707"/>
                  </a:lnTo>
                  <a:lnTo>
                    <a:pt x="929640" y="153619"/>
                  </a:lnTo>
                  <a:lnTo>
                    <a:pt x="929640" y="319430"/>
                  </a:lnTo>
                  <a:lnTo>
                    <a:pt x="875385" y="319430"/>
                  </a:lnTo>
                  <a:lnTo>
                    <a:pt x="877176" y="307822"/>
                  </a:lnTo>
                  <a:lnTo>
                    <a:pt x="878281" y="299694"/>
                  </a:lnTo>
                  <a:lnTo>
                    <a:pt x="881862" y="257175"/>
                  </a:lnTo>
                  <a:lnTo>
                    <a:pt x="882053" y="248323"/>
                  </a:lnTo>
                  <a:lnTo>
                    <a:pt x="881964" y="210464"/>
                  </a:lnTo>
                  <a:lnTo>
                    <a:pt x="881176" y="194005"/>
                  </a:lnTo>
                  <a:lnTo>
                    <a:pt x="879005" y="177533"/>
                  </a:lnTo>
                  <a:lnTo>
                    <a:pt x="874776" y="153619"/>
                  </a:lnTo>
                  <a:lnTo>
                    <a:pt x="929640" y="153619"/>
                  </a:lnTo>
                  <a:lnTo>
                    <a:pt x="929640" y="95707"/>
                  </a:lnTo>
                  <a:lnTo>
                    <a:pt x="856488" y="95707"/>
                  </a:lnTo>
                  <a:lnTo>
                    <a:pt x="847610" y="76809"/>
                  </a:lnTo>
                  <a:lnTo>
                    <a:pt x="846886" y="75272"/>
                  </a:lnTo>
                  <a:lnTo>
                    <a:pt x="839114" y="62484"/>
                  </a:lnTo>
                  <a:lnTo>
                    <a:pt x="829056" y="51993"/>
                  </a:lnTo>
                  <a:lnTo>
                    <a:pt x="813765" y="39370"/>
                  </a:lnTo>
                  <a:lnTo>
                    <a:pt x="813765" y="220522"/>
                  </a:lnTo>
                  <a:lnTo>
                    <a:pt x="813663" y="257175"/>
                  </a:lnTo>
                  <a:lnTo>
                    <a:pt x="810247" y="296087"/>
                  </a:lnTo>
                  <a:lnTo>
                    <a:pt x="802957" y="334937"/>
                  </a:lnTo>
                  <a:lnTo>
                    <a:pt x="783640" y="375221"/>
                  </a:lnTo>
                  <a:lnTo>
                    <a:pt x="740664" y="396240"/>
                  </a:lnTo>
                  <a:lnTo>
                    <a:pt x="728103" y="396036"/>
                  </a:lnTo>
                  <a:lnTo>
                    <a:pt x="691324" y="368922"/>
                  </a:lnTo>
                  <a:lnTo>
                    <a:pt x="673036" y="325221"/>
                  </a:lnTo>
                  <a:lnTo>
                    <a:pt x="666127" y="279450"/>
                  </a:lnTo>
                  <a:lnTo>
                    <a:pt x="664502" y="220522"/>
                  </a:lnTo>
                  <a:lnTo>
                    <a:pt x="664845" y="210464"/>
                  </a:lnTo>
                  <a:lnTo>
                    <a:pt x="669404" y="167259"/>
                  </a:lnTo>
                  <a:lnTo>
                    <a:pt x="684250" y="118287"/>
                  </a:lnTo>
                  <a:lnTo>
                    <a:pt x="711085" y="83502"/>
                  </a:lnTo>
                  <a:lnTo>
                    <a:pt x="740664" y="76809"/>
                  </a:lnTo>
                  <a:lnTo>
                    <a:pt x="754278" y="77063"/>
                  </a:lnTo>
                  <a:lnTo>
                    <a:pt x="786549" y="102196"/>
                  </a:lnTo>
                  <a:lnTo>
                    <a:pt x="805027" y="146456"/>
                  </a:lnTo>
                  <a:lnTo>
                    <a:pt x="812647" y="199720"/>
                  </a:lnTo>
                  <a:lnTo>
                    <a:pt x="813765" y="220522"/>
                  </a:lnTo>
                  <a:lnTo>
                    <a:pt x="813765" y="39370"/>
                  </a:lnTo>
                  <a:lnTo>
                    <a:pt x="766470" y="16205"/>
                  </a:lnTo>
                  <a:lnTo>
                    <a:pt x="740664" y="15849"/>
                  </a:lnTo>
                  <a:lnTo>
                    <a:pt x="716254" y="16167"/>
                  </a:lnTo>
                  <a:lnTo>
                    <a:pt x="671474" y="35661"/>
                  </a:lnTo>
                  <a:lnTo>
                    <a:pt x="637095" y="68541"/>
                  </a:lnTo>
                  <a:lnTo>
                    <a:pt x="617169" y="106108"/>
                  </a:lnTo>
                  <a:lnTo>
                    <a:pt x="603199" y="157886"/>
                  </a:lnTo>
                  <a:lnTo>
                    <a:pt x="597065" y="196824"/>
                  </a:lnTo>
                  <a:lnTo>
                    <a:pt x="596290" y="212496"/>
                  </a:lnTo>
                  <a:lnTo>
                    <a:pt x="596303" y="261658"/>
                  </a:lnTo>
                  <a:lnTo>
                    <a:pt x="603694" y="319430"/>
                  </a:lnTo>
                  <a:lnTo>
                    <a:pt x="612571" y="359092"/>
                  </a:lnTo>
                  <a:lnTo>
                    <a:pt x="638314" y="409143"/>
                  </a:lnTo>
                  <a:lnTo>
                    <a:pt x="672693" y="439826"/>
                  </a:lnTo>
                  <a:lnTo>
                    <a:pt x="716965" y="457530"/>
                  </a:lnTo>
                  <a:lnTo>
                    <a:pt x="740664" y="457809"/>
                  </a:lnTo>
                  <a:lnTo>
                    <a:pt x="767537" y="457466"/>
                  </a:lnTo>
                  <a:lnTo>
                    <a:pt x="814730" y="435864"/>
                  </a:lnTo>
                  <a:lnTo>
                    <a:pt x="849312" y="398830"/>
                  </a:lnTo>
                  <a:lnTo>
                    <a:pt x="850468" y="396240"/>
                  </a:lnTo>
                  <a:lnTo>
                    <a:pt x="858926" y="377342"/>
                  </a:lnTo>
                  <a:lnTo>
                    <a:pt x="929640" y="377342"/>
                  </a:lnTo>
                  <a:lnTo>
                    <a:pt x="929640" y="566928"/>
                  </a:lnTo>
                  <a:lnTo>
                    <a:pt x="990600" y="566928"/>
                  </a:lnTo>
                  <a:lnTo>
                    <a:pt x="997915" y="559612"/>
                  </a:lnTo>
                  <a:lnTo>
                    <a:pt x="997915" y="377342"/>
                  </a:lnTo>
                  <a:lnTo>
                    <a:pt x="997915" y="319430"/>
                  </a:lnTo>
                  <a:lnTo>
                    <a:pt x="997915" y="153619"/>
                  </a:lnTo>
                  <a:lnTo>
                    <a:pt x="997915" y="95707"/>
                  </a:lnTo>
                  <a:lnTo>
                    <a:pt x="997915" y="0"/>
                  </a:lnTo>
                  <a:close/>
                </a:path>
                <a:path w="6376670" h="2426970">
                  <a:moveTo>
                    <a:pt x="1113739" y="0"/>
                  </a:moveTo>
                  <a:lnTo>
                    <a:pt x="1045464" y="0"/>
                  </a:lnTo>
                  <a:lnTo>
                    <a:pt x="1045464" y="580948"/>
                  </a:lnTo>
                  <a:lnTo>
                    <a:pt x="1106424" y="580948"/>
                  </a:lnTo>
                  <a:lnTo>
                    <a:pt x="1113739" y="573633"/>
                  </a:lnTo>
                  <a:lnTo>
                    <a:pt x="1113739" y="0"/>
                  </a:lnTo>
                  <a:close/>
                </a:path>
                <a:path w="6376670" h="2426970">
                  <a:moveTo>
                    <a:pt x="1637995" y="8534"/>
                  </a:moveTo>
                  <a:lnTo>
                    <a:pt x="1569110" y="8534"/>
                  </a:lnTo>
                  <a:lnTo>
                    <a:pt x="1569110" y="83515"/>
                  </a:lnTo>
                  <a:lnTo>
                    <a:pt x="1569110" y="142036"/>
                  </a:lnTo>
                  <a:lnTo>
                    <a:pt x="1569110" y="222504"/>
                  </a:lnTo>
                  <a:lnTo>
                    <a:pt x="1299667" y="222504"/>
                  </a:lnTo>
                  <a:lnTo>
                    <a:pt x="1299667" y="142036"/>
                  </a:lnTo>
                  <a:lnTo>
                    <a:pt x="1569110" y="142036"/>
                  </a:lnTo>
                  <a:lnTo>
                    <a:pt x="1569110" y="83515"/>
                  </a:lnTo>
                  <a:lnTo>
                    <a:pt x="1299667" y="83515"/>
                  </a:lnTo>
                  <a:lnTo>
                    <a:pt x="1299667" y="8534"/>
                  </a:lnTo>
                  <a:lnTo>
                    <a:pt x="1231392" y="8534"/>
                  </a:lnTo>
                  <a:lnTo>
                    <a:pt x="1231392" y="242620"/>
                  </a:lnTo>
                  <a:lnTo>
                    <a:pt x="1231544" y="251599"/>
                  </a:lnTo>
                  <a:lnTo>
                    <a:pt x="1258900" y="279031"/>
                  </a:lnTo>
                  <a:lnTo>
                    <a:pt x="1268577" y="279196"/>
                  </a:lnTo>
                  <a:lnTo>
                    <a:pt x="1600809" y="279196"/>
                  </a:lnTo>
                  <a:lnTo>
                    <a:pt x="1636623" y="257784"/>
                  </a:lnTo>
                  <a:lnTo>
                    <a:pt x="1637995" y="242620"/>
                  </a:lnTo>
                  <a:lnTo>
                    <a:pt x="1637995" y="222504"/>
                  </a:lnTo>
                  <a:lnTo>
                    <a:pt x="1637995" y="142036"/>
                  </a:lnTo>
                  <a:lnTo>
                    <a:pt x="1637995" y="83515"/>
                  </a:lnTo>
                  <a:lnTo>
                    <a:pt x="1637995" y="8534"/>
                  </a:lnTo>
                  <a:close/>
                </a:path>
                <a:path w="6376670" h="2426970">
                  <a:moveTo>
                    <a:pt x="1708708" y="343814"/>
                  </a:moveTo>
                  <a:lnTo>
                    <a:pt x="1160068" y="343814"/>
                  </a:lnTo>
                  <a:lnTo>
                    <a:pt x="1160068" y="401726"/>
                  </a:lnTo>
                  <a:lnTo>
                    <a:pt x="1400251" y="401726"/>
                  </a:lnTo>
                  <a:lnTo>
                    <a:pt x="1400251" y="580948"/>
                  </a:lnTo>
                  <a:lnTo>
                    <a:pt x="1462430" y="580948"/>
                  </a:lnTo>
                  <a:lnTo>
                    <a:pt x="1469745" y="573633"/>
                  </a:lnTo>
                  <a:lnTo>
                    <a:pt x="1469745" y="401726"/>
                  </a:lnTo>
                  <a:lnTo>
                    <a:pt x="1701393" y="401726"/>
                  </a:lnTo>
                  <a:lnTo>
                    <a:pt x="1708708" y="394411"/>
                  </a:lnTo>
                  <a:lnTo>
                    <a:pt x="1708708" y="343814"/>
                  </a:lnTo>
                  <a:close/>
                </a:path>
                <a:path w="6376670" h="2426970">
                  <a:moveTo>
                    <a:pt x="5486895" y="2303399"/>
                  </a:moveTo>
                  <a:lnTo>
                    <a:pt x="5451805" y="2280424"/>
                  </a:lnTo>
                  <a:lnTo>
                    <a:pt x="5416321" y="2245753"/>
                  </a:lnTo>
                  <a:lnTo>
                    <a:pt x="5413006" y="2241854"/>
                  </a:lnTo>
                  <a:lnTo>
                    <a:pt x="5406669" y="2234412"/>
                  </a:lnTo>
                  <a:lnTo>
                    <a:pt x="5382755" y="2194699"/>
                  </a:lnTo>
                  <a:lnTo>
                    <a:pt x="5378170" y="2054364"/>
                  </a:lnTo>
                  <a:lnTo>
                    <a:pt x="5330990" y="2054364"/>
                  </a:lnTo>
                  <a:lnTo>
                    <a:pt x="5330863" y="2180031"/>
                  </a:lnTo>
                  <a:lnTo>
                    <a:pt x="5317160" y="2218017"/>
                  </a:lnTo>
                  <a:lnTo>
                    <a:pt x="5290477" y="2256561"/>
                  </a:lnTo>
                  <a:lnTo>
                    <a:pt x="5254523" y="2292451"/>
                  </a:lnTo>
                  <a:lnTo>
                    <a:pt x="5226367" y="2312009"/>
                  </a:lnTo>
                  <a:lnTo>
                    <a:pt x="5257139" y="2341956"/>
                  </a:lnTo>
                  <a:lnTo>
                    <a:pt x="5291836" y="2316975"/>
                  </a:lnTo>
                  <a:lnTo>
                    <a:pt x="5320284" y="2288463"/>
                  </a:lnTo>
                  <a:lnTo>
                    <a:pt x="5345265" y="2258669"/>
                  </a:lnTo>
                  <a:lnTo>
                    <a:pt x="5356428" y="2241854"/>
                  </a:lnTo>
                  <a:lnTo>
                    <a:pt x="5360644" y="2248243"/>
                  </a:lnTo>
                  <a:lnTo>
                    <a:pt x="5387835" y="2280374"/>
                  </a:lnTo>
                  <a:lnTo>
                    <a:pt x="5415610" y="2307272"/>
                  </a:lnTo>
                  <a:lnTo>
                    <a:pt x="5450179" y="2333294"/>
                  </a:lnTo>
                  <a:lnTo>
                    <a:pt x="5457761" y="2337041"/>
                  </a:lnTo>
                  <a:lnTo>
                    <a:pt x="5486895" y="2303399"/>
                  </a:lnTo>
                  <a:close/>
                </a:path>
                <a:path w="6376670" h="2426970">
                  <a:moveTo>
                    <a:pt x="5577560" y="2036305"/>
                  </a:moveTo>
                  <a:lnTo>
                    <a:pt x="5531193" y="2036305"/>
                  </a:lnTo>
                  <a:lnTo>
                    <a:pt x="5531193" y="2157742"/>
                  </a:lnTo>
                  <a:lnTo>
                    <a:pt x="5429859" y="2157742"/>
                  </a:lnTo>
                  <a:lnTo>
                    <a:pt x="5429859" y="2197138"/>
                  </a:lnTo>
                  <a:lnTo>
                    <a:pt x="5531193" y="2197138"/>
                  </a:lnTo>
                  <a:lnTo>
                    <a:pt x="5531193" y="2426881"/>
                  </a:lnTo>
                  <a:lnTo>
                    <a:pt x="5572633" y="2426881"/>
                  </a:lnTo>
                  <a:lnTo>
                    <a:pt x="5577560" y="2421966"/>
                  </a:lnTo>
                  <a:lnTo>
                    <a:pt x="5577560" y="2036305"/>
                  </a:lnTo>
                  <a:close/>
                </a:path>
                <a:path w="6376670" h="2426970">
                  <a:moveTo>
                    <a:pt x="5897981" y="2035898"/>
                  </a:moveTo>
                  <a:lnTo>
                    <a:pt x="5852033" y="2035898"/>
                  </a:lnTo>
                  <a:lnTo>
                    <a:pt x="5852033" y="2100313"/>
                  </a:lnTo>
                  <a:lnTo>
                    <a:pt x="5852033" y="2139289"/>
                  </a:lnTo>
                  <a:lnTo>
                    <a:pt x="5852033" y="2250884"/>
                  </a:lnTo>
                  <a:lnTo>
                    <a:pt x="5815520" y="2250884"/>
                  </a:lnTo>
                  <a:lnTo>
                    <a:pt x="5816727" y="2243061"/>
                  </a:lnTo>
                  <a:lnTo>
                    <a:pt x="5817463" y="2237600"/>
                  </a:lnTo>
                  <a:lnTo>
                    <a:pt x="5819940" y="2177542"/>
                  </a:lnTo>
                  <a:lnTo>
                    <a:pt x="5819419" y="2166467"/>
                  </a:lnTo>
                  <a:lnTo>
                    <a:pt x="5817946" y="2155380"/>
                  </a:lnTo>
                  <a:lnTo>
                    <a:pt x="5815101" y="2139289"/>
                  </a:lnTo>
                  <a:lnTo>
                    <a:pt x="5852033" y="2139289"/>
                  </a:lnTo>
                  <a:lnTo>
                    <a:pt x="5852033" y="2100313"/>
                  </a:lnTo>
                  <a:lnTo>
                    <a:pt x="5802795" y="2100313"/>
                  </a:lnTo>
                  <a:lnTo>
                    <a:pt x="5796826" y="2087587"/>
                  </a:lnTo>
                  <a:lnTo>
                    <a:pt x="5796331" y="2086559"/>
                  </a:lnTo>
                  <a:lnTo>
                    <a:pt x="5791098" y="2077948"/>
                  </a:lnTo>
                  <a:lnTo>
                    <a:pt x="5784329" y="2070887"/>
                  </a:lnTo>
                  <a:lnTo>
                    <a:pt x="5774055" y="2062416"/>
                  </a:lnTo>
                  <a:lnTo>
                    <a:pt x="5774055" y="2184311"/>
                  </a:lnTo>
                  <a:lnTo>
                    <a:pt x="5773979" y="2208987"/>
                  </a:lnTo>
                  <a:lnTo>
                    <a:pt x="5770105" y="2247315"/>
                  </a:lnTo>
                  <a:lnTo>
                    <a:pt x="5757202" y="2284184"/>
                  </a:lnTo>
                  <a:lnTo>
                    <a:pt x="5738800" y="2302573"/>
                  </a:lnTo>
                  <a:lnTo>
                    <a:pt x="5724842" y="2302573"/>
                  </a:lnTo>
                  <a:lnTo>
                    <a:pt x="5688762" y="2278837"/>
                  </a:lnTo>
                  <a:lnTo>
                    <a:pt x="5676227" y="2235695"/>
                  </a:lnTo>
                  <a:lnTo>
                    <a:pt x="5673598" y="2184311"/>
                  </a:lnTo>
                  <a:lnTo>
                    <a:pt x="5673814" y="2177542"/>
                  </a:lnTo>
                  <a:lnTo>
                    <a:pt x="5680062" y="2134463"/>
                  </a:lnTo>
                  <a:lnTo>
                    <a:pt x="5698998" y="2098255"/>
                  </a:lnTo>
                  <a:lnTo>
                    <a:pt x="5724842" y="2087587"/>
                  </a:lnTo>
                  <a:lnTo>
                    <a:pt x="5734012" y="2087765"/>
                  </a:lnTo>
                  <a:lnTo>
                    <a:pt x="5761812" y="2115515"/>
                  </a:lnTo>
                  <a:lnTo>
                    <a:pt x="5772226" y="2159393"/>
                  </a:lnTo>
                  <a:lnTo>
                    <a:pt x="5774055" y="2184311"/>
                  </a:lnTo>
                  <a:lnTo>
                    <a:pt x="5774055" y="2062416"/>
                  </a:lnTo>
                  <a:lnTo>
                    <a:pt x="5724842" y="2046566"/>
                  </a:lnTo>
                  <a:lnTo>
                    <a:pt x="5708421" y="2046770"/>
                  </a:lnTo>
                  <a:lnTo>
                    <a:pt x="5667311" y="2067941"/>
                  </a:lnTo>
                  <a:lnTo>
                    <a:pt x="5641733" y="2107311"/>
                  </a:lnTo>
                  <a:lnTo>
                    <a:pt x="5629605" y="2157742"/>
                  </a:lnTo>
                  <a:lnTo>
                    <a:pt x="5627662" y="2184311"/>
                  </a:lnTo>
                  <a:lnTo>
                    <a:pt x="5627687" y="2211997"/>
                  </a:lnTo>
                  <a:lnTo>
                    <a:pt x="5632666" y="2250884"/>
                  </a:lnTo>
                  <a:lnTo>
                    <a:pt x="5649023" y="2298852"/>
                  </a:lnTo>
                  <a:lnTo>
                    <a:pt x="5679097" y="2331910"/>
                  </a:lnTo>
                  <a:lnTo>
                    <a:pt x="5724842" y="2344013"/>
                  </a:lnTo>
                  <a:lnTo>
                    <a:pt x="5742927" y="2343785"/>
                  </a:lnTo>
                  <a:lnTo>
                    <a:pt x="5785891" y="2320315"/>
                  </a:lnTo>
                  <a:lnTo>
                    <a:pt x="5804433" y="2289860"/>
                  </a:lnTo>
                  <a:lnTo>
                    <a:pt x="5852033" y="2289860"/>
                  </a:lnTo>
                  <a:lnTo>
                    <a:pt x="5852033" y="2417445"/>
                  </a:lnTo>
                  <a:lnTo>
                    <a:pt x="5893054" y="2417445"/>
                  </a:lnTo>
                  <a:lnTo>
                    <a:pt x="5897981" y="2412530"/>
                  </a:lnTo>
                  <a:lnTo>
                    <a:pt x="5897981" y="2289860"/>
                  </a:lnTo>
                  <a:lnTo>
                    <a:pt x="5897981" y="2250884"/>
                  </a:lnTo>
                  <a:lnTo>
                    <a:pt x="5897981" y="2139289"/>
                  </a:lnTo>
                  <a:lnTo>
                    <a:pt x="5897981" y="2100313"/>
                  </a:lnTo>
                  <a:lnTo>
                    <a:pt x="5897981" y="2035898"/>
                  </a:lnTo>
                  <a:close/>
                </a:path>
                <a:path w="6376670" h="2426970">
                  <a:moveTo>
                    <a:pt x="5975934" y="2035898"/>
                  </a:moveTo>
                  <a:lnTo>
                    <a:pt x="5929985" y="2035898"/>
                  </a:lnTo>
                  <a:lnTo>
                    <a:pt x="5929985" y="2426881"/>
                  </a:lnTo>
                  <a:lnTo>
                    <a:pt x="5971006" y="2426881"/>
                  </a:lnTo>
                  <a:lnTo>
                    <a:pt x="5975934" y="2421966"/>
                  </a:lnTo>
                  <a:lnTo>
                    <a:pt x="5975934" y="2035898"/>
                  </a:lnTo>
                  <a:close/>
                </a:path>
                <a:path w="6376670" h="2426970">
                  <a:moveTo>
                    <a:pt x="6328765" y="2041639"/>
                  </a:moveTo>
                  <a:lnTo>
                    <a:pt x="6282398" y="2041639"/>
                  </a:lnTo>
                  <a:lnTo>
                    <a:pt x="6282398" y="2092109"/>
                  </a:lnTo>
                  <a:lnTo>
                    <a:pt x="6282398" y="2131491"/>
                  </a:lnTo>
                  <a:lnTo>
                    <a:pt x="6282398" y="2185644"/>
                  </a:lnTo>
                  <a:lnTo>
                    <a:pt x="6101067" y="2185644"/>
                  </a:lnTo>
                  <a:lnTo>
                    <a:pt x="6101067" y="2131491"/>
                  </a:lnTo>
                  <a:lnTo>
                    <a:pt x="6282398" y="2131491"/>
                  </a:lnTo>
                  <a:lnTo>
                    <a:pt x="6282398" y="2092109"/>
                  </a:lnTo>
                  <a:lnTo>
                    <a:pt x="6101067" y="2092109"/>
                  </a:lnTo>
                  <a:lnTo>
                    <a:pt x="6101067" y="2041639"/>
                  </a:lnTo>
                  <a:lnTo>
                    <a:pt x="6055118" y="2041639"/>
                  </a:lnTo>
                  <a:lnTo>
                    <a:pt x="6055118" y="2209444"/>
                  </a:lnTo>
                  <a:lnTo>
                    <a:pt x="6069063" y="2223808"/>
                  </a:lnTo>
                  <a:lnTo>
                    <a:pt x="6313995" y="2223808"/>
                  </a:lnTo>
                  <a:lnTo>
                    <a:pt x="6328765" y="2209850"/>
                  </a:lnTo>
                  <a:lnTo>
                    <a:pt x="6328765" y="2185644"/>
                  </a:lnTo>
                  <a:lnTo>
                    <a:pt x="6328765" y="2131491"/>
                  </a:lnTo>
                  <a:lnTo>
                    <a:pt x="6328765" y="2092109"/>
                  </a:lnTo>
                  <a:lnTo>
                    <a:pt x="6328765" y="2041639"/>
                  </a:lnTo>
                  <a:close/>
                </a:path>
                <a:path w="6376670" h="2426970">
                  <a:moveTo>
                    <a:pt x="6376352" y="2267293"/>
                  </a:moveTo>
                  <a:lnTo>
                    <a:pt x="6007112" y="2267293"/>
                  </a:lnTo>
                  <a:lnTo>
                    <a:pt x="6007112" y="2306269"/>
                  </a:lnTo>
                  <a:lnTo>
                    <a:pt x="6168758" y="2306269"/>
                  </a:lnTo>
                  <a:lnTo>
                    <a:pt x="6168758" y="2426881"/>
                  </a:lnTo>
                  <a:lnTo>
                    <a:pt x="6210605" y="2426881"/>
                  </a:lnTo>
                  <a:lnTo>
                    <a:pt x="6215532" y="2421966"/>
                  </a:lnTo>
                  <a:lnTo>
                    <a:pt x="6215532" y="2306269"/>
                  </a:lnTo>
                  <a:lnTo>
                    <a:pt x="6371437" y="2306269"/>
                  </a:lnTo>
                  <a:lnTo>
                    <a:pt x="6376352" y="2301341"/>
                  </a:lnTo>
                  <a:lnTo>
                    <a:pt x="6376352" y="226729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661947" y="1748141"/>
              <a:ext cx="593725" cy="408940"/>
            </a:xfrm>
            <a:custGeom>
              <a:avLst/>
              <a:gdLst/>
              <a:ahLst/>
              <a:cxnLst/>
              <a:rect l="l" t="t" r="r" b="b"/>
              <a:pathLst>
                <a:path w="593725" h="408939">
                  <a:moveTo>
                    <a:pt x="279311" y="171335"/>
                  </a:moveTo>
                  <a:lnTo>
                    <a:pt x="275767" y="121081"/>
                  </a:lnTo>
                  <a:lnTo>
                    <a:pt x="265734" y="82410"/>
                  </a:lnTo>
                  <a:lnTo>
                    <a:pt x="245071" y="46570"/>
                  </a:lnTo>
                  <a:lnTo>
                    <a:pt x="216662" y="19596"/>
                  </a:lnTo>
                  <a:lnTo>
                    <a:pt x="214134" y="18465"/>
                  </a:lnTo>
                  <a:lnTo>
                    <a:pt x="214134" y="254012"/>
                  </a:lnTo>
                  <a:lnTo>
                    <a:pt x="213791" y="263893"/>
                  </a:lnTo>
                  <a:lnTo>
                    <a:pt x="207276" y="305739"/>
                  </a:lnTo>
                  <a:lnTo>
                    <a:pt x="185826" y="340182"/>
                  </a:lnTo>
                  <a:lnTo>
                    <a:pt x="142760" y="353758"/>
                  </a:lnTo>
                  <a:lnTo>
                    <a:pt x="130251" y="353631"/>
                  </a:lnTo>
                  <a:lnTo>
                    <a:pt x="92773" y="336473"/>
                  </a:lnTo>
                  <a:lnTo>
                    <a:pt x="72161" y="298221"/>
                  </a:lnTo>
                  <a:lnTo>
                    <a:pt x="65608" y="254012"/>
                  </a:lnTo>
                  <a:lnTo>
                    <a:pt x="65633" y="160235"/>
                  </a:lnTo>
                  <a:lnTo>
                    <a:pt x="67627" y="119875"/>
                  </a:lnTo>
                  <a:lnTo>
                    <a:pt x="92430" y="69570"/>
                  </a:lnTo>
                  <a:lnTo>
                    <a:pt x="138417" y="56946"/>
                  </a:lnTo>
                  <a:lnTo>
                    <a:pt x="151472" y="57073"/>
                  </a:lnTo>
                  <a:lnTo>
                    <a:pt x="188849" y="72783"/>
                  </a:lnTo>
                  <a:lnTo>
                    <a:pt x="208330" y="109601"/>
                  </a:lnTo>
                  <a:lnTo>
                    <a:pt x="214122" y="154813"/>
                  </a:lnTo>
                  <a:lnTo>
                    <a:pt x="214134" y="254012"/>
                  </a:lnTo>
                  <a:lnTo>
                    <a:pt x="214134" y="18465"/>
                  </a:lnTo>
                  <a:lnTo>
                    <a:pt x="172834" y="2413"/>
                  </a:lnTo>
                  <a:lnTo>
                    <a:pt x="136969" y="965"/>
                  </a:lnTo>
                  <a:lnTo>
                    <a:pt x="114795" y="1168"/>
                  </a:lnTo>
                  <a:lnTo>
                    <a:pt x="73025" y="13754"/>
                  </a:lnTo>
                  <a:lnTo>
                    <a:pt x="40309" y="35509"/>
                  </a:lnTo>
                  <a:lnTo>
                    <a:pt x="15494" y="70891"/>
                  </a:lnTo>
                  <a:lnTo>
                    <a:pt x="2959" y="116179"/>
                  </a:lnTo>
                  <a:lnTo>
                    <a:pt x="0" y="144183"/>
                  </a:lnTo>
                  <a:lnTo>
                    <a:pt x="50" y="268363"/>
                  </a:lnTo>
                  <a:lnTo>
                    <a:pt x="8839" y="313944"/>
                  </a:lnTo>
                  <a:lnTo>
                    <a:pt x="24955" y="352488"/>
                  </a:lnTo>
                  <a:lnTo>
                    <a:pt x="53594" y="384886"/>
                  </a:lnTo>
                  <a:lnTo>
                    <a:pt x="94170" y="403987"/>
                  </a:lnTo>
                  <a:lnTo>
                    <a:pt x="138899" y="408774"/>
                  </a:lnTo>
                  <a:lnTo>
                    <a:pt x="161353" y="408584"/>
                  </a:lnTo>
                  <a:lnTo>
                    <a:pt x="203809" y="397192"/>
                  </a:lnTo>
                  <a:lnTo>
                    <a:pt x="237197" y="376732"/>
                  </a:lnTo>
                  <a:lnTo>
                    <a:pt x="262775" y="341503"/>
                  </a:lnTo>
                  <a:lnTo>
                    <a:pt x="276072" y="293700"/>
                  </a:lnTo>
                  <a:lnTo>
                    <a:pt x="279209" y="265760"/>
                  </a:lnTo>
                  <a:lnTo>
                    <a:pt x="279311" y="171335"/>
                  </a:lnTo>
                  <a:close/>
                </a:path>
                <a:path w="593725" h="408939">
                  <a:moveTo>
                    <a:pt x="593509" y="283298"/>
                  </a:moveTo>
                  <a:lnTo>
                    <a:pt x="548144" y="283298"/>
                  </a:lnTo>
                  <a:lnTo>
                    <a:pt x="548144" y="86398"/>
                  </a:lnTo>
                  <a:lnTo>
                    <a:pt x="548144" y="0"/>
                  </a:lnTo>
                  <a:lnTo>
                    <a:pt x="486854" y="0"/>
                  </a:lnTo>
                  <a:lnTo>
                    <a:pt x="486854" y="86398"/>
                  </a:lnTo>
                  <a:lnTo>
                    <a:pt x="486854" y="283781"/>
                  </a:lnTo>
                  <a:lnTo>
                    <a:pt x="366204" y="283781"/>
                  </a:lnTo>
                  <a:lnTo>
                    <a:pt x="366204" y="281368"/>
                  </a:lnTo>
                  <a:lnTo>
                    <a:pt x="365721" y="264477"/>
                  </a:lnTo>
                  <a:lnTo>
                    <a:pt x="365721" y="259168"/>
                  </a:lnTo>
                  <a:lnTo>
                    <a:pt x="369100" y="253860"/>
                  </a:lnTo>
                  <a:lnTo>
                    <a:pt x="486854" y="86398"/>
                  </a:lnTo>
                  <a:lnTo>
                    <a:pt x="486854" y="0"/>
                  </a:lnTo>
                  <a:lnTo>
                    <a:pt x="478650" y="0"/>
                  </a:lnTo>
                  <a:lnTo>
                    <a:pt x="315048" y="241312"/>
                  </a:lnTo>
                  <a:lnTo>
                    <a:pt x="309740" y="249999"/>
                  </a:lnTo>
                  <a:lnTo>
                    <a:pt x="305396" y="262064"/>
                  </a:lnTo>
                  <a:lnTo>
                    <a:pt x="305396" y="327698"/>
                  </a:lnTo>
                  <a:lnTo>
                    <a:pt x="316014" y="338797"/>
                  </a:lnTo>
                  <a:lnTo>
                    <a:pt x="486854" y="338797"/>
                  </a:lnTo>
                  <a:lnTo>
                    <a:pt x="486854" y="400570"/>
                  </a:lnTo>
                  <a:lnTo>
                    <a:pt x="548144" y="400570"/>
                  </a:lnTo>
                  <a:lnTo>
                    <a:pt x="548144" y="338315"/>
                  </a:lnTo>
                  <a:lnTo>
                    <a:pt x="593509" y="338315"/>
                  </a:lnTo>
                  <a:lnTo>
                    <a:pt x="593509" y="283781"/>
                  </a:lnTo>
                  <a:lnTo>
                    <a:pt x="593509" y="2832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78525" y="2813921"/>
              <a:ext cx="7533640" cy="1585595"/>
            </a:xfrm>
            <a:custGeom>
              <a:avLst/>
              <a:gdLst/>
              <a:ahLst/>
              <a:cxnLst/>
              <a:rect l="l" t="t" r="r" b="b"/>
              <a:pathLst>
                <a:path w="7533640" h="1585595">
                  <a:moveTo>
                    <a:pt x="539711" y="1585164"/>
                  </a:moveTo>
                  <a:lnTo>
                    <a:pt x="224014" y="1585164"/>
                  </a:lnTo>
                  <a:lnTo>
                    <a:pt x="0" y="1361149"/>
                  </a:lnTo>
                  <a:lnTo>
                    <a:pt x="0" y="0"/>
                  </a:lnTo>
                  <a:lnTo>
                    <a:pt x="539711" y="0"/>
                  </a:lnTo>
                  <a:lnTo>
                    <a:pt x="539711" y="1585164"/>
                  </a:lnTo>
                  <a:close/>
                </a:path>
                <a:path w="7533640" h="1585595">
                  <a:moveTo>
                    <a:pt x="7012854" y="1585396"/>
                  </a:moveTo>
                  <a:lnTo>
                    <a:pt x="539711" y="1585396"/>
                  </a:lnTo>
                  <a:lnTo>
                    <a:pt x="539711" y="0"/>
                  </a:lnTo>
                  <a:lnTo>
                    <a:pt x="563251" y="0"/>
                  </a:lnTo>
                  <a:lnTo>
                    <a:pt x="563251" y="1585164"/>
                  </a:lnTo>
                  <a:lnTo>
                    <a:pt x="7012854" y="1585164"/>
                  </a:lnTo>
                  <a:lnTo>
                    <a:pt x="7012854" y="1585396"/>
                  </a:lnTo>
                  <a:close/>
                </a:path>
                <a:path w="7533640" h="1585595">
                  <a:moveTo>
                    <a:pt x="7012854" y="1585164"/>
                  </a:moveTo>
                  <a:lnTo>
                    <a:pt x="563251" y="1585164"/>
                  </a:lnTo>
                  <a:lnTo>
                    <a:pt x="563251" y="0"/>
                  </a:lnTo>
                  <a:lnTo>
                    <a:pt x="7012854" y="0"/>
                  </a:lnTo>
                  <a:lnTo>
                    <a:pt x="7012854" y="1585164"/>
                  </a:lnTo>
                  <a:close/>
                </a:path>
                <a:path w="7533640" h="1585595">
                  <a:moveTo>
                    <a:pt x="7035902" y="1585396"/>
                  </a:moveTo>
                  <a:lnTo>
                    <a:pt x="7012854" y="1585396"/>
                  </a:lnTo>
                  <a:lnTo>
                    <a:pt x="7012854" y="0"/>
                  </a:lnTo>
                  <a:lnTo>
                    <a:pt x="7035902" y="0"/>
                  </a:lnTo>
                  <a:lnTo>
                    <a:pt x="7035902" y="1585396"/>
                  </a:lnTo>
                  <a:close/>
                </a:path>
                <a:path w="7533640" h="1585595">
                  <a:moveTo>
                    <a:pt x="7532779" y="1585396"/>
                  </a:moveTo>
                  <a:lnTo>
                    <a:pt x="7035902" y="1585396"/>
                  </a:lnTo>
                  <a:lnTo>
                    <a:pt x="7035902" y="0"/>
                  </a:lnTo>
                  <a:lnTo>
                    <a:pt x="7309670" y="0"/>
                  </a:lnTo>
                  <a:lnTo>
                    <a:pt x="7533012" y="223341"/>
                  </a:lnTo>
                  <a:lnTo>
                    <a:pt x="7533012" y="484284"/>
                  </a:lnTo>
                  <a:lnTo>
                    <a:pt x="7532779" y="484284"/>
                  </a:lnTo>
                  <a:lnTo>
                    <a:pt x="7532779" y="1585396"/>
                  </a:lnTo>
                  <a:close/>
                </a:path>
                <a:path w="7533640" h="1585595">
                  <a:moveTo>
                    <a:pt x="7533012" y="507578"/>
                  </a:moveTo>
                  <a:lnTo>
                    <a:pt x="7532779" y="507578"/>
                  </a:lnTo>
                  <a:lnTo>
                    <a:pt x="7532779" y="484284"/>
                  </a:lnTo>
                  <a:lnTo>
                    <a:pt x="7533012" y="484284"/>
                  </a:lnTo>
                  <a:lnTo>
                    <a:pt x="7533012" y="507578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06960" y="2734439"/>
              <a:ext cx="7680325" cy="1747520"/>
            </a:xfrm>
            <a:custGeom>
              <a:avLst/>
              <a:gdLst/>
              <a:ahLst/>
              <a:cxnLst/>
              <a:rect l="l" t="t" r="r" b="b"/>
              <a:pathLst>
                <a:path w="7680325" h="1747520">
                  <a:moveTo>
                    <a:pt x="7669061" y="367308"/>
                  </a:moveTo>
                  <a:lnTo>
                    <a:pt x="7312458" y="10705"/>
                  </a:lnTo>
                  <a:lnTo>
                    <a:pt x="7323164" y="0"/>
                  </a:lnTo>
                  <a:lnTo>
                    <a:pt x="7679769" y="356602"/>
                  </a:lnTo>
                  <a:lnTo>
                    <a:pt x="7669061" y="367308"/>
                  </a:lnTo>
                  <a:close/>
                </a:path>
                <a:path w="7680325" h="1747520">
                  <a:moveTo>
                    <a:pt x="356602" y="1747081"/>
                  </a:moveTo>
                  <a:lnTo>
                    <a:pt x="0" y="1390478"/>
                  </a:lnTo>
                  <a:lnTo>
                    <a:pt x="10705" y="1379772"/>
                  </a:lnTo>
                  <a:lnTo>
                    <a:pt x="367308" y="1736375"/>
                  </a:lnTo>
                  <a:lnTo>
                    <a:pt x="356602" y="1747081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08259" y="232447"/>
              <a:ext cx="12239625" cy="4969510"/>
            </a:xfrm>
            <a:custGeom>
              <a:avLst/>
              <a:gdLst/>
              <a:ahLst/>
              <a:cxnLst/>
              <a:rect l="l" t="t" r="r" b="b"/>
              <a:pathLst>
                <a:path w="12239625" h="4969510">
                  <a:moveTo>
                    <a:pt x="69532" y="4863630"/>
                  </a:moveTo>
                  <a:lnTo>
                    <a:pt x="0" y="4863630"/>
                  </a:lnTo>
                  <a:lnTo>
                    <a:pt x="0" y="4881219"/>
                  </a:lnTo>
                  <a:lnTo>
                    <a:pt x="69532" y="4881219"/>
                  </a:lnTo>
                  <a:lnTo>
                    <a:pt x="69532" y="4863630"/>
                  </a:lnTo>
                  <a:close/>
                </a:path>
                <a:path w="12239625" h="4969510">
                  <a:moveTo>
                    <a:pt x="214922" y="4827905"/>
                  </a:moveTo>
                  <a:lnTo>
                    <a:pt x="210375" y="4792675"/>
                  </a:lnTo>
                  <a:lnTo>
                    <a:pt x="197675" y="4765814"/>
                  </a:lnTo>
                  <a:lnTo>
                    <a:pt x="195681" y="4764062"/>
                  </a:lnTo>
                  <a:lnTo>
                    <a:pt x="195681" y="4827905"/>
                  </a:lnTo>
                  <a:lnTo>
                    <a:pt x="192595" y="4855629"/>
                  </a:lnTo>
                  <a:lnTo>
                    <a:pt x="183934" y="4876952"/>
                  </a:lnTo>
                  <a:lnTo>
                    <a:pt x="170637" y="4890668"/>
                  </a:lnTo>
                  <a:lnTo>
                    <a:pt x="153631" y="4895507"/>
                  </a:lnTo>
                  <a:lnTo>
                    <a:pt x="136588" y="4890668"/>
                  </a:lnTo>
                  <a:lnTo>
                    <a:pt x="123190" y="4876952"/>
                  </a:lnTo>
                  <a:lnTo>
                    <a:pt x="114439" y="4855629"/>
                  </a:lnTo>
                  <a:lnTo>
                    <a:pt x="111302" y="4827905"/>
                  </a:lnTo>
                  <a:lnTo>
                    <a:pt x="114439" y="4800333"/>
                  </a:lnTo>
                  <a:lnTo>
                    <a:pt x="123190" y="4779073"/>
                  </a:lnTo>
                  <a:lnTo>
                    <a:pt x="136588" y="4765408"/>
                  </a:lnTo>
                  <a:lnTo>
                    <a:pt x="153631" y="4760557"/>
                  </a:lnTo>
                  <a:lnTo>
                    <a:pt x="170637" y="4765408"/>
                  </a:lnTo>
                  <a:lnTo>
                    <a:pt x="183934" y="4779073"/>
                  </a:lnTo>
                  <a:lnTo>
                    <a:pt x="192595" y="4800333"/>
                  </a:lnTo>
                  <a:lnTo>
                    <a:pt x="195681" y="4827905"/>
                  </a:lnTo>
                  <a:lnTo>
                    <a:pt x="195681" y="4764062"/>
                  </a:lnTo>
                  <a:lnTo>
                    <a:pt x="191719" y="4760557"/>
                  </a:lnTo>
                  <a:lnTo>
                    <a:pt x="178282" y="4748708"/>
                  </a:lnTo>
                  <a:lnTo>
                    <a:pt x="153631" y="4742700"/>
                  </a:lnTo>
                  <a:lnTo>
                    <a:pt x="128866" y="4748708"/>
                  </a:lnTo>
                  <a:lnTo>
                    <a:pt x="109486" y="4765814"/>
                  </a:lnTo>
                  <a:lnTo>
                    <a:pt x="96850" y="4792675"/>
                  </a:lnTo>
                  <a:lnTo>
                    <a:pt x="92341" y="4827905"/>
                  </a:lnTo>
                  <a:lnTo>
                    <a:pt x="96850" y="4863173"/>
                  </a:lnTo>
                  <a:lnTo>
                    <a:pt x="109486" y="4890122"/>
                  </a:lnTo>
                  <a:lnTo>
                    <a:pt x="128866" y="4907331"/>
                  </a:lnTo>
                  <a:lnTo>
                    <a:pt x="153631" y="4913376"/>
                  </a:lnTo>
                  <a:lnTo>
                    <a:pt x="178282" y="4907331"/>
                  </a:lnTo>
                  <a:lnTo>
                    <a:pt x="191592" y="4895507"/>
                  </a:lnTo>
                  <a:lnTo>
                    <a:pt x="197675" y="4890122"/>
                  </a:lnTo>
                  <a:lnTo>
                    <a:pt x="210375" y="4863173"/>
                  </a:lnTo>
                  <a:lnTo>
                    <a:pt x="214922" y="4827905"/>
                  </a:lnTo>
                  <a:close/>
                </a:path>
                <a:path w="12239625" h="4969510">
                  <a:moveTo>
                    <a:pt x="317715" y="4822406"/>
                  </a:moveTo>
                  <a:lnTo>
                    <a:pt x="276491" y="4822406"/>
                  </a:lnTo>
                  <a:lnTo>
                    <a:pt x="276491" y="4723460"/>
                  </a:lnTo>
                  <a:lnTo>
                    <a:pt x="256425" y="4723460"/>
                  </a:lnTo>
                  <a:lnTo>
                    <a:pt x="256425" y="4969167"/>
                  </a:lnTo>
                  <a:lnTo>
                    <a:pt x="276491" y="4969167"/>
                  </a:lnTo>
                  <a:lnTo>
                    <a:pt x="276491" y="4839436"/>
                  </a:lnTo>
                  <a:lnTo>
                    <a:pt x="317715" y="4839436"/>
                  </a:lnTo>
                  <a:lnTo>
                    <a:pt x="317715" y="4822406"/>
                  </a:lnTo>
                  <a:close/>
                </a:path>
                <a:path w="12239625" h="4969510">
                  <a:moveTo>
                    <a:pt x="526592" y="4736960"/>
                  </a:moveTo>
                  <a:lnTo>
                    <a:pt x="507085" y="4736960"/>
                  </a:lnTo>
                  <a:lnTo>
                    <a:pt x="507085" y="4753470"/>
                  </a:lnTo>
                  <a:lnTo>
                    <a:pt x="507085" y="4815700"/>
                  </a:lnTo>
                  <a:lnTo>
                    <a:pt x="380923" y="4815700"/>
                  </a:lnTo>
                  <a:lnTo>
                    <a:pt x="380923" y="4753470"/>
                  </a:lnTo>
                  <a:lnTo>
                    <a:pt x="507085" y="4753470"/>
                  </a:lnTo>
                  <a:lnTo>
                    <a:pt x="507085" y="4736960"/>
                  </a:lnTo>
                  <a:lnTo>
                    <a:pt x="361416" y="4736960"/>
                  </a:lnTo>
                  <a:lnTo>
                    <a:pt x="361416" y="4753470"/>
                  </a:lnTo>
                  <a:lnTo>
                    <a:pt x="361416" y="4815700"/>
                  </a:lnTo>
                  <a:lnTo>
                    <a:pt x="361416" y="4832210"/>
                  </a:lnTo>
                  <a:lnTo>
                    <a:pt x="526592" y="4832210"/>
                  </a:lnTo>
                  <a:lnTo>
                    <a:pt x="526592" y="4816081"/>
                  </a:lnTo>
                  <a:lnTo>
                    <a:pt x="526592" y="4815700"/>
                  </a:lnTo>
                  <a:lnTo>
                    <a:pt x="526592" y="4753470"/>
                  </a:lnTo>
                  <a:lnTo>
                    <a:pt x="526592" y="4736960"/>
                  </a:lnTo>
                  <a:close/>
                </a:path>
                <a:path w="12239625" h="4969510">
                  <a:moveTo>
                    <a:pt x="555726" y="4866932"/>
                  </a:moveTo>
                  <a:lnTo>
                    <a:pt x="332562" y="4866932"/>
                  </a:lnTo>
                  <a:lnTo>
                    <a:pt x="332562" y="4883696"/>
                  </a:lnTo>
                  <a:lnTo>
                    <a:pt x="433692" y="4883696"/>
                  </a:lnTo>
                  <a:lnTo>
                    <a:pt x="433692" y="4969167"/>
                  </a:lnTo>
                  <a:lnTo>
                    <a:pt x="453758" y="4969167"/>
                  </a:lnTo>
                  <a:lnTo>
                    <a:pt x="453758" y="4883696"/>
                  </a:lnTo>
                  <a:lnTo>
                    <a:pt x="555726" y="4883696"/>
                  </a:lnTo>
                  <a:lnTo>
                    <a:pt x="555726" y="4866932"/>
                  </a:lnTo>
                  <a:close/>
                </a:path>
                <a:path w="12239625" h="4969510">
                  <a:moveTo>
                    <a:pt x="840244" y="4768710"/>
                  </a:moveTo>
                  <a:lnTo>
                    <a:pt x="820458" y="4768710"/>
                  </a:lnTo>
                  <a:lnTo>
                    <a:pt x="820458" y="4785220"/>
                  </a:lnTo>
                  <a:lnTo>
                    <a:pt x="820458" y="4822050"/>
                  </a:lnTo>
                  <a:lnTo>
                    <a:pt x="694309" y="4822050"/>
                  </a:lnTo>
                  <a:lnTo>
                    <a:pt x="694309" y="4785220"/>
                  </a:lnTo>
                  <a:lnTo>
                    <a:pt x="820458" y="4785220"/>
                  </a:lnTo>
                  <a:lnTo>
                    <a:pt x="820458" y="4768710"/>
                  </a:lnTo>
                  <a:lnTo>
                    <a:pt x="694309" y="4768710"/>
                  </a:lnTo>
                  <a:lnTo>
                    <a:pt x="694309" y="4733150"/>
                  </a:lnTo>
                  <a:lnTo>
                    <a:pt x="674522" y="4733150"/>
                  </a:lnTo>
                  <a:lnTo>
                    <a:pt x="674522" y="4768710"/>
                  </a:lnTo>
                  <a:lnTo>
                    <a:pt x="674522" y="4785220"/>
                  </a:lnTo>
                  <a:lnTo>
                    <a:pt x="674522" y="4822050"/>
                  </a:lnTo>
                  <a:lnTo>
                    <a:pt x="674522" y="4838560"/>
                  </a:lnTo>
                  <a:lnTo>
                    <a:pt x="840244" y="4838560"/>
                  </a:lnTo>
                  <a:lnTo>
                    <a:pt x="840244" y="4822406"/>
                  </a:lnTo>
                  <a:lnTo>
                    <a:pt x="840244" y="4822050"/>
                  </a:lnTo>
                  <a:lnTo>
                    <a:pt x="840244" y="4785220"/>
                  </a:lnTo>
                  <a:lnTo>
                    <a:pt x="840244" y="4784750"/>
                  </a:lnTo>
                  <a:lnTo>
                    <a:pt x="840244" y="4768710"/>
                  </a:lnTo>
                  <a:close/>
                </a:path>
                <a:path w="12239625" h="4969510">
                  <a:moveTo>
                    <a:pt x="840244" y="4733353"/>
                  </a:moveTo>
                  <a:lnTo>
                    <a:pt x="820458" y="4733353"/>
                  </a:lnTo>
                  <a:lnTo>
                    <a:pt x="820458" y="4768253"/>
                  </a:lnTo>
                  <a:lnTo>
                    <a:pt x="840244" y="4768253"/>
                  </a:lnTo>
                  <a:lnTo>
                    <a:pt x="840244" y="4733353"/>
                  </a:lnTo>
                  <a:close/>
                </a:path>
                <a:path w="12239625" h="4969510">
                  <a:moveTo>
                    <a:pt x="869111" y="4869396"/>
                  </a:moveTo>
                  <a:lnTo>
                    <a:pt x="645934" y="4869396"/>
                  </a:lnTo>
                  <a:lnTo>
                    <a:pt x="645934" y="4886160"/>
                  </a:lnTo>
                  <a:lnTo>
                    <a:pt x="747077" y="4886160"/>
                  </a:lnTo>
                  <a:lnTo>
                    <a:pt x="747077" y="4969167"/>
                  </a:lnTo>
                  <a:lnTo>
                    <a:pt x="767143" y="4969167"/>
                  </a:lnTo>
                  <a:lnTo>
                    <a:pt x="767143" y="4886160"/>
                  </a:lnTo>
                  <a:lnTo>
                    <a:pt x="869111" y="4886160"/>
                  </a:lnTo>
                  <a:lnTo>
                    <a:pt x="869111" y="4869396"/>
                  </a:lnTo>
                  <a:close/>
                </a:path>
                <a:path w="12239625" h="4969510">
                  <a:moveTo>
                    <a:pt x="1113993" y="4921110"/>
                  </a:moveTo>
                  <a:lnTo>
                    <a:pt x="1012024" y="4921110"/>
                  </a:lnTo>
                  <a:lnTo>
                    <a:pt x="1012024" y="4855070"/>
                  </a:lnTo>
                  <a:lnTo>
                    <a:pt x="1087882" y="4855070"/>
                  </a:lnTo>
                  <a:lnTo>
                    <a:pt x="1087882" y="4838560"/>
                  </a:lnTo>
                  <a:lnTo>
                    <a:pt x="939469" y="4838560"/>
                  </a:lnTo>
                  <a:lnTo>
                    <a:pt x="939469" y="4759820"/>
                  </a:lnTo>
                  <a:lnTo>
                    <a:pt x="1085138" y="4759820"/>
                  </a:lnTo>
                  <a:lnTo>
                    <a:pt x="1085138" y="4743310"/>
                  </a:lnTo>
                  <a:lnTo>
                    <a:pt x="919403" y="4743310"/>
                  </a:lnTo>
                  <a:lnTo>
                    <a:pt x="919403" y="4759820"/>
                  </a:lnTo>
                  <a:lnTo>
                    <a:pt x="919403" y="4838560"/>
                  </a:lnTo>
                  <a:lnTo>
                    <a:pt x="919403" y="4855070"/>
                  </a:lnTo>
                  <a:lnTo>
                    <a:pt x="991958" y="4855070"/>
                  </a:lnTo>
                  <a:lnTo>
                    <a:pt x="991958" y="4921110"/>
                  </a:lnTo>
                  <a:lnTo>
                    <a:pt x="890549" y="4921110"/>
                  </a:lnTo>
                  <a:lnTo>
                    <a:pt x="890549" y="4937620"/>
                  </a:lnTo>
                  <a:lnTo>
                    <a:pt x="1113993" y="4937620"/>
                  </a:lnTo>
                  <a:lnTo>
                    <a:pt x="1113993" y="4921110"/>
                  </a:lnTo>
                  <a:close/>
                </a:path>
                <a:path w="12239625" h="4969510">
                  <a:moveTo>
                    <a:pt x="1399971" y="4790300"/>
                  </a:moveTo>
                  <a:lnTo>
                    <a:pt x="1254036" y="4790300"/>
                  </a:lnTo>
                  <a:lnTo>
                    <a:pt x="1254036" y="4748390"/>
                  </a:lnTo>
                  <a:lnTo>
                    <a:pt x="1397228" y="4748390"/>
                  </a:lnTo>
                  <a:lnTo>
                    <a:pt x="1397228" y="4731880"/>
                  </a:lnTo>
                  <a:lnTo>
                    <a:pt x="1233970" y="4731880"/>
                  </a:lnTo>
                  <a:lnTo>
                    <a:pt x="1233970" y="4748390"/>
                  </a:lnTo>
                  <a:lnTo>
                    <a:pt x="1233970" y="4790300"/>
                  </a:lnTo>
                  <a:lnTo>
                    <a:pt x="1233970" y="4806810"/>
                  </a:lnTo>
                  <a:lnTo>
                    <a:pt x="1399971" y="4806810"/>
                  </a:lnTo>
                  <a:lnTo>
                    <a:pt x="1399971" y="4790300"/>
                  </a:lnTo>
                  <a:close/>
                </a:path>
                <a:path w="12239625" h="4969510">
                  <a:moveTo>
                    <a:pt x="1404924" y="4949050"/>
                  </a:moveTo>
                  <a:lnTo>
                    <a:pt x="1251559" y="4949050"/>
                  </a:lnTo>
                  <a:lnTo>
                    <a:pt x="1251559" y="4922380"/>
                  </a:lnTo>
                  <a:lnTo>
                    <a:pt x="1397495" y="4922380"/>
                  </a:lnTo>
                  <a:lnTo>
                    <a:pt x="1397495" y="4908410"/>
                  </a:lnTo>
                  <a:lnTo>
                    <a:pt x="1397495" y="4883010"/>
                  </a:lnTo>
                  <a:lnTo>
                    <a:pt x="1397495" y="4866500"/>
                  </a:lnTo>
                  <a:lnTo>
                    <a:pt x="1231214" y="4866500"/>
                  </a:lnTo>
                  <a:lnTo>
                    <a:pt x="1231214" y="4883010"/>
                  </a:lnTo>
                  <a:lnTo>
                    <a:pt x="1377708" y="4883010"/>
                  </a:lnTo>
                  <a:lnTo>
                    <a:pt x="1377708" y="4908410"/>
                  </a:lnTo>
                  <a:lnTo>
                    <a:pt x="1232039" y="4908410"/>
                  </a:lnTo>
                  <a:lnTo>
                    <a:pt x="1232039" y="4922380"/>
                  </a:lnTo>
                  <a:lnTo>
                    <a:pt x="1232039" y="4949050"/>
                  </a:lnTo>
                  <a:lnTo>
                    <a:pt x="1232039" y="4965560"/>
                  </a:lnTo>
                  <a:lnTo>
                    <a:pt x="1404924" y="4965560"/>
                  </a:lnTo>
                  <a:lnTo>
                    <a:pt x="1404924" y="4949050"/>
                  </a:lnTo>
                  <a:close/>
                </a:path>
                <a:path w="12239625" h="4969510">
                  <a:moveTo>
                    <a:pt x="1426362" y="4827346"/>
                  </a:moveTo>
                  <a:lnTo>
                    <a:pt x="1204290" y="4827346"/>
                  </a:lnTo>
                  <a:lnTo>
                    <a:pt x="1204290" y="4843843"/>
                  </a:lnTo>
                  <a:lnTo>
                    <a:pt x="1426362" y="4843843"/>
                  </a:lnTo>
                  <a:lnTo>
                    <a:pt x="1426362" y="4827346"/>
                  </a:lnTo>
                  <a:close/>
                </a:path>
                <a:path w="12239625" h="4969510">
                  <a:moveTo>
                    <a:pt x="12239130" y="92621"/>
                  </a:moveTo>
                  <a:lnTo>
                    <a:pt x="12211964" y="27165"/>
                  </a:lnTo>
                  <a:lnTo>
                    <a:pt x="12146496" y="0"/>
                  </a:lnTo>
                  <a:lnTo>
                    <a:pt x="12143181" y="0"/>
                  </a:lnTo>
                  <a:lnTo>
                    <a:pt x="12107164" y="7289"/>
                  </a:lnTo>
                  <a:lnTo>
                    <a:pt x="12077725" y="27165"/>
                  </a:lnTo>
                  <a:lnTo>
                    <a:pt x="12057850" y="56603"/>
                  </a:lnTo>
                  <a:lnTo>
                    <a:pt x="12050560" y="92621"/>
                  </a:lnTo>
                  <a:lnTo>
                    <a:pt x="12050560" y="528878"/>
                  </a:lnTo>
                  <a:lnTo>
                    <a:pt x="12057850" y="564896"/>
                  </a:lnTo>
                  <a:lnTo>
                    <a:pt x="12077725" y="594347"/>
                  </a:lnTo>
                  <a:lnTo>
                    <a:pt x="12107164" y="614222"/>
                  </a:lnTo>
                  <a:lnTo>
                    <a:pt x="12143181" y="621512"/>
                  </a:lnTo>
                  <a:lnTo>
                    <a:pt x="12146496" y="621512"/>
                  </a:lnTo>
                  <a:lnTo>
                    <a:pt x="12208205" y="596887"/>
                  </a:lnTo>
                  <a:lnTo>
                    <a:pt x="12231840" y="564896"/>
                  </a:lnTo>
                  <a:lnTo>
                    <a:pt x="12239130" y="528878"/>
                  </a:lnTo>
                  <a:lnTo>
                    <a:pt x="12239130" y="403542"/>
                  </a:lnTo>
                  <a:lnTo>
                    <a:pt x="12233605" y="398030"/>
                  </a:lnTo>
                  <a:lnTo>
                    <a:pt x="12220016" y="398030"/>
                  </a:lnTo>
                  <a:lnTo>
                    <a:pt x="12214504" y="403542"/>
                  </a:lnTo>
                  <a:lnTo>
                    <a:pt x="12214504" y="528878"/>
                  </a:lnTo>
                  <a:lnTo>
                    <a:pt x="12209145" y="555320"/>
                  </a:lnTo>
                  <a:lnTo>
                    <a:pt x="12194565" y="576948"/>
                  </a:lnTo>
                  <a:lnTo>
                    <a:pt x="12172937" y="591527"/>
                  </a:lnTo>
                  <a:lnTo>
                    <a:pt x="12146496" y="596887"/>
                  </a:lnTo>
                  <a:lnTo>
                    <a:pt x="12143181" y="596887"/>
                  </a:lnTo>
                  <a:lnTo>
                    <a:pt x="12116740" y="591527"/>
                  </a:lnTo>
                  <a:lnTo>
                    <a:pt x="12095124" y="576948"/>
                  </a:lnTo>
                  <a:lnTo>
                    <a:pt x="12080545" y="555320"/>
                  </a:lnTo>
                  <a:lnTo>
                    <a:pt x="12075185" y="528878"/>
                  </a:lnTo>
                  <a:lnTo>
                    <a:pt x="12075185" y="92621"/>
                  </a:lnTo>
                  <a:lnTo>
                    <a:pt x="12080545" y="66179"/>
                  </a:lnTo>
                  <a:lnTo>
                    <a:pt x="12095124" y="44564"/>
                  </a:lnTo>
                  <a:lnTo>
                    <a:pt x="12116740" y="29984"/>
                  </a:lnTo>
                  <a:lnTo>
                    <a:pt x="12143181" y="24625"/>
                  </a:lnTo>
                  <a:lnTo>
                    <a:pt x="12146496" y="24625"/>
                  </a:lnTo>
                  <a:lnTo>
                    <a:pt x="12172937" y="29984"/>
                  </a:lnTo>
                  <a:lnTo>
                    <a:pt x="12194565" y="44564"/>
                  </a:lnTo>
                  <a:lnTo>
                    <a:pt x="12209145" y="66179"/>
                  </a:lnTo>
                  <a:lnTo>
                    <a:pt x="12214504" y="92621"/>
                  </a:lnTo>
                  <a:lnTo>
                    <a:pt x="12214504" y="317487"/>
                  </a:lnTo>
                  <a:lnTo>
                    <a:pt x="12220016" y="322999"/>
                  </a:lnTo>
                  <a:lnTo>
                    <a:pt x="12233605" y="322999"/>
                  </a:lnTo>
                  <a:lnTo>
                    <a:pt x="12239130" y="317487"/>
                  </a:lnTo>
                  <a:lnTo>
                    <a:pt x="12239130" y="926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1559" y="4955625"/>
              <a:ext cx="197063" cy="24626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3696" y="4955625"/>
              <a:ext cx="443048" cy="24571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4419" y="4955625"/>
              <a:ext cx="461462" cy="24543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8099" y="4954250"/>
              <a:ext cx="451568" cy="24735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706487" y="4964328"/>
              <a:ext cx="222250" cy="233679"/>
            </a:xfrm>
            <a:custGeom>
              <a:avLst/>
              <a:gdLst/>
              <a:ahLst/>
              <a:cxnLst/>
              <a:rect l="l" t="t" r="r" b="b"/>
              <a:pathLst>
                <a:path w="222250" h="233679">
                  <a:moveTo>
                    <a:pt x="195694" y="58420"/>
                  </a:moveTo>
                  <a:lnTo>
                    <a:pt x="49745" y="58420"/>
                  </a:lnTo>
                  <a:lnTo>
                    <a:pt x="49745" y="16510"/>
                  </a:lnTo>
                  <a:lnTo>
                    <a:pt x="192938" y="16510"/>
                  </a:lnTo>
                  <a:lnTo>
                    <a:pt x="192938" y="0"/>
                  </a:lnTo>
                  <a:lnTo>
                    <a:pt x="29692" y="0"/>
                  </a:lnTo>
                  <a:lnTo>
                    <a:pt x="29692" y="16510"/>
                  </a:lnTo>
                  <a:lnTo>
                    <a:pt x="29692" y="58420"/>
                  </a:lnTo>
                  <a:lnTo>
                    <a:pt x="29692" y="74930"/>
                  </a:lnTo>
                  <a:lnTo>
                    <a:pt x="195694" y="74930"/>
                  </a:lnTo>
                  <a:lnTo>
                    <a:pt x="195694" y="58420"/>
                  </a:lnTo>
                  <a:close/>
                </a:path>
                <a:path w="222250" h="233679">
                  <a:moveTo>
                    <a:pt x="200634" y="217170"/>
                  </a:moveTo>
                  <a:lnTo>
                    <a:pt x="47282" y="217170"/>
                  </a:lnTo>
                  <a:lnTo>
                    <a:pt x="47282" y="190500"/>
                  </a:lnTo>
                  <a:lnTo>
                    <a:pt x="193217" y="190500"/>
                  </a:lnTo>
                  <a:lnTo>
                    <a:pt x="193217" y="176530"/>
                  </a:lnTo>
                  <a:lnTo>
                    <a:pt x="193217" y="151130"/>
                  </a:lnTo>
                  <a:lnTo>
                    <a:pt x="193217" y="134620"/>
                  </a:lnTo>
                  <a:lnTo>
                    <a:pt x="26936" y="134620"/>
                  </a:lnTo>
                  <a:lnTo>
                    <a:pt x="26936" y="151130"/>
                  </a:lnTo>
                  <a:lnTo>
                    <a:pt x="173431" y="151130"/>
                  </a:lnTo>
                  <a:lnTo>
                    <a:pt x="173431" y="176530"/>
                  </a:lnTo>
                  <a:lnTo>
                    <a:pt x="27762" y="176530"/>
                  </a:lnTo>
                  <a:lnTo>
                    <a:pt x="27762" y="190500"/>
                  </a:lnTo>
                  <a:lnTo>
                    <a:pt x="27762" y="217170"/>
                  </a:lnTo>
                  <a:lnTo>
                    <a:pt x="27762" y="233680"/>
                  </a:lnTo>
                  <a:lnTo>
                    <a:pt x="200634" y="233680"/>
                  </a:lnTo>
                  <a:lnTo>
                    <a:pt x="200634" y="217170"/>
                  </a:lnTo>
                  <a:close/>
                </a:path>
                <a:path w="222250" h="233679">
                  <a:moveTo>
                    <a:pt x="222072" y="95465"/>
                  </a:moveTo>
                  <a:lnTo>
                    <a:pt x="0" y="95465"/>
                  </a:lnTo>
                  <a:lnTo>
                    <a:pt x="0" y="111963"/>
                  </a:lnTo>
                  <a:lnTo>
                    <a:pt x="222072" y="111963"/>
                  </a:lnTo>
                  <a:lnTo>
                    <a:pt x="222072" y="9546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60177" y="4955625"/>
              <a:ext cx="191291" cy="24626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4072" y="4959472"/>
              <a:ext cx="222898" cy="24213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09507" y="4956174"/>
              <a:ext cx="225921" cy="23993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408259" y="4965598"/>
              <a:ext cx="4636770" cy="615315"/>
            </a:xfrm>
            <a:custGeom>
              <a:avLst/>
              <a:gdLst/>
              <a:ahLst/>
              <a:cxnLst/>
              <a:rect l="l" t="t" r="r" b="b"/>
              <a:pathLst>
                <a:path w="4636770" h="615314">
                  <a:moveTo>
                    <a:pt x="69532" y="597560"/>
                  </a:moveTo>
                  <a:lnTo>
                    <a:pt x="0" y="597560"/>
                  </a:lnTo>
                  <a:lnTo>
                    <a:pt x="0" y="615149"/>
                  </a:lnTo>
                  <a:lnTo>
                    <a:pt x="69532" y="615149"/>
                  </a:lnTo>
                  <a:lnTo>
                    <a:pt x="69532" y="597560"/>
                  </a:lnTo>
                  <a:close/>
                </a:path>
                <a:path w="4636770" h="615314">
                  <a:moveTo>
                    <a:pt x="4607382" y="35560"/>
                  </a:moveTo>
                  <a:lnTo>
                    <a:pt x="4587595" y="35560"/>
                  </a:lnTo>
                  <a:lnTo>
                    <a:pt x="4587595" y="52070"/>
                  </a:lnTo>
                  <a:lnTo>
                    <a:pt x="4587595" y="88900"/>
                  </a:lnTo>
                  <a:lnTo>
                    <a:pt x="4461446" y="88900"/>
                  </a:lnTo>
                  <a:lnTo>
                    <a:pt x="4461446" y="52070"/>
                  </a:lnTo>
                  <a:lnTo>
                    <a:pt x="4587595" y="52070"/>
                  </a:lnTo>
                  <a:lnTo>
                    <a:pt x="4587595" y="35560"/>
                  </a:lnTo>
                  <a:lnTo>
                    <a:pt x="4461446" y="35560"/>
                  </a:lnTo>
                  <a:lnTo>
                    <a:pt x="4461446" y="0"/>
                  </a:lnTo>
                  <a:lnTo>
                    <a:pt x="4441660" y="0"/>
                  </a:lnTo>
                  <a:lnTo>
                    <a:pt x="4441660" y="35560"/>
                  </a:lnTo>
                  <a:lnTo>
                    <a:pt x="4441660" y="52070"/>
                  </a:lnTo>
                  <a:lnTo>
                    <a:pt x="4441660" y="88900"/>
                  </a:lnTo>
                  <a:lnTo>
                    <a:pt x="4441660" y="105410"/>
                  </a:lnTo>
                  <a:lnTo>
                    <a:pt x="4607382" y="105410"/>
                  </a:lnTo>
                  <a:lnTo>
                    <a:pt x="4607382" y="89255"/>
                  </a:lnTo>
                  <a:lnTo>
                    <a:pt x="4607382" y="88900"/>
                  </a:lnTo>
                  <a:lnTo>
                    <a:pt x="4607382" y="52070"/>
                  </a:lnTo>
                  <a:lnTo>
                    <a:pt x="4607382" y="51600"/>
                  </a:lnTo>
                  <a:lnTo>
                    <a:pt x="4607382" y="35560"/>
                  </a:lnTo>
                  <a:close/>
                </a:path>
                <a:path w="4636770" h="615314">
                  <a:moveTo>
                    <a:pt x="4607382" y="203"/>
                  </a:moveTo>
                  <a:lnTo>
                    <a:pt x="4587595" y="203"/>
                  </a:lnTo>
                  <a:lnTo>
                    <a:pt x="4587595" y="35102"/>
                  </a:lnTo>
                  <a:lnTo>
                    <a:pt x="4607382" y="35102"/>
                  </a:lnTo>
                  <a:lnTo>
                    <a:pt x="4607382" y="203"/>
                  </a:lnTo>
                  <a:close/>
                </a:path>
                <a:path w="4636770" h="615314">
                  <a:moveTo>
                    <a:pt x="4636249" y="136245"/>
                  </a:moveTo>
                  <a:lnTo>
                    <a:pt x="4413072" y="136245"/>
                  </a:lnTo>
                  <a:lnTo>
                    <a:pt x="4413072" y="153009"/>
                  </a:lnTo>
                  <a:lnTo>
                    <a:pt x="4514215" y="153009"/>
                  </a:lnTo>
                  <a:lnTo>
                    <a:pt x="4514215" y="236016"/>
                  </a:lnTo>
                  <a:lnTo>
                    <a:pt x="4534281" y="236016"/>
                  </a:lnTo>
                  <a:lnTo>
                    <a:pt x="4534281" y="153009"/>
                  </a:lnTo>
                  <a:lnTo>
                    <a:pt x="4636249" y="153009"/>
                  </a:lnTo>
                  <a:lnTo>
                    <a:pt x="4636249" y="13624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05555" y="5422977"/>
              <a:ext cx="198986" cy="24571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740821" y="5430405"/>
              <a:ext cx="467995" cy="238760"/>
            </a:xfrm>
            <a:custGeom>
              <a:avLst/>
              <a:gdLst/>
              <a:ahLst/>
              <a:cxnLst/>
              <a:rect l="l" t="t" r="r" b="b"/>
              <a:pathLst>
                <a:path w="467995" h="238760">
                  <a:moveTo>
                    <a:pt x="194310" y="2476"/>
                  </a:moveTo>
                  <a:lnTo>
                    <a:pt x="174523" y="2476"/>
                  </a:lnTo>
                  <a:lnTo>
                    <a:pt x="174523" y="36842"/>
                  </a:lnTo>
                  <a:lnTo>
                    <a:pt x="48361" y="36842"/>
                  </a:lnTo>
                  <a:lnTo>
                    <a:pt x="48361" y="2552"/>
                  </a:lnTo>
                  <a:lnTo>
                    <a:pt x="28575" y="2552"/>
                  </a:lnTo>
                  <a:lnTo>
                    <a:pt x="28575" y="36842"/>
                  </a:lnTo>
                  <a:lnTo>
                    <a:pt x="28575" y="53352"/>
                  </a:lnTo>
                  <a:lnTo>
                    <a:pt x="28575" y="91452"/>
                  </a:lnTo>
                  <a:lnTo>
                    <a:pt x="28575" y="107962"/>
                  </a:lnTo>
                  <a:lnTo>
                    <a:pt x="194310" y="107962"/>
                  </a:lnTo>
                  <a:lnTo>
                    <a:pt x="194310" y="91516"/>
                  </a:lnTo>
                  <a:lnTo>
                    <a:pt x="194310" y="53873"/>
                  </a:lnTo>
                  <a:lnTo>
                    <a:pt x="174523" y="53873"/>
                  </a:lnTo>
                  <a:lnTo>
                    <a:pt x="174523" y="91452"/>
                  </a:lnTo>
                  <a:lnTo>
                    <a:pt x="48361" y="91452"/>
                  </a:lnTo>
                  <a:lnTo>
                    <a:pt x="48361" y="53352"/>
                  </a:lnTo>
                  <a:lnTo>
                    <a:pt x="194310" y="53352"/>
                  </a:lnTo>
                  <a:lnTo>
                    <a:pt x="194310" y="37376"/>
                  </a:lnTo>
                  <a:lnTo>
                    <a:pt x="194310" y="36842"/>
                  </a:lnTo>
                  <a:lnTo>
                    <a:pt x="194310" y="2476"/>
                  </a:lnTo>
                  <a:close/>
                </a:path>
                <a:path w="467995" h="238760">
                  <a:moveTo>
                    <a:pt x="223164" y="138518"/>
                  </a:moveTo>
                  <a:lnTo>
                    <a:pt x="0" y="138518"/>
                  </a:lnTo>
                  <a:lnTo>
                    <a:pt x="0" y="155282"/>
                  </a:lnTo>
                  <a:lnTo>
                    <a:pt x="101130" y="155282"/>
                  </a:lnTo>
                  <a:lnTo>
                    <a:pt x="101130" y="238290"/>
                  </a:lnTo>
                  <a:lnTo>
                    <a:pt x="121196" y="238290"/>
                  </a:lnTo>
                  <a:lnTo>
                    <a:pt x="121196" y="155282"/>
                  </a:lnTo>
                  <a:lnTo>
                    <a:pt x="223164" y="155282"/>
                  </a:lnTo>
                  <a:lnTo>
                    <a:pt x="223164" y="138518"/>
                  </a:lnTo>
                  <a:close/>
                </a:path>
                <a:path w="467995" h="238760">
                  <a:moveTo>
                    <a:pt x="437819" y="33032"/>
                  </a:moveTo>
                  <a:lnTo>
                    <a:pt x="294347" y="33032"/>
                  </a:lnTo>
                  <a:lnTo>
                    <a:pt x="294347" y="12"/>
                  </a:lnTo>
                  <a:lnTo>
                    <a:pt x="274561" y="12"/>
                  </a:lnTo>
                  <a:lnTo>
                    <a:pt x="274561" y="33032"/>
                  </a:lnTo>
                  <a:lnTo>
                    <a:pt x="274561" y="48272"/>
                  </a:lnTo>
                  <a:lnTo>
                    <a:pt x="274561" y="81292"/>
                  </a:lnTo>
                  <a:lnTo>
                    <a:pt x="274561" y="97802"/>
                  </a:lnTo>
                  <a:lnTo>
                    <a:pt x="437819" y="97802"/>
                  </a:lnTo>
                  <a:lnTo>
                    <a:pt x="437819" y="81622"/>
                  </a:lnTo>
                  <a:lnTo>
                    <a:pt x="437819" y="81292"/>
                  </a:lnTo>
                  <a:lnTo>
                    <a:pt x="437819" y="48374"/>
                  </a:lnTo>
                  <a:lnTo>
                    <a:pt x="418033" y="48374"/>
                  </a:lnTo>
                  <a:lnTo>
                    <a:pt x="418033" y="81292"/>
                  </a:lnTo>
                  <a:lnTo>
                    <a:pt x="294347" y="81292"/>
                  </a:lnTo>
                  <a:lnTo>
                    <a:pt x="294347" y="48272"/>
                  </a:lnTo>
                  <a:lnTo>
                    <a:pt x="437819" y="48272"/>
                  </a:lnTo>
                  <a:lnTo>
                    <a:pt x="437819" y="33032"/>
                  </a:lnTo>
                  <a:close/>
                </a:path>
                <a:path w="467995" h="238760">
                  <a:moveTo>
                    <a:pt x="437819" y="0"/>
                  </a:moveTo>
                  <a:lnTo>
                    <a:pt x="418033" y="0"/>
                  </a:lnTo>
                  <a:lnTo>
                    <a:pt x="418033" y="32435"/>
                  </a:lnTo>
                  <a:lnTo>
                    <a:pt x="437819" y="32435"/>
                  </a:lnTo>
                  <a:lnTo>
                    <a:pt x="437819" y="0"/>
                  </a:lnTo>
                  <a:close/>
                </a:path>
                <a:path w="467995" h="238760">
                  <a:moveTo>
                    <a:pt x="442772" y="215912"/>
                  </a:moveTo>
                  <a:lnTo>
                    <a:pt x="293255" y="215912"/>
                  </a:lnTo>
                  <a:lnTo>
                    <a:pt x="293255" y="166382"/>
                  </a:lnTo>
                  <a:lnTo>
                    <a:pt x="273189" y="166382"/>
                  </a:lnTo>
                  <a:lnTo>
                    <a:pt x="273189" y="215912"/>
                  </a:lnTo>
                  <a:lnTo>
                    <a:pt x="273189" y="232422"/>
                  </a:lnTo>
                  <a:lnTo>
                    <a:pt x="442772" y="232422"/>
                  </a:lnTo>
                  <a:lnTo>
                    <a:pt x="442772" y="215912"/>
                  </a:lnTo>
                  <a:close/>
                </a:path>
                <a:path w="467995" h="238760">
                  <a:moveTo>
                    <a:pt x="467779" y="123126"/>
                  </a:moveTo>
                  <a:lnTo>
                    <a:pt x="244335" y="123126"/>
                  </a:lnTo>
                  <a:lnTo>
                    <a:pt x="244335" y="139623"/>
                  </a:lnTo>
                  <a:lnTo>
                    <a:pt x="347395" y="139623"/>
                  </a:lnTo>
                  <a:lnTo>
                    <a:pt x="347395" y="188544"/>
                  </a:lnTo>
                  <a:lnTo>
                    <a:pt x="367461" y="188544"/>
                  </a:lnTo>
                  <a:lnTo>
                    <a:pt x="367461" y="139623"/>
                  </a:lnTo>
                  <a:lnTo>
                    <a:pt x="467779" y="139623"/>
                  </a:lnTo>
                  <a:lnTo>
                    <a:pt x="467779" y="12312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00117" y="5421328"/>
              <a:ext cx="451568" cy="24735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788507" y="5431688"/>
              <a:ext cx="222250" cy="233679"/>
            </a:xfrm>
            <a:custGeom>
              <a:avLst/>
              <a:gdLst/>
              <a:ahLst/>
              <a:cxnLst/>
              <a:rect l="l" t="t" r="r" b="b"/>
              <a:pathLst>
                <a:path w="222250" h="233679">
                  <a:moveTo>
                    <a:pt x="195694" y="57150"/>
                  </a:moveTo>
                  <a:lnTo>
                    <a:pt x="49745" y="57150"/>
                  </a:lnTo>
                  <a:lnTo>
                    <a:pt x="49745" y="16510"/>
                  </a:lnTo>
                  <a:lnTo>
                    <a:pt x="192938" y="16510"/>
                  </a:lnTo>
                  <a:lnTo>
                    <a:pt x="192938" y="0"/>
                  </a:lnTo>
                  <a:lnTo>
                    <a:pt x="29679" y="0"/>
                  </a:lnTo>
                  <a:lnTo>
                    <a:pt x="29679" y="16510"/>
                  </a:lnTo>
                  <a:lnTo>
                    <a:pt x="29679" y="57150"/>
                  </a:lnTo>
                  <a:lnTo>
                    <a:pt x="29679" y="73660"/>
                  </a:lnTo>
                  <a:lnTo>
                    <a:pt x="195694" y="73660"/>
                  </a:lnTo>
                  <a:lnTo>
                    <a:pt x="195694" y="57150"/>
                  </a:lnTo>
                  <a:close/>
                </a:path>
                <a:path w="222250" h="233679">
                  <a:moveTo>
                    <a:pt x="200634" y="217170"/>
                  </a:moveTo>
                  <a:lnTo>
                    <a:pt x="47269" y="217170"/>
                  </a:lnTo>
                  <a:lnTo>
                    <a:pt x="47269" y="190500"/>
                  </a:lnTo>
                  <a:lnTo>
                    <a:pt x="193217" y="190500"/>
                  </a:lnTo>
                  <a:lnTo>
                    <a:pt x="193217" y="175260"/>
                  </a:lnTo>
                  <a:lnTo>
                    <a:pt x="193217" y="149860"/>
                  </a:lnTo>
                  <a:lnTo>
                    <a:pt x="193217" y="134620"/>
                  </a:lnTo>
                  <a:lnTo>
                    <a:pt x="26936" y="134620"/>
                  </a:lnTo>
                  <a:lnTo>
                    <a:pt x="26936" y="149860"/>
                  </a:lnTo>
                  <a:lnTo>
                    <a:pt x="173431" y="149860"/>
                  </a:lnTo>
                  <a:lnTo>
                    <a:pt x="173431" y="175260"/>
                  </a:lnTo>
                  <a:lnTo>
                    <a:pt x="27762" y="175260"/>
                  </a:lnTo>
                  <a:lnTo>
                    <a:pt x="27762" y="190500"/>
                  </a:lnTo>
                  <a:lnTo>
                    <a:pt x="27762" y="217170"/>
                  </a:lnTo>
                  <a:lnTo>
                    <a:pt x="27762" y="233680"/>
                  </a:lnTo>
                  <a:lnTo>
                    <a:pt x="200634" y="233680"/>
                  </a:lnTo>
                  <a:lnTo>
                    <a:pt x="200634" y="217170"/>
                  </a:lnTo>
                  <a:close/>
                </a:path>
                <a:path w="222250" h="233679">
                  <a:moveTo>
                    <a:pt x="222072" y="95186"/>
                  </a:moveTo>
                  <a:lnTo>
                    <a:pt x="0" y="95186"/>
                  </a:lnTo>
                  <a:lnTo>
                    <a:pt x="0" y="111671"/>
                  </a:lnTo>
                  <a:lnTo>
                    <a:pt x="222072" y="111671"/>
                  </a:lnTo>
                  <a:lnTo>
                    <a:pt x="222072" y="9518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42195" y="5422702"/>
              <a:ext cx="191291" cy="24626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345657" y="5432881"/>
              <a:ext cx="223520" cy="236220"/>
            </a:xfrm>
            <a:custGeom>
              <a:avLst/>
              <a:gdLst/>
              <a:ahLst/>
              <a:cxnLst/>
              <a:rect l="l" t="t" r="r" b="b"/>
              <a:pathLst>
                <a:path w="223520" h="236220">
                  <a:moveTo>
                    <a:pt x="194310" y="0"/>
                  </a:moveTo>
                  <a:lnTo>
                    <a:pt x="174523" y="0"/>
                  </a:lnTo>
                  <a:lnTo>
                    <a:pt x="174523" y="34366"/>
                  </a:lnTo>
                  <a:lnTo>
                    <a:pt x="48374" y="34366"/>
                  </a:lnTo>
                  <a:lnTo>
                    <a:pt x="48374" y="76"/>
                  </a:lnTo>
                  <a:lnTo>
                    <a:pt x="28587" y="76"/>
                  </a:lnTo>
                  <a:lnTo>
                    <a:pt x="28587" y="34366"/>
                  </a:lnTo>
                  <a:lnTo>
                    <a:pt x="28587" y="50876"/>
                  </a:lnTo>
                  <a:lnTo>
                    <a:pt x="28587" y="88976"/>
                  </a:lnTo>
                  <a:lnTo>
                    <a:pt x="28587" y="105486"/>
                  </a:lnTo>
                  <a:lnTo>
                    <a:pt x="194310" y="105486"/>
                  </a:lnTo>
                  <a:lnTo>
                    <a:pt x="194310" y="89039"/>
                  </a:lnTo>
                  <a:lnTo>
                    <a:pt x="194310" y="51396"/>
                  </a:lnTo>
                  <a:lnTo>
                    <a:pt x="174523" y="51396"/>
                  </a:lnTo>
                  <a:lnTo>
                    <a:pt x="174523" y="88976"/>
                  </a:lnTo>
                  <a:lnTo>
                    <a:pt x="48374" y="88976"/>
                  </a:lnTo>
                  <a:lnTo>
                    <a:pt x="48374" y="50876"/>
                  </a:lnTo>
                  <a:lnTo>
                    <a:pt x="194310" y="50876"/>
                  </a:lnTo>
                  <a:lnTo>
                    <a:pt x="194310" y="34899"/>
                  </a:lnTo>
                  <a:lnTo>
                    <a:pt x="194310" y="34366"/>
                  </a:lnTo>
                  <a:lnTo>
                    <a:pt x="194310" y="0"/>
                  </a:lnTo>
                  <a:close/>
                </a:path>
                <a:path w="223520" h="236220">
                  <a:moveTo>
                    <a:pt x="223177" y="136042"/>
                  </a:moveTo>
                  <a:lnTo>
                    <a:pt x="0" y="136042"/>
                  </a:lnTo>
                  <a:lnTo>
                    <a:pt x="0" y="152806"/>
                  </a:lnTo>
                  <a:lnTo>
                    <a:pt x="101142" y="152806"/>
                  </a:lnTo>
                  <a:lnTo>
                    <a:pt x="101142" y="235813"/>
                  </a:lnTo>
                  <a:lnTo>
                    <a:pt x="121208" y="235813"/>
                  </a:lnTo>
                  <a:lnTo>
                    <a:pt x="121208" y="152806"/>
                  </a:lnTo>
                  <a:lnTo>
                    <a:pt x="223177" y="152806"/>
                  </a:lnTo>
                  <a:lnTo>
                    <a:pt x="223177" y="13604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89725" y="5420503"/>
              <a:ext cx="467784" cy="24790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80047" y="5427100"/>
              <a:ext cx="222073" cy="23856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91486" y="5422702"/>
              <a:ext cx="446621" cy="24598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892796" y="5422798"/>
              <a:ext cx="216535" cy="240029"/>
            </a:xfrm>
            <a:custGeom>
              <a:avLst/>
              <a:gdLst/>
              <a:ahLst/>
              <a:cxnLst/>
              <a:rect l="l" t="t" r="r" b="b"/>
              <a:pathLst>
                <a:path w="216534" h="240029">
                  <a:moveTo>
                    <a:pt x="112141" y="38658"/>
                  </a:moveTo>
                  <a:lnTo>
                    <a:pt x="92621" y="38658"/>
                  </a:lnTo>
                  <a:lnTo>
                    <a:pt x="92621" y="119189"/>
                  </a:lnTo>
                  <a:lnTo>
                    <a:pt x="112141" y="119189"/>
                  </a:lnTo>
                  <a:lnTo>
                    <a:pt x="112141" y="38658"/>
                  </a:lnTo>
                  <a:close/>
                </a:path>
                <a:path w="216534" h="240029">
                  <a:moveTo>
                    <a:pt x="112141" y="22860"/>
                  </a:moveTo>
                  <a:lnTo>
                    <a:pt x="0" y="22860"/>
                  </a:lnTo>
                  <a:lnTo>
                    <a:pt x="0" y="38100"/>
                  </a:lnTo>
                  <a:lnTo>
                    <a:pt x="0" y="119380"/>
                  </a:lnTo>
                  <a:lnTo>
                    <a:pt x="0" y="135890"/>
                  </a:lnTo>
                  <a:lnTo>
                    <a:pt x="112141" y="135890"/>
                  </a:lnTo>
                  <a:lnTo>
                    <a:pt x="112141" y="119380"/>
                  </a:lnTo>
                  <a:lnTo>
                    <a:pt x="19507" y="119380"/>
                  </a:lnTo>
                  <a:lnTo>
                    <a:pt x="19507" y="38100"/>
                  </a:lnTo>
                  <a:lnTo>
                    <a:pt x="112141" y="38100"/>
                  </a:lnTo>
                  <a:lnTo>
                    <a:pt x="112141" y="22860"/>
                  </a:lnTo>
                  <a:close/>
                </a:path>
                <a:path w="216534" h="240029">
                  <a:moveTo>
                    <a:pt x="190741" y="223520"/>
                  </a:moveTo>
                  <a:lnTo>
                    <a:pt x="47548" y="223520"/>
                  </a:lnTo>
                  <a:lnTo>
                    <a:pt x="47548" y="163830"/>
                  </a:lnTo>
                  <a:lnTo>
                    <a:pt x="27482" y="163830"/>
                  </a:lnTo>
                  <a:lnTo>
                    <a:pt x="27482" y="223520"/>
                  </a:lnTo>
                  <a:lnTo>
                    <a:pt x="27482" y="240030"/>
                  </a:lnTo>
                  <a:lnTo>
                    <a:pt x="190741" y="240030"/>
                  </a:lnTo>
                  <a:lnTo>
                    <a:pt x="190741" y="223520"/>
                  </a:lnTo>
                  <a:close/>
                </a:path>
                <a:path w="216534" h="240029">
                  <a:moveTo>
                    <a:pt x="216306" y="76200"/>
                  </a:moveTo>
                  <a:lnTo>
                    <a:pt x="179476" y="76200"/>
                  </a:lnTo>
                  <a:lnTo>
                    <a:pt x="179476" y="0"/>
                  </a:lnTo>
                  <a:lnTo>
                    <a:pt x="159410" y="0"/>
                  </a:lnTo>
                  <a:lnTo>
                    <a:pt x="159410" y="76200"/>
                  </a:lnTo>
                  <a:lnTo>
                    <a:pt x="159410" y="92710"/>
                  </a:lnTo>
                  <a:lnTo>
                    <a:pt x="159410" y="180340"/>
                  </a:lnTo>
                  <a:lnTo>
                    <a:pt x="179476" y="180340"/>
                  </a:lnTo>
                  <a:lnTo>
                    <a:pt x="179476" y="92710"/>
                  </a:lnTo>
                  <a:lnTo>
                    <a:pt x="216306" y="92710"/>
                  </a:lnTo>
                  <a:lnTo>
                    <a:pt x="216306" y="7620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95918" y="5422977"/>
              <a:ext cx="206957" cy="24571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45751" y="5423252"/>
              <a:ext cx="202834" cy="23993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85415" y="5422977"/>
              <a:ext cx="200636" cy="24571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34973" y="5423252"/>
              <a:ext cx="202834" cy="23993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41190" y="5422702"/>
              <a:ext cx="201460" cy="24626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87450" y="5422702"/>
              <a:ext cx="466135" cy="24296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044647" y="5432321"/>
              <a:ext cx="222073" cy="23334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292556" y="5422702"/>
              <a:ext cx="197612" cy="24598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533869" y="5448263"/>
              <a:ext cx="222073" cy="18496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848938" y="5423252"/>
              <a:ext cx="203109" cy="24186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091351" y="5431222"/>
              <a:ext cx="222073" cy="23196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05651" y="5421328"/>
              <a:ext cx="451568" cy="24735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1894045" y="5431688"/>
              <a:ext cx="222250" cy="233679"/>
            </a:xfrm>
            <a:custGeom>
              <a:avLst/>
              <a:gdLst/>
              <a:ahLst/>
              <a:cxnLst/>
              <a:rect l="l" t="t" r="r" b="b"/>
              <a:pathLst>
                <a:path w="222250" h="233679">
                  <a:moveTo>
                    <a:pt x="195681" y="57150"/>
                  </a:moveTo>
                  <a:lnTo>
                    <a:pt x="49745" y="57150"/>
                  </a:lnTo>
                  <a:lnTo>
                    <a:pt x="49745" y="16510"/>
                  </a:lnTo>
                  <a:lnTo>
                    <a:pt x="192938" y="16510"/>
                  </a:lnTo>
                  <a:lnTo>
                    <a:pt x="192938" y="0"/>
                  </a:lnTo>
                  <a:lnTo>
                    <a:pt x="29679" y="0"/>
                  </a:lnTo>
                  <a:lnTo>
                    <a:pt x="29679" y="16510"/>
                  </a:lnTo>
                  <a:lnTo>
                    <a:pt x="29679" y="57150"/>
                  </a:lnTo>
                  <a:lnTo>
                    <a:pt x="29679" y="73660"/>
                  </a:lnTo>
                  <a:lnTo>
                    <a:pt x="195681" y="73660"/>
                  </a:lnTo>
                  <a:lnTo>
                    <a:pt x="195681" y="57150"/>
                  </a:lnTo>
                  <a:close/>
                </a:path>
                <a:path w="222250" h="233679">
                  <a:moveTo>
                    <a:pt x="200634" y="217170"/>
                  </a:moveTo>
                  <a:lnTo>
                    <a:pt x="47269" y="217170"/>
                  </a:lnTo>
                  <a:lnTo>
                    <a:pt x="47269" y="190500"/>
                  </a:lnTo>
                  <a:lnTo>
                    <a:pt x="193217" y="190500"/>
                  </a:lnTo>
                  <a:lnTo>
                    <a:pt x="193217" y="175260"/>
                  </a:lnTo>
                  <a:lnTo>
                    <a:pt x="193217" y="149860"/>
                  </a:lnTo>
                  <a:lnTo>
                    <a:pt x="193217" y="134620"/>
                  </a:lnTo>
                  <a:lnTo>
                    <a:pt x="26936" y="134620"/>
                  </a:lnTo>
                  <a:lnTo>
                    <a:pt x="26936" y="149860"/>
                  </a:lnTo>
                  <a:lnTo>
                    <a:pt x="173418" y="149860"/>
                  </a:lnTo>
                  <a:lnTo>
                    <a:pt x="173418" y="175260"/>
                  </a:lnTo>
                  <a:lnTo>
                    <a:pt x="27762" y="175260"/>
                  </a:lnTo>
                  <a:lnTo>
                    <a:pt x="27762" y="190500"/>
                  </a:lnTo>
                  <a:lnTo>
                    <a:pt x="27762" y="217170"/>
                  </a:lnTo>
                  <a:lnTo>
                    <a:pt x="27762" y="233680"/>
                  </a:lnTo>
                  <a:lnTo>
                    <a:pt x="200634" y="233680"/>
                  </a:lnTo>
                  <a:lnTo>
                    <a:pt x="200634" y="217170"/>
                  </a:lnTo>
                  <a:close/>
                </a:path>
                <a:path w="222250" h="233679">
                  <a:moveTo>
                    <a:pt x="222072" y="95186"/>
                  </a:moveTo>
                  <a:lnTo>
                    <a:pt x="0" y="95186"/>
                  </a:lnTo>
                  <a:lnTo>
                    <a:pt x="0" y="111671"/>
                  </a:lnTo>
                  <a:lnTo>
                    <a:pt x="222072" y="111671"/>
                  </a:lnTo>
                  <a:lnTo>
                    <a:pt x="222072" y="9518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138385" y="5431222"/>
              <a:ext cx="222073" cy="231968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4410176" y="5899962"/>
              <a:ext cx="223520" cy="236220"/>
            </a:xfrm>
            <a:custGeom>
              <a:avLst/>
              <a:gdLst/>
              <a:ahLst/>
              <a:cxnLst/>
              <a:rect l="l" t="t" r="r" b="b"/>
              <a:pathLst>
                <a:path w="223520" h="236220">
                  <a:moveTo>
                    <a:pt x="194310" y="51396"/>
                  </a:moveTo>
                  <a:lnTo>
                    <a:pt x="174523" y="51396"/>
                  </a:lnTo>
                  <a:lnTo>
                    <a:pt x="174523" y="89052"/>
                  </a:lnTo>
                  <a:lnTo>
                    <a:pt x="194310" y="89052"/>
                  </a:lnTo>
                  <a:lnTo>
                    <a:pt x="194310" y="51396"/>
                  </a:lnTo>
                  <a:close/>
                </a:path>
                <a:path w="223520" h="236220">
                  <a:moveTo>
                    <a:pt x="194310" y="0"/>
                  </a:moveTo>
                  <a:lnTo>
                    <a:pt x="174523" y="0"/>
                  </a:lnTo>
                  <a:lnTo>
                    <a:pt x="174523" y="34645"/>
                  </a:lnTo>
                  <a:lnTo>
                    <a:pt x="48374" y="34645"/>
                  </a:lnTo>
                  <a:lnTo>
                    <a:pt x="48374" y="355"/>
                  </a:lnTo>
                  <a:lnTo>
                    <a:pt x="28587" y="355"/>
                  </a:lnTo>
                  <a:lnTo>
                    <a:pt x="28587" y="34645"/>
                  </a:lnTo>
                  <a:lnTo>
                    <a:pt x="28587" y="51155"/>
                  </a:lnTo>
                  <a:lnTo>
                    <a:pt x="28587" y="89255"/>
                  </a:lnTo>
                  <a:lnTo>
                    <a:pt x="28587" y="105765"/>
                  </a:lnTo>
                  <a:lnTo>
                    <a:pt x="194310" y="105765"/>
                  </a:lnTo>
                  <a:lnTo>
                    <a:pt x="194310" y="89255"/>
                  </a:lnTo>
                  <a:lnTo>
                    <a:pt x="48374" y="89255"/>
                  </a:lnTo>
                  <a:lnTo>
                    <a:pt x="48374" y="51155"/>
                  </a:lnTo>
                  <a:lnTo>
                    <a:pt x="194310" y="51155"/>
                  </a:lnTo>
                  <a:lnTo>
                    <a:pt x="194310" y="34912"/>
                  </a:lnTo>
                  <a:lnTo>
                    <a:pt x="194310" y="34645"/>
                  </a:lnTo>
                  <a:lnTo>
                    <a:pt x="194310" y="0"/>
                  </a:lnTo>
                  <a:close/>
                </a:path>
                <a:path w="223520" h="236220">
                  <a:moveTo>
                    <a:pt x="223177" y="136055"/>
                  </a:moveTo>
                  <a:lnTo>
                    <a:pt x="0" y="136055"/>
                  </a:lnTo>
                  <a:lnTo>
                    <a:pt x="0" y="152819"/>
                  </a:lnTo>
                  <a:lnTo>
                    <a:pt x="101142" y="152819"/>
                  </a:lnTo>
                  <a:lnTo>
                    <a:pt x="101142" y="235813"/>
                  </a:lnTo>
                  <a:lnTo>
                    <a:pt x="121208" y="235813"/>
                  </a:lnTo>
                  <a:lnTo>
                    <a:pt x="121208" y="152819"/>
                  </a:lnTo>
                  <a:lnTo>
                    <a:pt x="223177" y="152819"/>
                  </a:lnTo>
                  <a:lnTo>
                    <a:pt x="223177" y="13605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54245" y="5887590"/>
              <a:ext cx="467784" cy="24790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144566" y="5894187"/>
              <a:ext cx="222073" cy="23856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462478" y="5887041"/>
              <a:ext cx="466684" cy="24571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023039" y="5890064"/>
              <a:ext cx="203384" cy="245435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259398" y="5910478"/>
              <a:ext cx="223520" cy="194310"/>
            </a:xfrm>
            <a:custGeom>
              <a:avLst/>
              <a:gdLst/>
              <a:ahLst/>
              <a:cxnLst/>
              <a:rect l="l" t="t" r="r" b="b"/>
              <a:pathLst>
                <a:path w="223520" h="194310">
                  <a:moveTo>
                    <a:pt x="223443" y="176530"/>
                  </a:moveTo>
                  <a:lnTo>
                    <a:pt x="121475" y="176530"/>
                  </a:lnTo>
                  <a:lnTo>
                    <a:pt x="121475" y="111760"/>
                  </a:lnTo>
                  <a:lnTo>
                    <a:pt x="197332" y="111760"/>
                  </a:lnTo>
                  <a:lnTo>
                    <a:pt x="197332" y="95250"/>
                  </a:lnTo>
                  <a:lnTo>
                    <a:pt x="48920" y="95250"/>
                  </a:lnTo>
                  <a:lnTo>
                    <a:pt x="48920" y="16510"/>
                  </a:lnTo>
                  <a:lnTo>
                    <a:pt x="194589" y="16510"/>
                  </a:lnTo>
                  <a:lnTo>
                    <a:pt x="194589" y="0"/>
                  </a:lnTo>
                  <a:lnTo>
                    <a:pt x="28854" y="0"/>
                  </a:lnTo>
                  <a:lnTo>
                    <a:pt x="28854" y="16510"/>
                  </a:lnTo>
                  <a:lnTo>
                    <a:pt x="28854" y="95250"/>
                  </a:lnTo>
                  <a:lnTo>
                    <a:pt x="28854" y="111760"/>
                  </a:lnTo>
                  <a:lnTo>
                    <a:pt x="101422" y="111760"/>
                  </a:lnTo>
                  <a:lnTo>
                    <a:pt x="101422" y="176530"/>
                  </a:lnTo>
                  <a:lnTo>
                    <a:pt x="0" y="176530"/>
                  </a:lnTo>
                  <a:lnTo>
                    <a:pt x="0" y="194310"/>
                  </a:lnTo>
                  <a:lnTo>
                    <a:pt x="223443" y="194310"/>
                  </a:lnTo>
                  <a:lnTo>
                    <a:pt x="223443" y="17653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78918" y="5890339"/>
              <a:ext cx="217401" cy="24406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828202" y="5889789"/>
              <a:ext cx="218775" cy="246260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408259" y="6083566"/>
              <a:ext cx="2693035" cy="487680"/>
            </a:xfrm>
            <a:custGeom>
              <a:avLst/>
              <a:gdLst/>
              <a:ahLst/>
              <a:cxnLst/>
              <a:rect l="l" t="t" r="r" b="b"/>
              <a:pathLst>
                <a:path w="2693034" h="487679">
                  <a:moveTo>
                    <a:pt x="69532" y="413753"/>
                  </a:moveTo>
                  <a:lnTo>
                    <a:pt x="0" y="413753"/>
                  </a:lnTo>
                  <a:lnTo>
                    <a:pt x="0" y="431342"/>
                  </a:lnTo>
                  <a:lnTo>
                    <a:pt x="69532" y="431342"/>
                  </a:lnTo>
                  <a:lnTo>
                    <a:pt x="69532" y="413753"/>
                  </a:lnTo>
                  <a:close/>
                </a:path>
                <a:path w="2693034" h="487679">
                  <a:moveTo>
                    <a:pt x="300393" y="401383"/>
                  </a:moveTo>
                  <a:lnTo>
                    <a:pt x="240042" y="373481"/>
                  </a:lnTo>
                  <a:lnTo>
                    <a:pt x="209981" y="320852"/>
                  </a:lnTo>
                  <a:lnTo>
                    <a:pt x="209981" y="313156"/>
                  </a:lnTo>
                  <a:lnTo>
                    <a:pt x="292709" y="313156"/>
                  </a:lnTo>
                  <a:lnTo>
                    <a:pt x="292709" y="296392"/>
                  </a:lnTo>
                  <a:lnTo>
                    <a:pt x="106629" y="296392"/>
                  </a:lnTo>
                  <a:lnTo>
                    <a:pt x="106629" y="313156"/>
                  </a:lnTo>
                  <a:lnTo>
                    <a:pt x="189357" y="313156"/>
                  </a:lnTo>
                  <a:lnTo>
                    <a:pt x="189357" y="320852"/>
                  </a:lnTo>
                  <a:lnTo>
                    <a:pt x="180962" y="349364"/>
                  </a:lnTo>
                  <a:lnTo>
                    <a:pt x="159512" y="373761"/>
                  </a:lnTo>
                  <a:lnTo>
                    <a:pt x="130581" y="391972"/>
                  </a:lnTo>
                  <a:lnTo>
                    <a:pt x="99758" y="401929"/>
                  </a:lnTo>
                  <a:lnTo>
                    <a:pt x="108013" y="418147"/>
                  </a:lnTo>
                  <a:lnTo>
                    <a:pt x="135382" y="409295"/>
                  </a:lnTo>
                  <a:lnTo>
                    <a:pt x="161632" y="394690"/>
                  </a:lnTo>
                  <a:lnTo>
                    <a:pt x="184035" y="374980"/>
                  </a:lnTo>
                  <a:lnTo>
                    <a:pt x="199809" y="350812"/>
                  </a:lnTo>
                  <a:lnTo>
                    <a:pt x="215747" y="374738"/>
                  </a:lnTo>
                  <a:lnTo>
                    <a:pt x="238290" y="394169"/>
                  </a:lnTo>
                  <a:lnTo>
                    <a:pt x="264744" y="408559"/>
                  </a:lnTo>
                  <a:lnTo>
                    <a:pt x="292430" y="417322"/>
                  </a:lnTo>
                  <a:lnTo>
                    <a:pt x="300393" y="401383"/>
                  </a:lnTo>
                  <a:close/>
                </a:path>
                <a:path w="2693034" h="487679">
                  <a:moveTo>
                    <a:pt x="311391" y="470369"/>
                  </a:moveTo>
                  <a:lnTo>
                    <a:pt x="209702" y="470369"/>
                  </a:lnTo>
                  <a:lnTo>
                    <a:pt x="209702" y="409905"/>
                  </a:lnTo>
                  <a:lnTo>
                    <a:pt x="189915" y="409905"/>
                  </a:lnTo>
                  <a:lnTo>
                    <a:pt x="189915" y="470369"/>
                  </a:lnTo>
                  <a:lnTo>
                    <a:pt x="88214" y="470369"/>
                  </a:lnTo>
                  <a:lnTo>
                    <a:pt x="88214" y="487133"/>
                  </a:lnTo>
                  <a:lnTo>
                    <a:pt x="311391" y="487133"/>
                  </a:lnTo>
                  <a:lnTo>
                    <a:pt x="311391" y="470369"/>
                  </a:lnTo>
                  <a:close/>
                </a:path>
                <a:path w="2693034" h="487679">
                  <a:moveTo>
                    <a:pt x="2692857" y="7137"/>
                  </a:moveTo>
                  <a:lnTo>
                    <a:pt x="2685161" y="0"/>
                  </a:lnTo>
                  <a:lnTo>
                    <a:pt x="2666746" y="0"/>
                  </a:lnTo>
                  <a:lnTo>
                    <a:pt x="2659049" y="7137"/>
                  </a:lnTo>
                  <a:lnTo>
                    <a:pt x="2659049" y="28575"/>
                  </a:lnTo>
                  <a:lnTo>
                    <a:pt x="2666746" y="35725"/>
                  </a:lnTo>
                  <a:lnTo>
                    <a:pt x="2675813" y="35725"/>
                  </a:lnTo>
                  <a:lnTo>
                    <a:pt x="2685161" y="35725"/>
                  </a:lnTo>
                  <a:lnTo>
                    <a:pt x="2692857" y="28575"/>
                  </a:lnTo>
                  <a:lnTo>
                    <a:pt x="2692857" y="713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741096" y="6370059"/>
              <a:ext cx="223173" cy="229219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054193" y="6363868"/>
              <a:ext cx="222885" cy="238760"/>
            </a:xfrm>
            <a:custGeom>
              <a:avLst/>
              <a:gdLst/>
              <a:ahLst/>
              <a:cxnLst/>
              <a:rect l="l" t="t" r="r" b="b"/>
              <a:pathLst>
                <a:path w="222885" h="238759">
                  <a:moveTo>
                    <a:pt x="193484" y="165100"/>
                  </a:moveTo>
                  <a:lnTo>
                    <a:pt x="25006" y="165100"/>
                  </a:lnTo>
                  <a:lnTo>
                    <a:pt x="25006" y="181610"/>
                  </a:lnTo>
                  <a:lnTo>
                    <a:pt x="173418" y="181610"/>
                  </a:lnTo>
                  <a:lnTo>
                    <a:pt x="173418" y="238760"/>
                  </a:lnTo>
                  <a:lnTo>
                    <a:pt x="193484" y="238760"/>
                  </a:lnTo>
                  <a:lnTo>
                    <a:pt x="193484" y="181610"/>
                  </a:lnTo>
                  <a:lnTo>
                    <a:pt x="193484" y="165100"/>
                  </a:lnTo>
                  <a:close/>
                </a:path>
                <a:path w="222885" h="238759">
                  <a:moveTo>
                    <a:pt x="195961" y="82550"/>
                  </a:moveTo>
                  <a:lnTo>
                    <a:pt x="49745" y="82550"/>
                  </a:lnTo>
                  <a:lnTo>
                    <a:pt x="49745" y="55880"/>
                  </a:lnTo>
                  <a:lnTo>
                    <a:pt x="187985" y="55880"/>
                  </a:lnTo>
                  <a:lnTo>
                    <a:pt x="187985" y="40640"/>
                  </a:lnTo>
                  <a:lnTo>
                    <a:pt x="49745" y="40640"/>
                  </a:lnTo>
                  <a:lnTo>
                    <a:pt x="49745" y="15240"/>
                  </a:lnTo>
                  <a:lnTo>
                    <a:pt x="194856" y="15240"/>
                  </a:lnTo>
                  <a:lnTo>
                    <a:pt x="194856" y="0"/>
                  </a:lnTo>
                  <a:lnTo>
                    <a:pt x="29679" y="0"/>
                  </a:lnTo>
                  <a:lnTo>
                    <a:pt x="29679" y="15240"/>
                  </a:lnTo>
                  <a:lnTo>
                    <a:pt x="29679" y="40640"/>
                  </a:lnTo>
                  <a:lnTo>
                    <a:pt x="29679" y="55880"/>
                  </a:lnTo>
                  <a:lnTo>
                    <a:pt x="29679" y="82550"/>
                  </a:lnTo>
                  <a:lnTo>
                    <a:pt x="29679" y="99060"/>
                  </a:lnTo>
                  <a:lnTo>
                    <a:pt x="195961" y="99060"/>
                  </a:lnTo>
                  <a:lnTo>
                    <a:pt x="195961" y="82550"/>
                  </a:lnTo>
                  <a:close/>
                </a:path>
                <a:path w="222885" h="238759">
                  <a:moveTo>
                    <a:pt x="222351" y="123278"/>
                  </a:moveTo>
                  <a:lnTo>
                    <a:pt x="0" y="123278"/>
                  </a:lnTo>
                  <a:lnTo>
                    <a:pt x="0" y="139776"/>
                  </a:lnTo>
                  <a:lnTo>
                    <a:pt x="222351" y="139776"/>
                  </a:lnTo>
                  <a:lnTo>
                    <a:pt x="222351" y="123278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08428" y="6356867"/>
              <a:ext cx="191291" cy="24626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544794" y="6354118"/>
              <a:ext cx="226196" cy="24571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857105" y="6365661"/>
              <a:ext cx="222073" cy="237190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6101156" y="6376568"/>
              <a:ext cx="223520" cy="194310"/>
            </a:xfrm>
            <a:custGeom>
              <a:avLst/>
              <a:gdLst/>
              <a:ahLst/>
              <a:cxnLst/>
              <a:rect l="l" t="t" r="r" b="b"/>
              <a:pathLst>
                <a:path w="223520" h="194309">
                  <a:moveTo>
                    <a:pt x="223456" y="177800"/>
                  </a:moveTo>
                  <a:lnTo>
                    <a:pt x="121488" y="177800"/>
                  </a:lnTo>
                  <a:lnTo>
                    <a:pt x="121488" y="113030"/>
                  </a:lnTo>
                  <a:lnTo>
                    <a:pt x="197345" y="113030"/>
                  </a:lnTo>
                  <a:lnTo>
                    <a:pt x="197345" y="96520"/>
                  </a:lnTo>
                  <a:lnTo>
                    <a:pt x="48920" y="96520"/>
                  </a:lnTo>
                  <a:lnTo>
                    <a:pt x="48920" y="16510"/>
                  </a:lnTo>
                  <a:lnTo>
                    <a:pt x="194589" y="16510"/>
                  </a:lnTo>
                  <a:lnTo>
                    <a:pt x="194589" y="0"/>
                  </a:lnTo>
                  <a:lnTo>
                    <a:pt x="28867" y="0"/>
                  </a:lnTo>
                  <a:lnTo>
                    <a:pt x="28867" y="16510"/>
                  </a:lnTo>
                  <a:lnTo>
                    <a:pt x="28867" y="96520"/>
                  </a:lnTo>
                  <a:lnTo>
                    <a:pt x="28867" y="113030"/>
                  </a:lnTo>
                  <a:lnTo>
                    <a:pt x="101422" y="113030"/>
                  </a:lnTo>
                  <a:lnTo>
                    <a:pt x="101422" y="177800"/>
                  </a:lnTo>
                  <a:lnTo>
                    <a:pt x="0" y="177800"/>
                  </a:lnTo>
                  <a:lnTo>
                    <a:pt x="0" y="194310"/>
                  </a:lnTo>
                  <a:lnTo>
                    <a:pt x="223456" y="194310"/>
                  </a:lnTo>
                  <a:lnTo>
                    <a:pt x="223456" y="17780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669972" y="6356867"/>
              <a:ext cx="218775" cy="24626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420689" y="6357416"/>
              <a:ext cx="217401" cy="244061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2887281" y="1678545"/>
              <a:ext cx="6823075" cy="4907915"/>
            </a:xfrm>
            <a:custGeom>
              <a:avLst/>
              <a:gdLst/>
              <a:ahLst/>
              <a:cxnLst/>
              <a:rect l="l" t="t" r="r" b="b"/>
              <a:pathLst>
                <a:path w="6823075" h="4907915">
                  <a:moveTo>
                    <a:pt x="393192" y="242620"/>
                  </a:moveTo>
                  <a:lnTo>
                    <a:pt x="347065" y="251129"/>
                  </a:lnTo>
                  <a:lnTo>
                    <a:pt x="318820" y="254812"/>
                  </a:lnTo>
                  <a:lnTo>
                    <a:pt x="321348" y="245033"/>
                  </a:lnTo>
                  <a:lnTo>
                    <a:pt x="323011" y="238239"/>
                  </a:lnTo>
                  <a:lnTo>
                    <a:pt x="331508" y="196811"/>
                  </a:lnTo>
                  <a:lnTo>
                    <a:pt x="337413" y="154838"/>
                  </a:lnTo>
                  <a:lnTo>
                    <a:pt x="338937" y="58521"/>
                  </a:lnTo>
                  <a:lnTo>
                    <a:pt x="338785" y="49542"/>
                  </a:lnTo>
                  <a:lnTo>
                    <a:pt x="311429" y="22110"/>
                  </a:lnTo>
                  <a:lnTo>
                    <a:pt x="301752" y="21945"/>
                  </a:lnTo>
                  <a:lnTo>
                    <a:pt x="33528" y="21945"/>
                  </a:lnTo>
                  <a:lnTo>
                    <a:pt x="33528" y="81076"/>
                  </a:lnTo>
                  <a:lnTo>
                    <a:pt x="268833" y="81076"/>
                  </a:lnTo>
                  <a:lnTo>
                    <a:pt x="268808" y="136182"/>
                  </a:lnTo>
                  <a:lnTo>
                    <a:pt x="264655" y="179603"/>
                  </a:lnTo>
                  <a:lnTo>
                    <a:pt x="255447" y="236385"/>
                  </a:lnTo>
                  <a:lnTo>
                    <a:pt x="207949" y="261480"/>
                  </a:lnTo>
                  <a:lnTo>
                    <a:pt x="0" y="261518"/>
                  </a:lnTo>
                  <a:lnTo>
                    <a:pt x="0" y="321259"/>
                  </a:lnTo>
                  <a:lnTo>
                    <a:pt x="138988" y="321259"/>
                  </a:lnTo>
                  <a:lnTo>
                    <a:pt x="138988" y="538886"/>
                  </a:lnTo>
                  <a:lnTo>
                    <a:pt x="200558" y="538886"/>
                  </a:lnTo>
                  <a:lnTo>
                    <a:pt x="207873" y="531571"/>
                  </a:lnTo>
                  <a:lnTo>
                    <a:pt x="207873" y="321259"/>
                  </a:lnTo>
                  <a:lnTo>
                    <a:pt x="263309" y="319239"/>
                  </a:lnTo>
                  <a:lnTo>
                    <a:pt x="332587" y="313956"/>
                  </a:lnTo>
                  <a:lnTo>
                    <a:pt x="384657" y="301142"/>
                  </a:lnTo>
                  <a:lnTo>
                    <a:pt x="393192" y="298094"/>
                  </a:lnTo>
                  <a:lnTo>
                    <a:pt x="393192" y="254812"/>
                  </a:lnTo>
                  <a:lnTo>
                    <a:pt x="393192" y="242620"/>
                  </a:lnTo>
                  <a:close/>
                </a:path>
                <a:path w="6823075" h="4907915">
                  <a:moveTo>
                    <a:pt x="487680" y="609"/>
                  </a:moveTo>
                  <a:lnTo>
                    <a:pt x="417576" y="609"/>
                  </a:lnTo>
                  <a:lnTo>
                    <a:pt x="417576" y="580339"/>
                  </a:lnTo>
                  <a:lnTo>
                    <a:pt x="480364" y="580339"/>
                  </a:lnTo>
                  <a:lnTo>
                    <a:pt x="487680" y="573024"/>
                  </a:lnTo>
                  <a:lnTo>
                    <a:pt x="487680" y="609"/>
                  </a:lnTo>
                  <a:close/>
                </a:path>
                <a:path w="6823075" h="4907915">
                  <a:moveTo>
                    <a:pt x="856488" y="66446"/>
                  </a:moveTo>
                  <a:lnTo>
                    <a:pt x="835647" y="30670"/>
                  </a:lnTo>
                  <a:lnTo>
                    <a:pt x="820521" y="29260"/>
                  </a:lnTo>
                  <a:lnTo>
                    <a:pt x="570585" y="29260"/>
                  </a:lnTo>
                  <a:lnTo>
                    <a:pt x="570585" y="87782"/>
                  </a:lnTo>
                  <a:lnTo>
                    <a:pt x="786384" y="87782"/>
                  </a:lnTo>
                  <a:lnTo>
                    <a:pt x="786384" y="93878"/>
                  </a:lnTo>
                  <a:lnTo>
                    <a:pt x="785774" y="251764"/>
                  </a:lnTo>
                  <a:lnTo>
                    <a:pt x="782878" y="290931"/>
                  </a:lnTo>
                  <a:lnTo>
                    <a:pt x="762609" y="323697"/>
                  </a:lnTo>
                  <a:lnTo>
                    <a:pt x="737997" y="354368"/>
                  </a:lnTo>
                  <a:lnTo>
                    <a:pt x="704697" y="378866"/>
                  </a:lnTo>
                  <a:lnTo>
                    <a:pt x="669264" y="401383"/>
                  </a:lnTo>
                  <a:lnTo>
                    <a:pt x="629716" y="418185"/>
                  </a:lnTo>
                  <a:lnTo>
                    <a:pt x="590245" y="433044"/>
                  </a:lnTo>
                  <a:lnTo>
                    <a:pt x="555345" y="441960"/>
                  </a:lnTo>
                  <a:lnTo>
                    <a:pt x="591312" y="491337"/>
                  </a:lnTo>
                  <a:lnTo>
                    <a:pt x="637184" y="479793"/>
                  </a:lnTo>
                  <a:lnTo>
                    <a:pt x="683971" y="461162"/>
                  </a:lnTo>
                  <a:lnTo>
                    <a:pt x="729843" y="439978"/>
                  </a:lnTo>
                  <a:lnTo>
                    <a:pt x="769315" y="410565"/>
                  </a:lnTo>
                  <a:lnTo>
                    <a:pt x="805967" y="378409"/>
                  </a:lnTo>
                  <a:lnTo>
                    <a:pt x="832104" y="338023"/>
                  </a:lnTo>
                  <a:lnTo>
                    <a:pt x="853440" y="294703"/>
                  </a:lnTo>
                  <a:lnTo>
                    <a:pt x="856373" y="251764"/>
                  </a:lnTo>
                  <a:lnTo>
                    <a:pt x="856488" y="66446"/>
                  </a:lnTo>
                  <a:close/>
                </a:path>
                <a:path w="6823075" h="4907915">
                  <a:moveTo>
                    <a:pt x="1095451" y="204216"/>
                  </a:moveTo>
                  <a:lnTo>
                    <a:pt x="1014984" y="204216"/>
                  </a:lnTo>
                  <a:lnTo>
                    <a:pt x="1014984" y="0"/>
                  </a:lnTo>
                  <a:lnTo>
                    <a:pt x="946099" y="0"/>
                  </a:lnTo>
                  <a:lnTo>
                    <a:pt x="946099" y="580339"/>
                  </a:lnTo>
                  <a:lnTo>
                    <a:pt x="1007668" y="580339"/>
                  </a:lnTo>
                  <a:lnTo>
                    <a:pt x="1014984" y="573024"/>
                  </a:lnTo>
                  <a:lnTo>
                    <a:pt x="1014984" y="262128"/>
                  </a:lnTo>
                  <a:lnTo>
                    <a:pt x="1095451" y="262128"/>
                  </a:lnTo>
                  <a:lnTo>
                    <a:pt x="1095451" y="204216"/>
                  </a:lnTo>
                  <a:close/>
                </a:path>
                <a:path w="6823075" h="4907915">
                  <a:moveTo>
                    <a:pt x="1593494" y="7924"/>
                  </a:moveTo>
                  <a:lnTo>
                    <a:pt x="1524609" y="7924"/>
                  </a:lnTo>
                  <a:lnTo>
                    <a:pt x="1524609" y="82905"/>
                  </a:lnTo>
                  <a:lnTo>
                    <a:pt x="1524609" y="141427"/>
                  </a:lnTo>
                  <a:lnTo>
                    <a:pt x="1524609" y="221894"/>
                  </a:lnTo>
                  <a:lnTo>
                    <a:pt x="1255166" y="221894"/>
                  </a:lnTo>
                  <a:lnTo>
                    <a:pt x="1255166" y="141427"/>
                  </a:lnTo>
                  <a:lnTo>
                    <a:pt x="1524609" y="141427"/>
                  </a:lnTo>
                  <a:lnTo>
                    <a:pt x="1524609" y="82905"/>
                  </a:lnTo>
                  <a:lnTo>
                    <a:pt x="1255166" y="82905"/>
                  </a:lnTo>
                  <a:lnTo>
                    <a:pt x="1255166" y="7924"/>
                  </a:lnTo>
                  <a:lnTo>
                    <a:pt x="1186891" y="7924"/>
                  </a:lnTo>
                  <a:lnTo>
                    <a:pt x="1186891" y="242011"/>
                  </a:lnTo>
                  <a:lnTo>
                    <a:pt x="1187056" y="250990"/>
                  </a:lnTo>
                  <a:lnTo>
                    <a:pt x="1214399" y="278422"/>
                  </a:lnTo>
                  <a:lnTo>
                    <a:pt x="1224076" y="278587"/>
                  </a:lnTo>
                  <a:lnTo>
                    <a:pt x="1556308" y="278587"/>
                  </a:lnTo>
                  <a:lnTo>
                    <a:pt x="1592122" y="257175"/>
                  </a:lnTo>
                  <a:lnTo>
                    <a:pt x="1593494" y="242011"/>
                  </a:lnTo>
                  <a:lnTo>
                    <a:pt x="1593494" y="221894"/>
                  </a:lnTo>
                  <a:lnTo>
                    <a:pt x="1593494" y="141427"/>
                  </a:lnTo>
                  <a:lnTo>
                    <a:pt x="1593494" y="82905"/>
                  </a:lnTo>
                  <a:lnTo>
                    <a:pt x="1593494" y="7924"/>
                  </a:lnTo>
                  <a:close/>
                </a:path>
                <a:path w="6823075" h="4907915">
                  <a:moveTo>
                    <a:pt x="1664208" y="343204"/>
                  </a:moveTo>
                  <a:lnTo>
                    <a:pt x="1115568" y="343204"/>
                  </a:lnTo>
                  <a:lnTo>
                    <a:pt x="1115568" y="401116"/>
                  </a:lnTo>
                  <a:lnTo>
                    <a:pt x="1355750" y="401116"/>
                  </a:lnTo>
                  <a:lnTo>
                    <a:pt x="1355750" y="580339"/>
                  </a:lnTo>
                  <a:lnTo>
                    <a:pt x="1417929" y="580339"/>
                  </a:lnTo>
                  <a:lnTo>
                    <a:pt x="1425244" y="573024"/>
                  </a:lnTo>
                  <a:lnTo>
                    <a:pt x="1425244" y="401116"/>
                  </a:lnTo>
                  <a:lnTo>
                    <a:pt x="1656892" y="401116"/>
                  </a:lnTo>
                  <a:lnTo>
                    <a:pt x="1664208" y="393801"/>
                  </a:lnTo>
                  <a:lnTo>
                    <a:pt x="1664208" y="343204"/>
                  </a:lnTo>
                  <a:close/>
                </a:path>
                <a:path w="6823075" h="4907915">
                  <a:moveTo>
                    <a:pt x="1929993" y="571195"/>
                  </a:moveTo>
                  <a:lnTo>
                    <a:pt x="1900593" y="541756"/>
                  </a:lnTo>
                  <a:lnTo>
                    <a:pt x="1875332" y="509549"/>
                  </a:lnTo>
                  <a:lnTo>
                    <a:pt x="1849221" y="463296"/>
                  </a:lnTo>
                  <a:lnTo>
                    <a:pt x="1832648" y="426986"/>
                  </a:lnTo>
                  <a:lnTo>
                    <a:pt x="1820875" y="384962"/>
                  </a:lnTo>
                  <a:lnTo>
                    <a:pt x="1811274" y="341185"/>
                  </a:lnTo>
                  <a:lnTo>
                    <a:pt x="1809902" y="292608"/>
                  </a:lnTo>
                  <a:lnTo>
                    <a:pt x="1810067" y="264096"/>
                  </a:lnTo>
                  <a:lnTo>
                    <a:pt x="1819960" y="201777"/>
                  </a:lnTo>
                  <a:lnTo>
                    <a:pt x="1830819" y="159981"/>
                  </a:lnTo>
                  <a:lnTo>
                    <a:pt x="1846478" y="123444"/>
                  </a:lnTo>
                  <a:lnTo>
                    <a:pt x="1863547" y="88811"/>
                  </a:lnTo>
                  <a:lnTo>
                    <a:pt x="1896973" y="44208"/>
                  </a:lnTo>
                  <a:lnTo>
                    <a:pt x="1928774" y="14630"/>
                  </a:lnTo>
                  <a:lnTo>
                    <a:pt x="1846478" y="14630"/>
                  </a:lnTo>
                  <a:lnTo>
                    <a:pt x="1816176" y="43611"/>
                  </a:lnTo>
                  <a:lnTo>
                    <a:pt x="1793405" y="76161"/>
                  </a:lnTo>
                  <a:lnTo>
                    <a:pt x="1771192" y="122834"/>
                  </a:lnTo>
                  <a:lnTo>
                    <a:pt x="1757667" y="159410"/>
                  </a:lnTo>
                  <a:lnTo>
                    <a:pt x="1748942" y="201472"/>
                  </a:lnTo>
                  <a:lnTo>
                    <a:pt x="1742008" y="245097"/>
                  </a:lnTo>
                  <a:lnTo>
                    <a:pt x="1741017" y="292608"/>
                  </a:lnTo>
                  <a:lnTo>
                    <a:pt x="1741170" y="324319"/>
                  </a:lnTo>
                  <a:lnTo>
                    <a:pt x="1745132" y="364185"/>
                  </a:lnTo>
                  <a:lnTo>
                    <a:pt x="1756651" y="417029"/>
                  </a:lnTo>
                  <a:lnTo>
                    <a:pt x="1776069" y="470306"/>
                  </a:lnTo>
                  <a:lnTo>
                    <a:pt x="1799475" y="515480"/>
                  </a:lnTo>
                  <a:lnTo>
                    <a:pt x="1829904" y="554697"/>
                  </a:lnTo>
                  <a:lnTo>
                    <a:pt x="1848307" y="571195"/>
                  </a:lnTo>
                  <a:lnTo>
                    <a:pt x="1929993" y="571195"/>
                  </a:lnTo>
                  <a:close/>
                </a:path>
                <a:path w="6823075" h="4907915">
                  <a:moveTo>
                    <a:pt x="2470099" y="0"/>
                  </a:moveTo>
                  <a:lnTo>
                    <a:pt x="2401824" y="0"/>
                  </a:lnTo>
                  <a:lnTo>
                    <a:pt x="2401824" y="138379"/>
                  </a:lnTo>
                  <a:lnTo>
                    <a:pt x="2295753" y="138379"/>
                  </a:lnTo>
                  <a:lnTo>
                    <a:pt x="2295753" y="118872"/>
                  </a:lnTo>
                  <a:lnTo>
                    <a:pt x="2295753" y="7924"/>
                  </a:lnTo>
                  <a:lnTo>
                    <a:pt x="2229307" y="7924"/>
                  </a:lnTo>
                  <a:lnTo>
                    <a:pt x="2229307" y="118872"/>
                  </a:lnTo>
                  <a:lnTo>
                    <a:pt x="2229307" y="174955"/>
                  </a:lnTo>
                  <a:lnTo>
                    <a:pt x="2229307" y="287121"/>
                  </a:lnTo>
                  <a:lnTo>
                    <a:pt x="2074468" y="287121"/>
                  </a:lnTo>
                  <a:lnTo>
                    <a:pt x="2074468" y="174955"/>
                  </a:lnTo>
                  <a:lnTo>
                    <a:pt x="2229307" y="174955"/>
                  </a:lnTo>
                  <a:lnTo>
                    <a:pt x="2229307" y="118872"/>
                  </a:lnTo>
                  <a:lnTo>
                    <a:pt x="2074468" y="118872"/>
                  </a:lnTo>
                  <a:lnTo>
                    <a:pt x="2074468" y="7924"/>
                  </a:lnTo>
                  <a:lnTo>
                    <a:pt x="2007412" y="7924"/>
                  </a:lnTo>
                  <a:lnTo>
                    <a:pt x="2007412" y="307238"/>
                  </a:lnTo>
                  <a:lnTo>
                    <a:pt x="2007577" y="316217"/>
                  </a:lnTo>
                  <a:lnTo>
                    <a:pt x="2034921" y="343649"/>
                  </a:lnTo>
                  <a:lnTo>
                    <a:pt x="2044598" y="343814"/>
                  </a:lnTo>
                  <a:lnTo>
                    <a:pt x="2258568" y="343814"/>
                  </a:lnTo>
                  <a:lnTo>
                    <a:pt x="2294382" y="322402"/>
                  </a:lnTo>
                  <a:lnTo>
                    <a:pt x="2295753" y="307238"/>
                  </a:lnTo>
                  <a:lnTo>
                    <a:pt x="2295753" y="287121"/>
                  </a:lnTo>
                  <a:lnTo>
                    <a:pt x="2295753" y="196291"/>
                  </a:lnTo>
                  <a:lnTo>
                    <a:pt x="2401824" y="196291"/>
                  </a:lnTo>
                  <a:lnTo>
                    <a:pt x="2401824" y="418795"/>
                  </a:lnTo>
                  <a:lnTo>
                    <a:pt x="2462784" y="418795"/>
                  </a:lnTo>
                  <a:lnTo>
                    <a:pt x="2470099" y="411480"/>
                  </a:lnTo>
                  <a:lnTo>
                    <a:pt x="2470099" y="196291"/>
                  </a:lnTo>
                  <a:lnTo>
                    <a:pt x="2470099" y="174955"/>
                  </a:lnTo>
                  <a:lnTo>
                    <a:pt x="2470099" y="138379"/>
                  </a:lnTo>
                  <a:lnTo>
                    <a:pt x="2470099" y="0"/>
                  </a:lnTo>
                  <a:close/>
                </a:path>
                <a:path w="6823075" h="4907915">
                  <a:moveTo>
                    <a:pt x="2484729" y="522427"/>
                  </a:moveTo>
                  <a:lnTo>
                    <a:pt x="2157984" y="522427"/>
                  </a:lnTo>
                  <a:lnTo>
                    <a:pt x="2154326" y="519379"/>
                  </a:lnTo>
                  <a:lnTo>
                    <a:pt x="2154326" y="397459"/>
                  </a:lnTo>
                  <a:lnTo>
                    <a:pt x="2085441" y="397459"/>
                  </a:lnTo>
                  <a:lnTo>
                    <a:pt x="2085441" y="543153"/>
                  </a:lnTo>
                  <a:lnTo>
                    <a:pt x="2085619" y="552488"/>
                  </a:lnTo>
                  <a:lnTo>
                    <a:pt x="2113991" y="580174"/>
                  </a:lnTo>
                  <a:lnTo>
                    <a:pt x="2122627" y="580339"/>
                  </a:lnTo>
                  <a:lnTo>
                    <a:pt x="2477414" y="580339"/>
                  </a:lnTo>
                  <a:lnTo>
                    <a:pt x="2484729" y="573024"/>
                  </a:lnTo>
                  <a:lnTo>
                    <a:pt x="2484729" y="522427"/>
                  </a:lnTo>
                  <a:close/>
                </a:path>
                <a:path w="6823075" h="4907915">
                  <a:moveTo>
                    <a:pt x="2954121" y="383438"/>
                  </a:moveTo>
                  <a:lnTo>
                    <a:pt x="2904490" y="394030"/>
                  </a:lnTo>
                  <a:lnTo>
                    <a:pt x="2850985" y="400164"/>
                  </a:lnTo>
                  <a:lnTo>
                    <a:pt x="2810116" y="402513"/>
                  </a:lnTo>
                  <a:lnTo>
                    <a:pt x="2777337" y="402945"/>
                  </a:lnTo>
                  <a:lnTo>
                    <a:pt x="2777337" y="310896"/>
                  </a:lnTo>
                  <a:lnTo>
                    <a:pt x="2794279" y="307886"/>
                  </a:lnTo>
                  <a:lnTo>
                    <a:pt x="2805341" y="305066"/>
                  </a:lnTo>
                  <a:lnTo>
                    <a:pt x="2843288" y="286004"/>
                  </a:lnTo>
                  <a:lnTo>
                    <a:pt x="2873933" y="257251"/>
                  </a:lnTo>
                  <a:lnTo>
                    <a:pt x="2879534" y="250812"/>
                  </a:lnTo>
                  <a:lnTo>
                    <a:pt x="2900896" y="203327"/>
                  </a:lnTo>
                  <a:lnTo>
                    <a:pt x="2904629" y="151587"/>
                  </a:lnTo>
                  <a:lnTo>
                    <a:pt x="2904540" y="142849"/>
                  </a:lnTo>
                  <a:lnTo>
                    <a:pt x="2891637" y="100888"/>
                  </a:lnTo>
                  <a:lnTo>
                    <a:pt x="2869222" y="65481"/>
                  </a:lnTo>
                  <a:lnTo>
                    <a:pt x="2836354" y="38506"/>
                  </a:lnTo>
                  <a:lnTo>
                    <a:pt x="2836354" y="150876"/>
                  </a:lnTo>
                  <a:lnTo>
                    <a:pt x="2836341" y="177495"/>
                  </a:lnTo>
                  <a:lnTo>
                    <a:pt x="2822308" y="215836"/>
                  </a:lnTo>
                  <a:lnTo>
                    <a:pt x="2790901" y="245516"/>
                  </a:lnTo>
                  <a:lnTo>
                    <a:pt x="2749740" y="257162"/>
                  </a:lnTo>
                  <a:lnTo>
                    <a:pt x="2748330" y="257175"/>
                  </a:lnTo>
                  <a:lnTo>
                    <a:pt x="2728341" y="257162"/>
                  </a:lnTo>
                  <a:lnTo>
                    <a:pt x="2685745" y="244906"/>
                  </a:lnTo>
                  <a:lnTo>
                    <a:pt x="2653868" y="214630"/>
                  </a:lnTo>
                  <a:lnTo>
                    <a:pt x="2640317" y="176784"/>
                  </a:lnTo>
                  <a:lnTo>
                    <a:pt x="2640190" y="163372"/>
                  </a:lnTo>
                  <a:lnTo>
                    <a:pt x="2640304" y="151587"/>
                  </a:lnTo>
                  <a:lnTo>
                    <a:pt x="2656713" y="111442"/>
                  </a:lnTo>
                  <a:lnTo>
                    <a:pt x="2690228" y="83070"/>
                  </a:lnTo>
                  <a:lnTo>
                    <a:pt x="2727287" y="71437"/>
                  </a:lnTo>
                  <a:lnTo>
                    <a:pt x="2739542" y="71323"/>
                  </a:lnTo>
                  <a:lnTo>
                    <a:pt x="2751099" y="71424"/>
                  </a:lnTo>
                  <a:lnTo>
                    <a:pt x="2793835" y="85420"/>
                  </a:lnTo>
                  <a:lnTo>
                    <a:pt x="2823768" y="116001"/>
                  </a:lnTo>
                  <a:lnTo>
                    <a:pt x="2836354" y="150876"/>
                  </a:lnTo>
                  <a:lnTo>
                    <a:pt x="2836354" y="38506"/>
                  </a:lnTo>
                  <a:lnTo>
                    <a:pt x="2785287" y="18389"/>
                  </a:lnTo>
                  <a:lnTo>
                    <a:pt x="2739542" y="14020"/>
                  </a:lnTo>
                  <a:lnTo>
                    <a:pt x="2718981" y="14185"/>
                  </a:lnTo>
                  <a:lnTo>
                    <a:pt x="2674315" y="24688"/>
                  </a:lnTo>
                  <a:lnTo>
                    <a:pt x="2634665" y="43548"/>
                  </a:lnTo>
                  <a:lnTo>
                    <a:pt x="2599296" y="75933"/>
                  </a:lnTo>
                  <a:lnTo>
                    <a:pt x="2576957" y="118795"/>
                  </a:lnTo>
                  <a:lnTo>
                    <a:pt x="2571419" y="151587"/>
                  </a:lnTo>
                  <a:lnTo>
                    <a:pt x="2571458" y="181749"/>
                  </a:lnTo>
                  <a:lnTo>
                    <a:pt x="2581656" y="219760"/>
                  </a:lnTo>
                  <a:lnTo>
                    <a:pt x="2610307" y="264261"/>
                  </a:lnTo>
                  <a:lnTo>
                    <a:pt x="2653893" y="295656"/>
                  </a:lnTo>
                  <a:lnTo>
                    <a:pt x="2691663" y="309460"/>
                  </a:lnTo>
                  <a:lnTo>
                    <a:pt x="2709672" y="312115"/>
                  </a:lnTo>
                  <a:lnTo>
                    <a:pt x="2709672" y="402945"/>
                  </a:lnTo>
                  <a:lnTo>
                    <a:pt x="2556052" y="402945"/>
                  </a:lnTo>
                  <a:lnTo>
                    <a:pt x="2556052" y="461467"/>
                  </a:lnTo>
                  <a:lnTo>
                    <a:pt x="2725521" y="461467"/>
                  </a:lnTo>
                  <a:lnTo>
                    <a:pt x="2754515" y="461391"/>
                  </a:lnTo>
                  <a:lnTo>
                    <a:pt x="2804185" y="460476"/>
                  </a:lnTo>
                  <a:lnTo>
                    <a:pt x="2864510" y="456831"/>
                  </a:lnTo>
                  <a:lnTo>
                    <a:pt x="2917393" y="450608"/>
                  </a:lnTo>
                  <a:lnTo>
                    <a:pt x="2954121" y="440740"/>
                  </a:lnTo>
                  <a:lnTo>
                    <a:pt x="2954121" y="383438"/>
                  </a:lnTo>
                  <a:close/>
                </a:path>
                <a:path w="6823075" h="4907915">
                  <a:moveTo>
                    <a:pt x="3049828" y="0"/>
                  </a:moveTo>
                  <a:lnTo>
                    <a:pt x="2979724" y="0"/>
                  </a:lnTo>
                  <a:lnTo>
                    <a:pt x="2979724" y="580339"/>
                  </a:lnTo>
                  <a:lnTo>
                    <a:pt x="3042513" y="580339"/>
                  </a:lnTo>
                  <a:lnTo>
                    <a:pt x="3049828" y="573024"/>
                  </a:lnTo>
                  <a:lnTo>
                    <a:pt x="3049828" y="0"/>
                  </a:lnTo>
                  <a:close/>
                </a:path>
                <a:path w="6823075" h="4907915">
                  <a:moveTo>
                    <a:pt x="3323539" y="292608"/>
                  </a:moveTo>
                  <a:lnTo>
                    <a:pt x="3322510" y="245097"/>
                  </a:lnTo>
                  <a:lnTo>
                    <a:pt x="3315309" y="201472"/>
                  </a:lnTo>
                  <a:lnTo>
                    <a:pt x="3306356" y="159410"/>
                  </a:lnTo>
                  <a:lnTo>
                    <a:pt x="3293059" y="122834"/>
                  </a:lnTo>
                  <a:lnTo>
                    <a:pt x="3271164" y="76161"/>
                  </a:lnTo>
                  <a:lnTo>
                    <a:pt x="3248380" y="43611"/>
                  </a:lnTo>
                  <a:lnTo>
                    <a:pt x="3218078" y="14630"/>
                  </a:lnTo>
                  <a:lnTo>
                    <a:pt x="3135782" y="14630"/>
                  </a:lnTo>
                  <a:lnTo>
                    <a:pt x="3149155" y="25628"/>
                  </a:lnTo>
                  <a:lnTo>
                    <a:pt x="3158185" y="34061"/>
                  </a:lnTo>
                  <a:lnTo>
                    <a:pt x="3192272" y="76771"/>
                  </a:lnTo>
                  <a:lnTo>
                    <a:pt x="3217773" y="123444"/>
                  </a:lnTo>
                  <a:lnTo>
                    <a:pt x="3233699" y="159981"/>
                  </a:lnTo>
                  <a:lnTo>
                    <a:pt x="3244596" y="201777"/>
                  </a:lnTo>
                  <a:lnTo>
                    <a:pt x="3253397" y="245135"/>
                  </a:lnTo>
                  <a:lnTo>
                    <a:pt x="3254654" y="292608"/>
                  </a:lnTo>
                  <a:lnTo>
                    <a:pt x="3254489" y="321830"/>
                  </a:lnTo>
                  <a:lnTo>
                    <a:pt x="3243681" y="384962"/>
                  </a:lnTo>
                  <a:lnTo>
                    <a:pt x="3231908" y="426986"/>
                  </a:lnTo>
                  <a:lnTo>
                    <a:pt x="3215335" y="463296"/>
                  </a:lnTo>
                  <a:lnTo>
                    <a:pt x="3197466" y="497624"/>
                  </a:lnTo>
                  <a:lnTo>
                    <a:pt x="3163976" y="541756"/>
                  </a:lnTo>
                  <a:lnTo>
                    <a:pt x="3134563" y="571195"/>
                  </a:lnTo>
                  <a:lnTo>
                    <a:pt x="3216249" y="571195"/>
                  </a:lnTo>
                  <a:lnTo>
                    <a:pt x="3253435" y="529437"/>
                  </a:lnTo>
                  <a:lnTo>
                    <a:pt x="3278594" y="488035"/>
                  </a:lnTo>
                  <a:lnTo>
                    <a:pt x="3297021" y="444995"/>
                  </a:lnTo>
                  <a:lnTo>
                    <a:pt x="3313480" y="386486"/>
                  </a:lnTo>
                  <a:lnTo>
                    <a:pt x="3322282" y="341833"/>
                  </a:lnTo>
                  <a:lnTo>
                    <a:pt x="3323386" y="322199"/>
                  </a:lnTo>
                  <a:lnTo>
                    <a:pt x="3323539" y="292608"/>
                  </a:lnTo>
                  <a:close/>
                </a:path>
                <a:path w="6823075" h="4907915">
                  <a:moveTo>
                    <a:pt x="4055605" y="4879238"/>
                  </a:moveTo>
                  <a:lnTo>
                    <a:pt x="4047909" y="4872088"/>
                  </a:lnTo>
                  <a:lnTo>
                    <a:pt x="4029494" y="4872088"/>
                  </a:lnTo>
                  <a:lnTo>
                    <a:pt x="4021798" y="4879238"/>
                  </a:lnTo>
                  <a:lnTo>
                    <a:pt x="4021798" y="4900676"/>
                  </a:lnTo>
                  <a:lnTo>
                    <a:pt x="4029494" y="4907826"/>
                  </a:lnTo>
                  <a:lnTo>
                    <a:pt x="4038562" y="4907826"/>
                  </a:lnTo>
                  <a:lnTo>
                    <a:pt x="4047909" y="4907826"/>
                  </a:lnTo>
                  <a:lnTo>
                    <a:pt x="4055605" y="4900676"/>
                  </a:lnTo>
                  <a:lnTo>
                    <a:pt x="4055605" y="4879238"/>
                  </a:lnTo>
                  <a:close/>
                </a:path>
                <a:path w="6823075" h="4907915">
                  <a:moveTo>
                    <a:pt x="5967361" y="1888655"/>
                  </a:moveTo>
                  <a:lnTo>
                    <a:pt x="5925566" y="1895868"/>
                  </a:lnTo>
                  <a:lnTo>
                    <a:pt x="5917298" y="1896859"/>
                  </a:lnTo>
                  <a:lnTo>
                    <a:pt x="5920168" y="1885772"/>
                  </a:lnTo>
                  <a:lnTo>
                    <a:pt x="5925096" y="1862391"/>
                  </a:lnTo>
                  <a:lnTo>
                    <a:pt x="5928792" y="1839823"/>
                  </a:lnTo>
                  <a:lnTo>
                    <a:pt x="5930760" y="1820138"/>
                  </a:lnTo>
                  <a:lnTo>
                    <a:pt x="5930836" y="1754492"/>
                  </a:lnTo>
                  <a:lnTo>
                    <a:pt x="5916892" y="1740128"/>
                  </a:lnTo>
                  <a:lnTo>
                    <a:pt x="5725299" y="1740128"/>
                  </a:lnTo>
                  <a:lnTo>
                    <a:pt x="5725299" y="1779930"/>
                  </a:lnTo>
                  <a:lnTo>
                    <a:pt x="5883656" y="1779930"/>
                  </a:lnTo>
                  <a:lnTo>
                    <a:pt x="5883656" y="1820138"/>
                  </a:lnTo>
                  <a:lnTo>
                    <a:pt x="5877915" y="1864855"/>
                  </a:lnTo>
                  <a:lnTo>
                    <a:pt x="5862332" y="1900961"/>
                  </a:lnTo>
                  <a:lnTo>
                    <a:pt x="5842635" y="1901367"/>
                  </a:lnTo>
                  <a:lnTo>
                    <a:pt x="5702732" y="1901367"/>
                  </a:lnTo>
                  <a:lnTo>
                    <a:pt x="5702732" y="1941576"/>
                  </a:lnTo>
                  <a:lnTo>
                    <a:pt x="5796267" y="1941576"/>
                  </a:lnTo>
                  <a:lnTo>
                    <a:pt x="5796267" y="2088045"/>
                  </a:lnTo>
                  <a:lnTo>
                    <a:pt x="5837707" y="2088045"/>
                  </a:lnTo>
                  <a:lnTo>
                    <a:pt x="5842635" y="2083117"/>
                  </a:lnTo>
                  <a:lnTo>
                    <a:pt x="5842635" y="1941576"/>
                  </a:lnTo>
                  <a:lnTo>
                    <a:pt x="5879947" y="1940217"/>
                  </a:lnTo>
                  <a:lnTo>
                    <a:pt x="5926556" y="1936661"/>
                  </a:lnTo>
                  <a:lnTo>
                    <a:pt x="5967361" y="1925980"/>
                  </a:lnTo>
                  <a:lnTo>
                    <a:pt x="5967361" y="1896859"/>
                  </a:lnTo>
                  <a:lnTo>
                    <a:pt x="5967361" y="1888655"/>
                  </a:lnTo>
                  <a:close/>
                </a:path>
                <a:path w="6823075" h="4907915">
                  <a:moveTo>
                    <a:pt x="6030950" y="1725777"/>
                  </a:moveTo>
                  <a:lnTo>
                    <a:pt x="5983770" y="1725777"/>
                  </a:lnTo>
                  <a:lnTo>
                    <a:pt x="5983770" y="2115934"/>
                  </a:lnTo>
                  <a:lnTo>
                    <a:pt x="6026023" y="2115934"/>
                  </a:lnTo>
                  <a:lnTo>
                    <a:pt x="6030950" y="2111019"/>
                  </a:lnTo>
                  <a:lnTo>
                    <a:pt x="6030950" y="1725777"/>
                  </a:lnTo>
                  <a:close/>
                </a:path>
                <a:path w="6823075" h="4907915">
                  <a:moveTo>
                    <a:pt x="6279159" y="1760232"/>
                  </a:moveTo>
                  <a:lnTo>
                    <a:pt x="6265621" y="1745056"/>
                  </a:lnTo>
                  <a:lnTo>
                    <a:pt x="6086741" y="1745056"/>
                  </a:lnTo>
                  <a:lnTo>
                    <a:pt x="6086741" y="1784438"/>
                  </a:lnTo>
                  <a:lnTo>
                    <a:pt x="6231979" y="1784438"/>
                  </a:lnTo>
                  <a:lnTo>
                    <a:pt x="6231979" y="1788541"/>
                  </a:lnTo>
                  <a:lnTo>
                    <a:pt x="6231572" y="1894801"/>
                  </a:lnTo>
                  <a:lnTo>
                    <a:pt x="6215977" y="1943214"/>
                  </a:lnTo>
                  <a:lnTo>
                    <a:pt x="6177000" y="1980349"/>
                  </a:lnTo>
                  <a:lnTo>
                    <a:pt x="6142558" y="2000389"/>
                  </a:lnTo>
                  <a:lnTo>
                    <a:pt x="6099975" y="2016810"/>
                  </a:lnTo>
                  <a:lnTo>
                    <a:pt x="6076493" y="2022805"/>
                  </a:lnTo>
                  <a:lnTo>
                    <a:pt x="6100699" y="2056041"/>
                  </a:lnTo>
                  <a:lnTo>
                    <a:pt x="6144311" y="2043544"/>
                  </a:lnTo>
                  <a:lnTo>
                    <a:pt x="6181725" y="2027694"/>
                  </a:lnTo>
                  <a:lnTo>
                    <a:pt x="6220498" y="2001672"/>
                  </a:lnTo>
                  <a:lnTo>
                    <a:pt x="6252857" y="1969427"/>
                  </a:lnTo>
                  <a:lnTo>
                    <a:pt x="6272238" y="1936038"/>
                  </a:lnTo>
                  <a:lnTo>
                    <a:pt x="6279083" y="1894801"/>
                  </a:lnTo>
                  <a:lnTo>
                    <a:pt x="6279159" y="1760232"/>
                  </a:lnTo>
                  <a:close/>
                </a:path>
                <a:path w="6823075" h="4907915">
                  <a:moveTo>
                    <a:pt x="6439992" y="1862797"/>
                  </a:moveTo>
                  <a:lnTo>
                    <a:pt x="6385827" y="1862797"/>
                  </a:lnTo>
                  <a:lnTo>
                    <a:pt x="6385827" y="1725358"/>
                  </a:lnTo>
                  <a:lnTo>
                    <a:pt x="6339472" y="1725358"/>
                  </a:lnTo>
                  <a:lnTo>
                    <a:pt x="6339472" y="2115934"/>
                  </a:lnTo>
                  <a:lnTo>
                    <a:pt x="6380912" y="2115934"/>
                  </a:lnTo>
                  <a:lnTo>
                    <a:pt x="6385827" y="2111019"/>
                  </a:lnTo>
                  <a:lnTo>
                    <a:pt x="6385827" y="1901774"/>
                  </a:lnTo>
                  <a:lnTo>
                    <a:pt x="6439992" y="1901774"/>
                  </a:lnTo>
                  <a:lnTo>
                    <a:pt x="6439992" y="1862797"/>
                  </a:lnTo>
                  <a:close/>
                </a:path>
                <a:path w="6823075" h="4907915">
                  <a:moveTo>
                    <a:pt x="6775183" y="1730692"/>
                  </a:moveTo>
                  <a:lnTo>
                    <a:pt x="6728815" y="1730692"/>
                  </a:lnTo>
                  <a:lnTo>
                    <a:pt x="6728815" y="1781162"/>
                  </a:lnTo>
                  <a:lnTo>
                    <a:pt x="6728815" y="1820545"/>
                  </a:lnTo>
                  <a:lnTo>
                    <a:pt x="6728815" y="1874697"/>
                  </a:lnTo>
                  <a:lnTo>
                    <a:pt x="6547472" y="1874697"/>
                  </a:lnTo>
                  <a:lnTo>
                    <a:pt x="6547472" y="1820545"/>
                  </a:lnTo>
                  <a:lnTo>
                    <a:pt x="6728815" y="1820545"/>
                  </a:lnTo>
                  <a:lnTo>
                    <a:pt x="6728815" y="1781162"/>
                  </a:lnTo>
                  <a:lnTo>
                    <a:pt x="6547472" y="1781162"/>
                  </a:lnTo>
                  <a:lnTo>
                    <a:pt x="6547472" y="1730692"/>
                  </a:lnTo>
                  <a:lnTo>
                    <a:pt x="6501524" y="1730692"/>
                  </a:lnTo>
                  <a:lnTo>
                    <a:pt x="6501524" y="1898497"/>
                  </a:lnTo>
                  <a:lnTo>
                    <a:pt x="6515481" y="1912848"/>
                  </a:lnTo>
                  <a:lnTo>
                    <a:pt x="6760413" y="1912848"/>
                  </a:lnTo>
                  <a:lnTo>
                    <a:pt x="6775183" y="1898904"/>
                  </a:lnTo>
                  <a:lnTo>
                    <a:pt x="6775183" y="1874697"/>
                  </a:lnTo>
                  <a:lnTo>
                    <a:pt x="6775183" y="1820545"/>
                  </a:lnTo>
                  <a:lnTo>
                    <a:pt x="6775183" y="1781162"/>
                  </a:lnTo>
                  <a:lnTo>
                    <a:pt x="6775183" y="1730692"/>
                  </a:lnTo>
                  <a:close/>
                </a:path>
                <a:path w="6823075" h="4907915">
                  <a:moveTo>
                    <a:pt x="6822770" y="1956346"/>
                  </a:moveTo>
                  <a:lnTo>
                    <a:pt x="6453530" y="1956346"/>
                  </a:lnTo>
                  <a:lnTo>
                    <a:pt x="6453530" y="1995322"/>
                  </a:lnTo>
                  <a:lnTo>
                    <a:pt x="6615176" y="1995322"/>
                  </a:lnTo>
                  <a:lnTo>
                    <a:pt x="6615176" y="2115934"/>
                  </a:lnTo>
                  <a:lnTo>
                    <a:pt x="6657022" y="2115934"/>
                  </a:lnTo>
                  <a:lnTo>
                    <a:pt x="6661937" y="2111019"/>
                  </a:lnTo>
                  <a:lnTo>
                    <a:pt x="6661937" y="1995322"/>
                  </a:lnTo>
                  <a:lnTo>
                    <a:pt x="6817842" y="1995322"/>
                  </a:lnTo>
                  <a:lnTo>
                    <a:pt x="6822770" y="1990394"/>
                  </a:lnTo>
                  <a:lnTo>
                    <a:pt x="6822770" y="195634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61947" y="1748141"/>
              <a:ext cx="593725" cy="408940"/>
            </a:xfrm>
            <a:custGeom>
              <a:avLst/>
              <a:gdLst/>
              <a:ahLst/>
              <a:cxnLst/>
              <a:rect l="l" t="t" r="r" b="b"/>
              <a:pathLst>
                <a:path w="593725" h="408939">
                  <a:moveTo>
                    <a:pt x="279311" y="171335"/>
                  </a:moveTo>
                  <a:lnTo>
                    <a:pt x="275767" y="121081"/>
                  </a:lnTo>
                  <a:lnTo>
                    <a:pt x="265734" y="82410"/>
                  </a:lnTo>
                  <a:lnTo>
                    <a:pt x="245071" y="46570"/>
                  </a:lnTo>
                  <a:lnTo>
                    <a:pt x="216662" y="19596"/>
                  </a:lnTo>
                  <a:lnTo>
                    <a:pt x="214134" y="18465"/>
                  </a:lnTo>
                  <a:lnTo>
                    <a:pt x="214134" y="254012"/>
                  </a:lnTo>
                  <a:lnTo>
                    <a:pt x="213791" y="263893"/>
                  </a:lnTo>
                  <a:lnTo>
                    <a:pt x="207276" y="305739"/>
                  </a:lnTo>
                  <a:lnTo>
                    <a:pt x="185826" y="340182"/>
                  </a:lnTo>
                  <a:lnTo>
                    <a:pt x="142760" y="353758"/>
                  </a:lnTo>
                  <a:lnTo>
                    <a:pt x="130251" y="353631"/>
                  </a:lnTo>
                  <a:lnTo>
                    <a:pt x="92773" y="336473"/>
                  </a:lnTo>
                  <a:lnTo>
                    <a:pt x="72161" y="298221"/>
                  </a:lnTo>
                  <a:lnTo>
                    <a:pt x="65608" y="254012"/>
                  </a:lnTo>
                  <a:lnTo>
                    <a:pt x="65633" y="160235"/>
                  </a:lnTo>
                  <a:lnTo>
                    <a:pt x="67627" y="119875"/>
                  </a:lnTo>
                  <a:lnTo>
                    <a:pt x="92430" y="69570"/>
                  </a:lnTo>
                  <a:lnTo>
                    <a:pt x="138417" y="56946"/>
                  </a:lnTo>
                  <a:lnTo>
                    <a:pt x="151472" y="57073"/>
                  </a:lnTo>
                  <a:lnTo>
                    <a:pt x="188849" y="72783"/>
                  </a:lnTo>
                  <a:lnTo>
                    <a:pt x="208330" y="109601"/>
                  </a:lnTo>
                  <a:lnTo>
                    <a:pt x="214122" y="154813"/>
                  </a:lnTo>
                  <a:lnTo>
                    <a:pt x="214134" y="254012"/>
                  </a:lnTo>
                  <a:lnTo>
                    <a:pt x="214134" y="18465"/>
                  </a:lnTo>
                  <a:lnTo>
                    <a:pt x="172834" y="2413"/>
                  </a:lnTo>
                  <a:lnTo>
                    <a:pt x="136969" y="965"/>
                  </a:lnTo>
                  <a:lnTo>
                    <a:pt x="114795" y="1168"/>
                  </a:lnTo>
                  <a:lnTo>
                    <a:pt x="73025" y="13754"/>
                  </a:lnTo>
                  <a:lnTo>
                    <a:pt x="40309" y="35509"/>
                  </a:lnTo>
                  <a:lnTo>
                    <a:pt x="15494" y="70891"/>
                  </a:lnTo>
                  <a:lnTo>
                    <a:pt x="2959" y="116179"/>
                  </a:lnTo>
                  <a:lnTo>
                    <a:pt x="0" y="144183"/>
                  </a:lnTo>
                  <a:lnTo>
                    <a:pt x="50" y="268363"/>
                  </a:lnTo>
                  <a:lnTo>
                    <a:pt x="8839" y="313944"/>
                  </a:lnTo>
                  <a:lnTo>
                    <a:pt x="24955" y="352488"/>
                  </a:lnTo>
                  <a:lnTo>
                    <a:pt x="53594" y="384886"/>
                  </a:lnTo>
                  <a:lnTo>
                    <a:pt x="94170" y="403987"/>
                  </a:lnTo>
                  <a:lnTo>
                    <a:pt x="138899" y="408774"/>
                  </a:lnTo>
                  <a:lnTo>
                    <a:pt x="161353" y="408584"/>
                  </a:lnTo>
                  <a:lnTo>
                    <a:pt x="203809" y="397192"/>
                  </a:lnTo>
                  <a:lnTo>
                    <a:pt x="237197" y="376732"/>
                  </a:lnTo>
                  <a:lnTo>
                    <a:pt x="262775" y="341503"/>
                  </a:lnTo>
                  <a:lnTo>
                    <a:pt x="276072" y="293700"/>
                  </a:lnTo>
                  <a:lnTo>
                    <a:pt x="279209" y="265760"/>
                  </a:lnTo>
                  <a:lnTo>
                    <a:pt x="279311" y="171335"/>
                  </a:lnTo>
                  <a:close/>
                </a:path>
                <a:path w="593725" h="408939">
                  <a:moveTo>
                    <a:pt x="593509" y="283298"/>
                  </a:moveTo>
                  <a:lnTo>
                    <a:pt x="548144" y="283298"/>
                  </a:lnTo>
                  <a:lnTo>
                    <a:pt x="548144" y="86398"/>
                  </a:lnTo>
                  <a:lnTo>
                    <a:pt x="548144" y="0"/>
                  </a:lnTo>
                  <a:lnTo>
                    <a:pt x="486854" y="0"/>
                  </a:lnTo>
                  <a:lnTo>
                    <a:pt x="486854" y="86398"/>
                  </a:lnTo>
                  <a:lnTo>
                    <a:pt x="486854" y="283781"/>
                  </a:lnTo>
                  <a:lnTo>
                    <a:pt x="366204" y="283781"/>
                  </a:lnTo>
                  <a:lnTo>
                    <a:pt x="366204" y="281368"/>
                  </a:lnTo>
                  <a:lnTo>
                    <a:pt x="365721" y="264477"/>
                  </a:lnTo>
                  <a:lnTo>
                    <a:pt x="365721" y="259168"/>
                  </a:lnTo>
                  <a:lnTo>
                    <a:pt x="369100" y="253860"/>
                  </a:lnTo>
                  <a:lnTo>
                    <a:pt x="486854" y="86398"/>
                  </a:lnTo>
                  <a:lnTo>
                    <a:pt x="486854" y="0"/>
                  </a:lnTo>
                  <a:lnTo>
                    <a:pt x="478650" y="0"/>
                  </a:lnTo>
                  <a:lnTo>
                    <a:pt x="315048" y="241312"/>
                  </a:lnTo>
                  <a:lnTo>
                    <a:pt x="309740" y="249999"/>
                  </a:lnTo>
                  <a:lnTo>
                    <a:pt x="305396" y="262064"/>
                  </a:lnTo>
                  <a:lnTo>
                    <a:pt x="305396" y="327698"/>
                  </a:lnTo>
                  <a:lnTo>
                    <a:pt x="316014" y="338797"/>
                  </a:lnTo>
                  <a:lnTo>
                    <a:pt x="486854" y="338797"/>
                  </a:lnTo>
                  <a:lnTo>
                    <a:pt x="486854" y="400570"/>
                  </a:lnTo>
                  <a:lnTo>
                    <a:pt x="548144" y="400570"/>
                  </a:lnTo>
                  <a:lnTo>
                    <a:pt x="548144" y="338315"/>
                  </a:lnTo>
                  <a:lnTo>
                    <a:pt x="593509" y="338315"/>
                  </a:lnTo>
                  <a:lnTo>
                    <a:pt x="593509" y="283781"/>
                  </a:lnTo>
                  <a:lnTo>
                    <a:pt x="593509" y="2832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433264" y="3025417"/>
              <a:ext cx="7508875" cy="2734310"/>
            </a:xfrm>
            <a:custGeom>
              <a:avLst/>
              <a:gdLst/>
              <a:ahLst/>
              <a:cxnLst/>
              <a:rect l="l" t="t" r="r" b="b"/>
              <a:pathLst>
                <a:path w="7508875" h="2734310">
                  <a:moveTo>
                    <a:pt x="264343" y="2499180"/>
                  </a:moveTo>
                  <a:lnTo>
                    <a:pt x="0" y="2499179"/>
                  </a:lnTo>
                  <a:lnTo>
                    <a:pt x="0" y="0"/>
                  </a:lnTo>
                  <a:lnTo>
                    <a:pt x="264343" y="0"/>
                  </a:lnTo>
                  <a:lnTo>
                    <a:pt x="264343" y="2499180"/>
                  </a:lnTo>
                  <a:close/>
                </a:path>
                <a:path w="7508875" h="2734310">
                  <a:moveTo>
                    <a:pt x="265050" y="2499180"/>
                  </a:moveTo>
                  <a:lnTo>
                    <a:pt x="264343" y="2499180"/>
                  </a:lnTo>
                  <a:lnTo>
                    <a:pt x="264343" y="0"/>
                  </a:lnTo>
                  <a:lnTo>
                    <a:pt x="265050" y="0"/>
                  </a:lnTo>
                  <a:lnTo>
                    <a:pt x="265050" y="2499180"/>
                  </a:lnTo>
                  <a:close/>
                </a:path>
                <a:path w="7508875" h="2734310">
                  <a:moveTo>
                    <a:pt x="7416211" y="2733736"/>
                  </a:moveTo>
                  <a:lnTo>
                    <a:pt x="265050" y="2733736"/>
                  </a:lnTo>
                  <a:lnTo>
                    <a:pt x="265050" y="0"/>
                  </a:lnTo>
                  <a:lnTo>
                    <a:pt x="7416211" y="0"/>
                  </a:lnTo>
                  <a:lnTo>
                    <a:pt x="7416211" y="2733736"/>
                  </a:lnTo>
                  <a:close/>
                </a:path>
                <a:path w="7508875" h="2734310">
                  <a:moveTo>
                    <a:pt x="7416918" y="2733736"/>
                  </a:moveTo>
                  <a:lnTo>
                    <a:pt x="7416211" y="2733736"/>
                  </a:lnTo>
                  <a:lnTo>
                    <a:pt x="7416211" y="0"/>
                  </a:lnTo>
                  <a:lnTo>
                    <a:pt x="7416918" y="0"/>
                  </a:lnTo>
                  <a:lnTo>
                    <a:pt x="7416918" y="2733736"/>
                  </a:lnTo>
                  <a:close/>
                </a:path>
                <a:path w="7508875" h="2734310">
                  <a:moveTo>
                    <a:pt x="7508578" y="2733736"/>
                  </a:moveTo>
                  <a:lnTo>
                    <a:pt x="7416918" y="2733736"/>
                  </a:lnTo>
                  <a:lnTo>
                    <a:pt x="7416918" y="0"/>
                  </a:lnTo>
                  <a:lnTo>
                    <a:pt x="7508578" y="0"/>
                  </a:lnTo>
                  <a:lnTo>
                    <a:pt x="7508578" y="2733736"/>
                  </a:lnTo>
                  <a:close/>
                </a:path>
                <a:path w="7508875" h="2734310">
                  <a:moveTo>
                    <a:pt x="264343" y="2733736"/>
                  </a:moveTo>
                  <a:lnTo>
                    <a:pt x="167371" y="2733736"/>
                  </a:lnTo>
                  <a:lnTo>
                    <a:pt x="0" y="2566365"/>
                  </a:lnTo>
                  <a:lnTo>
                    <a:pt x="0" y="2499179"/>
                  </a:lnTo>
                  <a:lnTo>
                    <a:pt x="264343" y="2499180"/>
                  </a:lnTo>
                  <a:lnTo>
                    <a:pt x="264343" y="2733736"/>
                  </a:lnTo>
                  <a:close/>
                </a:path>
                <a:path w="7508875" h="2734310">
                  <a:moveTo>
                    <a:pt x="265050" y="2733736"/>
                  </a:moveTo>
                  <a:lnTo>
                    <a:pt x="264343" y="2733736"/>
                  </a:lnTo>
                  <a:lnTo>
                    <a:pt x="264343" y="2499180"/>
                  </a:lnTo>
                  <a:lnTo>
                    <a:pt x="265050" y="2499180"/>
                  </a:lnTo>
                  <a:lnTo>
                    <a:pt x="265050" y="2499887"/>
                  </a:lnTo>
                  <a:lnTo>
                    <a:pt x="265050" y="2733736"/>
                  </a:lnTo>
                  <a:close/>
                </a:path>
                <a:path w="7508875" h="2734310">
                  <a:moveTo>
                    <a:pt x="265050" y="2499887"/>
                  </a:moveTo>
                  <a:lnTo>
                    <a:pt x="265050" y="2499180"/>
                  </a:lnTo>
                  <a:lnTo>
                    <a:pt x="265050" y="249988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0896" y="5558563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4">
                  <a:moveTo>
                    <a:pt x="237863" y="247012"/>
                  </a:moveTo>
                  <a:lnTo>
                    <a:pt x="0" y="9148"/>
                  </a:lnTo>
                  <a:lnTo>
                    <a:pt x="9148" y="0"/>
                  </a:lnTo>
                  <a:lnTo>
                    <a:pt x="209739" y="200591"/>
                  </a:lnTo>
                  <a:lnTo>
                    <a:pt x="247011" y="237863"/>
                  </a:lnTo>
                  <a:lnTo>
                    <a:pt x="237863" y="247012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89203" y="3025417"/>
              <a:ext cx="7508875" cy="2734310"/>
            </a:xfrm>
            <a:custGeom>
              <a:avLst/>
              <a:gdLst/>
              <a:ahLst/>
              <a:cxnLst/>
              <a:rect l="l" t="t" r="r" b="b"/>
              <a:pathLst>
                <a:path w="7508875" h="2734310">
                  <a:moveTo>
                    <a:pt x="264343" y="2499180"/>
                  </a:moveTo>
                  <a:lnTo>
                    <a:pt x="0" y="2499179"/>
                  </a:lnTo>
                  <a:lnTo>
                    <a:pt x="0" y="0"/>
                  </a:lnTo>
                  <a:lnTo>
                    <a:pt x="264343" y="0"/>
                  </a:lnTo>
                  <a:lnTo>
                    <a:pt x="264343" y="2499180"/>
                  </a:lnTo>
                  <a:close/>
                </a:path>
                <a:path w="7508875" h="2734310">
                  <a:moveTo>
                    <a:pt x="265050" y="2499180"/>
                  </a:moveTo>
                  <a:lnTo>
                    <a:pt x="264343" y="2499180"/>
                  </a:lnTo>
                  <a:lnTo>
                    <a:pt x="264343" y="0"/>
                  </a:lnTo>
                  <a:lnTo>
                    <a:pt x="265050" y="0"/>
                  </a:lnTo>
                  <a:lnTo>
                    <a:pt x="265050" y="2499180"/>
                  </a:lnTo>
                  <a:close/>
                </a:path>
                <a:path w="7508875" h="2734310">
                  <a:moveTo>
                    <a:pt x="7416211" y="2733736"/>
                  </a:moveTo>
                  <a:lnTo>
                    <a:pt x="265050" y="2733736"/>
                  </a:lnTo>
                  <a:lnTo>
                    <a:pt x="265050" y="0"/>
                  </a:lnTo>
                  <a:lnTo>
                    <a:pt x="7416211" y="0"/>
                  </a:lnTo>
                  <a:lnTo>
                    <a:pt x="7416211" y="2733736"/>
                  </a:lnTo>
                  <a:close/>
                </a:path>
                <a:path w="7508875" h="2734310">
                  <a:moveTo>
                    <a:pt x="7416918" y="2733736"/>
                  </a:moveTo>
                  <a:lnTo>
                    <a:pt x="7416211" y="2733736"/>
                  </a:lnTo>
                  <a:lnTo>
                    <a:pt x="7416211" y="0"/>
                  </a:lnTo>
                  <a:lnTo>
                    <a:pt x="7416918" y="0"/>
                  </a:lnTo>
                  <a:lnTo>
                    <a:pt x="7416918" y="2733736"/>
                  </a:lnTo>
                  <a:close/>
                </a:path>
                <a:path w="7508875" h="2734310">
                  <a:moveTo>
                    <a:pt x="7508578" y="2733736"/>
                  </a:moveTo>
                  <a:lnTo>
                    <a:pt x="7416918" y="2733736"/>
                  </a:lnTo>
                  <a:lnTo>
                    <a:pt x="7416918" y="0"/>
                  </a:lnTo>
                  <a:lnTo>
                    <a:pt x="7508578" y="0"/>
                  </a:lnTo>
                  <a:lnTo>
                    <a:pt x="7508578" y="2733736"/>
                  </a:lnTo>
                  <a:close/>
                </a:path>
                <a:path w="7508875" h="2734310">
                  <a:moveTo>
                    <a:pt x="264343" y="2733736"/>
                  </a:moveTo>
                  <a:lnTo>
                    <a:pt x="167371" y="2733736"/>
                  </a:lnTo>
                  <a:lnTo>
                    <a:pt x="0" y="2566365"/>
                  </a:lnTo>
                  <a:lnTo>
                    <a:pt x="0" y="2499179"/>
                  </a:lnTo>
                  <a:lnTo>
                    <a:pt x="264343" y="2499180"/>
                  </a:lnTo>
                  <a:lnTo>
                    <a:pt x="264343" y="2733736"/>
                  </a:lnTo>
                  <a:close/>
                </a:path>
                <a:path w="7508875" h="2734310">
                  <a:moveTo>
                    <a:pt x="265050" y="2733736"/>
                  </a:moveTo>
                  <a:lnTo>
                    <a:pt x="264343" y="2733736"/>
                  </a:lnTo>
                  <a:lnTo>
                    <a:pt x="264343" y="2499180"/>
                  </a:lnTo>
                  <a:lnTo>
                    <a:pt x="265050" y="2499180"/>
                  </a:lnTo>
                  <a:lnTo>
                    <a:pt x="265050" y="2499887"/>
                  </a:lnTo>
                  <a:lnTo>
                    <a:pt x="265050" y="2733736"/>
                  </a:lnTo>
                  <a:close/>
                </a:path>
                <a:path w="7508875" h="2734310">
                  <a:moveTo>
                    <a:pt x="265050" y="2499887"/>
                  </a:moveTo>
                  <a:lnTo>
                    <a:pt x="265050" y="2499180"/>
                  </a:lnTo>
                  <a:lnTo>
                    <a:pt x="265050" y="249988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46835" y="5558563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5" h="247014">
                  <a:moveTo>
                    <a:pt x="237863" y="247012"/>
                  </a:moveTo>
                  <a:lnTo>
                    <a:pt x="0" y="9148"/>
                  </a:lnTo>
                  <a:lnTo>
                    <a:pt x="9148" y="0"/>
                  </a:lnTo>
                  <a:lnTo>
                    <a:pt x="209739" y="200591"/>
                  </a:lnTo>
                  <a:lnTo>
                    <a:pt x="247011" y="237863"/>
                  </a:lnTo>
                  <a:lnTo>
                    <a:pt x="237863" y="247012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3264" y="6098182"/>
              <a:ext cx="7508875" cy="2734310"/>
            </a:xfrm>
            <a:custGeom>
              <a:avLst/>
              <a:gdLst/>
              <a:ahLst/>
              <a:cxnLst/>
              <a:rect l="l" t="t" r="r" b="b"/>
              <a:pathLst>
                <a:path w="7508875" h="2734309">
                  <a:moveTo>
                    <a:pt x="264343" y="2499180"/>
                  </a:moveTo>
                  <a:lnTo>
                    <a:pt x="0" y="2499179"/>
                  </a:lnTo>
                  <a:lnTo>
                    <a:pt x="0" y="0"/>
                  </a:lnTo>
                  <a:lnTo>
                    <a:pt x="264343" y="0"/>
                  </a:lnTo>
                  <a:lnTo>
                    <a:pt x="264343" y="2499180"/>
                  </a:lnTo>
                  <a:close/>
                </a:path>
                <a:path w="7508875" h="2734309">
                  <a:moveTo>
                    <a:pt x="265050" y="2499180"/>
                  </a:moveTo>
                  <a:lnTo>
                    <a:pt x="264343" y="2499180"/>
                  </a:lnTo>
                  <a:lnTo>
                    <a:pt x="264343" y="0"/>
                  </a:lnTo>
                  <a:lnTo>
                    <a:pt x="265050" y="0"/>
                  </a:lnTo>
                  <a:lnTo>
                    <a:pt x="265050" y="2499180"/>
                  </a:lnTo>
                  <a:close/>
                </a:path>
                <a:path w="7508875" h="2734309">
                  <a:moveTo>
                    <a:pt x="7416211" y="2733736"/>
                  </a:moveTo>
                  <a:lnTo>
                    <a:pt x="265050" y="2733736"/>
                  </a:lnTo>
                  <a:lnTo>
                    <a:pt x="265050" y="0"/>
                  </a:lnTo>
                  <a:lnTo>
                    <a:pt x="7416211" y="0"/>
                  </a:lnTo>
                  <a:lnTo>
                    <a:pt x="7416211" y="2733736"/>
                  </a:lnTo>
                  <a:close/>
                </a:path>
                <a:path w="7508875" h="2734309">
                  <a:moveTo>
                    <a:pt x="7416918" y="2733736"/>
                  </a:moveTo>
                  <a:lnTo>
                    <a:pt x="7416211" y="2733736"/>
                  </a:lnTo>
                  <a:lnTo>
                    <a:pt x="7416211" y="0"/>
                  </a:lnTo>
                  <a:lnTo>
                    <a:pt x="7416918" y="0"/>
                  </a:lnTo>
                  <a:lnTo>
                    <a:pt x="7416918" y="2733736"/>
                  </a:lnTo>
                  <a:close/>
                </a:path>
                <a:path w="7508875" h="2734309">
                  <a:moveTo>
                    <a:pt x="7508578" y="2733736"/>
                  </a:moveTo>
                  <a:lnTo>
                    <a:pt x="7416918" y="2733736"/>
                  </a:lnTo>
                  <a:lnTo>
                    <a:pt x="7416918" y="0"/>
                  </a:lnTo>
                  <a:lnTo>
                    <a:pt x="7508578" y="0"/>
                  </a:lnTo>
                  <a:lnTo>
                    <a:pt x="7508578" y="2733736"/>
                  </a:lnTo>
                  <a:close/>
                </a:path>
                <a:path w="7508875" h="2734309">
                  <a:moveTo>
                    <a:pt x="264343" y="2733736"/>
                  </a:moveTo>
                  <a:lnTo>
                    <a:pt x="167371" y="2733736"/>
                  </a:lnTo>
                  <a:lnTo>
                    <a:pt x="0" y="2566365"/>
                  </a:lnTo>
                  <a:lnTo>
                    <a:pt x="0" y="2499179"/>
                  </a:lnTo>
                  <a:lnTo>
                    <a:pt x="264343" y="2499180"/>
                  </a:lnTo>
                  <a:lnTo>
                    <a:pt x="264343" y="2733736"/>
                  </a:lnTo>
                  <a:close/>
                </a:path>
                <a:path w="7508875" h="2734309">
                  <a:moveTo>
                    <a:pt x="265050" y="2733736"/>
                  </a:moveTo>
                  <a:lnTo>
                    <a:pt x="264343" y="2733736"/>
                  </a:lnTo>
                  <a:lnTo>
                    <a:pt x="264343" y="2499180"/>
                  </a:lnTo>
                  <a:lnTo>
                    <a:pt x="265050" y="2499180"/>
                  </a:lnTo>
                  <a:lnTo>
                    <a:pt x="265050" y="2499887"/>
                  </a:lnTo>
                  <a:lnTo>
                    <a:pt x="265050" y="2733736"/>
                  </a:lnTo>
                  <a:close/>
                </a:path>
                <a:path w="7508875" h="2734309">
                  <a:moveTo>
                    <a:pt x="265050" y="2499887"/>
                  </a:moveTo>
                  <a:lnTo>
                    <a:pt x="265050" y="2499180"/>
                  </a:lnTo>
                  <a:lnTo>
                    <a:pt x="265050" y="249988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90896" y="8631327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237863" y="247012"/>
                  </a:moveTo>
                  <a:lnTo>
                    <a:pt x="0" y="9148"/>
                  </a:lnTo>
                  <a:lnTo>
                    <a:pt x="9148" y="0"/>
                  </a:lnTo>
                  <a:lnTo>
                    <a:pt x="209739" y="200591"/>
                  </a:lnTo>
                  <a:lnTo>
                    <a:pt x="247011" y="237863"/>
                  </a:lnTo>
                  <a:lnTo>
                    <a:pt x="237863" y="247012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84815" y="6099974"/>
              <a:ext cx="7508875" cy="2734310"/>
            </a:xfrm>
            <a:custGeom>
              <a:avLst/>
              <a:gdLst/>
              <a:ahLst/>
              <a:cxnLst/>
              <a:rect l="l" t="t" r="r" b="b"/>
              <a:pathLst>
                <a:path w="7508875" h="2734309">
                  <a:moveTo>
                    <a:pt x="264343" y="2499180"/>
                  </a:moveTo>
                  <a:lnTo>
                    <a:pt x="0" y="2499179"/>
                  </a:lnTo>
                  <a:lnTo>
                    <a:pt x="0" y="0"/>
                  </a:lnTo>
                  <a:lnTo>
                    <a:pt x="264343" y="0"/>
                  </a:lnTo>
                  <a:lnTo>
                    <a:pt x="264343" y="2499180"/>
                  </a:lnTo>
                  <a:close/>
                </a:path>
                <a:path w="7508875" h="2734309">
                  <a:moveTo>
                    <a:pt x="265050" y="2499180"/>
                  </a:moveTo>
                  <a:lnTo>
                    <a:pt x="264343" y="2499180"/>
                  </a:lnTo>
                  <a:lnTo>
                    <a:pt x="264343" y="0"/>
                  </a:lnTo>
                  <a:lnTo>
                    <a:pt x="265050" y="0"/>
                  </a:lnTo>
                  <a:lnTo>
                    <a:pt x="265050" y="2499180"/>
                  </a:lnTo>
                  <a:close/>
                </a:path>
                <a:path w="7508875" h="2734309">
                  <a:moveTo>
                    <a:pt x="7416211" y="2733736"/>
                  </a:moveTo>
                  <a:lnTo>
                    <a:pt x="265050" y="2733736"/>
                  </a:lnTo>
                  <a:lnTo>
                    <a:pt x="265050" y="0"/>
                  </a:lnTo>
                  <a:lnTo>
                    <a:pt x="7416211" y="0"/>
                  </a:lnTo>
                  <a:lnTo>
                    <a:pt x="7416211" y="2733736"/>
                  </a:lnTo>
                  <a:close/>
                </a:path>
                <a:path w="7508875" h="2734309">
                  <a:moveTo>
                    <a:pt x="7416918" y="2733736"/>
                  </a:moveTo>
                  <a:lnTo>
                    <a:pt x="7416211" y="2733736"/>
                  </a:lnTo>
                  <a:lnTo>
                    <a:pt x="7416211" y="0"/>
                  </a:lnTo>
                  <a:lnTo>
                    <a:pt x="7416918" y="0"/>
                  </a:lnTo>
                  <a:lnTo>
                    <a:pt x="7416918" y="2733736"/>
                  </a:lnTo>
                  <a:close/>
                </a:path>
                <a:path w="7508875" h="2734309">
                  <a:moveTo>
                    <a:pt x="7508578" y="2733736"/>
                  </a:moveTo>
                  <a:lnTo>
                    <a:pt x="7416918" y="2733736"/>
                  </a:lnTo>
                  <a:lnTo>
                    <a:pt x="7416918" y="0"/>
                  </a:lnTo>
                  <a:lnTo>
                    <a:pt x="7508578" y="0"/>
                  </a:lnTo>
                  <a:lnTo>
                    <a:pt x="7508578" y="2733736"/>
                  </a:lnTo>
                  <a:close/>
                </a:path>
                <a:path w="7508875" h="2734309">
                  <a:moveTo>
                    <a:pt x="264343" y="2733736"/>
                  </a:moveTo>
                  <a:lnTo>
                    <a:pt x="167371" y="2733736"/>
                  </a:lnTo>
                  <a:lnTo>
                    <a:pt x="0" y="2566365"/>
                  </a:lnTo>
                  <a:lnTo>
                    <a:pt x="0" y="2499179"/>
                  </a:lnTo>
                  <a:lnTo>
                    <a:pt x="264343" y="2499180"/>
                  </a:lnTo>
                  <a:lnTo>
                    <a:pt x="264343" y="2733736"/>
                  </a:lnTo>
                  <a:close/>
                </a:path>
                <a:path w="7508875" h="2734309">
                  <a:moveTo>
                    <a:pt x="265050" y="2733736"/>
                  </a:moveTo>
                  <a:lnTo>
                    <a:pt x="264343" y="2733736"/>
                  </a:lnTo>
                  <a:lnTo>
                    <a:pt x="264343" y="2499180"/>
                  </a:lnTo>
                  <a:lnTo>
                    <a:pt x="265050" y="2499180"/>
                  </a:lnTo>
                  <a:lnTo>
                    <a:pt x="265050" y="2499887"/>
                  </a:lnTo>
                  <a:lnTo>
                    <a:pt x="265050" y="2733736"/>
                  </a:lnTo>
                  <a:close/>
                </a:path>
                <a:path w="7508875" h="2734309">
                  <a:moveTo>
                    <a:pt x="265050" y="2499887"/>
                  </a:moveTo>
                  <a:lnTo>
                    <a:pt x="265050" y="2499180"/>
                  </a:lnTo>
                  <a:lnTo>
                    <a:pt x="265050" y="249988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42447" y="8633119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5" h="247015">
                  <a:moveTo>
                    <a:pt x="237863" y="247012"/>
                  </a:moveTo>
                  <a:lnTo>
                    <a:pt x="0" y="9148"/>
                  </a:lnTo>
                  <a:lnTo>
                    <a:pt x="9148" y="0"/>
                  </a:lnTo>
                  <a:lnTo>
                    <a:pt x="209739" y="200591"/>
                  </a:lnTo>
                  <a:lnTo>
                    <a:pt x="247011" y="237863"/>
                  </a:lnTo>
                  <a:lnTo>
                    <a:pt x="237863" y="247012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00732" y="4007649"/>
              <a:ext cx="14286865" cy="3745865"/>
            </a:xfrm>
            <a:custGeom>
              <a:avLst/>
              <a:gdLst/>
              <a:ahLst/>
              <a:cxnLst/>
              <a:rect l="l" t="t" r="r" b="b"/>
              <a:pathLst>
                <a:path w="14286865" h="3745865">
                  <a:moveTo>
                    <a:pt x="6400305" y="3079026"/>
                  </a:moveTo>
                  <a:lnTo>
                    <a:pt x="0" y="3079026"/>
                  </a:lnTo>
                  <a:lnTo>
                    <a:pt x="0" y="3745776"/>
                  </a:lnTo>
                  <a:lnTo>
                    <a:pt x="6400305" y="3745776"/>
                  </a:lnTo>
                  <a:lnTo>
                    <a:pt x="6400305" y="3079026"/>
                  </a:lnTo>
                  <a:close/>
                </a:path>
                <a:path w="14286865" h="3745865">
                  <a:moveTo>
                    <a:pt x="6400305" y="0"/>
                  </a:moveTo>
                  <a:lnTo>
                    <a:pt x="0" y="0"/>
                  </a:lnTo>
                  <a:lnTo>
                    <a:pt x="0" y="666750"/>
                  </a:lnTo>
                  <a:lnTo>
                    <a:pt x="6400305" y="666750"/>
                  </a:lnTo>
                  <a:lnTo>
                    <a:pt x="6400305" y="0"/>
                  </a:lnTo>
                  <a:close/>
                </a:path>
                <a:path w="14286865" h="3745865">
                  <a:moveTo>
                    <a:pt x="14286522" y="3079026"/>
                  </a:moveTo>
                  <a:lnTo>
                    <a:pt x="7886217" y="3079026"/>
                  </a:lnTo>
                  <a:lnTo>
                    <a:pt x="7886217" y="3745776"/>
                  </a:lnTo>
                  <a:lnTo>
                    <a:pt x="14286522" y="3745776"/>
                  </a:lnTo>
                  <a:lnTo>
                    <a:pt x="14286522" y="3079026"/>
                  </a:lnTo>
                  <a:close/>
                </a:path>
                <a:path w="14286865" h="3745865">
                  <a:moveTo>
                    <a:pt x="14286522" y="0"/>
                  </a:moveTo>
                  <a:lnTo>
                    <a:pt x="7886217" y="0"/>
                  </a:lnTo>
                  <a:lnTo>
                    <a:pt x="7886217" y="666750"/>
                  </a:lnTo>
                  <a:lnTo>
                    <a:pt x="14286522" y="666750"/>
                  </a:lnTo>
                  <a:lnTo>
                    <a:pt x="14286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38563" y="232447"/>
              <a:ext cx="13609319" cy="7349490"/>
            </a:xfrm>
            <a:custGeom>
              <a:avLst/>
              <a:gdLst/>
              <a:ahLst/>
              <a:cxnLst/>
              <a:rect l="l" t="t" r="r" b="b"/>
              <a:pathLst>
                <a:path w="13609319" h="7349490">
                  <a:moveTo>
                    <a:pt x="400710" y="7228294"/>
                  </a:moveTo>
                  <a:lnTo>
                    <a:pt x="347814" y="7234504"/>
                  </a:lnTo>
                  <a:lnTo>
                    <a:pt x="302590" y="7237400"/>
                  </a:lnTo>
                  <a:lnTo>
                    <a:pt x="252450" y="7238200"/>
                  </a:lnTo>
                  <a:lnTo>
                    <a:pt x="252450" y="7166216"/>
                  </a:lnTo>
                  <a:lnTo>
                    <a:pt x="350189" y="7166216"/>
                  </a:lnTo>
                  <a:lnTo>
                    <a:pt x="361746" y="7154989"/>
                  </a:lnTo>
                  <a:lnTo>
                    <a:pt x="361746" y="7040410"/>
                  </a:lnTo>
                  <a:lnTo>
                    <a:pt x="215138" y="7040410"/>
                  </a:lnTo>
                  <a:lnTo>
                    <a:pt x="215138" y="7071449"/>
                  </a:lnTo>
                  <a:lnTo>
                    <a:pt x="324764" y="7071449"/>
                  </a:lnTo>
                  <a:lnTo>
                    <a:pt x="324764" y="7135177"/>
                  </a:lnTo>
                  <a:lnTo>
                    <a:pt x="215138" y="7135177"/>
                  </a:lnTo>
                  <a:lnTo>
                    <a:pt x="215138" y="7257351"/>
                  </a:lnTo>
                  <a:lnTo>
                    <a:pt x="226364" y="7268908"/>
                  </a:lnTo>
                  <a:lnTo>
                    <a:pt x="235280" y="7268908"/>
                  </a:lnTo>
                  <a:lnTo>
                    <a:pt x="303174" y="7267194"/>
                  </a:lnTo>
                  <a:lnTo>
                    <a:pt x="347522" y="7264552"/>
                  </a:lnTo>
                  <a:lnTo>
                    <a:pt x="386143" y="7260958"/>
                  </a:lnTo>
                  <a:lnTo>
                    <a:pt x="400710" y="7259002"/>
                  </a:lnTo>
                  <a:lnTo>
                    <a:pt x="400710" y="7238200"/>
                  </a:lnTo>
                  <a:lnTo>
                    <a:pt x="400710" y="7228294"/>
                  </a:lnTo>
                  <a:close/>
                </a:path>
                <a:path w="13609319" h="7349490">
                  <a:moveTo>
                    <a:pt x="451561" y="7027202"/>
                  </a:moveTo>
                  <a:lnTo>
                    <a:pt x="413918" y="7027202"/>
                  </a:lnTo>
                  <a:lnTo>
                    <a:pt x="413918" y="7341552"/>
                  </a:lnTo>
                  <a:lnTo>
                    <a:pt x="447598" y="7341552"/>
                  </a:lnTo>
                  <a:lnTo>
                    <a:pt x="451561" y="7337590"/>
                  </a:lnTo>
                  <a:lnTo>
                    <a:pt x="451561" y="7027202"/>
                  </a:lnTo>
                  <a:close/>
                </a:path>
                <a:path w="13609319" h="7349490">
                  <a:moveTo>
                    <a:pt x="477926" y="1467967"/>
                  </a:moveTo>
                  <a:lnTo>
                    <a:pt x="409041" y="1467967"/>
                  </a:lnTo>
                  <a:lnTo>
                    <a:pt x="409041" y="1542948"/>
                  </a:lnTo>
                  <a:lnTo>
                    <a:pt x="409041" y="1601470"/>
                  </a:lnTo>
                  <a:lnTo>
                    <a:pt x="409041" y="1681937"/>
                  </a:lnTo>
                  <a:lnTo>
                    <a:pt x="139598" y="1681937"/>
                  </a:lnTo>
                  <a:lnTo>
                    <a:pt x="139598" y="1601470"/>
                  </a:lnTo>
                  <a:lnTo>
                    <a:pt x="409041" y="1601470"/>
                  </a:lnTo>
                  <a:lnTo>
                    <a:pt x="409041" y="1542948"/>
                  </a:lnTo>
                  <a:lnTo>
                    <a:pt x="139598" y="1542948"/>
                  </a:lnTo>
                  <a:lnTo>
                    <a:pt x="139598" y="1467967"/>
                  </a:lnTo>
                  <a:lnTo>
                    <a:pt x="71323" y="1467967"/>
                  </a:lnTo>
                  <a:lnTo>
                    <a:pt x="71323" y="1702054"/>
                  </a:lnTo>
                  <a:lnTo>
                    <a:pt x="71488" y="1711032"/>
                  </a:lnTo>
                  <a:lnTo>
                    <a:pt x="98831" y="1738464"/>
                  </a:lnTo>
                  <a:lnTo>
                    <a:pt x="108508" y="1738630"/>
                  </a:lnTo>
                  <a:lnTo>
                    <a:pt x="440740" y="1738630"/>
                  </a:lnTo>
                  <a:lnTo>
                    <a:pt x="476554" y="1717217"/>
                  </a:lnTo>
                  <a:lnTo>
                    <a:pt x="477926" y="1702054"/>
                  </a:lnTo>
                  <a:lnTo>
                    <a:pt x="477926" y="1681937"/>
                  </a:lnTo>
                  <a:lnTo>
                    <a:pt x="477926" y="1601470"/>
                  </a:lnTo>
                  <a:lnTo>
                    <a:pt x="477926" y="1542948"/>
                  </a:lnTo>
                  <a:lnTo>
                    <a:pt x="477926" y="1467967"/>
                  </a:lnTo>
                  <a:close/>
                </a:path>
                <a:path w="13609319" h="7349490">
                  <a:moveTo>
                    <a:pt x="548640" y="1803247"/>
                  </a:moveTo>
                  <a:lnTo>
                    <a:pt x="0" y="1803247"/>
                  </a:lnTo>
                  <a:lnTo>
                    <a:pt x="0" y="1861159"/>
                  </a:lnTo>
                  <a:lnTo>
                    <a:pt x="240182" y="1861159"/>
                  </a:lnTo>
                  <a:lnTo>
                    <a:pt x="240182" y="2040382"/>
                  </a:lnTo>
                  <a:lnTo>
                    <a:pt x="302361" y="2040382"/>
                  </a:lnTo>
                  <a:lnTo>
                    <a:pt x="309676" y="2033066"/>
                  </a:lnTo>
                  <a:lnTo>
                    <a:pt x="309676" y="1861159"/>
                  </a:lnTo>
                  <a:lnTo>
                    <a:pt x="541324" y="1861159"/>
                  </a:lnTo>
                  <a:lnTo>
                    <a:pt x="548640" y="1853844"/>
                  </a:lnTo>
                  <a:lnTo>
                    <a:pt x="548640" y="1803247"/>
                  </a:lnTo>
                  <a:close/>
                </a:path>
                <a:path w="13609319" h="7349490">
                  <a:moveTo>
                    <a:pt x="702183" y="7226973"/>
                  </a:moveTo>
                  <a:lnTo>
                    <a:pt x="640994" y="7232485"/>
                  </a:lnTo>
                  <a:lnTo>
                    <a:pt x="573468" y="7234212"/>
                  </a:lnTo>
                  <a:lnTo>
                    <a:pt x="557885" y="7234237"/>
                  </a:lnTo>
                  <a:lnTo>
                    <a:pt x="554583" y="7234237"/>
                  </a:lnTo>
                  <a:lnTo>
                    <a:pt x="554583" y="7074090"/>
                  </a:lnTo>
                  <a:lnTo>
                    <a:pt x="676427" y="7074090"/>
                  </a:lnTo>
                  <a:lnTo>
                    <a:pt x="676427" y="7043052"/>
                  </a:lnTo>
                  <a:lnTo>
                    <a:pt x="529158" y="7043052"/>
                  </a:lnTo>
                  <a:lnTo>
                    <a:pt x="517601" y="7054278"/>
                  </a:lnTo>
                  <a:lnTo>
                    <a:pt x="517601" y="7253719"/>
                  </a:lnTo>
                  <a:lnTo>
                    <a:pt x="529158" y="7264616"/>
                  </a:lnTo>
                  <a:lnTo>
                    <a:pt x="537743" y="7264946"/>
                  </a:lnTo>
                  <a:lnTo>
                    <a:pt x="544017" y="7265276"/>
                  </a:lnTo>
                  <a:lnTo>
                    <a:pt x="603643" y="7264908"/>
                  </a:lnTo>
                  <a:lnTo>
                    <a:pt x="645922" y="7263143"/>
                  </a:lnTo>
                  <a:lnTo>
                    <a:pt x="696569" y="7258012"/>
                  </a:lnTo>
                  <a:lnTo>
                    <a:pt x="702183" y="7255700"/>
                  </a:lnTo>
                  <a:lnTo>
                    <a:pt x="702183" y="7234237"/>
                  </a:lnTo>
                  <a:lnTo>
                    <a:pt x="702183" y="7226973"/>
                  </a:lnTo>
                  <a:close/>
                </a:path>
                <a:path w="13609319" h="7349490">
                  <a:moveTo>
                    <a:pt x="762939" y="7027202"/>
                  </a:moveTo>
                  <a:lnTo>
                    <a:pt x="725627" y="7027202"/>
                  </a:lnTo>
                  <a:lnTo>
                    <a:pt x="725627" y="7131215"/>
                  </a:lnTo>
                  <a:lnTo>
                    <a:pt x="638124" y="7131215"/>
                  </a:lnTo>
                  <a:lnTo>
                    <a:pt x="638124" y="7162914"/>
                  </a:lnTo>
                  <a:lnTo>
                    <a:pt x="725627" y="7162914"/>
                  </a:lnTo>
                  <a:lnTo>
                    <a:pt x="725627" y="7341552"/>
                  </a:lnTo>
                  <a:lnTo>
                    <a:pt x="758977" y="7341552"/>
                  </a:lnTo>
                  <a:lnTo>
                    <a:pt x="762939" y="7337590"/>
                  </a:lnTo>
                  <a:lnTo>
                    <a:pt x="762939" y="7027202"/>
                  </a:lnTo>
                  <a:close/>
                </a:path>
                <a:path w="13609319" h="7349490">
                  <a:moveTo>
                    <a:pt x="866597" y="4166451"/>
                  </a:moveTo>
                  <a:lnTo>
                    <a:pt x="832396" y="4139577"/>
                  </a:lnTo>
                  <a:lnTo>
                    <a:pt x="820343" y="4124833"/>
                  </a:lnTo>
                  <a:lnTo>
                    <a:pt x="818222" y="4121861"/>
                  </a:lnTo>
                  <a:lnTo>
                    <a:pt x="798906" y="4083558"/>
                  </a:lnTo>
                  <a:lnTo>
                    <a:pt x="798906" y="4019829"/>
                  </a:lnTo>
                  <a:lnTo>
                    <a:pt x="859002" y="4019829"/>
                  </a:lnTo>
                  <a:lnTo>
                    <a:pt x="859002" y="3989120"/>
                  </a:lnTo>
                  <a:lnTo>
                    <a:pt x="798906" y="3989120"/>
                  </a:lnTo>
                  <a:lnTo>
                    <a:pt x="798906" y="3950157"/>
                  </a:lnTo>
                  <a:lnTo>
                    <a:pt x="760933" y="3950157"/>
                  </a:lnTo>
                  <a:lnTo>
                    <a:pt x="760933" y="3989120"/>
                  </a:lnTo>
                  <a:lnTo>
                    <a:pt x="700836" y="3989120"/>
                  </a:lnTo>
                  <a:lnTo>
                    <a:pt x="700836" y="4019829"/>
                  </a:lnTo>
                  <a:lnTo>
                    <a:pt x="760933" y="4019829"/>
                  </a:lnTo>
                  <a:lnTo>
                    <a:pt x="760933" y="4083227"/>
                  </a:lnTo>
                  <a:lnTo>
                    <a:pt x="737984" y="4125328"/>
                  </a:lnTo>
                  <a:lnTo>
                    <a:pt x="705993" y="4160951"/>
                  </a:lnTo>
                  <a:lnTo>
                    <a:pt x="685977" y="4176026"/>
                  </a:lnTo>
                  <a:lnTo>
                    <a:pt x="711073" y="4199801"/>
                  </a:lnTo>
                  <a:lnTo>
                    <a:pt x="744334" y="4171962"/>
                  </a:lnTo>
                  <a:lnTo>
                    <a:pt x="775792" y="4133418"/>
                  </a:lnTo>
                  <a:lnTo>
                    <a:pt x="780745" y="4124833"/>
                  </a:lnTo>
                  <a:lnTo>
                    <a:pt x="785037" y="4133088"/>
                  </a:lnTo>
                  <a:lnTo>
                    <a:pt x="798245" y="4151579"/>
                  </a:lnTo>
                  <a:lnTo>
                    <a:pt x="814755" y="4169753"/>
                  </a:lnTo>
                  <a:lnTo>
                    <a:pt x="834237" y="4186263"/>
                  </a:lnTo>
                  <a:lnTo>
                    <a:pt x="844804" y="4192867"/>
                  </a:lnTo>
                  <a:lnTo>
                    <a:pt x="866597" y="4166451"/>
                  </a:lnTo>
                  <a:close/>
                </a:path>
                <a:path w="13609319" h="7349490">
                  <a:moveTo>
                    <a:pt x="911834" y="3947845"/>
                  </a:moveTo>
                  <a:lnTo>
                    <a:pt x="874852" y="3947845"/>
                  </a:lnTo>
                  <a:lnTo>
                    <a:pt x="874852" y="4062425"/>
                  </a:lnTo>
                  <a:lnTo>
                    <a:pt x="825982" y="4062425"/>
                  </a:lnTo>
                  <a:lnTo>
                    <a:pt x="825982" y="4093794"/>
                  </a:lnTo>
                  <a:lnTo>
                    <a:pt x="874852" y="4093794"/>
                  </a:lnTo>
                  <a:lnTo>
                    <a:pt x="874852" y="4254944"/>
                  </a:lnTo>
                  <a:lnTo>
                    <a:pt x="906551" y="4254944"/>
                  </a:lnTo>
                  <a:lnTo>
                    <a:pt x="911504" y="4252633"/>
                  </a:lnTo>
                  <a:lnTo>
                    <a:pt x="911834" y="4248340"/>
                  </a:lnTo>
                  <a:lnTo>
                    <a:pt x="911834" y="3947845"/>
                  </a:lnTo>
                  <a:close/>
                </a:path>
                <a:path w="13609319" h="7349490">
                  <a:moveTo>
                    <a:pt x="919276" y="1489303"/>
                  </a:moveTo>
                  <a:lnTo>
                    <a:pt x="783336" y="1489303"/>
                  </a:lnTo>
                  <a:lnTo>
                    <a:pt x="783336" y="1438097"/>
                  </a:lnTo>
                  <a:lnTo>
                    <a:pt x="713841" y="1438097"/>
                  </a:lnTo>
                  <a:lnTo>
                    <a:pt x="713841" y="1489303"/>
                  </a:lnTo>
                  <a:lnTo>
                    <a:pt x="577900" y="1489303"/>
                  </a:lnTo>
                  <a:lnTo>
                    <a:pt x="577900" y="1542338"/>
                  </a:lnTo>
                  <a:lnTo>
                    <a:pt x="919276" y="1542338"/>
                  </a:lnTo>
                  <a:lnTo>
                    <a:pt x="919276" y="1489303"/>
                  </a:lnTo>
                  <a:close/>
                </a:path>
                <a:path w="13609319" h="7349490">
                  <a:moveTo>
                    <a:pt x="946708" y="1739849"/>
                  </a:moveTo>
                  <a:lnTo>
                    <a:pt x="886891" y="1750060"/>
                  </a:lnTo>
                  <a:lnTo>
                    <a:pt x="848804" y="1754822"/>
                  </a:lnTo>
                  <a:lnTo>
                    <a:pt x="804214" y="1757413"/>
                  </a:lnTo>
                  <a:lnTo>
                    <a:pt x="782726" y="1757527"/>
                  </a:lnTo>
                  <a:lnTo>
                    <a:pt x="782726" y="1726438"/>
                  </a:lnTo>
                  <a:lnTo>
                    <a:pt x="814209" y="1723301"/>
                  </a:lnTo>
                  <a:lnTo>
                    <a:pt x="833399" y="1719541"/>
                  </a:lnTo>
                  <a:lnTo>
                    <a:pt x="883513" y="1687791"/>
                  </a:lnTo>
                  <a:lnTo>
                    <a:pt x="892479" y="1677060"/>
                  </a:lnTo>
                  <a:lnTo>
                    <a:pt x="895616" y="1664258"/>
                  </a:lnTo>
                  <a:lnTo>
                    <a:pt x="895667" y="1663039"/>
                  </a:lnTo>
                  <a:lnTo>
                    <a:pt x="896112" y="1642313"/>
                  </a:lnTo>
                  <a:lnTo>
                    <a:pt x="895489" y="1617319"/>
                  </a:lnTo>
                  <a:lnTo>
                    <a:pt x="856488" y="1578305"/>
                  </a:lnTo>
                  <a:lnTo>
                    <a:pt x="826617" y="1564017"/>
                  </a:lnTo>
                  <a:lnTo>
                    <a:pt x="826617" y="1634388"/>
                  </a:lnTo>
                  <a:lnTo>
                    <a:pt x="826617" y="1650238"/>
                  </a:lnTo>
                  <a:lnTo>
                    <a:pt x="793089" y="1672183"/>
                  </a:lnTo>
                  <a:lnTo>
                    <a:pt x="756234" y="1677047"/>
                  </a:lnTo>
                  <a:lnTo>
                    <a:pt x="741273" y="1677035"/>
                  </a:lnTo>
                  <a:lnTo>
                    <a:pt x="699566" y="1671027"/>
                  </a:lnTo>
                  <a:lnTo>
                    <a:pt x="668121" y="1650847"/>
                  </a:lnTo>
                  <a:lnTo>
                    <a:pt x="668121" y="1633778"/>
                  </a:lnTo>
                  <a:lnTo>
                    <a:pt x="704583" y="1612099"/>
                  </a:lnTo>
                  <a:lnTo>
                    <a:pt x="751027" y="1607566"/>
                  </a:lnTo>
                  <a:lnTo>
                    <a:pt x="759701" y="1607604"/>
                  </a:lnTo>
                  <a:lnTo>
                    <a:pt x="814425" y="1621586"/>
                  </a:lnTo>
                  <a:lnTo>
                    <a:pt x="826617" y="1634388"/>
                  </a:lnTo>
                  <a:lnTo>
                    <a:pt x="826617" y="1564017"/>
                  </a:lnTo>
                  <a:lnTo>
                    <a:pt x="813435" y="1559636"/>
                  </a:lnTo>
                  <a:lnTo>
                    <a:pt x="789190" y="1557312"/>
                  </a:lnTo>
                  <a:lnTo>
                    <a:pt x="749808" y="1556969"/>
                  </a:lnTo>
                  <a:lnTo>
                    <a:pt x="729996" y="1557058"/>
                  </a:lnTo>
                  <a:lnTo>
                    <a:pt x="688543" y="1562150"/>
                  </a:lnTo>
                  <a:lnTo>
                    <a:pt x="640689" y="1578000"/>
                  </a:lnTo>
                  <a:lnTo>
                    <a:pt x="609295" y="1604518"/>
                  </a:lnTo>
                  <a:lnTo>
                    <a:pt x="598131" y="1634388"/>
                  </a:lnTo>
                  <a:lnTo>
                    <a:pt x="598208" y="1650847"/>
                  </a:lnTo>
                  <a:lnTo>
                    <a:pt x="611263" y="1687664"/>
                  </a:lnTo>
                  <a:lnTo>
                    <a:pt x="648373" y="1712290"/>
                  </a:lnTo>
                  <a:lnTo>
                    <a:pt x="712622" y="1725828"/>
                  </a:lnTo>
                  <a:lnTo>
                    <a:pt x="712622" y="1757527"/>
                  </a:lnTo>
                  <a:lnTo>
                    <a:pt x="569366" y="1757527"/>
                  </a:lnTo>
                  <a:lnTo>
                    <a:pt x="569366" y="1809343"/>
                  </a:lnTo>
                  <a:lnTo>
                    <a:pt x="740664" y="1809343"/>
                  </a:lnTo>
                  <a:lnTo>
                    <a:pt x="772172" y="1809229"/>
                  </a:lnTo>
                  <a:lnTo>
                    <a:pt x="832218" y="1807400"/>
                  </a:lnTo>
                  <a:lnTo>
                    <a:pt x="874395" y="1804581"/>
                  </a:lnTo>
                  <a:lnTo>
                    <a:pt x="917562" y="1798980"/>
                  </a:lnTo>
                  <a:lnTo>
                    <a:pt x="946708" y="1782521"/>
                  </a:lnTo>
                  <a:lnTo>
                    <a:pt x="946708" y="1739849"/>
                  </a:lnTo>
                  <a:close/>
                </a:path>
                <a:path w="13609319" h="7349490">
                  <a:moveTo>
                    <a:pt x="978865" y="3947845"/>
                  </a:moveTo>
                  <a:lnTo>
                    <a:pt x="941882" y="3947845"/>
                  </a:lnTo>
                  <a:lnTo>
                    <a:pt x="941882" y="4262539"/>
                  </a:lnTo>
                  <a:lnTo>
                    <a:pt x="973582" y="4262539"/>
                  </a:lnTo>
                  <a:lnTo>
                    <a:pt x="978535" y="4260227"/>
                  </a:lnTo>
                  <a:lnTo>
                    <a:pt x="978865" y="4255935"/>
                  </a:lnTo>
                  <a:lnTo>
                    <a:pt x="978865" y="3947845"/>
                  </a:lnTo>
                  <a:close/>
                </a:path>
                <a:path w="13609319" h="7349490">
                  <a:moveTo>
                    <a:pt x="995743" y="7172820"/>
                  </a:moveTo>
                  <a:lnTo>
                    <a:pt x="955865" y="7150328"/>
                  </a:lnTo>
                  <a:lnTo>
                    <a:pt x="925169" y="7121474"/>
                  </a:lnTo>
                  <a:lnTo>
                    <a:pt x="914844" y="7031495"/>
                  </a:lnTo>
                  <a:lnTo>
                    <a:pt x="876528" y="7031495"/>
                  </a:lnTo>
                  <a:lnTo>
                    <a:pt x="876427" y="7097166"/>
                  </a:lnTo>
                  <a:lnTo>
                    <a:pt x="857250" y="7133971"/>
                  </a:lnTo>
                  <a:lnTo>
                    <a:pt x="824191" y="7162419"/>
                  </a:lnTo>
                  <a:lnTo>
                    <a:pt x="794308" y="7179424"/>
                  </a:lnTo>
                  <a:lnTo>
                    <a:pt x="819073" y="7203199"/>
                  </a:lnTo>
                  <a:lnTo>
                    <a:pt x="853109" y="7182510"/>
                  </a:lnTo>
                  <a:lnTo>
                    <a:pt x="883793" y="7156082"/>
                  </a:lnTo>
                  <a:lnTo>
                    <a:pt x="896683" y="7140130"/>
                  </a:lnTo>
                  <a:lnTo>
                    <a:pt x="902957" y="7147725"/>
                  </a:lnTo>
                  <a:lnTo>
                    <a:pt x="938618" y="7175982"/>
                  </a:lnTo>
                  <a:lnTo>
                    <a:pt x="974940" y="7196264"/>
                  </a:lnTo>
                  <a:lnTo>
                    <a:pt x="995743" y="7172820"/>
                  </a:lnTo>
                  <a:close/>
                </a:path>
                <a:path w="13609319" h="7349490">
                  <a:moveTo>
                    <a:pt x="1048512" y="1992833"/>
                  </a:moveTo>
                  <a:lnTo>
                    <a:pt x="722985" y="1992833"/>
                  </a:lnTo>
                  <a:lnTo>
                    <a:pt x="722985" y="1964182"/>
                  </a:lnTo>
                  <a:lnTo>
                    <a:pt x="999744" y="1964182"/>
                  </a:lnTo>
                  <a:lnTo>
                    <a:pt x="1009078" y="1964029"/>
                  </a:lnTo>
                  <a:lnTo>
                    <a:pt x="1036764" y="1937626"/>
                  </a:lnTo>
                  <a:lnTo>
                    <a:pt x="1036929" y="1927606"/>
                  </a:lnTo>
                  <a:lnTo>
                    <a:pt x="1036929" y="1834337"/>
                  </a:lnTo>
                  <a:lnTo>
                    <a:pt x="652881" y="1834337"/>
                  </a:lnTo>
                  <a:lnTo>
                    <a:pt x="652881" y="1885543"/>
                  </a:lnTo>
                  <a:lnTo>
                    <a:pt x="966216" y="1885543"/>
                  </a:lnTo>
                  <a:lnTo>
                    <a:pt x="966216" y="1912975"/>
                  </a:lnTo>
                  <a:lnTo>
                    <a:pt x="652881" y="1912975"/>
                  </a:lnTo>
                  <a:lnTo>
                    <a:pt x="652881" y="2008682"/>
                  </a:lnTo>
                  <a:lnTo>
                    <a:pt x="653465" y="2029828"/>
                  </a:lnTo>
                  <a:lnTo>
                    <a:pt x="657529" y="2040686"/>
                  </a:lnTo>
                  <a:lnTo>
                    <a:pt x="668566" y="2044687"/>
                  </a:lnTo>
                  <a:lnTo>
                    <a:pt x="690067" y="2045258"/>
                  </a:lnTo>
                  <a:lnTo>
                    <a:pt x="1041196" y="2045258"/>
                  </a:lnTo>
                  <a:lnTo>
                    <a:pt x="1048512" y="2037943"/>
                  </a:lnTo>
                  <a:lnTo>
                    <a:pt x="1048512" y="1992833"/>
                  </a:lnTo>
                  <a:close/>
                </a:path>
                <a:path w="13609319" h="7349490">
                  <a:moveTo>
                    <a:pt x="1068717" y="7212444"/>
                  </a:moveTo>
                  <a:lnTo>
                    <a:pt x="1031405" y="7212444"/>
                  </a:lnTo>
                  <a:lnTo>
                    <a:pt x="1031405" y="7245134"/>
                  </a:lnTo>
                  <a:lnTo>
                    <a:pt x="1031405" y="7275843"/>
                  </a:lnTo>
                  <a:lnTo>
                    <a:pt x="1031405" y="7311834"/>
                  </a:lnTo>
                  <a:lnTo>
                    <a:pt x="898664" y="7311834"/>
                  </a:lnTo>
                  <a:lnTo>
                    <a:pt x="898664" y="7275843"/>
                  </a:lnTo>
                  <a:lnTo>
                    <a:pt x="1031405" y="7275843"/>
                  </a:lnTo>
                  <a:lnTo>
                    <a:pt x="1031405" y="7245134"/>
                  </a:lnTo>
                  <a:lnTo>
                    <a:pt x="898664" y="7245134"/>
                  </a:lnTo>
                  <a:lnTo>
                    <a:pt x="898664" y="7212444"/>
                  </a:lnTo>
                  <a:lnTo>
                    <a:pt x="861009" y="7212444"/>
                  </a:lnTo>
                  <a:lnTo>
                    <a:pt x="861009" y="7331316"/>
                  </a:lnTo>
                  <a:lnTo>
                    <a:pt x="872566" y="7342543"/>
                  </a:lnTo>
                  <a:lnTo>
                    <a:pt x="1057160" y="7342543"/>
                  </a:lnTo>
                  <a:lnTo>
                    <a:pt x="1068717" y="7331316"/>
                  </a:lnTo>
                  <a:lnTo>
                    <a:pt x="1068717" y="7311834"/>
                  </a:lnTo>
                  <a:lnTo>
                    <a:pt x="1068717" y="7275843"/>
                  </a:lnTo>
                  <a:lnTo>
                    <a:pt x="1068717" y="7245134"/>
                  </a:lnTo>
                  <a:lnTo>
                    <a:pt x="1068717" y="7212444"/>
                  </a:lnTo>
                  <a:close/>
                </a:path>
                <a:path w="13609319" h="7349490">
                  <a:moveTo>
                    <a:pt x="1070038" y="7027202"/>
                  </a:moveTo>
                  <a:lnTo>
                    <a:pt x="1033056" y="7027202"/>
                  </a:lnTo>
                  <a:lnTo>
                    <a:pt x="1033056" y="7196595"/>
                  </a:lnTo>
                  <a:lnTo>
                    <a:pt x="1066076" y="7196595"/>
                  </a:lnTo>
                  <a:lnTo>
                    <a:pt x="1070038" y="7192632"/>
                  </a:lnTo>
                  <a:lnTo>
                    <a:pt x="1070038" y="7027202"/>
                  </a:lnTo>
                  <a:close/>
                </a:path>
                <a:path w="13609319" h="7349490">
                  <a:moveTo>
                    <a:pt x="1119225" y="1626463"/>
                  </a:moveTo>
                  <a:lnTo>
                    <a:pt x="1039368" y="1626463"/>
                  </a:lnTo>
                  <a:lnTo>
                    <a:pt x="1039368" y="1461262"/>
                  </a:lnTo>
                  <a:lnTo>
                    <a:pt x="971702" y="1461262"/>
                  </a:lnTo>
                  <a:lnTo>
                    <a:pt x="971702" y="1811172"/>
                  </a:lnTo>
                  <a:lnTo>
                    <a:pt x="1032052" y="1811172"/>
                  </a:lnTo>
                  <a:lnTo>
                    <a:pt x="1039368" y="1803857"/>
                  </a:lnTo>
                  <a:lnTo>
                    <a:pt x="1039368" y="1684985"/>
                  </a:lnTo>
                  <a:lnTo>
                    <a:pt x="1119225" y="1684985"/>
                  </a:lnTo>
                  <a:lnTo>
                    <a:pt x="1119225" y="1626463"/>
                  </a:lnTo>
                  <a:close/>
                </a:path>
                <a:path w="13609319" h="7349490">
                  <a:moveTo>
                    <a:pt x="1204722" y="4093464"/>
                  </a:moveTo>
                  <a:lnTo>
                    <a:pt x="1159065" y="4099001"/>
                  </a:lnTo>
                  <a:lnTo>
                    <a:pt x="1120775" y="4101579"/>
                  </a:lnTo>
                  <a:lnTo>
                    <a:pt x="1075220" y="4102989"/>
                  </a:lnTo>
                  <a:lnTo>
                    <a:pt x="1054811" y="4103039"/>
                  </a:lnTo>
                  <a:lnTo>
                    <a:pt x="1054811" y="4057472"/>
                  </a:lnTo>
                  <a:lnTo>
                    <a:pt x="1145616" y="4057472"/>
                  </a:lnTo>
                  <a:lnTo>
                    <a:pt x="1157173" y="4046245"/>
                  </a:lnTo>
                  <a:lnTo>
                    <a:pt x="1157173" y="3957421"/>
                  </a:lnTo>
                  <a:lnTo>
                    <a:pt x="1018489" y="3957421"/>
                  </a:lnTo>
                  <a:lnTo>
                    <a:pt x="1018489" y="3986809"/>
                  </a:lnTo>
                  <a:lnTo>
                    <a:pt x="1120521" y="3986809"/>
                  </a:lnTo>
                  <a:lnTo>
                    <a:pt x="1120521" y="4028084"/>
                  </a:lnTo>
                  <a:lnTo>
                    <a:pt x="1018489" y="4028084"/>
                  </a:lnTo>
                  <a:lnTo>
                    <a:pt x="1018489" y="4122191"/>
                  </a:lnTo>
                  <a:lnTo>
                    <a:pt x="1029716" y="4133748"/>
                  </a:lnTo>
                  <a:lnTo>
                    <a:pt x="1038631" y="4133748"/>
                  </a:lnTo>
                  <a:lnTo>
                    <a:pt x="1106843" y="4132046"/>
                  </a:lnTo>
                  <a:lnTo>
                    <a:pt x="1151229" y="4129405"/>
                  </a:lnTo>
                  <a:lnTo>
                    <a:pt x="1190129" y="4125811"/>
                  </a:lnTo>
                  <a:lnTo>
                    <a:pt x="1204722" y="4123842"/>
                  </a:lnTo>
                  <a:lnTo>
                    <a:pt x="1204722" y="4103039"/>
                  </a:lnTo>
                  <a:lnTo>
                    <a:pt x="1204722" y="4093464"/>
                  </a:lnTo>
                  <a:close/>
                </a:path>
                <a:path w="13609319" h="7349490">
                  <a:moveTo>
                    <a:pt x="1264158" y="4167771"/>
                  </a:moveTo>
                  <a:lnTo>
                    <a:pt x="1252270" y="4156532"/>
                  </a:lnTo>
                  <a:lnTo>
                    <a:pt x="1050848" y="4156532"/>
                  </a:lnTo>
                  <a:lnTo>
                    <a:pt x="1050848" y="4188244"/>
                  </a:lnTo>
                  <a:lnTo>
                    <a:pt x="1227175" y="4188244"/>
                  </a:lnTo>
                  <a:lnTo>
                    <a:pt x="1227175" y="4265841"/>
                  </a:lnTo>
                  <a:lnTo>
                    <a:pt x="1260195" y="4265841"/>
                  </a:lnTo>
                  <a:lnTo>
                    <a:pt x="1264158" y="4261878"/>
                  </a:lnTo>
                  <a:lnTo>
                    <a:pt x="1264158" y="4167771"/>
                  </a:lnTo>
                  <a:close/>
                </a:path>
                <a:path w="13609319" h="7349490">
                  <a:moveTo>
                    <a:pt x="1264818" y="3948176"/>
                  </a:moveTo>
                  <a:lnTo>
                    <a:pt x="1227836" y="3948176"/>
                  </a:lnTo>
                  <a:lnTo>
                    <a:pt x="1227836" y="3982847"/>
                  </a:lnTo>
                  <a:lnTo>
                    <a:pt x="1170711" y="3982847"/>
                  </a:lnTo>
                  <a:lnTo>
                    <a:pt x="1170711" y="4012895"/>
                  </a:lnTo>
                  <a:lnTo>
                    <a:pt x="1227836" y="4012895"/>
                  </a:lnTo>
                  <a:lnTo>
                    <a:pt x="1227836" y="4046905"/>
                  </a:lnTo>
                  <a:lnTo>
                    <a:pt x="1170711" y="4046905"/>
                  </a:lnTo>
                  <a:lnTo>
                    <a:pt x="1170711" y="4076954"/>
                  </a:lnTo>
                  <a:lnTo>
                    <a:pt x="1227836" y="4076954"/>
                  </a:lnTo>
                  <a:lnTo>
                    <a:pt x="1227836" y="4142003"/>
                  </a:lnTo>
                  <a:lnTo>
                    <a:pt x="1260856" y="4142003"/>
                  </a:lnTo>
                  <a:lnTo>
                    <a:pt x="1264818" y="4138041"/>
                  </a:lnTo>
                  <a:lnTo>
                    <a:pt x="1264818" y="3948176"/>
                  </a:lnTo>
                  <a:close/>
                </a:path>
                <a:path w="13609319" h="7349490">
                  <a:moveTo>
                    <a:pt x="1301788" y="7146315"/>
                  </a:moveTo>
                  <a:lnTo>
                    <a:pt x="1293863" y="7099909"/>
                  </a:lnTo>
                  <a:lnTo>
                    <a:pt x="1278039" y="7068477"/>
                  </a:lnTo>
                  <a:lnTo>
                    <a:pt x="1275257" y="7063994"/>
                  </a:lnTo>
                  <a:lnTo>
                    <a:pt x="1270381" y="7057720"/>
                  </a:lnTo>
                  <a:lnTo>
                    <a:pt x="1264399" y="7052653"/>
                  </a:lnTo>
                  <a:lnTo>
                    <a:pt x="1263827" y="7052272"/>
                  </a:lnTo>
                  <a:lnTo>
                    <a:pt x="1263827" y="7146315"/>
                  </a:lnTo>
                  <a:lnTo>
                    <a:pt x="1263815" y="7164552"/>
                  </a:lnTo>
                  <a:lnTo>
                    <a:pt x="1257554" y="7203046"/>
                  </a:lnTo>
                  <a:lnTo>
                    <a:pt x="1227543" y="7241832"/>
                  </a:lnTo>
                  <a:lnTo>
                    <a:pt x="1202778" y="7241832"/>
                  </a:lnTo>
                  <a:lnTo>
                    <a:pt x="1175194" y="7208367"/>
                  </a:lnTo>
                  <a:lnTo>
                    <a:pt x="1167155" y="7164552"/>
                  </a:lnTo>
                  <a:lnTo>
                    <a:pt x="1167155" y="7146315"/>
                  </a:lnTo>
                  <a:lnTo>
                    <a:pt x="1174788" y="7106196"/>
                  </a:lnTo>
                  <a:lnTo>
                    <a:pt x="1202448" y="7068477"/>
                  </a:lnTo>
                  <a:lnTo>
                    <a:pt x="1228204" y="7068477"/>
                  </a:lnTo>
                  <a:lnTo>
                    <a:pt x="1252639" y="7098525"/>
                  </a:lnTo>
                  <a:lnTo>
                    <a:pt x="1263535" y="7140867"/>
                  </a:lnTo>
                  <a:lnTo>
                    <a:pt x="1263827" y="7146315"/>
                  </a:lnTo>
                  <a:lnTo>
                    <a:pt x="1263827" y="7052272"/>
                  </a:lnTo>
                  <a:lnTo>
                    <a:pt x="1228940" y="7035622"/>
                  </a:lnTo>
                  <a:lnTo>
                    <a:pt x="1215326" y="7035457"/>
                  </a:lnTo>
                  <a:lnTo>
                    <a:pt x="1201889" y="7035622"/>
                  </a:lnTo>
                  <a:lnTo>
                    <a:pt x="1166583" y="7052653"/>
                  </a:lnTo>
                  <a:lnTo>
                    <a:pt x="1143355" y="7084339"/>
                  </a:lnTo>
                  <a:lnTo>
                    <a:pt x="1131227" y="7124928"/>
                  </a:lnTo>
                  <a:lnTo>
                    <a:pt x="1129195" y="7146315"/>
                  </a:lnTo>
                  <a:lnTo>
                    <a:pt x="1129220" y="7168604"/>
                  </a:lnTo>
                  <a:lnTo>
                    <a:pt x="1137119" y="7213079"/>
                  </a:lnTo>
                  <a:lnTo>
                    <a:pt x="1155979" y="7248487"/>
                  </a:lnTo>
                  <a:lnTo>
                    <a:pt x="1193368" y="7273633"/>
                  </a:lnTo>
                  <a:lnTo>
                    <a:pt x="1215326" y="7274852"/>
                  </a:lnTo>
                  <a:lnTo>
                    <a:pt x="1228750" y="7274700"/>
                  </a:lnTo>
                  <a:lnTo>
                    <a:pt x="1264069" y="7259218"/>
                  </a:lnTo>
                  <a:lnTo>
                    <a:pt x="1279321" y="7241832"/>
                  </a:lnTo>
                  <a:lnTo>
                    <a:pt x="1281366" y="7238695"/>
                  </a:lnTo>
                  <a:lnTo>
                    <a:pt x="1296885" y="7200227"/>
                  </a:lnTo>
                  <a:lnTo>
                    <a:pt x="1301762" y="7168604"/>
                  </a:lnTo>
                  <a:lnTo>
                    <a:pt x="1301788" y="7146315"/>
                  </a:lnTo>
                  <a:close/>
                </a:path>
                <a:path w="13609319" h="7349490">
                  <a:moveTo>
                    <a:pt x="1380426" y="7026872"/>
                  </a:moveTo>
                  <a:lnTo>
                    <a:pt x="1342783" y="7026872"/>
                  </a:lnTo>
                  <a:lnTo>
                    <a:pt x="1342783" y="7341552"/>
                  </a:lnTo>
                  <a:lnTo>
                    <a:pt x="1376464" y="7341552"/>
                  </a:lnTo>
                  <a:lnTo>
                    <a:pt x="1380426" y="7337590"/>
                  </a:lnTo>
                  <a:lnTo>
                    <a:pt x="1380426" y="7026872"/>
                  </a:lnTo>
                  <a:close/>
                </a:path>
                <a:path w="13609319" h="7349490">
                  <a:moveTo>
                    <a:pt x="1491665" y="3975582"/>
                  </a:moveTo>
                  <a:lnTo>
                    <a:pt x="1480108" y="3964025"/>
                  </a:lnTo>
                  <a:lnTo>
                    <a:pt x="1320292" y="3964025"/>
                  </a:lnTo>
                  <a:lnTo>
                    <a:pt x="1320292" y="3995394"/>
                  </a:lnTo>
                  <a:lnTo>
                    <a:pt x="1454353" y="3995394"/>
                  </a:lnTo>
                  <a:lnTo>
                    <a:pt x="1454315" y="4046245"/>
                  </a:lnTo>
                  <a:lnTo>
                    <a:pt x="1446822" y="4090276"/>
                  </a:lnTo>
                  <a:lnTo>
                    <a:pt x="1433880" y="4129125"/>
                  </a:lnTo>
                  <a:lnTo>
                    <a:pt x="1468551" y="4129455"/>
                  </a:lnTo>
                  <a:lnTo>
                    <a:pt x="1483614" y="4091521"/>
                  </a:lnTo>
                  <a:lnTo>
                    <a:pt x="1491665" y="4046245"/>
                  </a:lnTo>
                  <a:lnTo>
                    <a:pt x="1491665" y="3975582"/>
                  </a:lnTo>
                  <a:close/>
                </a:path>
                <a:path w="13609319" h="7349490">
                  <a:moveTo>
                    <a:pt x="1517091" y="4161167"/>
                  </a:moveTo>
                  <a:lnTo>
                    <a:pt x="1468437" y="4170807"/>
                  </a:lnTo>
                  <a:lnTo>
                    <a:pt x="1402181" y="4172039"/>
                  </a:lnTo>
                  <a:lnTo>
                    <a:pt x="1402181" y="4056151"/>
                  </a:lnTo>
                  <a:lnTo>
                    <a:pt x="1365199" y="4056151"/>
                  </a:lnTo>
                  <a:lnTo>
                    <a:pt x="1365199" y="4172051"/>
                  </a:lnTo>
                  <a:lnTo>
                    <a:pt x="1305102" y="4172064"/>
                  </a:lnTo>
                  <a:lnTo>
                    <a:pt x="1305102" y="4203103"/>
                  </a:lnTo>
                  <a:lnTo>
                    <a:pt x="1396568" y="4203103"/>
                  </a:lnTo>
                  <a:lnTo>
                    <a:pt x="1417269" y="4203065"/>
                  </a:lnTo>
                  <a:lnTo>
                    <a:pt x="1479067" y="4199877"/>
                  </a:lnTo>
                  <a:lnTo>
                    <a:pt x="1516761" y="4191546"/>
                  </a:lnTo>
                  <a:lnTo>
                    <a:pt x="1517091" y="4187253"/>
                  </a:lnTo>
                  <a:lnTo>
                    <a:pt x="1517091" y="4161167"/>
                  </a:lnTo>
                  <a:close/>
                </a:path>
                <a:path w="13609319" h="7349490">
                  <a:moveTo>
                    <a:pt x="1611198" y="4067708"/>
                  </a:moveTo>
                  <a:lnTo>
                    <a:pt x="1568602" y="4067708"/>
                  </a:lnTo>
                  <a:lnTo>
                    <a:pt x="1568602" y="3948176"/>
                  </a:lnTo>
                  <a:lnTo>
                    <a:pt x="1530959" y="3948176"/>
                  </a:lnTo>
                  <a:lnTo>
                    <a:pt x="1530959" y="4262539"/>
                  </a:lnTo>
                  <a:lnTo>
                    <a:pt x="1564640" y="4262539"/>
                  </a:lnTo>
                  <a:lnTo>
                    <a:pt x="1568602" y="4258576"/>
                  </a:lnTo>
                  <a:lnTo>
                    <a:pt x="1568602" y="4099077"/>
                  </a:lnTo>
                  <a:lnTo>
                    <a:pt x="1611198" y="4099077"/>
                  </a:lnTo>
                  <a:lnTo>
                    <a:pt x="1611198" y="4067708"/>
                  </a:lnTo>
                  <a:close/>
                </a:path>
                <a:path w="13609319" h="7349490">
                  <a:moveTo>
                    <a:pt x="1611236" y="7160603"/>
                  </a:moveTo>
                  <a:lnTo>
                    <a:pt x="1566633" y="7166127"/>
                  </a:lnTo>
                  <a:lnTo>
                    <a:pt x="1522742" y="7169099"/>
                  </a:lnTo>
                  <a:lnTo>
                    <a:pt x="1465948" y="7170179"/>
                  </a:lnTo>
                  <a:lnTo>
                    <a:pt x="1465948" y="7130885"/>
                  </a:lnTo>
                  <a:lnTo>
                    <a:pt x="1566659" y="7130885"/>
                  </a:lnTo>
                  <a:lnTo>
                    <a:pt x="1578216" y="7119658"/>
                  </a:lnTo>
                  <a:lnTo>
                    <a:pt x="1578216" y="7036448"/>
                  </a:lnTo>
                  <a:lnTo>
                    <a:pt x="1429296" y="7036448"/>
                  </a:lnTo>
                  <a:lnTo>
                    <a:pt x="1429296" y="7065835"/>
                  </a:lnTo>
                  <a:lnTo>
                    <a:pt x="1541233" y="7065835"/>
                  </a:lnTo>
                  <a:lnTo>
                    <a:pt x="1541233" y="7101497"/>
                  </a:lnTo>
                  <a:lnTo>
                    <a:pt x="1429296" y="7101497"/>
                  </a:lnTo>
                  <a:lnTo>
                    <a:pt x="1429296" y="7189330"/>
                  </a:lnTo>
                  <a:lnTo>
                    <a:pt x="1440522" y="7200887"/>
                  </a:lnTo>
                  <a:lnTo>
                    <a:pt x="1449438" y="7200887"/>
                  </a:lnTo>
                  <a:lnTo>
                    <a:pt x="1516303" y="7199173"/>
                  </a:lnTo>
                  <a:lnTo>
                    <a:pt x="1559090" y="7196531"/>
                  </a:lnTo>
                  <a:lnTo>
                    <a:pt x="1602917" y="7192150"/>
                  </a:lnTo>
                  <a:lnTo>
                    <a:pt x="1611236" y="7190981"/>
                  </a:lnTo>
                  <a:lnTo>
                    <a:pt x="1611236" y="7170179"/>
                  </a:lnTo>
                  <a:lnTo>
                    <a:pt x="1611236" y="7160603"/>
                  </a:lnTo>
                  <a:close/>
                </a:path>
                <a:path w="13609319" h="7349490">
                  <a:moveTo>
                    <a:pt x="1613509" y="1929599"/>
                  </a:moveTo>
                  <a:lnTo>
                    <a:pt x="1598980" y="1887982"/>
                  </a:lnTo>
                  <a:lnTo>
                    <a:pt x="1557832" y="1852625"/>
                  </a:lnTo>
                  <a:lnTo>
                    <a:pt x="1542897" y="1844929"/>
                  </a:lnTo>
                  <a:lnTo>
                    <a:pt x="1542897" y="1938578"/>
                  </a:lnTo>
                  <a:lnTo>
                    <a:pt x="1542707" y="1947557"/>
                  </a:lnTo>
                  <a:lnTo>
                    <a:pt x="1511338" y="1977948"/>
                  </a:lnTo>
                  <a:lnTo>
                    <a:pt x="1471726" y="1990356"/>
                  </a:lnTo>
                  <a:lnTo>
                    <a:pt x="1425117" y="1995233"/>
                  </a:lnTo>
                  <a:lnTo>
                    <a:pt x="1424978" y="1995233"/>
                  </a:lnTo>
                  <a:lnTo>
                    <a:pt x="1377924" y="1993861"/>
                  </a:lnTo>
                  <a:lnTo>
                    <a:pt x="1332903" y="1985797"/>
                  </a:lnTo>
                  <a:lnTo>
                    <a:pt x="1290828" y="1964182"/>
                  </a:lnTo>
                  <a:lnTo>
                    <a:pt x="1278966" y="1938578"/>
                  </a:lnTo>
                  <a:lnTo>
                    <a:pt x="1279118" y="1928393"/>
                  </a:lnTo>
                  <a:lnTo>
                    <a:pt x="1308404" y="1898142"/>
                  </a:lnTo>
                  <a:lnTo>
                    <a:pt x="1347330" y="1886064"/>
                  </a:lnTo>
                  <a:lnTo>
                    <a:pt x="1385811" y="1881085"/>
                  </a:lnTo>
                  <a:lnTo>
                    <a:pt x="1411224" y="1880666"/>
                  </a:lnTo>
                  <a:lnTo>
                    <a:pt x="1426044" y="1880730"/>
                  </a:lnTo>
                  <a:lnTo>
                    <a:pt x="1474025" y="1886064"/>
                  </a:lnTo>
                  <a:lnTo>
                    <a:pt x="1512773" y="1898129"/>
                  </a:lnTo>
                  <a:lnTo>
                    <a:pt x="1541487" y="1923834"/>
                  </a:lnTo>
                  <a:lnTo>
                    <a:pt x="1542897" y="1938578"/>
                  </a:lnTo>
                  <a:lnTo>
                    <a:pt x="1542897" y="1844929"/>
                  </a:lnTo>
                  <a:lnTo>
                    <a:pt x="1493824" y="1831594"/>
                  </a:lnTo>
                  <a:lnTo>
                    <a:pt x="1455381" y="1825459"/>
                  </a:lnTo>
                  <a:lnTo>
                    <a:pt x="1411224" y="1824583"/>
                  </a:lnTo>
                  <a:lnTo>
                    <a:pt x="1384211" y="1824697"/>
                  </a:lnTo>
                  <a:lnTo>
                    <a:pt x="1328318" y="1831594"/>
                  </a:lnTo>
                  <a:lnTo>
                    <a:pt x="1280401" y="1844421"/>
                  </a:lnTo>
                  <a:lnTo>
                    <a:pt x="1239012" y="1867560"/>
                  </a:lnTo>
                  <a:lnTo>
                    <a:pt x="1214412" y="1900758"/>
                  </a:lnTo>
                  <a:lnTo>
                    <a:pt x="1208341" y="1929599"/>
                  </a:lnTo>
                  <a:lnTo>
                    <a:pt x="1208455" y="1955126"/>
                  </a:lnTo>
                  <a:lnTo>
                    <a:pt x="1231734" y="2000034"/>
                  </a:lnTo>
                  <a:lnTo>
                    <a:pt x="1264310" y="2023008"/>
                  </a:lnTo>
                  <a:lnTo>
                    <a:pt x="1306398" y="2040077"/>
                  </a:lnTo>
                  <a:lnTo>
                    <a:pt x="1350530" y="2048408"/>
                  </a:lnTo>
                  <a:lnTo>
                    <a:pt x="1411224" y="2051354"/>
                  </a:lnTo>
                  <a:lnTo>
                    <a:pt x="1437894" y="2051240"/>
                  </a:lnTo>
                  <a:lnTo>
                    <a:pt x="1493824" y="2044039"/>
                  </a:lnTo>
                  <a:lnTo>
                    <a:pt x="1541919" y="2030806"/>
                  </a:lnTo>
                  <a:lnTo>
                    <a:pt x="1582864" y="2007196"/>
                  </a:lnTo>
                  <a:lnTo>
                    <a:pt x="1592948" y="1995271"/>
                  </a:lnTo>
                  <a:lnTo>
                    <a:pt x="1598980" y="1986737"/>
                  </a:lnTo>
                  <a:lnTo>
                    <a:pt x="1607439" y="1973973"/>
                  </a:lnTo>
                  <a:lnTo>
                    <a:pt x="1611782" y="1964563"/>
                  </a:lnTo>
                  <a:lnTo>
                    <a:pt x="1613382" y="1953907"/>
                  </a:lnTo>
                  <a:lnTo>
                    <a:pt x="1613509" y="1929599"/>
                  </a:lnTo>
                  <a:close/>
                </a:path>
                <a:path w="13609319" h="7349490">
                  <a:moveTo>
                    <a:pt x="1673186" y="7276173"/>
                  </a:moveTo>
                  <a:lnTo>
                    <a:pt x="1661998" y="7252068"/>
                  </a:lnTo>
                  <a:lnTo>
                    <a:pt x="1656130" y="7245363"/>
                  </a:lnTo>
                  <a:lnTo>
                    <a:pt x="1651165" y="7240854"/>
                  </a:lnTo>
                  <a:lnTo>
                    <a:pt x="1645196" y="7237374"/>
                  </a:lnTo>
                  <a:lnTo>
                    <a:pt x="1635671" y="7233082"/>
                  </a:lnTo>
                  <a:lnTo>
                    <a:pt x="1634680" y="7232663"/>
                  </a:lnTo>
                  <a:lnTo>
                    <a:pt x="1634680" y="7276173"/>
                  </a:lnTo>
                  <a:lnTo>
                    <a:pt x="1634680" y="7293673"/>
                  </a:lnTo>
                  <a:lnTo>
                    <a:pt x="1583956" y="7317016"/>
                  </a:lnTo>
                  <a:lnTo>
                    <a:pt x="1572031" y="7317765"/>
                  </a:lnTo>
                  <a:lnTo>
                    <a:pt x="1556791" y="7317753"/>
                  </a:lnTo>
                  <a:lnTo>
                    <a:pt x="1506232" y="7306221"/>
                  </a:lnTo>
                  <a:lnTo>
                    <a:pt x="1494675" y="7294004"/>
                  </a:lnTo>
                  <a:lnTo>
                    <a:pt x="1494675" y="7276173"/>
                  </a:lnTo>
                  <a:lnTo>
                    <a:pt x="1545920" y="7252830"/>
                  </a:lnTo>
                  <a:lnTo>
                    <a:pt x="1565008" y="7252068"/>
                  </a:lnTo>
                  <a:lnTo>
                    <a:pt x="1573225" y="7252094"/>
                  </a:lnTo>
                  <a:lnTo>
                    <a:pt x="1623123" y="7263625"/>
                  </a:lnTo>
                  <a:lnTo>
                    <a:pt x="1634680" y="7276173"/>
                  </a:lnTo>
                  <a:lnTo>
                    <a:pt x="1634680" y="7232663"/>
                  </a:lnTo>
                  <a:lnTo>
                    <a:pt x="1589011" y="7221817"/>
                  </a:lnTo>
                  <a:lnTo>
                    <a:pt x="1564678" y="7220699"/>
                  </a:lnTo>
                  <a:lnTo>
                    <a:pt x="1554835" y="7220737"/>
                  </a:lnTo>
                  <a:lnTo>
                    <a:pt x="1510233" y="7226541"/>
                  </a:lnTo>
                  <a:lnTo>
                    <a:pt x="1473225" y="7245363"/>
                  </a:lnTo>
                  <a:lnTo>
                    <a:pt x="1456042" y="7285088"/>
                  </a:lnTo>
                  <a:lnTo>
                    <a:pt x="1456207" y="7296734"/>
                  </a:lnTo>
                  <a:lnTo>
                    <a:pt x="1478191" y="7329005"/>
                  </a:lnTo>
                  <a:lnTo>
                    <a:pt x="1517688" y="7344867"/>
                  </a:lnTo>
                  <a:lnTo>
                    <a:pt x="1564678" y="7349147"/>
                  </a:lnTo>
                  <a:lnTo>
                    <a:pt x="1574520" y="7349109"/>
                  </a:lnTo>
                  <a:lnTo>
                    <a:pt x="1619123" y="7343305"/>
                  </a:lnTo>
                  <a:lnTo>
                    <a:pt x="1656130" y="7324547"/>
                  </a:lnTo>
                  <a:lnTo>
                    <a:pt x="1662137" y="7317778"/>
                  </a:lnTo>
                  <a:lnTo>
                    <a:pt x="1662582" y="7317283"/>
                  </a:lnTo>
                  <a:lnTo>
                    <a:pt x="1668792" y="7309815"/>
                  </a:lnTo>
                  <a:lnTo>
                    <a:pt x="1671967" y="7303973"/>
                  </a:lnTo>
                  <a:lnTo>
                    <a:pt x="1673148" y="7296734"/>
                  </a:lnTo>
                  <a:lnTo>
                    <a:pt x="1673186" y="7276173"/>
                  </a:lnTo>
                  <a:close/>
                </a:path>
                <a:path w="13609319" h="7349490">
                  <a:moveTo>
                    <a:pt x="1682496" y="1741678"/>
                  </a:moveTo>
                  <a:lnTo>
                    <a:pt x="1444142" y="1741678"/>
                  </a:lnTo>
                  <a:lnTo>
                    <a:pt x="1444142" y="1680718"/>
                  </a:lnTo>
                  <a:lnTo>
                    <a:pt x="1611172" y="1680718"/>
                  </a:lnTo>
                  <a:lnTo>
                    <a:pt x="1611172" y="1622806"/>
                  </a:lnTo>
                  <a:lnTo>
                    <a:pt x="1280769" y="1622806"/>
                  </a:lnTo>
                  <a:lnTo>
                    <a:pt x="1280769" y="1528318"/>
                  </a:lnTo>
                  <a:lnTo>
                    <a:pt x="1605076" y="1528318"/>
                  </a:lnTo>
                  <a:lnTo>
                    <a:pt x="1605076" y="1472234"/>
                  </a:lnTo>
                  <a:lnTo>
                    <a:pt x="1247851" y="1472234"/>
                  </a:lnTo>
                  <a:lnTo>
                    <a:pt x="1238516" y="1472399"/>
                  </a:lnTo>
                  <a:lnTo>
                    <a:pt x="1210830" y="1499489"/>
                  </a:lnTo>
                  <a:lnTo>
                    <a:pt x="1210665" y="1508810"/>
                  </a:lnTo>
                  <a:lnTo>
                    <a:pt x="1210665" y="1644142"/>
                  </a:lnTo>
                  <a:lnTo>
                    <a:pt x="1233639" y="1679422"/>
                  </a:lnTo>
                  <a:lnTo>
                    <a:pt x="1247851" y="1680718"/>
                  </a:lnTo>
                  <a:lnTo>
                    <a:pt x="1374648" y="1680718"/>
                  </a:lnTo>
                  <a:lnTo>
                    <a:pt x="1374648" y="1741678"/>
                  </a:lnTo>
                  <a:lnTo>
                    <a:pt x="1133246" y="1741678"/>
                  </a:lnTo>
                  <a:lnTo>
                    <a:pt x="1133246" y="1798980"/>
                  </a:lnTo>
                  <a:lnTo>
                    <a:pt x="1675180" y="1798980"/>
                  </a:lnTo>
                  <a:lnTo>
                    <a:pt x="1682496" y="1791665"/>
                  </a:lnTo>
                  <a:lnTo>
                    <a:pt x="1682496" y="1741678"/>
                  </a:lnTo>
                  <a:close/>
                </a:path>
                <a:path w="13609319" h="7349490">
                  <a:moveTo>
                    <a:pt x="1715249" y="7098195"/>
                  </a:moveTo>
                  <a:lnTo>
                    <a:pt x="1671002" y="7098195"/>
                  </a:lnTo>
                  <a:lnTo>
                    <a:pt x="1671002" y="7027202"/>
                  </a:lnTo>
                  <a:lnTo>
                    <a:pt x="1633359" y="7027202"/>
                  </a:lnTo>
                  <a:lnTo>
                    <a:pt x="1633359" y="7210133"/>
                  </a:lnTo>
                  <a:lnTo>
                    <a:pt x="1667040" y="7210133"/>
                  </a:lnTo>
                  <a:lnTo>
                    <a:pt x="1671002" y="7206170"/>
                  </a:lnTo>
                  <a:lnTo>
                    <a:pt x="1671002" y="7129234"/>
                  </a:lnTo>
                  <a:lnTo>
                    <a:pt x="1715249" y="7129234"/>
                  </a:lnTo>
                  <a:lnTo>
                    <a:pt x="1715249" y="7098195"/>
                  </a:lnTo>
                  <a:close/>
                </a:path>
                <a:path w="13609319" h="7349490">
                  <a:moveTo>
                    <a:pt x="1901609" y="4094454"/>
                  </a:moveTo>
                  <a:lnTo>
                    <a:pt x="1863204" y="4074376"/>
                  </a:lnTo>
                  <a:lnTo>
                    <a:pt x="1853298" y="4066717"/>
                  </a:lnTo>
                  <a:lnTo>
                    <a:pt x="1851253" y="4065066"/>
                  </a:lnTo>
                  <a:lnTo>
                    <a:pt x="1824672" y="4032212"/>
                  </a:lnTo>
                  <a:lnTo>
                    <a:pt x="1823681" y="3988130"/>
                  </a:lnTo>
                  <a:lnTo>
                    <a:pt x="1886419" y="3988130"/>
                  </a:lnTo>
                  <a:lnTo>
                    <a:pt x="1886419" y="3957751"/>
                  </a:lnTo>
                  <a:lnTo>
                    <a:pt x="1723631" y="3957751"/>
                  </a:lnTo>
                  <a:lnTo>
                    <a:pt x="1723631" y="3988130"/>
                  </a:lnTo>
                  <a:lnTo>
                    <a:pt x="1785048" y="3988130"/>
                  </a:lnTo>
                  <a:lnTo>
                    <a:pt x="1785048" y="4030395"/>
                  </a:lnTo>
                  <a:lnTo>
                    <a:pt x="1761769" y="4064571"/>
                  </a:lnTo>
                  <a:lnTo>
                    <a:pt x="1726717" y="4091394"/>
                  </a:lnTo>
                  <a:lnTo>
                    <a:pt x="1702828" y="4103039"/>
                  </a:lnTo>
                  <a:lnTo>
                    <a:pt x="1726272" y="4127144"/>
                  </a:lnTo>
                  <a:lnTo>
                    <a:pt x="1762594" y="4106595"/>
                  </a:lnTo>
                  <a:lnTo>
                    <a:pt x="1798256" y="4075303"/>
                  </a:lnTo>
                  <a:lnTo>
                    <a:pt x="1805190" y="4066717"/>
                  </a:lnTo>
                  <a:lnTo>
                    <a:pt x="1811464" y="4074642"/>
                  </a:lnTo>
                  <a:lnTo>
                    <a:pt x="1828558" y="4089768"/>
                  </a:lnTo>
                  <a:lnTo>
                    <a:pt x="1848116" y="4103700"/>
                  </a:lnTo>
                  <a:lnTo>
                    <a:pt x="1868589" y="4115257"/>
                  </a:lnTo>
                  <a:lnTo>
                    <a:pt x="1878164" y="4119219"/>
                  </a:lnTo>
                  <a:lnTo>
                    <a:pt x="1901609" y="4094454"/>
                  </a:lnTo>
                  <a:close/>
                </a:path>
                <a:path w="13609319" h="7349490">
                  <a:moveTo>
                    <a:pt x="1974583" y="3948176"/>
                  </a:moveTo>
                  <a:lnTo>
                    <a:pt x="1937600" y="3948176"/>
                  </a:lnTo>
                  <a:lnTo>
                    <a:pt x="1937600" y="4014546"/>
                  </a:lnTo>
                  <a:lnTo>
                    <a:pt x="1868919" y="4014546"/>
                  </a:lnTo>
                  <a:lnTo>
                    <a:pt x="1868919" y="4046245"/>
                  </a:lnTo>
                  <a:lnTo>
                    <a:pt x="1937600" y="4046245"/>
                  </a:lnTo>
                  <a:lnTo>
                    <a:pt x="1937600" y="4131106"/>
                  </a:lnTo>
                  <a:lnTo>
                    <a:pt x="1969300" y="4131106"/>
                  </a:lnTo>
                  <a:lnTo>
                    <a:pt x="1974253" y="4128795"/>
                  </a:lnTo>
                  <a:lnTo>
                    <a:pt x="1974583" y="4124502"/>
                  </a:lnTo>
                  <a:lnTo>
                    <a:pt x="1974583" y="3948176"/>
                  </a:lnTo>
                  <a:close/>
                </a:path>
                <a:path w="13609319" h="7349490">
                  <a:moveTo>
                    <a:pt x="1974913" y="4202773"/>
                  </a:moveTo>
                  <a:lnTo>
                    <a:pt x="1962772" y="4166120"/>
                  </a:lnTo>
                  <a:lnTo>
                    <a:pt x="1958784" y="4161002"/>
                  </a:lnTo>
                  <a:lnTo>
                    <a:pt x="1954098" y="4156265"/>
                  </a:lnTo>
                  <a:lnTo>
                    <a:pt x="1948383" y="4152620"/>
                  </a:lnTo>
                  <a:lnTo>
                    <a:pt x="1939251" y="4148112"/>
                  </a:lnTo>
                  <a:lnTo>
                    <a:pt x="1938591" y="4147807"/>
                  </a:lnTo>
                  <a:lnTo>
                    <a:pt x="1938591" y="4191876"/>
                  </a:lnTo>
                  <a:lnTo>
                    <a:pt x="1938591" y="4213669"/>
                  </a:lnTo>
                  <a:lnTo>
                    <a:pt x="1926043" y="4227538"/>
                  </a:lnTo>
                  <a:lnTo>
                    <a:pt x="1905901" y="4235462"/>
                  </a:lnTo>
                  <a:lnTo>
                    <a:pt x="1881136" y="4238434"/>
                  </a:lnTo>
                  <a:lnTo>
                    <a:pt x="1856371" y="4238434"/>
                  </a:lnTo>
                  <a:lnTo>
                    <a:pt x="1831276" y="4235462"/>
                  </a:lnTo>
                  <a:lnTo>
                    <a:pt x="1811134" y="4227538"/>
                  </a:lnTo>
                  <a:lnTo>
                    <a:pt x="1798586" y="4213669"/>
                  </a:lnTo>
                  <a:lnTo>
                    <a:pt x="1798586" y="4191876"/>
                  </a:lnTo>
                  <a:lnTo>
                    <a:pt x="1811134" y="4178008"/>
                  </a:lnTo>
                  <a:lnTo>
                    <a:pt x="1831276" y="4169422"/>
                  </a:lnTo>
                  <a:lnTo>
                    <a:pt x="1856371" y="4166120"/>
                  </a:lnTo>
                  <a:lnTo>
                    <a:pt x="1881136" y="4166120"/>
                  </a:lnTo>
                  <a:lnTo>
                    <a:pt x="1905901" y="4169422"/>
                  </a:lnTo>
                  <a:lnTo>
                    <a:pt x="1926043" y="4178008"/>
                  </a:lnTo>
                  <a:lnTo>
                    <a:pt x="1938591" y="4191876"/>
                  </a:lnTo>
                  <a:lnTo>
                    <a:pt x="1938591" y="4147807"/>
                  </a:lnTo>
                  <a:lnTo>
                    <a:pt x="1893760" y="4136517"/>
                  </a:lnTo>
                  <a:lnTo>
                    <a:pt x="1868589" y="4135399"/>
                  </a:lnTo>
                  <a:lnTo>
                    <a:pt x="1859711" y="4135450"/>
                  </a:lnTo>
                  <a:lnTo>
                    <a:pt x="1816722" y="4141597"/>
                  </a:lnTo>
                  <a:lnTo>
                    <a:pt x="1779638" y="4161269"/>
                  </a:lnTo>
                  <a:lnTo>
                    <a:pt x="1761934" y="4202773"/>
                  </a:lnTo>
                  <a:lnTo>
                    <a:pt x="1762086" y="4215003"/>
                  </a:lnTo>
                  <a:lnTo>
                    <a:pt x="1782762" y="4248912"/>
                  </a:lnTo>
                  <a:lnTo>
                    <a:pt x="1820887" y="4264863"/>
                  </a:lnTo>
                  <a:lnTo>
                    <a:pt x="1868589" y="4269143"/>
                  </a:lnTo>
                  <a:lnTo>
                    <a:pt x="1879003" y="4269105"/>
                  </a:lnTo>
                  <a:lnTo>
                    <a:pt x="1923326" y="4263580"/>
                  </a:lnTo>
                  <a:lnTo>
                    <a:pt x="1958784" y="4244264"/>
                  </a:lnTo>
                  <a:lnTo>
                    <a:pt x="1974761" y="4215003"/>
                  </a:lnTo>
                  <a:lnTo>
                    <a:pt x="1974913" y="4202773"/>
                  </a:lnTo>
                  <a:close/>
                </a:path>
                <a:path w="13609319" h="7349490">
                  <a:moveTo>
                    <a:pt x="1982825" y="7139140"/>
                  </a:moveTo>
                  <a:lnTo>
                    <a:pt x="1975421" y="7123290"/>
                  </a:lnTo>
                  <a:lnTo>
                    <a:pt x="1973580" y="7119328"/>
                  </a:lnTo>
                  <a:lnTo>
                    <a:pt x="1964169" y="7111403"/>
                  </a:lnTo>
                  <a:lnTo>
                    <a:pt x="1958505" y="7106742"/>
                  </a:lnTo>
                  <a:lnTo>
                    <a:pt x="1954136" y="7103846"/>
                  </a:lnTo>
                  <a:lnTo>
                    <a:pt x="1948840" y="7101510"/>
                  </a:lnTo>
                  <a:lnTo>
                    <a:pt x="1948815" y="7142772"/>
                  </a:lnTo>
                  <a:lnTo>
                    <a:pt x="1948815" y="7155320"/>
                  </a:lnTo>
                  <a:lnTo>
                    <a:pt x="1942211" y="7164895"/>
                  </a:lnTo>
                  <a:lnTo>
                    <a:pt x="1930654" y="7171499"/>
                  </a:lnTo>
                  <a:lnTo>
                    <a:pt x="1915134" y="7174801"/>
                  </a:lnTo>
                  <a:lnTo>
                    <a:pt x="1906549" y="7174801"/>
                  </a:lnTo>
                  <a:lnTo>
                    <a:pt x="1865274" y="7160603"/>
                  </a:lnTo>
                  <a:lnTo>
                    <a:pt x="1865274" y="7136828"/>
                  </a:lnTo>
                  <a:lnTo>
                    <a:pt x="1906549" y="7123290"/>
                  </a:lnTo>
                  <a:lnTo>
                    <a:pt x="1915134" y="7123290"/>
                  </a:lnTo>
                  <a:lnTo>
                    <a:pt x="1930654" y="7126592"/>
                  </a:lnTo>
                  <a:lnTo>
                    <a:pt x="1942211" y="7133196"/>
                  </a:lnTo>
                  <a:lnTo>
                    <a:pt x="1948815" y="7142772"/>
                  </a:lnTo>
                  <a:lnTo>
                    <a:pt x="1948815" y="7101510"/>
                  </a:lnTo>
                  <a:lnTo>
                    <a:pt x="1906549" y="7093572"/>
                  </a:lnTo>
                  <a:lnTo>
                    <a:pt x="1896973" y="7093636"/>
                  </a:lnTo>
                  <a:lnTo>
                    <a:pt x="1857730" y="7104494"/>
                  </a:lnTo>
                  <a:lnTo>
                    <a:pt x="1828609" y="7136498"/>
                  </a:lnTo>
                  <a:lnTo>
                    <a:pt x="1828609" y="7161924"/>
                  </a:lnTo>
                  <a:lnTo>
                    <a:pt x="1857730" y="7193648"/>
                  </a:lnTo>
                  <a:lnTo>
                    <a:pt x="1896973" y="7203795"/>
                  </a:lnTo>
                  <a:lnTo>
                    <a:pt x="1906549" y="7203859"/>
                  </a:lnTo>
                  <a:lnTo>
                    <a:pt x="1918030" y="7203783"/>
                  </a:lnTo>
                  <a:lnTo>
                    <a:pt x="1958174" y="7191413"/>
                  </a:lnTo>
                  <a:lnTo>
                    <a:pt x="1975281" y="7174801"/>
                  </a:lnTo>
                  <a:lnTo>
                    <a:pt x="1982495" y="7159612"/>
                  </a:lnTo>
                  <a:lnTo>
                    <a:pt x="1982825" y="7149376"/>
                  </a:lnTo>
                  <a:lnTo>
                    <a:pt x="1982825" y="7139140"/>
                  </a:lnTo>
                  <a:close/>
                </a:path>
                <a:path w="13609319" h="7349490">
                  <a:moveTo>
                    <a:pt x="1991741" y="7055929"/>
                  </a:moveTo>
                  <a:lnTo>
                    <a:pt x="1925040" y="7055929"/>
                  </a:lnTo>
                  <a:lnTo>
                    <a:pt x="1925040" y="7019938"/>
                  </a:lnTo>
                  <a:lnTo>
                    <a:pt x="1886737" y="7019938"/>
                  </a:lnTo>
                  <a:lnTo>
                    <a:pt x="1886737" y="7055929"/>
                  </a:lnTo>
                  <a:lnTo>
                    <a:pt x="1820354" y="7055929"/>
                  </a:lnTo>
                  <a:lnTo>
                    <a:pt x="1820354" y="7085978"/>
                  </a:lnTo>
                  <a:lnTo>
                    <a:pt x="1991741" y="7085978"/>
                  </a:lnTo>
                  <a:lnTo>
                    <a:pt x="1991741" y="7055929"/>
                  </a:lnTo>
                  <a:close/>
                </a:path>
                <a:path w="13609319" h="7349490">
                  <a:moveTo>
                    <a:pt x="2085187" y="7222680"/>
                  </a:moveTo>
                  <a:lnTo>
                    <a:pt x="2047544" y="7222680"/>
                  </a:lnTo>
                  <a:lnTo>
                    <a:pt x="2047544" y="7250087"/>
                  </a:lnTo>
                  <a:lnTo>
                    <a:pt x="2047544" y="7280135"/>
                  </a:lnTo>
                  <a:lnTo>
                    <a:pt x="2047544" y="7311834"/>
                  </a:lnTo>
                  <a:lnTo>
                    <a:pt x="1918106" y="7311834"/>
                  </a:lnTo>
                  <a:lnTo>
                    <a:pt x="1918106" y="7280135"/>
                  </a:lnTo>
                  <a:lnTo>
                    <a:pt x="2047544" y="7280135"/>
                  </a:lnTo>
                  <a:lnTo>
                    <a:pt x="2047544" y="7250087"/>
                  </a:lnTo>
                  <a:lnTo>
                    <a:pt x="1918106" y="7250087"/>
                  </a:lnTo>
                  <a:lnTo>
                    <a:pt x="1918106" y="7222680"/>
                  </a:lnTo>
                  <a:lnTo>
                    <a:pt x="1881124" y="7222680"/>
                  </a:lnTo>
                  <a:lnTo>
                    <a:pt x="1881124" y="7331316"/>
                  </a:lnTo>
                  <a:lnTo>
                    <a:pt x="1892681" y="7342543"/>
                  </a:lnTo>
                  <a:lnTo>
                    <a:pt x="2073630" y="7342543"/>
                  </a:lnTo>
                  <a:lnTo>
                    <a:pt x="2085187" y="7331316"/>
                  </a:lnTo>
                  <a:lnTo>
                    <a:pt x="2085187" y="7311834"/>
                  </a:lnTo>
                  <a:lnTo>
                    <a:pt x="2085187" y="7280135"/>
                  </a:lnTo>
                  <a:lnTo>
                    <a:pt x="2085187" y="7250087"/>
                  </a:lnTo>
                  <a:lnTo>
                    <a:pt x="2085187" y="7222680"/>
                  </a:lnTo>
                  <a:close/>
                </a:path>
                <a:path w="13609319" h="7349490">
                  <a:moveTo>
                    <a:pt x="2085848" y="7027202"/>
                  </a:moveTo>
                  <a:lnTo>
                    <a:pt x="2048865" y="7027202"/>
                  </a:lnTo>
                  <a:lnTo>
                    <a:pt x="2048865" y="7091921"/>
                  </a:lnTo>
                  <a:lnTo>
                    <a:pt x="1993392" y="7091921"/>
                  </a:lnTo>
                  <a:lnTo>
                    <a:pt x="1993392" y="7122630"/>
                  </a:lnTo>
                  <a:lnTo>
                    <a:pt x="2048865" y="7122630"/>
                  </a:lnTo>
                  <a:lnTo>
                    <a:pt x="2048865" y="7157631"/>
                  </a:lnTo>
                  <a:lnTo>
                    <a:pt x="1993392" y="7157631"/>
                  </a:lnTo>
                  <a:lnTo>
                    <a:pt x="1993392" y="7188340"/>
                  </a:lnTo>
                  <a:lnTo>
                    <a:pt x="2048865" y="7188340"/>
                  </a:lnTo>
                  <a:lnTo>
                    <a:pt x="2048865" y="7209142"/>
                  </a:lnTo>
                  <a:lnTo>
                    <a:pt x="2080564" y="7209142"/>
                  </a:lnTo>
                  <a:lnTo>
                    <a:pt x="2085517" y="7206831"/>
                  </a:lnTo>
                  <a:lnTo>
                    <a:pt x="2085848" y="7202538"/>
                  </a:lnTo>
                  <a:lnTo>
                    <a:pt x="2085848" y="7027202"/>
                  </a:lnTo>
                  <a:close/>
                </a:path>
                <a:path w="13609319" h="7349490">
                  <a:moveTo>
                    <a:pt x="2204732" y="4109643"/>
                  </a:moveTo>
                  <a:lnTo>
                    <a:pt x="2164867" y="4087164"/>
                  </a:lnTo>
                  <a:lnTo>
                    <a:pt x="2151392" y="4076954"/>
                  </a:lnTo>
                  <a:lnTo>
                    <a:pt x="2147608" y="4073652"/>
                  </a:lnTo>
                  <a:lnTo>
                    <a:pt x="2124316" y="4040352"/>
                  </a:lnTo>
                  <a:lnTo>
                    <a:pt x="2123503" y="3952468"/>
                  </a:lnTo>
                  <a:lnTo>
                    <a:pt x="2085200" y="3952468"/>
                  </a:lnTo>
                  <a:lnTo>
                    <a:pt x="2085098" y="4034523"/>
                  </a:lnTo>
                  <a:lnTo>
                    <a:pt x="2066175" y="4071061"/>
                  </a:lnTo>
                  <a:lnTo>
                    <a:pt x="2032698" y="4099242"/>
                  </a:lnTo>
                  <a:lnTo>
                    <a:pt x="2002650" y="4116247"/>
                  </a:lnTo>
                  <a:lnTo>
                    <a:pt x="2027745" y="4140022"/>
                  </a:lnTo>
                  <a:lnTo>
                    <a:pt x="2062289" y="4119346"/>
                  </a:lnTo>
                  <a:lnTo>
                    <a:pt x="2092515" y="4092918"/>
                  </a:lnTo>
                  <a:lnTo>
                    <a:pt x="2105342" y="4076954"/>
                  </a:lnTo>
                  <a:lnTo>
                    <a:pt x="2111616" y="4084548"/>
                  </a:lnTo>
                  <a:lnTo>
                    <a:pt x="2147290" y="4112818"/>
                  </a:lnTo>
                  <a:lnTo>
                    <a:pt x="2183600" y="4133088"/>
                  </a:lnTo>
                  <a:lnTo>
                    <a:pt x="2204732" y="4109643"/>
                  </a:lnTo>
                  <a:close/>
                </a:path>
                <a:path w="13609319" h="7349490">
                  <a:moveTo>
                    <a:pt x="2218321" y="1727047"/>
                  </a:moveTo>
                  <a:lnTo>
                    <a:pt x="2156714" y="1695983"/>
                  </a:lnTo>
                  <a:lnTo>
                    <a:pt x="2129269" y="1676450"/>
                  </a:lnTo>
                  <a:lnTo>
                    <a:pt x="2124748" y="1672793"/>
                  </a:lnTo>
                  <a:lnTo>
                    <a:pt x="2097265" y="1646389"/>
                  </a:lnTo>
                  <a:lnTo>
                    <a:pt x="2075675" y="1612138"/>
                  </a:lnTo>
                  <a:lnTo>
                    <a:pt x="2073846" y="1588668"/>
                  </a:lnTo>
                  <a:lnTo>
                    <a:pt x="2073846" y="1533804"/>
                  </a:lnTo>
                  <a:lnTo>
                    <a:pt x="2190280" y="1533804"/>
                  </a:lnTo>
                  <a:lnTo>
                    <a:pt x="2190280" y="1477721"/>
                  </a:lnTo>
                  <a:lnTo>
                    <a:pt x="1889137" y="1477721"/>
                  </a:lnTo>
                  <a:lnTo>
                    <a:pt x="1889137" y="1533804"/>
                  </a:lnTo>
                  <a:lnTo>
                    <a:pt x="2003132" y="1533804"/>
                  </a:lnTo>
                  <a:lnTo>
                    <a:pt x="2003132" y="1588668"/>
                  </a:lnTo>
                  <a:lnTo>
                    <a:pt x="1991855" y="1630121"/>
                  </a:lnTo>
                  <a:lnTo>
                    <a:pt x="1960460" y="1671878"/>
                  </a:lnTo>
                  <a:lnTo>
                    <a:pt x="1928825" y="1699704"/>
                  </a:lnTo>
                  <a:lnTo>
                    <a:pt x="1895576" y="1721383"/>
                  </a:lnTo>
                  <a:lnTo>
                    <a:pt x="1851342" y="1742897"/>
                  </a:lnTo>
                  <a:lnTo>
                    <a:pt x="1895233" y="1787398"/>
                  </a:lnTo>
                  <a:lnTo>
                    <a:pt x="1945576" y="1760613"/>
                  </a:lnTo>
                  <a:lnTo>
                    <a:pt x="1985289" y="1731873"/>
                  </a:lnTo>
                  <a:lnTo>
                    <a:pt x="2020989" y="1699133"/>
                  </a:lnTo>
                  <a:lnTo>
                    <a:pt x="2040928" y="1676450"/>
                  </a:lnTo>
                  <a:lnTo>
                    <a:pt x="2047862" y="1684782"/>
                  </a:lnTo>
                  <a:lnTo>
                    <a:pt x="2077796" y="1712798"/>
                  </a:lnTo>
                  <a:lnTo>
                    <a:pt x="2112403" y="1738884"/>
                  </a:lnTo>
                  <a:lnTo>
                    <a:pt x="2149665" y="1761070"/>
                  </a:lnTo>
                  <a:lnTo>
                    <a:pt x="2175040" y="1772767"/>
                  </a:lnTo>
                  <a:lnTo>
                    <a:pt x="2218321" y="1727047"/>
                  </a:lnTo>
                  <a:close/>
                </a:path>
                <a:path w="13609319" h="7349490">
                  <a:moveTo>
                    <a:pt x="2275725" y="3948176"/>
                  </a:moveTo>
                  <a:lnTo>
                    <a:pt x="2237752" y="3948176"/>
                  </a:lnTo>
                  <a:lnTo>
                    <a:pt x="2237752" y="4176357"/>
                  </a:lnTo>
                  <a:lnTo>
                    <a:pt x="2271763" y="4176357"/>
                  </a:lnTo>
                  <a:lnTo>
                    <a:pt x="2275725" y="4172394"/>
                  </a:lnTo>
                  <a:lnTo>
                    <a:pt x="2275725" y="3948176"/>
                  </a:lnTo>
                  <a:close/>
                </a:path>
                <a:path w="13609319" h="7349490">
                  <a:moveTo>
                    <a:pt x="2283980" y="4231170"/>
                  </a:moveTo>
                  <a:lnTo>
                    <a:pt x="2105672" y="4231170"/>
                  </a:lnTo>
                  <a:lnTo>
                    <a:pt x="2103691" y="4229519"/>
                  </a:lnTo>
                  <a:lnTo>
                    <a:pt x="2103691" y="4159516"/>
                  </a:lnTo>
                  <a:lnTo>
                    <a:pt x="2065718" y="4159516"/>
                  </a:lnTo>
                  <a:lnTo>
                    <a:pt x="2065718" y="4251312"/>
                  </a:lnTo>
                  <a:lnTo>
                    <a:pt x="2077935" y="4262869"/>
                  </a:lnTo>
                  <a:lnTo>
                    <a:pt x="2280018" y="4262869"/>
                  </a:lnTo>
                  <a:lnTo>
                    <a:pt x="2283980" y="4258907"/>
                  </a:lnTo>
                  <a:lnTo>
                    <a:pt x="2283980" y="4231170"/>
                  </a:lnTo>
                  <a:close/>
                </a:path>
                <a:path w="13609319" h="7349490">
                  <a:moveTo>
                    <a:pt x="2338286" y="1917611"/>
                  </a:moveTo>
                  <a:lnTo>
                    <a:pt x="2323249" y="1873313"/>
                  </a:lnTo>
                  <a:lnTo>
                    <a:pt x="2294661" y="1843163"/>
                  </a:lnTo>
                  <a:lnTo>
                    <a:pt x="2271357" y="1830031"/>
                  </a:lnTo>
                  <a:lnTo>
                    <a:pt x="2271357" y="1929434"/>
                  </a:lnTo>
                  <a:lnTo>
                    <a:pt x="2271153" y="1941271"/>
                  </a:lnTo>
                  <a:lnTo>
                    <a:pt x="2245525" y="1974469"/>
                  </a:lnTo>
                  <a:lnTo>
                    <a:pt x="2207501" y="1989213"/>
                  </a:lnTo>
                  <a:lnTo>
                    <a:pt x="2162581" y="1994928"/>
                  </a:lnTo>
                  <a:lnTo>
                    <a:pt x="2152624" y="1995246"/>
                  </a:lnTo>
                  <a:lnTo>
                    <a:pt x="2129777" y="1995233"/>
                  </a:lnTo>
                  <a:lnTo>
                    <a:pt x="2085009" y="1990839"/>
                  </a:lnTo>
                  <a:lnTo>
                    <a:pt x="2045169" y="1978050"/>
                  </a:lnTo>
                  <a:lnTo>
                    <a:pt x="2013839" y="1948637"/>
                  </a:lnTo>
                  <a:lnTo>
                    <a:pt x="2012276" y="1929434"/>
                  </a:lnTo>
                  <a:lnTo>
                    <a:pt x="2012467" y="1917611"/>
                  </a:lnTo>
                  <a:lnTo>
                    <a:pt x="2038108" y="1884324"/>
                  </a:lnTo>
                  <a:lnTo>
                    <a:pt x="2076132" y="1868474"/>
                  </a:lnTo>
                  <a:lnTo>
                    <a:pt x="2121128" y="1862150"/>
                  </a:lnTo>
                  <a:lnTo>
                    <a:pt x="2142121" y="1861769"/>
                  </a:lnTo>
                  <a:lnTo>
                    <a:pt x="2154097" y="1861820"/>
                  </a:lnTo>
                  <a:lnTo>
                    <a:pt x="2198611" y="1866709"/>
                  </a:lnTo>
                  <a:lnTo>
                    <a:pt x="2238451" y="1880577"/>
                  </a:lnTo>
                  <a:lnTo>
                    <a:pt x="2269794" y="1910232"/>
                  </a:lnTo>
                  <a:lnTo>
                    <a:pt x="2271357" y="1929434"/>
                  </a:lnTo>
                  <a:lnTo>
                    <a:pt x="2271357" y="1830031"/>
                  </a:lnTo>
                  <a:lnTo>
                    <a:pt x="2212606" y="1811502"/>
                  </a:lnTo>
                  <a:lnTo>
                    <a:pt x="2168766" y="1805978"/>
                  </a:lnTo>
                  <a:lnTo>
                    <a:pt x="2141512" y="1805076"/>
                  </a:lnTo>
                  <a:lnTo>
                    <a:pt x="2130590" y="1805114"/>
                  </a:lnTo>
                  <a:lnTo>
                    <a:pt x="2088718" y="1808530"/>
                  </a:lnTo>
                  <a:lnTo>
                    <a:pt x="2045004" y="1817662"/>
                  </a:lnTo>
                  <a:lnTo>
                    <a:pt x="2004047" y="1834362"/>
                  </a:lnTo>
                  <a:lnTo>
                    <a:pt x="1970646" y="1859940"/>
                  </a:lnTo>
                  <a:lnTo>
                    <a:pt x="1949196" y="1896135"/>
                  </a:lnTo>
                  <a:lnTo>
                    <a:pt x="1945335" y="1917611"/>
                  </a:lnTo>
                  <a:lnTo>
                    <a:pt x="1945360" y="1944547"/>
                  </a:lnTo>
                  <a:lnTo>
                    <a:pt x="1960372" y="1985086"/>
                  </a:lnTo>
                  <a:lnTo>
                    <a:pt x="1988959" y="2014626"/>
                  </a:lnTo>
                  <a:lnTo>
                    <a:pt x="2027770" y="2034298"/>
                  </a:lnTo>
                  <a:lnTo>
                    <a:pt x="2071014" y="2046160"/>
                  </a:lnTo>
                  <a:lnTo>
                    <a:pt x="2114372" y="2051202"/>
                  </a:lnTo>
                  <a:lnTo>
                    <a:pt x="2141512" y="2051964"/>
                  </a:lnTo>
                  <a:lnTo>
                    <a:pt x="2152421" y="2051939"/>
                  </a:lnTo>
                  <a:lnTo>
                    <a:pt x="2194776" y="2049005"/>
                  </a:lnTo>
                  <a:lnTo>
                    <a:pt x="2238641" y="2040001"/>
                  </a:lnTo>
                  <a:lnTo>
                    <a:pt x="2280043" y="2024265"/>
                  </a:lnTo>
                  <a:lnTo>
                    <a:pt x="2313101" y="1998929"/>
                  </a:lnTo>
                  <a:lnTo>
                    <a:pt x="2316442" y="1995271"/>
                  </a:lnTo>
                  <a:lnTo>
                    <a:pt x="2318753" y="1992757"/>
                  </a:lnTo>
                  <a:lnTo>
                    <a:pt x="2337231" y="1954237"/>
                  </a:lnTo>
                  <a:lnTo>
                    <a:pt x="2338260" y="1944547"/>
                  </a:lnTo>
                  <a:lnTo>
                    <a:pt x="2338286" y="1917611"/>
                  </a:lnTo>
                  <a:close/>
                </a:path>
                <a:path w="13609319" h="7349490">
                  <a:moveTo>
                    <a:pt x="2382240" y="7276782"/>
                  </a:moveTo>
                  <a:lnTo>
                    <a:pt x="2381377" y="7271017"/>
                  </a:lnTo>
                  <a:lnTo>
                    <a:pt x="2379027" y="7265937"/>
                  </a:lnTo>
                  <a:lnTo>
                    <a:pt x="2374442" y="7259002"/>
                  </a:lnTo>
                  <a:lnTo>
                    <a:pt x="2371636" y="7255040"/>
                  </a:lnTo>
                  <a:lnTo>
                    <a:pt x="2369629" y="7252195"/>
                  </a:lnTo>
                  <a:lnTo>
                    <a:pt x="2365718" y="7247941"/>
                  </a:lnTo>
                  <a:lnTo>
                    <a:pt x="2360574" y="7244423"/>
                  </a:lnTo>
                  <a:lnTo>
                    <a:pt x="2352154" y="7239851"/>
                  </a:lnTo>
                  <a:lnTo>
                    <a:pt x="2344064" y="7235672"/>
                  </a:lnTo>
                  <a:lnTo>
                    <a:pt x="2344064" y="7278154"/>
                  </a:lnTo>
                  <a:lnTo>
                    <a:pt x="2344013" y="7294715"/>
                  </a:lnTo>
                  <a:lnTo>
                    <a:pt x="2331186" y="7306221"/>
                  </a:lnTo>
                  <a:lnTo>
                    <a:pt x="2310714" y="7313816"/>
                  </a:lnTo>
                  <a:lnTo>
                    <a:pt x="2285441" y="7317105"/>
                  </a:lnTo>
                  <a:lnTo>
                    <a:pt x="2265095" y="7317092"/>
                  </a:lnTo>
                  <a:lnTo>
                    <a:pt x="2213965" y="7306221"/>
                  </a:lnTo>
                  <a:lnTo>
                    <a:pt x="2201087" y="7294334"/>
                  </a:lnTo>
                  <a:lnTo>
                    <a:pt x="2201087" y="7277494"/>
                  </a:lnTo>
                  <a:lnTo>
                    <a:pt x="2253589" y="7255802"/>
                  </a:lnTo>
                  <a:lnTo>
                    <a:pt x="2272741" y="7255040"/>
                  </a:lnTo>
                  <a:lnTo>
                    <a:pt x="2280767" y="7255065"/>
                  </a:lnTo>
                  <a:lnTo>
                    <a:pt x="2331847" y="7265937"/>
                  </a:lnTo>
                  <a:lnTo>
                    <a:pt x="2344064" y="7278154"/>
                  </a:lnTo>
                  <a:lnTo>
                    <a:pt x="2344064" y="7235672"/>
                  </a:lnTo>
                  <a:lnTo>
                    <a:pt x="2305354" y="7226262"/>
                  </a:lnTo>
                  <a:lnTo>
                    <a:pt x="2272741" y="7224662"/>
                  </a:lnTo>
                  <a:lnTo>
                    <a:pt x="2258110" y="7224725"/>
                  </a:lnTo>
                  <a:lnTo>
                    <a:pt x="2215959" y="7230770"/>
                  </a:lnTo>
                  <a:lnTo>
                    <a:pt x="2179459" y="7247941"/>
                  </a:lnTo>
                  <a:lnTo>
                    <a:pt x="2162886" y="7278154"/>
                  </a:lnTo>
                  <a:lnTo>
                    <a:pt x="2162899" y="7295362"/>
                  </a:lnTo>
                  <a:lnTo>
                    <a:pt x="2184641" y="7327481"/>
                  </a:lnTo>
                  <a:lnTo>
                    <a:pt x="2227834" y="7343699"/>
                  </a:lnTo>
                  <a:lnTo>
                    <a:pt x="2272741" y="7347496"/>
                  </a:lnTo>
                  <a:lnTo>
                    <a:pt x="2287181" y="7347432"/>
                  </a:lnTo>
                  <a:lnTo>
                    <a:pt x="2329446" y="7341121"/>
                  </a:lnTo>
                  <a:lnTo>
                    <a:pt x="2365718" y="7323582"/>
                  </a:lnTo>
                  <a:lnTo>
                    <a:pt x="2382139" y="7295362"/>
                  </a:lnTo>
                  <a:lnTo>
                    <a:pt x="2382240" y="7276782"/>
                  </a:lnTo>
                  <a:close/>
                </a:path>
                <a:path w="13609319" h="7349490">
                  <a:moveTo>
                    <a:pt x="2414003" y="1583791"/>
                  </a:moveTo>
                  <a:lnTo>
                    <a:pt x="2332926" y="1583791"/>
                  </a:lnTo>
                  <a:lnTo>
                    <a:pt x="2332926" y="1460042"/>
                  </a:lnTo>
                  <a:lnTo>
                    <a:pt x="2264041" y="1460042"/>
                  </a:lnTo>
                  <a:lnTo>
                    <a:pt x="2264041" y="1795322"/>
                  </a:lnTo>
                  <a:lnTo>
                    <a:pt x="2325611" y="1795322"/>
                  </a:lnTo>
                  <a:lnTo>
                    <a:pt x="2332926" y="1788007"/>
                  </a:lnTo>
                  <a:lnTo>
                    <a:pt x="2332926" y="1641094"/>
                  </a:lnTo>
                  <a:lnTo>
                    <a:pt x="2414003" y="1641094"/>
                  </a:lnTo>
                  <a:lnTo>
                    <a:pt x="2414003" y="1583791"/>
                  </a:lnTo>
                  <a:close/>
                </a:path>
                <a:path w="13609319" h="7349490">
                  <a:moveTo>
                    <a:pt x="2522067" y="4093464"/>
                  </a:moveTo>
                  <a:lnTo>
                    <a:pt x="2476398" y="4099001"/>
                  </a:lnTo>
                  <a:lnTo>
                    <a:pt x="2438120" y="4101579"/>
                  </a:lnTo>
                  <a:lnTo>
                    <a:pt x="2392565" y="4102989"/>
                  </a:lnTo>
                  <a:lnTo>
                    <a:pt x="2372144" y="4103039"/>
                  </a:lnTo>
                  <a:lnTo>
                    <a:pt x="2372144" y="4057472"/>
                  </a:lnTo>
                  <a:lnTo>
                    <a:pt x="2462961" y="4057472"/>
                  </a:lnTo>
                  <a:lnTo>
                    <a:pt x="2474518" y="4046245"/>
                  </a:lnTo>
                  <a:lnTo>
                    <a:pt x="2474518" y="3957421"/>
                  </a:lnTo>
                  <a:lnTo>
                    <a:pt x="2335822" y="3957421"/>
                  </a:lnTo>
                  <a:lnTo>
                    <a:pt x="2335822" y="3986809"/>
                  </a:lnTo>
                  <a:lnTo>
                    <a:pt x="2437866" y="3986809"/>
                  </a:lnTo>
                  <a:lnTo>
                    <a:pt x="2437866" y="4028084"/>
                  </a:lnTo>
                  <a:lnTo>
                    <a:pt x="2335822" y="4028084"/>
                  </a:lnTo>
                  <a:lnTo>
                    <a:pt x="2335822" y="4122191"/>
                  </a:lnTo>
                  <a:lnTo>
                    <a:pt x="2347049" y="4133748"/>
                  </a:lnTo>
                  <a:lnTo>
                    <a:pt x="2355964" y="4133748"/>
                  </a:lnTo>
                  <a:lnTo>
                    <a:pt x="2424176" y="4132046"/>
                  </a:lnTo>
                  <a:lnTo>
                    <a:pt x="2468575" y="4129405"/>
                  </a:lnTo>
                  <a:lnTo>
                    <a:pt x="2507475" y="4125811"/>
                  </a:lnTo>
                  <a:lnTo>
                    <a:pt x="2522067" y="4123842"/>
                  </a:lnTo>
                  <a:lnTo>
                    <a:pt x="2522067" y="4103039"/>
                  </a:lnTo>
                  <a:lnTo>
                    <a:pt x="2522067" y="4093464"/>
                  </a:lnTo>
                  <a:close/>
                </a:path>
                <a:path w="13609319" h="7349490">
                  <a:moveTo>
                    <a:pt x="2581503" y="4167771"/>
                  </a:moveTo>
                  <a:lnTo>
                    <a:pt x="2569616" y="4156532"/>
                  </a:lnTo>
                  <a:lnTo>
                    <a:pt x="2368181" y="4156532"/>
                  </a:lnTo>
                  <a:lnTo>
                    <a:pt x="2368181" y="4188244"/>
                  </a:lnTo>
                  <a:lnTo>
                    <a:pt x="2544521" y="4188244"/>
                  </a:lnTo>
                  <a:lnTo>
                    <a:pt x="2544521" y="4265841"/>
                  </a:lnTo>
                  <a:lnTo>
                    <a:pt x="2577541" y="4265841"/>
                  </a:lnTo>
                  <a:lnTo>
                    <a:pt x="2581503" y="4261878"/>
                  </a:lnTo>
                  <a:lnTo>
                    <a:pt x="2581503" y="4167771"/>
                  </a:lnTo>
                  <a:close/>
                </a:path>
                <a:path w="13609319" h="7349490">
                  <a:moveTo>
                    <a:pt x="2582164" y="3948176"/>
                  </a:moveTo>
                  <a:lnTo>
                    <a:pt x="2545181" y="3948176"/>
                  </a:lnTo>
                  <a:lnTo>
                    <a:pt x="2545181" y="3982847"/>
                  </a:lnTo>
                  <a:lnTo>
                    <a:pt x="2488057" y="3982847"/>
                  </a:lnTo>
                  <a:lnTo>
                    <a:pt x="2488057" y="4012895"/>
                  </a:lnTo>
                  <a:lnTo>
                    <a:pt x="2545181" y="4012895"/>
                  </a:lnTo>
                  <a:lnTo>
                    <a:pt x="2545181" y="4046905"/>
                  </a:lnTo>
                  <a:lnTo>
                    <a:pt x="2488057" y="4046905"/>
                  </a:lnTo>
                  <a:lnTo>
                    <a:pt x="2488057" y="4076954"/>
                  </a:lnTo>
                  <a:lnTo>
                    <a:pt x="2545181" y="4076954"/>
                  </a:lnTo>
                  <a:lnTo>
                    <a:pt x="2545181" y="4142003"/>
                  </a:lnTo>
                  <a:lnTo>
                    <a:pt x="2578201" y="4142003"/>
                  </a:lnTo>
                  <a:lnTo>
                    <a:pt x="2582164" y="4138041"/>
                  </a:lnTo>
                  <a:lnTo>
                    <a:pt x="2582164" y="3948176"/>
                  </a:lnTo>
                  <a:close/>
                </a:path>
                <a:path w="13609319" h="7349490">
                  <a:moveTo>
                    <a:pt x="2625064" y="7168858"/>
                  </a:moveTo>
                  <a:lnTo>
                    <a:pt x="2586698" y="7149401"/>
                  </a:lnTo>
                  <a:lnTo>
                    <a:pt x="2555951" y="7126071"/>
                  </a:lnTo>
                  <a:lnTo>
                    <a:pt x="2539212" y="7031495"/>
                  </a:lnTo>
                  <a:lnTo>
                    <a:pt x="2500579" y="7031495"/>
                  </a:lnTo>
                  <a:lnTo>
                    <a:pt x="2500465" y="7099668"/>
                  </a:lnTo>
                  <a:lnTo>
                    <a:pt x="2481618" y="7136536"/>
                  </a:lnTo>
                  <a:lnTo>
                    <a:pt x="2448572" y="7164730"/>
                  </a:lnTo>
                  <a:lnTo>
                    <a:pt x="2419680" y="7181266"/>
                  </a:lnTo>
                  <a:lnTo>
                    <a:pt x="2419680" y="7179754"/>
                  </a:lnTo>
                  <a:lnTo>
                    <a:pt x="2290572" y="7179754"/>
                  </a:lnTo>
                  <a:lnTo>
                    <a:pt x="2290572" y="7146734"/>
                  </a:lnTo>
                  <a:lnTo>
                    <a:pt x="2381046" y="7146734"/>
                  </a:lnTo>
                  <a:lnTo>
                    <a:pt x="2381046" y="7115365"/>
                  </a:lnTo>
                  <a:lnTo>
                    <a:pt x="2202078" y="7115365"/>
                  </a:lnTo>
                  <a:lnTo>
                    <a:pt x="2202078" y="7064184"/>
                  </a:lnTo>
                  <a:lnTo>
                    <a:pt x="2377744" y="7064184"/>
                  </a:lnTo>
                  <a:lnTo>
                    <a:pt x="2377744" y="7033806"/>
                  </a:lnTo>
                  <a:lnTo>
                    <a:pt x="2175662" y="7033806"/>
                  </a:lnTo>
                  <a:lnTo>
                    <a:pt x="2164105" y="7045033"/>
                  </a:lnTo>
                  <a:lnTo>
                    <a:pt x="2164105" y="7135508"/>
                  </a:lnTo>
                  <a:lnTo>
                    <a:pt x="2176322" y="7146734"/>
                  </a:lnTo>
                  <a:lnTo>
                    <a:pt x="2252929" y="7146734"/>
                  </a:lnTo>
                  <a:lnTo>
                    <a:pt x="2252929" y="7179754"/>
                  </a:lnTo>
                  <a:lnTo>
                    <a:pt x="2122170" y="7179754"/>
                  </a:lnTo>
                  <a:lnTo>
                    <a:pt x="2122170" y="7210793"/>
                  </a:lnTo>
                  <a:lnTo>
                    <a:pt x="2415717" y="7210793"/>
                  </a:lnTo>
                  <a:lnTo>
                    <a:pt x="2419680" y="7206831"/>
                  </a:lnTo>
                  <a:lnTo>
                    <a:pt x="2419680" y="7182688"/>
                  </a:lnTo>
                  <a:lnTo>
                    <a:pt x="2443454" y="7205510"/>
                  </a:lnTo>
                  <a:lnTo>
                    <a:pt x="2479548" y="7182307"/>
                  </a:lnTo>
                  <a:lnTo>
                    <a:pt x="2515768" y="7147065"/>
                  </a:lnTo>
                  <a:lnTo>
                    <a:pt x="2521712" y="7139140"/>
                  </a:lnTo>
                  <a:lnTo>
                    <a:pt x="2527325" y="7146734"/>
                  </a:lnTo>
                  <a:lnTo>
                    <a:pt x="2564307" y="7174738"/>
                  </a:lnTo>
                  <a:lnTo>
                    <a:pt x="2603931" y="7193623"/>
                  </a:lnTo>
                  <a:lnTo>
                    <a:pt x="2625064" y="7168858"/>
                  </a:lnTo>
                  <a:close/>
                </a:path>
                <a:path w="13609319" h="7349490">
                  <a:moveTo>
                    <a:pt x="2687142" y="7224992"/>
                  </a:moveTo>
                  <a:lnTo>
                    <a:pt x="2650820" y="7224992"/>
                  </a:lnTo>
                  <a:lnTo>
                    <a:pt x="2650820" y="7255370"/>
                  </a:lnTo>
                  <a:lnTo>
                    <a:pt x="2650820" y="7312165"/>
                  </a:lnTo>
                  <a:lnTo>
                    <a:pt x="2509494" y="7312165"/>
                  </a:lnTo>
                  <a:lnTo>
                    <a:pt x="2509494" y="7255370"/>
                  </a:lnTo>
                  <a:lnTo>
                    <a:pt x="2650820" y="7255370"/>
                  </a:lnTo>
                  <a:lnTo>
                    <a:pt x="2650820" y="7224992"/>
                  </a:lnTo>
                  <a:lnTo>
                    <a:pt x="2473172" y="7224992"/>
                  </a:lnTo>
                  <a:lnTo>
                    <a:pt x="2473172" y="7331316"/>
                  </a:lnTo>
                  <a:lnTo>
                    <a:pt x="2484729" y="7342543"/>
                  </a:lnTo>
                  <a:lnTo>
                    <a:pt x="2675255" y="7342543"/>
                  </a:lnTo>
                  <a:lnTo>
                    <a:pt x="2687142" y="7331646"/>
                  </a:lnTo>
                  <a:lnTo>
                    <a:pt x="2687142" y="7312165"/>
                  </a:lnTo>
                  <a:lnTo>
                    <a:pt x="2687142" y="7255370"/>
                  </a:lnTo>
                  <a:lnTo>
                    <a:pt x="2687142" y="7224992"/>
                  </a:lnTo>
                  <a:close/>
                </a:path>
                <a:path w="13609319" h="7349490">
                  <a:moveTo>
                    <a:pt x="2689783" y="7027202"/>
                  </a:moveTo>
                  <a:lnTo>
                    <a:pt x="2652801" y="7027202"/>
                  </a:lnTo>
                  <a:lnTo>
                    <a:pt x="2652801" y="7206501"/>
                  </a:lnTo>
                  <a:lnTo>
                    <a:pt x="2685821" y="7206501"/>
                  </a:lnTo>
                  <a:lnTo>
                    <a:pt x="2689783" y="7202538"/>
                  </a:lnTo>
                  <a:lnTo>
                    <a:pt x="2689783" y="7027202"/>
                  </a:lnTo>
                  <a:close/>
                </a:path>
                <a:path w="13609319" h="7349490">
                  <a:moveTo>
                    <a:pt x="2792565" y="1726438"/>
                  </a:moveTo>
                  <a:lnTo>
                    <a:pt x="2731439" y="1695373"/>
                  </a:lnTo>
                  <a:lnTo>
                    <a:pt x="2704122" y="1675841"/>
                  </a:lnTo>
                  <a:lnTo>
                    <a:pt x="2699601" y="1672183"/>
                  </a:lnTo>
                  <a:lnTo>
                    <a:pt x="2672118" y="1645780"/>
                  </a:lnTo>
                  <a:lnTo>
                    <a:pt x="2650528" y="1611528"/>
                  </a:lnTo>
                  <a:lnTo>
                    <a:pt x="2648699" y="1588058"/>
                  </a:lnTo>
                  <a:lnTo>
                    <a:pt x="2648699" y="1533804"/>
                  </a:lnTo>
                  <a:lnTo>
                    <a:pt x="2764523" y="1533804"/>
                  </a:lnTo>
                  <a:lnTo>
                    <a:pt x="2764523" y="1477721"/>
                  </a:lnTo>
                  <a:lnTo>
                    <a:pt x="2463990" y="1477721"/>
                  </a:lnTo>
                  <a:lnTo>
                    <a:pt x="2463990" y="1533804"/>
                  </a:lnTo>
                  <a:lnTo>
                    <a:pt x="2577376" y="1533804"/>
                  </a:lnTo>
                  <a:lnTo>
                    <a:pt x="2577376" y="1588058"/>
                  </a:lnTo>
                  <a:lnTo>
                    <a:pt x="2566098" y="1629511"/>
                  </a:lnTo>
                  <a:lnTo>
                    <a:pt x="2534399" y="1671269"/>
                  </a:lnTo>
                  <a:lnTo>
                    <a:pt x="2502585" y="1699094"/>
                  </a:lnTo>
                  <a:lnTo>
                    <a:pt x="2469680" y="1720773"/>
                  </a:lnTo>
                  <a:lnTo>
                    <a:pt x="2425585" y="1742287"/>
                  </a:lnTo>
                  <a:lnTo>
                    <a:pt x="2468867" y="1786788"/>
                  </a:lnTo>
                  <a:lnTo>
                    <a:pt x="2519680" y="1760004"/>
                  </a:lnTo>
                  <a:lnTo>
                    <a:pt x="2559050" y="1730781"/>
                  </a:lnTo>
                  <a:lnTo>
                    <a:pt x="2594622" y="1698396"/>
                  </a:lnTo>
                  <a:lnTo>
                    <a:pt x="2614561" y="1675841"/>
                  </a:lnTo>
                  <a:lnTo>
                    <a:pt x="2621496" y="1684172"/>
                  </a:lnTo>
                  <a:lnTo>
                    <a:pt x="2651429" y="1712188"/>
                  </a:lnTo>
                  <a:lnTo>
                    <a:pt x="2686507" y="1738274"/>
                  </a:lnTo>
                  <a:lnTo>
                    <a:pt x="2723908" y="1760461"/>
                  </a:lnTo>
                  <a:lnTo>
                    <a:pt x="2749283" y="1772158"/>
                  </a:lnTo>
                  <a:lnTo>
                    <a:pt x="2792565" y="1726438"/>
                  </a:lnTo>
                  <a:close/>
                </a:path>
                <a:path w="13609319" h="7349490">
                  <a:moveTo>
                    <a:pt x="2886608" y="4007612"/>
                  </a:moveTo>
                  <a:lnTo>
                    <a:pt x="2874607" y="3976573"/>
                  </a:lnTo>
                  <a:lnTo>
                    <a:pt x="2869158" y="3970858"/>
                  </a:lnTo>
                  <a:lnTo>
                    <a:pt x="2864116" y="3966654"/>
                  </a:lnTo>
                  <a:lnTo>
                    <a:pt x="2858020" y="3963403"/>
                  </a:lnTo>
                  <a:lnTo>
                    <a:pt x="2848635" y="3959542"/>
                  </a:lnTo>
                  <a:lnTo>
                    <a:pt x="2848635" y="3999026"/>
                  </a:lnTo>
                  <a:lnTo>
                    <a:pt x="2848635" y="4016197"/>
                  </a:lnTo>
                  <a:lnTo>
                    <a:pt x="2814955" y="4035348"/>
                  </a:lnTo>
                  <a:lnTo>
                    <a:pt x="2782747" y="4038320"/>
                  </a:lnTo>
                  <a:lnTo>
                    <a:pt x="2775991" y="4038320"/>
                  </a:lnTo>
                  <a:lnTo>
                    <a:pt x="2737027" y="4035348"/>
                  </a:lnTo>
                  <a:lnTo>
                    <a:pt x="2703347" y="4016197"/>
                  </a:lnTo>
                  <a:lnTo>
                    <a:pt x="2703347" y="3999026"/>
                  </a:lnTo>
                  <a:lnTo>
                    <a:pt x="2737027" y="3979875"/>
                  </a:lnTo>
                  <a:lnTo>
                    <a:pt x="2775991" y="3976573"/>
                  </a:lnTo>
                  <a:lnTo>
                    <a:pt x="2783827" y="3976598"/>
                  </a:lnTo>
                  <a:lnTo>
                    <a:pt x="2835757" y="3987139"/>
                  </a:lnTo>
                  <a:lnTo>
                    <a:pt x="2848635" y="3999026"/>
                  </a:lnTo>
                  <a:lnTo>
                    <a:pt x="2848635" y="3959542"/>
                  </a:lnTo>
                  <a:lnTo>
                    <a:pt x="2800781" y="3948900"/>
                  </a:lnTo>
                  <a:lnTo>
                    <a:pt x="2775991" y="3947845"/>
                  </a:lnTo>
                  <a:lnTo>
                    <a:pt x="2765945" y="3947884"/>
                  </a:lnTo>
                  <a:lnTo>
                    <a:pt x="2720556" y="3953345"/>
                  </a:lnTo>
                  <a:lnTo>
                    <a:pt x="2682824" y="3971112"/>
                  </a:lnTo>
                  <a:lnTo>
                    <a:pt x="2665374" y="4007612"/>
                  </a:lnTo>
                  <a:lnTo>
                    <a:pt x="2665501" y="4016197"/>
                  </a:lnTo>
                  <a:lnTo>
                    <a:pt x="2687866" y="4048277"/>
                  </a:lnTo>
                  <a:lnTo>
                    <a:pt x="2728150" y="4063047"/>
                  </a:lnTo>
                  <a:lnTo>
                    <a:pt x="2775991" y="4067048"/>
                  </a:lnTo>
                  <a:lnTo>
                    <a:pt x="2786024" y="4067010"/>
                  </a:lnTo>
                  <a:lnTo>
                    <a:pt x="2831427" y="4061599"/>
                  </a:lnTo>
                  <a:lnTo>
                    <a:pt x="2869158" y="4044442"/>
                  </a:lnTo>
                  <a:lnTo>
                    <a:pt x="2886430" y="4018483"/>
                  </a:lnTo>
                  <a:lnTo>
                    <a:pt x="2886608" y="4007612"/>
                  </a:lnTo>
                  <a:close/>
                </a:path>
                <a:path w="13609319" h="7349490">
                  <a:moveTo>
                    <a:pt x="2889910" y="4234802"/>
                  </a:moveTo>
                  <a:lnTo>
                    <a:pt x="2707640" y="4234802"/>
                  </a:lnTo>
                  <a:lnTo>
                    <a:pt x="2707640" y="4215320"/>
                  </a:lnTo>
                  <a:lnTo>
                    <a:pt x="2871749" y="4215320"/>
                  </a:lnTo>
                  <a:lnTo>
                    <a:pt x="2883306" y="4204754"/>
                  </a:lnTo>
                  <a:lnTo>
                    <a:pt x="2883306" y="4136059"/>
                  </a:lnTo>
                  <a:lnTo>
                    <a:pt x="2670657" y="4136059"/>
                  </a:lnTo>
                  <a:lnTo>
                    <a:pt x="2670657" y="4166781"/>
                  </a:lnTo>
                  <a:lnTo>
                    <a:pt x="2845663" y="4166781"/>
                  </a:lnTo>
                  <a:lnTo>
                    <a:pt x="2845663" y="4185602"/>
                  </a:lnTo>
                  <a:lnTo>
                    <a:pt x="2670657" y="4185602"/>
                  </a:lnTo>
                  <a:lnTo>
                    <a:pt x="2670657" y="4245368"/>
                  </a:lnTo>
                  <a:lnTo>
                    <a:pt x="2670962" y="4256811"/>
                  </a:lnTo>
                  <a:lnTo>
                    <a:pt x="2673172" y="4262704"/>
                  </a:lnTo>
                  <a:lnTo>
                    <a:pt x="2679154" y="4264863"/>
                  </a:lnTo>
                  <a:lnTo>
                    <a:pt x="2690799" y="4265180"/>
                  </a:lnTo>
                  <a:lnTo>
                    <a:pt x="2885948" y="4265180"/>
                  </a:lnTo>
                  <a:lnTo>
                    <a:pt x="2889910" y="4261218"/>
                  </a:lnTo>
                  <a:lnTo>
                    <a:pt x="2889910" y="4234802"/>
                  </a:lnTo>
                  <a:close/>
                </a:path>
                <a:path w="13609319" h="7349490">
                  <a:moveTo>
                    <a:pt x="2921190" y="1824583"/>
                  </a:moveTo>
                  <a:lnTo>
                    <a:pt x="2854134" y="1824583"/>
                  </a:lnTo>
                  <a:lnTo>
                    <a:pt x="2854134" y="1880666"/>
                  </a:lnTo>
                  <a:lnTo>
                    <a:pt x="2854134" y="1986127"/>
                  </a:lnTo>
                  <a:lnTo>
                    <a:pt x="2596883" y="1986127"/>
                  </a:lnTo>
                  <a:lnTo>
                    <a:pt x="2596883" y="1880666"/>
                  </a:lnTo>
                  <a:lnTo>
                    <a:pt x="2854134" y="1880666"/>
                  </a:lnTo>
                  <a:lnTo>
                    <a:pt x="2854134" y="1824583"/>
                  </a:lnTo>
                  <a:lnTo>
                    <a:pt x="2529827" y="1824583"/>
                  </a:lnTo>
                  <a:lnTo>
                    <a:pt x="2529827" y="2005634"/>
                  </a:lnTo>
                  <a:lnTo>
                    <a:pt x="2551811" y="2040915"/>
                  </a:lnTo>
                  <a:lnTo>
                    <a:pt x="2567013" y="2042210"/>
                  </a:lnTo>
                  <a:lnTo>
                    <a:pt x="2884005" y="2042210"/>
                  </a:lnTo>
                  <a:lnTo>
                    <a:pt x="2919819" y="2021293"/>
                  </a:lnTo>
                  <a:lnTo>
                    <a:pt x="2921190" y="2005634"/>
                  </a:lnTo>
                  <a:lnTo>
                    <a:pt x="2921190" y="1986127"/>
                  </a:lnTo>
                  <a:lnTo>
                    <a:pt x="2921190" y="1880666"/>
                  </a:lnTo>
                  <a:lnTo>
                    <a:pt x="2921190" y="1824583"/>
                  </a:lnTo>
                  <a:close/>
                </a:path>
                <a:path w="13609319" h="7349490">
                  <a:moveTo>
                    <a:pt x="2924911" y="4083888"/>
                  </a:moveTo>
                  <a:lnTo>
                    <a:pt x="2627401" y="4083888"/>
                  </a:lnTo>
                  <a:lnTo>
                    <a:pt x="2627401" y="4114927"/>
                  </a:lnTo>
                  <a:lnTo>
                    <a:pt x="2920949" y="4114927"/>
                  </a:lnTo>
                  <a:lnTo>
                    <a:pt x="2924911" y="4110964"/>
                  </a:lnTo>
                  <a:lnTo>
                    <a:pt x="2924911" y="4083888"/>
                  </a:lnTo>
                  <a:close/>
                </a:path>
                <a:path w="13609319" h="7349490">
                  <a:moveTo>
                    <a:pt x="2926067" y="1460042"/>
                  </a:moveTo>
                  <a:lnTo>
                    <a:pt x="2857792" y="1460042"/>
                  </a:lnTo>
                  <a:lnTo>
                    <a:pt x="2857792" y="1578305"/>
                  </a:lnTo>
                  <a:lnTo>
                    <a:pt x="2732824" y="1578305"/>
                  </a:lnTo>
                  <a:lnTo>
                    <a:pt x="2732824" y="1638046"/>
                  </a:lnTo>
                  <a:lnTo>
                    <a:pt x="2857792" y="1638046"/>
                  </a:lnTo>
                  <a:lnTo>
                    <a:pt x="2857792" y="1790446"/>
                  </a:lnTo>
                  <a:lnTo>
                    <a:pt x="2916313" y="1790446"/>
                  </a:lnTo>
                  <a:lnTo>
                    <a:pt x="2925457" y="1786178"/>
                  </a:lnTo>
                  <a:lnTo>
                    <a:pt x="2926016" y="1778863"/>
                  </a:lnTo>
                  <a:lnTo>
                    <a:pt x="2926067" y="1460042"/>
                  </a:lnTo>
                  <a:close/>
                </a:path>
                <a:path w="13609319" h="7349490">
                  <a:moveTo>
                    <a:pt x="2991091" y="7145236"/>
                  </a:moveTo>
                  <a:lnTo>
                    <a:pt x="2967418" y="7109917"/>
                  </a:lnTo>
                  <a:lnTo>
                    <a:pt x="2954871" y="7102830"/>
                  </a:lnTo>
                  <a:lnTo>
                    <a:pt x="2954871" y="7146734"/>
                  </a:lnTo>
                  <a:lnTo>
                    <a:pt x="2954871" y="7161263"/>
                  </a:lnTo>
                  <a:lnTo>
                    <a:pt x="2948267" y="7172160"/>
                  </a:lnTo>
                  <a:lnTo>
                    <a:pt x="2936710" y="7179424"/>
                  </a:lnTo>
                  <a:lnTo>
                    <a:pt x="2921520" y="7183056"/>
                  </a:lnTo>
                  <a:lnTo>
                    <a:pt x="2904350" y="7183056"/>
                  </a:lnTo>
                  <a:lnTo>
                    <a:pt x="2889491" y="7179424"/>
                  </a:lnTo>
                  <a:lnTo>
                    <a:pt x="2878264" y="7172160"/>
                  </a:lnTo>
                  <a:lnTo>
                    <a:pt x="2871660" y="7161263"/>
                  </a:lnTo>
                  <a:lnTo>
                    <a:pt x="2871660" y="7146734"/>
                  </a:lnTo>
                  <a:lnTo>
                    <a:pt x="2878264" y="7135508"/>
                  </a:lnTo>
                  <a:lnTo>
                    <a:pt x="2889491" y="7128243"/>
                  </a:lnTo>
                  <a:lnTo>
                    <a:pt x="2904350" y="7124281"/>
                  </a:lnTo>
                  <a:lnTo>
                    <a:pt x="2921520" y="7124281"/>
                  </a:lnTo>
                  <a:lnTo>
                    <a:pt x="2936710" y="7128243"/>
                  </a:lnTo>
                  <a:lnTo>
                    <a:pt x="2948267" y="7135838"/>
                  </a:lnTo>
                  <a:lnTo>
                    <a:pt x="2954871" y="7146734"/>
                  </a:lnTo>
                  <a:lnTo>
                    <a:pt x="2954871" y="7102830"/>
                  </a:lnTo>
                  <a:lnTo>
                    <a:pt x="2912935" y="7095553"/>
                  </a:lnTo>
                  <a:lnTo>
                    <a:pt x="2903931" y="7095604"/>
                  </a:lnTo>
                  <a:lnTo>
                    <a:pt x="2865297" y="7105751"/>
                  </a:lnTo>
                  <a:lnTo>
                    <a:pt x="2837726" y="7134707"/>
                  </a:lnTo>
                  <a:lnTo>
                    <a:pt x="2835110" y="7145236"/>
                  </a:lnTo>
                  <a:lnTo>
                    <a:pt x="2835110" y="7162762"/>
                  </a:lnTo>
                  <a:lnTo>
                    <a:pt x="2859113" y="7197915"/>
                  </a:lnTo>
                  <a:lnTo>
                    <a:pt x="2898178" y="7211682"/>
                  </a:lnTo>
                  <a:lnTo>
                    <a:pt x="2912935" y="7212114"/>
                  </a:lnTo>
                  <a:lnTo>
                    <a:pt x="2921749" y="7212050"/>
                  </a:lnTo>
                  <a:lnTo>
                    <a:pt x="2960243" y="7201840"/>
                  </a:lnTo>
                  <a:lnTo>
                    <a:pt x="2982163" y="7183056"/>
                  </a:lnTo>
                  <a:lnTo>
                    <a:pt x="2984423" y="7179424"/>
                  </a:lnTo>
                  <a:lnTo>
                    <a:pt x="2988335" y="7172896"/>
                  </a:lnTo>
                  <a:lnTo>
                    <a:pt x="2990342" y="7168070"/>
                  </a:lnTo>
                  <a:lnTo>
                    <a:pt x="2991066" y="7162762"/>
                  </a:lnTo>
                  <a:lnTo>
                    <a:pt x="2991091" y="7145236"/>
                  </a:lnTo>
                  <a:close/>
                </a:path>
                <a:path w="13609319" h="7349490">
                  <a:moveTo>
                    <a:pt x="2997797" y="7054609"/>
                  </a:moveTo>
                  <a:lnTo>
                    <a:pt x="2931426" y="7054609"/>
                  </a:lnTo>
                  <a:lnTo>
                    <a:pt x="2931426" y="7019938"/>
                  </a:lnTo>
                  <a:lnTo>
                    <a:pt x="2893123" y="7019938"/>
                  </a:lnTo>
                  <a:lnTo>
                    <a:pt x="2893123" y="7054609"/>
                  </a:lnTo>
                  <a:lnTo>
                    <a:pt x="2826753" y="7054609"/>
                  </a:lnTo>
                  <a:lnTo>
                    <a:pt x="2826753" y="7084327"/>
                  </a:lnTo>
                  <a:lnTo>
                    <a:pt x="2997797" y="7084327"/>
                  </a:lnTo>
                  <a:lnTo>
                    <a:pt x="2997797" y="7054609"/>
                  </a:lnTo>
                  <a:close/>
                </a:path>
                <a:path w="13609319" h="7349490">
                  <a:moveTo>
                    <a:pt x="3077603" y="7280135"/>
                  </a:moveTo>
                  <a:lnTo>
                    <a:pt x="3052953" y="7244042"/>
                  </a:lnTo>
                  <a:lnTo>
                    <a:pt x="3038411" y="7237349"/>
                  </a:lnTo>
                  <a:lnTo>
                    <a:pt x="3038411" y="7279805"/>
                  </a:lnTo>
                  <a:lnTo>
                    <a:pt x="3038411" y="7295655"/>
                  </a:lnTo>
                  <a:lnTo>
                    <a:pt x="2989275" y="7316419"/>
                  </a:lnTo>
                  <a:lnTo>
                    <a:pt x="2977604" y="7317105"/>
                  </a:lnTo>
                  <a:lnTo>
                    <a:pt x="2962516" y="7317092"/>
                  </a:lnTo>
                  <a:lnTo>
                    <a:pt x="2913265" y="7306881"/>
                  </a:lnTo>
                  <a:lnTo>
                    <a:pt x="2902369" y="7295655"/>
                  </a:lnTo>
                  <a:lnTo>
                    <a:pt x="2902369" y="7280135"/>
                  </a:lnTo>
                  <a:lnTo>
                    <a:pt x="2951848" y="7259371"/>
                  </a:lnTo>
                  <a:lnTo>
                    <a:pt x="2970720" y="7258672"/>
                  </a:lnTo>
                  <a:lnTo>
                    <a:pt x="2978556" y="7258698"/>
                  </a:lnTo>
                  <a:lnTo>
                    <a:pt x="3027184" y="7268908"/>
                  </a:lnTo>
                  <a:lnTo>
                    <a:pt x="3038411" y="7279805"/>
                  </a:lnTo>
                  <a:lnTo>
                    <a:pt x="3038411" y="7237349"/>
                  </a:lnTo>
                  <a:lnTo>
                    <a:pt x="2998305" y="7228484"/>
                  </a:lnTo>
                  <a:lnTo>
                    <a:pt x="2970390" y="7227303"/>
                  </a:lnTo>
                  <a:lnTo>
                    <a:pt x="2958439" y="7227341"/>
                  </a:lnTo>
                  <a:lnTo>
                    <a:pt x="2919526" y="7231837"/>
                  </a:lnTo>
                  <a:lnTo>
                    <a:pt x="2882290" y="7247382"/>
                  </a:lnTo>
                  <a:lnTo>
                    <a:pt x="2863177" y="7280135"/>
                  </a:lnTo>
                  <a:lnTo>
                    <a:pt x="2863240" y="7298360"/>
                  </a:lnTo>
                  <a:lnTo>
                    <a:pt x="2887764" y="7331748"/>
                  </a:lnTo>
                  <a:lnTo>
                    <a:pt x="2930931" y="7345680"/>
                  </a:lnTo>
                  <a:lnTo>
                    <a:pt x="2970390" y="7348487"/>
                  </a:lnTo>
                  <a:lnTo>
                    <a:pt x="2982341" y="7348436"/>
                  </a:lnTo>
                  <a:lnTo>
                    <a:pt x="3020999" y="7343953"/>
                  </a:lnTo>
                  <a:lnTo>
                    <a:pt x="3058477" y="7328408"/>
                  </a:lnTo>
                  <a:lnTo>
                    <a:pt x="3077565" y="7298360"/>
                  </a:lnTo>
                  <a:lnTo>
                    <a:pt x="3077603" y="7280135"/>
                  </a:lnTo>
                  <a:close/>
                </a:path>
                <a:path w="13609319" h="7349490">
                  <a:moveTo>
                    <a:pt x="3118320" y="7069137"/>
                  </a:moveTo>
                  <a:lnTo>
                    <a:pt x="3073082" y="7069137"/>
                  </a:lnTo>
                  <a:lnTo>
                    <a:pt x="3073082" y="7026872"/>
                  </a:lnTo>
                  <a:lnTo>
                    <a:pt x="3036100" y="7026872"/>
                  </a:lnTo>
                  <a:lnTo>
                    <a:pt x="3036100" y="7219709"/>
                  </a:lnTo>
                  <a:lnTo>
                    <a:pt x="3066808" y="7219709"/>
                  </a:lnTo>
                  <a:lnTo>
                    <a:pt x="3072752" y="7217727"/>
                  </a:lnTo>
                  <a:lnTo>
                    <a:pt x="3073082" y="7213105"/>
                  </a:lnTo>
                  <a:lnTo>
                    <a:pt x="3073082" y="7176122"/>
                  </a:lnTo>
                  <a:lnTo>
                    <a:pt x="3118320" y="7176122"/>
                  </a:lnTo>
                  <a:lnTo>
                    <a:pt x="3118320" y="7144423"/>
                  </a:lnTo>
                  <a:lnTo>
                    <a:pt x="3073082" y="7144423"/>
                  </a:lnTo>
                  <a:lnTo>
                    <a:pt x="3073082" y="7100837"/>
                  </a:lnTo>
                  <a:lnTo>
                    <a:pt x="3118320" y="7100837"/>
                  </a:lnTo>
                  <a:lnTo>
                    <a:pt x="3118320" y="7069137"/>
                  </a:lnTo>
                  <a:close/>
                </a:path>
                <a:path w="13609319" h="7349490">
                  <a:moveTo>
                    <a:pt x="3174466" y="3969308"/>
                  </a:moveTo>
                  <a:lnTo>
                    <a:pt x="3162909" y="3957751"/>
                  </a:lnTo>
                  <a:lnTo>
                    <a:pt x="3035122" y="3957751"/>
                  </a:lnTo>
                  <a:lnTo>
                    <a:pt x="3035122" y="3988130"/>
                  </a:lnTo>
                  <a:lnTo>
                    <a:pt x="3137154" y="3988130"/>
                  </a:lnTo>
                  <a:lnTo>
                    <a:pt x="3137154" y="4022471"/>
                  </a:lnTo>
                  <a:lnTo>
                    <a:pt x="3122053" y="4062819"/>
                  </a:lnTo>
                  <a:lnTo>
                    <a:pt x="3086379" y="4087812"/>
                  </a:lnTo>
                  <a:lnTo>
                    <a:pt x="3046158" y="4101846"/>
                  </a:lnTo>
                  <a:lnTo>
                    <a:pt x="3024555" y="4107332"/>
                  </a:lnTo>
                  <a:lnTo>
                    <a:pt x="3045358" y="4132097"/>
                  </a:lnTo>
                  <a:lnTo>
                    <a:pt x="3095218" y="4116908"/>
                  </a:lnTo>
                  <a:lnTo>
                    <a:pt x="3136328" y="4094784"/>
                  </a:lnTo>
                  <a:lnTo>
                    <a:pt x="3164230" y="4063581"/>
                  </a:lnTo>
                  <a:lnTo>
                    <a:pt x="3174454" y="4022471"/>
                  </a:lnTo>
                  <a:lnTo>
                    <a:pt x="3174466" y="3969308"/>
                  </a:lnTo>
                  <a:close/>
                </a:path>
                <a:path w="13609319" h="7349490">
                  <a:moveTo>
                    <a:pt x="3272205" y="4188574"/>
                  </a:moveTo>
                  <a:lnTo>
                    <a:pt x="3261969" y="4167771"/>
                  </a:lnTo>
                  <a:lnTo>
                    <a:pt x="3259772" y="4165790"/>
                  </a:lnTo>
                  <a:lnTo>
                    <a:pt x="3245129" y="4152569"/>
                  </a:lnTo>
                  <a:lnTo>
                    <a:pt x="3235883" y="4148569"/>
                  </a:lnTo>
                  <a:lnTo>
                    <a:pt x="3235883" y="4191546"/>
                  </a:lnTo>
                  <a:lnTo>
                    <a:pt x="3235883" y="4213339"/>
                  </a:lnTo>
                  <a:lnTo>
                    <a:pt x="3222345" y="4227207"/>
                  </a:lnTo>
                  <a:lnTo>
                    <a:pt x="3201543" y="4235132"/>
                  </a:lnTo>
                  <a:lnTo>
                    <a:pt x="3177108" y="4238104"/>
                  </a:lnTo>
                  <a:lnTo>
                    <a:pt x="3154984" y="4238104"/>
                  </a:lnTo>
                  <a:lnTo>
                    <a:pt x="3130219" y="4235132"/>
                  </a:lnTo>
                  <a:lnTo>
                    <a:pt x="3109417" y="4227207"/>
                  </a:lnTo>
                  <a:lnTo>
                    <a:pt x="3095879" y="4213339"/>
                  </a:lnTo>
                  <a:lnTo>
                    <a:pt x="3095879" y="4191546"/>
                  </a:lnTo>
                  <a:lnTo>
                    <a:pt x="3109417" y="4177677"/>
                  </a:lnTo>
                  <a:lnTo>
                    <a:pt x="3130219" y="4169092"/>
                  </a:lnTo>
                  <a:lnTo>
                    <a:pt x="3154984" y="4165790"/>
                  </a:lnTo>
                  <a:lnTo>
                    <a:pt x="3177108" y="4165790"/>
                  </a:lnTo>
                  <a:lnTo>
                    <a:pt x="3201543" y="4169092"/>
                  </a:lnTo>
                  <a:lnTo>
                    <a:pt x="3222345" y="4177677"/>
                  </a:lnTo>
                  <a:lnTo>
                    <a:pt x="3235883" y="4191546"/>
                  </a:lnTo>
                  <a:lnTo>
                    <a:pt x="3235883" y="4148569"/>
                  </a:lnTo>
                  <a:lnTo>
                    <a:pt x="3223006" y="4142994"/>
                  </a:lnTo>
                  <a:lnTo>
                    <a:pt x="3199231" y="4137380"/>
                  </a:lnTo>
                  <a:lnTo>
                    <a:pt x="3175787" y="4135069"/>
                  </a:lnTo>
                  <a:lnTo>
                    <a:pt x="3165881" y="4135069"/>
                  </a:lnTo>
                  <a:lnTo>
                    <a:pt x="3121329" y="4139615"/>
                  </a:lnTo>
                  <a:lnTo>
                    <a:pt x="3081985" y="4156252"/>
                  </a:lnTo>
                  <a:lnTo>
                    <a:pt x="3059392" y="4190212"/>
                  </a:lnTo>
                  <a:lnTo>
                    <a:pt x="3059226" y="4202442"/>
                  </a:lnTo>
                  <a:lnTo>
                    <a:pt x="3059392" y="4214673"/>
                  </a:lnTo>
                  <a:lnTo>
                    <a:pt x="3081985" y="4248582"/>
                  </a:lnTo>
                  <a:lnTo>
                    <a:pt x="3121253" y="4264533"/>
                  </a:lnTo>
                  <a:lnTo>
                    <a:pt x="3165881" y="4268813"/>
                  </a:lnTo>
                  <a:lnTo>
                    <a:pt x="3175787" y="4268813"/>
                  </a:lnTo>
                  <a:lnTo>
                    <a:pt x="3223006" y="4261218"/>
                  </a:lnTo>
                  <a:lnTo>
                    <a:pt x="3260852" y="4238104"/>
                  </a:lnTo>
                  <a:lnTo>
                    <a:pt x="3272205" y="4216311"/>
                  </a:lnTo>
                  <a:lnTo>
                    <a:pt x="3272205" y="4188574"/>
                  </a:lnTo>
                  <a:close/>
                </a:path>
                <a:path w="13609319" h="7349490">
                  <a:moveTo>
                    <a:pt x="3320084" y="4015206"/>
                  </a:moveTo>
                  <a:lnTo>
                    <a:pt x="3269234" y="4015206"/>
                  </a:lnTo>
                  <a:lnTo>
                    <a:pt x="3269234" y="3948176"/>
                  </a:lnTo>
                  <a:lnTo>
                    <a:pt x="3231921" y="3948176"/>
                  </a:lnTo>
                  <a:lnTo>
                    <a:pt x="3231921" y="4129786"/>
                  </a:lnTo>
                  <a:lnTo>
                    <a:pt x="3265271" y="4129786"/>
                  </a:lnTo>
                  <a:lnTo>
                    <a:pt x="3269234" y="4125823"/>
                  </a:lnTo>
                  <a:lnTo>
                    <a:pt x="3269234" y="4046245"/>
                  </a:lnTo>
                  <a:lnTo>
                    <a:pt x="3320084" y="4046245"/>
                  </a:lnTo>
                  <a:lnTo>
                    <a:pt x="3320084" y="4015206"/>
                  </a:lnTo>
                  <a:close/>
                </a:path>
                <a:path w="13609319" h="7349490">
                  <a:moveTo>
                    <a:pt x="3322053" y="7171499"/>
                  </a:moveTo>
                  <a:lnTo>
                    <a:pt x="3282188" y="7149998"/>
                  </a:lnTo>
                  <a:lnTo>
                    <a:pt x="3268599" y="7139470"/>
                  </a:lnTo>
                  <a:lnTo>
                    <a:pt x="3264928" y="7136168"/>
                  </a:lnTo>
                  <a:lnTo>
                    <a:pt x="3240824" y="7102818"/>
                  </a:lnTo>
                  <a:lnTo>
                    <a:pt x="3240824" y="7031495"/>
                  </a:lnTo>
                  <a:lnTo>
                    <a:pt x="3202851" y="7031495"/>
                  </a:lnTo>
                  <a:lnTo>
                    <a:pt x="3202736" y="7098017"/>
                  </a:lnTo>
                  <a:lnTo>
                    <a:pt x="3183559" y="7134568"/>
                  </a:lnTo>
                  <a:lnTo>
                    <a:pt x="3150184" y="7162749"/>
                  </a:lnTo>
                  <a:lnTo>
                    <a:pt x="3119971" y="7179754"/>
                  </a:lnTo>
                  <a:lnTo>
                    <a:pt x="3123603" y="7183056"/>
                  </a:lnTo>
                  <a:lnTo>
                    <a:pt x="3135820" y="7194613"/>
                  </a:lnTo>
                  <a:lnTo>
                    <a:pt x="3141434" y="7200227"/>
                  </a:lnTo>
                  <a:lnTo>
                    <a:pt x="3145066" y="7203529"/>
                  </a:lnTo>
                  <a:lnTo>
                    <a:pt x="3179610" y="7182637"/>
                  </a:lnTo>
                  <a:lnTo>
                    <a:pt x="3209836" y="7155485"/>
                  </a:lnTo>
                  <a:lnTo>
                    <a:pt x="3222663" y="7139470"/>
                  </a:lnTo>
                  <a:lnTo>
                    <a:pt x="3228937" y="7147725"/>
                  </a:lnTo>
                  <a:lnTo>
                    <a:pt x="3264611" y="7176046"/>
                  </a:lnTo>
                  <a:lnTo>
                    <a:pt x="3300920" y="7194613"/>
                  </a:lnTo>
                  <a:lnTo>
                    <a:pt x="3322053" y="7171499"/>
                  </a:lnTo>
                  <a:close/>
                </a:path>
                <a:path w="13609319" h="7349490">
                  <a:moveTo>
                    <a:pt x="3388423" y="7267588"/>
                  </a:moveTo>
                  <a:lnTo>
                    <a:pt x="3378187" y="7246785"/>
                  </a:lnTo>
                  <a:lnTo>
                    <a:pt x="3375990" y="7244804"/>
                  </a:lnTo>
                  <a:lnTo>
                    <a:pt x="3361347" y="7231596"/>
                  </a:lnTo>
                  <a:lnTo>
                    <a:pt x="3352101" y="7227595"/>
                  </a:lnTo>
                  <a:lnTo>
                    <a:pt x="3352101" y="7270559"/>
                  </a:lnTo>
                  <a:lnTo>
                    <a:pt x="3352101" y="7292353"/>
                  </a:lnTo>
                  <a:lnTo>
                    <a:pt x="3338563" y="7306221"/>
                  </a:lnTo>
                  <a:lnTo>
                    <a:pt x="3317760" y="7314146"/>
                  </a:lnTo>
                  <a:lnTo>
                    <a:pt x="3293326" y="7317118"/>
                  </a:lnTo>
                  <a:lnTo>
                    <a:pt x="3270872" y="7317118"/>
                  </a:lnTo>
                  <a:lnTo>
                    <a:pt x="3246107" y="7314146"/>
                  </a:lnTo>
                  <a:lnTo>
                    <a:pt x="3225304" y="7306221"/>
                  </a:lnTo>
                  <a:lnTo>
                    <a:pt x="3211766" y="7292353"/>
                  </a:lnTo>
                  <a:lnTo>
                    <a:pt x="3211766" y="7270559"/>
                  </a:lnTo>
                  <a:lnTo>
                    <a:pt x="3225304" y="7256691"/>
                  </a:lnTo>
                  <a:lnTo>
                    <a:pt x="3246107" y="7248106"/>
                  </a:lnTo>
                  <a:lnTo>
                    <a:pt x="3270872" y="7244804"/>
                  </a:lnTo>
                  <a:lnTo>
                    <a:pt x="3293326" y="7244804"/>
                  </a:lnTo>
                  <a:lnTo>
                    <a:pt x="3317760" y="7248106"/>
                  </a:lnTo>
                  <a:lnTo>
                    <a:pt x="3338563" y="7256691"/>
                  </a:lnTo>
                  <a:lnTo>
                    <a:pt x="3352101" y="7270559"/>
                  </a:lnTo>
                  <a:lnTo>
                    <a:pt x="3352101" y="7227595"/>
                  </a:lnTo>
                  <a:lnTo>
                    <a:pt x="3339223" y="7222020"/>
                  </a:lnTo>
                  <a:lnTo>
                    <a:pt x="3315449" y="7216407"/>
                  </a:lnTo>
                  <a:lnTo>
                    <a:pt x="3292005" y="7214095"/>
                  </a:lnTo>
                  <a:lnTo>
                    <a:pt x="3282099" y="7214095"/>
                  </a:lnTo>
                  <a:lnTo>
                    <a:pt x="3237547" y="7218642"/>
                  </a:lnTo>
                  <a:lnTo>
                    <a:pt x="3198215" y="7235266"/>
                  </a:lnTo>
                  <a:lnTo>
                    <a:pt x="3175622" y="7269226"/>
                  </a:lnTo>
                  <a:lnTo>
                    <a:pt x="3175444" y="7281456"/>
                  </a:lnTo>
                  <a:lnTo>
                    <a:pt x="3175622" y="7293686"/>
                  </a:lnTo>
                  <a:lnTo>
                    <a:pt x="3198215" y="7327595"/>
                  </a:lnTo>
                  <a:lnTo>
                    <a:pt x="3237484" y="7343546"/>
                  </a:lnTo>
                  <a:lnTo>
                    <a:pt x="3282099" y="7347826"/>
                  </a:lnTo>
                  <a:lnTo>
                    <a:pt x="3292005" y="7347826"/>
                  </a:lnTo>
                  <a:lnTo>
                    <a:pt x="3339223" y="7340232"/>
                  </a:lnTo>
                  <a:lnTo>
                    <a:pt x="3377069" y="7317118"/>
                  </a:lnTo>
                  <a:lnTo>
                    <a:pt x="3388423" y="7295324"/>
                  </a:lnTo>
                  <a:lnTo>
                    <a:pt x="3388423" y="7267588"/>
                  </a:lnTo>
                  <a:close/>
                </a:path>
                <a:path w="13609319" h="7349490">
                  <a:moveTo>
                    <a:pt x="3430028" y="7091921"/>
                  </a:moveTo>
                  <a:lnTo>
                    <a:pt x="3385121" y="7091921"/>
                  </a:lnTo>
                  <a:lnTo>
                    <a:pt x="3385121" y="7027202"/>
                  </a:lnTo>
                  <a:lnTo>
                    <a:pt x="3347148" y="7027202"/>
                  </a:lnTo>
                  <a:lnTo>
                    <a:pt x="3347148" y="7208812"/>
                  </a:lnTo>
                  <a:lnTo>
                    <a:pt x="3381159" y="7208812"/>
                  </a:lnTo>
                  <a:lnTo>
                    <a:pt x="3385121" y="7204850"/>
                  </a:lnTo>
                  <a:lnTo>
                    <a:pt x="3385121" y="7122960"/>
                  </a:lnTo>
                  <a:lnTo>
                    <a:pt x="3430028" y="7122960"/>
                  </a:lnTo>
                  <a:lnTo>
                    <a:pt x="3430028" y="7091921"/>
                  </a:lnTo>
                  <a:close/>
                </a:path>
                <a:path w="13609319" h="7349490">
                  <a:moveTo>
                    <a:pt x="3524148" y="3978884"/>
                  </a:moveTo>
                  <a:lnTo>
                    <a:pt x="3447542" y="3978884"/>
                  </a:lnTo>
                  <a:lnTo>
                    <a:pt x="3447542" y="3944213"/>
                  </a:lnTo>
                  <a:lnTo>
                    <a:pt x="3409569" y="3944213"/>
                  </a:lnTo>
                  <a:lnTo>
                    <a:pt x="3409569" y="3978884"/>
                  </a:lnTo>
                  <a:lnTo>
                    <a:pt x="3332632" y="3978884"/>
                  </a:lnTo>
                  <a:lnTo>
                    <a:pt x="3332632" y="4010914"/>
                  </a:lnTo>
                  <a:lnTo>
                    <a:pt x="3524148" y="4010914"/>
                  </a:lnTo>
                  <a:lnTo>
                    <a:pt x="3524148" y="3978884"/>
                  </a:lnTo>
                  <a:close/>
                </a:path>
                <a:path w="13609319" h="7349490">
                  <a:moveTo>
                    <a:pt x="3537686" y="4165130"/>
                  </a:moveTo>
                  <a:lnTo>
                    <a:pt x="3490137" y="4172724"/>
                  </a:lnTo>
                  <a:lnTo>
                    <a:pt x="3447211" y="4175696"/>
                  </a:lnTo>
                  <a:lnTo>
                    <a:pt x="3447211" y="4142994"/>
                  </a:lnTo>
                  <a:lnTo>
                    <a:pt x="3455606" y="4141774"/>
                  </a:lnTo>
                  <a:lnTo>
                    <a:pt x="3461143" y="4140606"/>
                  </a:lnTo>
                  <a:lnTo>
                    <a:pt x="3502685" y="4114596"/>
                  </a:lnTo>
                  <a:lnTo>
                    <a:pt x="3512261" y="4093464"/>
                  </a:lnTo>
                  <a:lnTo>
                    <a:pt x="3512159" y="4072001"/>
                  </a:lnTo>
                  <a:lnTo>
                    <a:pt x="3488652" y="4034028"/>
                  </a:lnTo>
                  <a:lnTo>
                    <a:pt x="3476929" y="4026204"/>
                  </a:lnTo>
                  <a:lnTo>
                    <a:pt x="3476929" y="4080586"/>
                  </a:lnTo>
                  <a:lnTo>
                    <a:pt x="3476726" y="4089895"/>
                  </a:lnTo>
                  <a:lnTo>
                    <a:pt x="3442182" y="4114127"/>
                  </a:lnTo>
                  <a:lnTo>
                    <a:pt x="3429381" y="4114266"/>
                  </a:lnTo>
                  <a:lnTo>
                    <a:pt x="3417151" y="4114127"/>
                  </a:lnTo>
                  <a:lnTo>
                    <a:pt x="3383026" y="4089895"/>
                  </a:lnTo>
                  <a:lnTo>
                    <a:pt x="3382822" y="4080586"/>
                  </a:lnTo>
                  <a:lnTo>
                    <a:pt x="3383026" y="4071289"/>
                  </a:lnTo>
                  <a:lnTo>
                    <a:pt x="3417151" y="4047045"/>
                  </a:lnTo>
                  <a:lnTo>
                    <a:pt x="3429381" y="4046905"/>
                  </a:lnTo>
                  <a:lnTo>
                    <a:pt x="3442182" y="4047045"/>
                  </a:lnTo>
                  <a:lnTo>
                    <a:pt x="3476726" y="4071289"/>
                  </a:lnTo>
                  <a:lnTo>
                    <a:pt x="3476929" y="4080586"/>
                  </a:lnTo>
                  <a:lnTo>
                    <a:pt x="3476929" y="4026204"/>
                  </a:lnTo>
                  <a:lnTo>
                    <a:pt x="3439922" y="4016933"/>
                  </a:lnTo>
                  <a:lnTo>
                    <a:pt x="3429381" y="4016857"/>
                  </a:lnTo>
                  <a:lnTo>
                    <a:pt x="3419030" y="4016933"/>
                  </a:lnTo>
                  <a:lnTo>
                    <a:pt x="3377400" y="4029189"/>
                  </a:lnTo>
                  <a:lnTo>
                    <a:pt x="3349574" y="4061231"/>
                  </a:lnTo>
                  <a:lnTo>
                    <a:pt x="3346932" y="4072001"/>
                  </a:lnTo>
                  <a:lnTo>
                    <a:pt x="3346983" y="4093464"/>
                  </a:lnTo>
                  <a:lnTo>
                    <a:pt x="3372916" y="4129786"/>
                  </a:lnTo>
                  <a:lnTo>
                    <a:pt x="3409569" y="4142663"/>
                  </a:lnTo>
                  <a:lnTo>
                    <a:pt x="3409569" y="4176026"/>
                  </a:lnTo>
                  <a:lnTo>
                    <a:pt x="3325368" y="4176026"/>
                  </a:lnTo>
                  <a:lnTo>
                    <a:pt x="3325368" y="4207065"/>
                  </a:lnTo>
                  <a:lnTo>
                    <a:pt x="3397021" y="4207065"/>
                  </a:lnTo>
                  <a:lnTo>
                    <a:pt x="3445357" y="4206786"/>
                  </a:lnTo>
                  <a:lnTo>
                    <a:pt x="3488855" y="4204639"/>
                  </a:lnTo>
                  <a:lnTo>
                    <a:pt x="3531082" y="4197820"/>
                  </a:lnTo>
                  <a:lnTo>
                    <a:pt x="3533724" y="4197159"/>
                  </a:lnTo>
                  <a:lnTo>
                    <a:pt x="3537686" y="4193857"/>
                  </a:lnTo>
                  <a:lnTo>
                    <a:pt x="3537686" y="4175696"/>
                  </a:lnTo>
                  <a:lnTo>
                    <a:pt x="3537686" y="4165130"/>
                  </a:lnTo>
                  <a:close/>
                </a:path>
                <a:path w="13609319" h="7349490">
                  <a:moveTo>
                    <a:pt x="3631463" y="4067708"/>
                  </a:moveTo>
                  <a:lnTo>
                    <a:pt x="3589197" y="4067708"/>
                  </a:lnTo>
                  <a:lnTo>
                    <a:pt x="3589197" y="3948176"/>
                  </a:lnTo>
                  <a:lnTo>
                    <a:pt x="3551224" y="3948176"/>
                  </a:lnTo>
                  <a:lnTo>
                    <a:pt x="3551224" y="4262539"/>
                  </a:lnTo>
                  <a:lnTo>
                    <a:pt x="3585235" y="4262539"/>
                  </a:lnTo>
                  <a:lnTo>
                    <a:pt x="3589197" y="4258576"/>
                  </a:lnTo>
                  <a:lnTo>
                    <a:pt x="3589197" y="4099077"/>
                  </a:lnTo>
                  <a:lnTo>
                    <a:pt x="3631463" y="4099077"/>
                  </a:lnTo>
                  <a:lnTo>
                    <a:pt x="3631463" y="4067708"/>
                  </a:lnTo>
                  <a:close/>
                </a:path>
                <a:path w="13609319" h="7349490">
                  <a:moveTo>
                    <a:pt x="3695827" y="7055269"/>
                  </a:moveTo>
                  <a:lnTo>
                    <a:pt x="3684930" y="7043052"/>
                  </a:lnTo>
                  <a:lnTo>
                    <a:pt x="3540950" y="7043052"/>
                  </a:lnTo>
                  <a:lnTo>
                    <a:pt x="3540950" y="7074751"/>
                  </a:lnTo>
                  <a:lnTo>
                    <a:pt x="3657854" y="7074751"/>
                  </a:lnTo>
                  <a:lnTo>
                    <a:pt x="3657854" y="7078053"/>
                  </a:lnTo>
                  <a:lnTo>
                    <a:pt x="3657523" y="7163575"/>
                  </a:lnTo>
                  <a:lnTo>
                    <a:pt x="3644976" y="7202538"/>
                  </a:lnTo>
                  <a:lnTo>
                    <a:pt x="3613607" y="7232421"/>
                  </a:lnTo>
                  <a:lnTo>
                    <a:pt x="3572992" y="7253719"/>
                  </a:lnTo>
                  <a:lnTo>
                    <a:pt x="3532695" y="7266597"/>
                  </a:lnTo>
                  <a:lnTo>
                    <a:pt x="3552177" y="7293343"/>
                  </a:lnTo>
                  <a:lnTo>
                    <a:pt x="3602380" y="7276998"/>
                  </a:lnTo>
                  <a:lnTo>
                    <a:pt x="3636175" y="7259396"/>
                  </a:lnTo>
                  <a:lnTo>
                    <a:pt x="3668458" y="7232167"/>
                  </a:lnTo>
                  <a:lnTo>
                    <a:pt x="3690251" y="7196760"/>
                  </a:lnTo>
                  <a:lnTo>
                    <a:pt x="3695763" y="7163575"/>
                  </a:lnTo>
                  <a:lnTo>
                    <a:pt x="3695827" y="7055269"/>
                  </a:lnTo>
                  <a:close/>
                </a:path>
                <a:path w="13609319" h="7349490">
                  <a:moveTo>
                    <a:pt x="3825265" y="7137819"/>
                  </a:moveTo>
                  <a:lnTo>
                    <a:pt x="3781679" y="7137819"/>
                  </a:lnTo>
                  <a:lnTo>
                    <a:pt x="3781679" y="7027202"/>
                  </a:lnTo>
                  <a:lnTo>
                    <a:pt x="3744366" y="7027202"/>
                  </a:lnTo>
                  <a:lnTo>
                    <a:pt x="3744366" y="7341552"/>
                  </a:lnTo>
                  <a:lnTo>
                    <a:pt x="3777716" y="7341552"/>
                  </a:lnTo>
                  <a:lnTo>
                    <a:pt x="3781679" y="7337590"/>
                  </a:lnTo>
                  <a:lnTo>
                    <a:pt x="3781679" y="7169188"/>
                  </a:lnTo>
                  <a:lnTo>
                    <a:pt x="3825265" y="7169188"/>
                  </a:lnTo>
                  <a:lnTo>
                    <a:pt x="3825265" y="7137819"/>
                  </a:lnTo>
                  <a:close/>
                </a:path>
                <a:path w="13609319" h="7349490">
                  <a:moveTo>
                    <a:pt x="4097350" y="7143763"/>
                  </a:moveTo>
                  <a:lnTo>
                    <a:pt x="4097020" y="7112724"/>
                  </a:lnTo>
                  <a:lnTo>
                    <a:pt x="3915410" y="7112724"/>
                  </a:lnTo>
                  <a:lnTo>
                    <a:pt x="3915410" y="7023900"/>
                  </a:lnTo>
                  <a:lnTo>
                    <a:pt x="3877767" y="7023900"/>
                  </a:lnTo>
                  <a:lnTo>
                    <a:pt x="3877767" y="7132536"/>
                  </a:lnTo>
                  <a:lnTo>
                    <a:pt x="3889324" y="7143763"/>
                  </a:lnTo>
                  <a:lnTo>
                    <a:pt x="4097350" y="7143763"/>
                  </a:lnTo>
                  <a:close/>
                </a:path>
                <a:path w="13609319" h="7349490">
                  <a:moveTo>
                    <a:pt x="4098874" y="7274788"/>
                  </a:moveTo>
                  <a:lnTo>
                    <a:pt x="4086758" y="7250087"/>
                  </a:lnTo>
                  <a:lnTo>
                    <a:pt x="4086263" y="7249363"/>
                  </a:lnTo>
                  <a:lnTo>
                    <a:pt x="4082300" y="7244943"/>
                  </a:lnTo>
                  <a:lnTo>
                    <a:pt x="4077081" y="7241248"/>
                  </a:lnTo>
                  <a:lnTo>
                    <a:pt x="4068457" y="7236384"/>
                  </a:lnTo>
                  <a:lnTo>
                    <a:pt x="4060698" y="7232231"/>
                  </a:lnTo>
                  <a:lnTo>
                    <a:pt x="4060698" y="7283767"/>
                  </a:lnTo>
                  <a:lnTo>
                    <a:pt x="4060393" y="7293254"/>
                  </a:lnTo>
                  <a:lnTo>
                    <a:pt x="4019588" y="7316978"/>
                  </a:lnTo>
                  <a:lnTo>
                    <a:pt x="4000233" y="7318019"/>
                  </a:lnTo>
                  <a:lnTo>
                    <a:pt x="3963974" y="7317968"/>
                  </a:lnTo>
                  <a:lnTo>
                    <a:pt x="3918597" y="7303529"/>
                  </a:lnTo>
                  <a:lnTo>
                    <a:pt x="3910469" y="7284758"/>
                  </a:lnTo>
                  <a:lnTo>
                    <a:pt x="3910469" y="7283767"/>
                  </a:lnTo>
                  <a:lnTo>
                    <a:pt x="3941495" y="7253922"/>
                  </a:lnTo>
                  <a:lnTo>
                    <a:pt x="3985082" y="7250087"/>
                  </a:lnTo>
                  <a:lnTo>
                    <a:pt x="4006570" y="7250227"/>
                  </a:lnTo>
                  <a:lnTo>
                    <a:pt x="4052481" y="7264400"/>
                  </a:lnTo>
                  <a:lnTo>
                    <a:pt x="4060698" y="7283767"/>
                  </a:lnTo>
                  <a:lnTo>
                    <a:pt x="4060698" y="7232231"/>
                  </a:lnTo>
                  <a:lnTo>
                    <a:pt x="4020261" y="7221779"/>
                  </a:lnTo>
                  <a:lnTo>
                    <a:pt x="3985742" y="7220039"/>
                  </a:lnTo>
                  <a:lnTo>
                    <a:pt x="3954348" y="7220293"/>
                  </a:lnTo>
                  <a:lnTo>
                    <a:pt x="3902202" y="7236549"/>
                  </a:lnTo>
                  <a:lnTo>
                    <a:pt x="3872623" y="7265898"/>
                  </a:lnTo>
                  <a:lnTo>
                    <a:pt x="3872153" y="7283767"/>
                  </a:lnTo>
                  <a:lnTo>
                    <a:pt x="3872280" y="7293267"/>
                  </a:lnTo>
                  <a:lnTo>
                    <a:pt x="3894074" y="7327011"/>
                  </a:lnTo>
                  <a:lnTo>
                    <a:pt x="3938359" y="7344359"/>
                  </a:lnTo>
                  <a:lnTo>
                    <a:pt x="3985742" y="7348487"/>
                  </a:lnTo>
                  <a:lnTo>
                    <a:pt x="4001147" y="7348423"/>
                  </a:lnTo>
                  <a:lnTo>
                    <a:pt x="4045140" y="7341844"/>
                  </a:lnTo>
                  <a:lnTo>
                    <a:pt x="4082300" y="7323582"/>
                  </a:lnTo>
                  <a:lnTo>
                    <a:pt x="4086987" y="7318108"/>
                  </a:lnTo>
                  <a:lnTo>
                    <a:pt x="4091076" y="7312165"/>
                  </a:lnTo>
                  <a:lnTo>
                    <a:pt x="4095661" y="7305053"/>
                  </a:lnTo>
                  <a:lnTo>
                    <a:pt x="4098010" y="7299820"/>
                  </a:lnTo>
                  <a:lnTo>
                    <a:pt x="4098874" y="7293915"/>
                  </a:lnTo>
                  <a:lnTo>
                    <a:pt x="4098874" y="7274788"/>
                  </a:lnTo>
                  <a:close/>
                </a:path>
                <a:path w="13609319" h="7349490">
                  <a:moveTo>
                    <a:pt x="4133342" y="7168858"/>
                  </a:moveTo>
                  <a:lnTo>
                    <a:pt x="3835831" y="7168858"/>
                  </a:lnTo>
                  <a:lnTo>
                    <a:pt x="3835831" y="7200227"/>
                  </a:lnTo>
                  <a:lnTo>
                    <a:pt x="4129379" y="7200227"/>
                  </a:lnTo>
                  <a:lnTo>
                    <a:pt x="4133342" y="7196264"/>
                  </a:lnTo>
                  <a:lnTo>
                    <a:pt x="4133342" y="7168858"/>
                  </a:lnTo>
                  <a:close/>
                </a:path>
                <a:path w="13609319" h="7349490">
                  <a:moveTo>
                    <a:pt x="7930756" y="7289051"/>
                  </a:moveTo>
                  <a:lnTo>
                    <a:pt x="7897736" y="7265937"/>
                  </a:lnTo>
                  <a:lnTo>
                    <a:pt x="7891132" y="7263587"/>
                  </a:lnTo>
                  <a:lnTo>
                    <a:pt x="7891132" y="7297966"/>
                  </a:lnTo>
                  <a:lnTo>
                    <a:pt x="7891132" y="7308202"/>
                  </a:lnTo>
                  <a:lnTo>
                    <a:pt x="7879905" y="7314806"/>
                  </a:lnTo>
                  <a:lnTo>
                    <a:pt x="7862735" y="7319429"/>
                  </a:lnTo>
                  <a:lnTo>
                    <a:pt x="7841272" y="7321410"/>
                  </a:lnTo>
                  <a:lnTo>
                    <a:pt x="7821460" y="7321410"/>
                  </a:lnTo>
                  <a:lnTo>
                    <a:pt x="7800327" y="7319429"/>
                  </a:lnTo>
                  <a:lnTo>
                    <a:pt x="7782496" y="7314806"/>
                  </a:lnTo>
                  <a:lnTo>
                    <a:pt x="7771270" y="7308202"/>
                  </a:lnTo>
                  <a:lnTo>
                    <a:pt x="7771270" y="7298296"/>
                  </a:lnTo>
                  <a:lnTo>
                    <a:pt x="7782827" y="7291032"/>
                  </a:lnTo>
                  <a:lnTo>
                    <a:pt x="7800327" y="7286409"/>
                  </a:lnTo>
                  <a:lnTo>
                    <a:pt x="7821460" y="7284098"/>
                  </a:lnTo>
                  <a:lnTo>
                    <a:pt x="7841272" y="7284098"/>
                  </a:lnTo>
                  <a:lnTo>
                    <a:pt x="7862735" y="7286079"/>
                  </a:lnTo>
                  <a:lnTo>
                    <a:pt x="7879905" y="7290702"/>
                  </a:lnTo>
                  <a:lnTo>
                    <a:pt x="7891132" y="7297966"/>
                  </a:lnTo>
                  <a:lnTo>
                    <a:pt x="7891132" y="7263587"/>
                  </a:lnTo>
                  <a:lnTo>
                    <a:pt x="7848295" y="7256932"/>
                  </a:lnTo>
                  <a:lnTo>
                    <a:pt x="7831366" y="7256691"/>
                  </a:lnTo>
                  <a:lnTo>
                    <a:pt x="7821739" y="7256716"/>
                  </a:lnTo>
                  <a:lnTo>
                    <a:pt x="7780553" y="7260730"/>
                  </a:lnTo>
                  <a:lnTo>
                    <a:pt x="7741717" y="7279640"/>
                  </a:lnTo>
                  <a:lnTo>
                    <a:pt x="7732306" y="7317118"/>
                  </a:lnTo>
                  <a:lnTo>
                    <a:pt x="7741386" y="7326033"/>
                  </a:lnTo>
                  <a:lnTo>
                    <a:pt x="7779601" y="7344486"/>
                  </a:lnTo>
                  <a:lnTo>
                    <a:pt x="7821358" y="7348791"/>
                  </a:lnTo>
                  <a:lnTo>
                    <a:pt x="7831366" y="7348817"/>
                  </a:lnTo>
                  <a:lnTo>
                    <a:pt x="7841374" y="7348791"/>
                  </a:lnTo>
                  <a:lnTo>
                    <a:pt x="7882839" y="7344791"/>
                  </a:lnTo>
                  <a:lnTo>
                    <a:pt x="7921511" y="7326363"/>
                  </a:lnTo>
                  <a:lnTo>
                    <a:pt x="7930756" y="7317448"/>
                  </a:lnTo>
                  <a:lnTo>
                    <a:pt x="7930756" y="7289051"/>
                  </a:lnTo>
                  <a:close/>
                </a:path>
                <a:path w="13609319" h="7349490">
                  <a:moveTo>
                    <a:pt x="7942974" y="7220369"/>
                  </a:moveTo>
                  <a:lnTo>
                    <a:pt x="7849527" y="7220369"/>
                  </a:lnTo>
                  <a:lnTo>
                    <a:pt x="7849527" y="7194283"/>
                  </a:lnTo>
                  <a:lnTo>
                    <a:pt x="7811554" y="7194283"/>
                  </a:lnTo>
                  <a:lnTo>
                    <a:pt x="7811554" y="7220369"/>
                  </a:lnTo>
                  <a:lnTo>
                    <a:pt x="7718107" y="7220369"/>
                  </a:lnTo>
                  <a:lnTo>
                    <a:pt x="7718107" y="7250417"/>
                  </a:lnTo>
                  <a:lnTo>
                    <a:pt x="7942974" y="7250417"/>
                  </a:lnTo>
                  <a:lnTo>
                    <a:pt x="7942974" y="7220369"/>
                  </a:lnTo>
                  <a:close/>
                </a:path>
                <a:path w="13609319" h="7349490">
                  <a:moveTo>
                    <a:pt x="7957172" y="7113054"/>
                  </a:moveTo>
                  <a:lnTo>
                    <a:pt x="7915961" y="7099617"/>
                  </a:lnTo>
                  <a:lnTo>
                    <a:pt x="7875117" y="7077723"/>
                  </a:lnTo>
                  <a:lnTo>
                    <a:pt x="7855471" y="7058571"/>
                  </a:lnTo>
                  <a:lnTo>
                    <a:pt x="7854480" y="7057250"/>
                  </a:lnTo>
                  <a:lnTo>
                    <a:pt x="7938351" y="7057250"/>
                  </a:lnTo>
                  <a:lnTo>
                    <a:pt x="7938351" y="7027862"/>
                  </a:lnTo>
                  <a:lnTo>
                    <a:pt x="7723391" y="7027862"/>
                  </a:lnTo>
                  <a:lnTo>
                    <a:pt x="7723391" y="7057250"/>
                  </a:lnTo>
                  <a:lnTo>
                    <a:pt x="7806931" y="7057250"/>
                  </a:lnTo>
                  <a:lnTo>
                    <a:pt x="7805610" y="7059562"/>
                  </a:lnTo>
                  <a:lnTo>
                    <a:pt x="7774635" y="7086079"/>
                  </a:lnTo>
                  <a:lnTo>
                    <a:pt x="7716418" y="7109269"/>
                  </a:lnTo>
                  <a:lnTo>
                    <a:pt x="7703248" y="7113384"/>
                  </a:lnTo>
                  <a:lnTo>
                    <a:pt x="7725372" y="7137819"/>
                  </a:lnTo>
                  <a:lnTo>
                    <a:pt x="7766621" y="7123417"/>
                  </a:lnTo>
                  <a:lnTo>
                    <a:pt x="7807922" y="7101497"/>
                  </a:lnTo>
                  <a:lnTo>
                    <a:pt x="7830706" y="7083336"/>
                  </a:lnTo>
                  <a:lnTo>
                    <a:pt x="7836065" y="7088810"/>
                  </a:lnTo>
                  <a:lnTo>
                    <a:pt x="7870838" y="7111949"/>
                  </a:lnTo>
                  <a:lnTo>
                    <a:pt x="7917104" y="7131939"/>
                  </a:lnTo>
                  <a:lnTo>
                    <a:pt x="7936370" y="7137819"/>
                  </a:lnTo>
                  <a:lnTo>
                    <a:pt x="7957172" y="7113054"/>
                  </a:lnTo>
                  <a:close/>
                </a:path>
                <a:path w="13609319" h="7349490">
                  <a:moveTo>
                    <a:pt x="7978305" y="7151027"/>
                  </a:moveTo>
                  <a:lnTo>
                    <a:pt x="7849197" y="7151027"/>
                  </a:lnTo>
                  <a:lnTo>
                    <a:pt x="7849197" y="7112394"/>
                  </a:lnTo>
                  <a:lnTo>
                    <a:pt x="7811554" y="7112394"/>
                  </a:lnTo>
                  <a:lnTo>
                    <a:pt x="7811554" y="7151027"/>
                  </a:lnTo>
                  <a:lnTo>
                    <a:pt x="7680795" y="7151027"/>
                  </a:lnTo>
                  <a:lnTo>
                    <a:pt x="7680795" y="7181405"/>
                  </a:lnTo>
                  <a:lnTo>
                    <a:pt x="7973022" y="7181405"/>
                  </a:lnTo>
                  <a:lnTo>
                    <a:pt x="7977975" y="7179094"/>
                  </a:lnTo>
                  <a:lnTo>
                    <a:pt x="7978305" y="7174801"/>
                  </a:lnTo>
                  <a:lnTo>
                    <a:pt x="7978305" y="7151027"/>
                  </a:lnTo>
                  <a:close/>
                </a:path>
                <a:path w="13609319" h="7349490">
                  <a:moveTo>
                    <a:pt x="8248637" y="7087298"/>
                  </a:moveTo>
                  <a:lnTo>
                    <a:pt x="8233473" y="7055599"/>
                  </a:lnTo>
                  <a:lnTo>
                    <a:pt x="8231403" y="7053135"/>
                  </a:lnTo>
                  <a:lnTo>
                    <a:pt x="8226095" y="7049071"/>
                  </a:lnTo>
                  <a:lnTo>
                    <a:pt x="8217370" y="7043712"/>
                  </a:lnTo>
                  <a:lnTo>
                    <a:pt x="8211096" y="7040029"/>
                  </a:lnTo>
                  <a:lnTo>
                    <a:pt x="8211096" y="7087298"/>
                  </a:lnTo>
                  <a:lnTo>
                    <a:pt x="8211096" y="7103808"/>
                  </a:lnTo>
                  <a:lnTo>
                    <a:pt x="8182038" y="7129234"/>
                  </a:lnTo>
                  <a:lnTo>
                    <a:pt x="8145653" y="7135469"/>
                  </a:lnTo>
                  <a:lnTo>
                    <a:pt x="8126997" y="7135457"/>
                  </a:lnTo>
                  <a:lnTo>
                    <a:pt x="8074063" y="7118337"/>
                  </a:lnTo>
                  <a:lnTo>
                    <a:pt x="8064157" y="7103808"/>
                  </a:lnTo>
                  <a:lnTo>
                    <a:pt x="8064157" y="7087298"/>
                  </a:lnTo>
                  <a:lnTo>
                    <a:pt x="8092884" y="7061873"/>
                  </a:lnTo>
                  <a:lnTo>
                    <a:pt x="8137792" y="7055599"/>
                  </a:lnTo>
                  <a:lnTo>
                    <a:pt x="8147939" y="7055650"/>
                  </a:lnTo>
                  <a:lnTo>
                    <a:pt x="8201190" y="7072770"/>
                  </a:lnTo>
                  <a:lnTo>
                    <a:pt x="8211096" y="7087298"/>
                  </a:lnTo>
                  <a:lnTo>
                    <a:pt x="8211096" y="7040029"/>
                  </a:lnTo>
                  <a:lnTo>
                    <a:pt x="8169834" y="7027494"/>
                  </a:lnTo>
                  <a:lnTo>
                    <a:pt x="8137461" y="7025551"/>
                  </a:lnTo>
                  <a:lnTo>
                    <a:pt x="8123021" y="7025614"/>
                  </a:lnTo>
                  <a:lnTo>
                    <a:pt x="8080756" y="7032980"/>
                  </a:lnTo>
                  <a:lnTo>
                    <a:pt x="8043519" y="7053135"/>
                  </a:lnTo>
                  <a:lnTo>
                    <a:pt x="8026298" y="7087298"/>
                  </a:lnTo>
                  <a:lnTo>
                    <a:pt x="8026311" y="7105485"/>
                  </a:lnTo>
                  <a:lnTo>
                    <a:pt x="8048841" y="7142035"/>
                  </a:lnTo>
                  <a:lnTo>
                    <a:pt x="8092719" y="7160933"/>
                  </a:lnTo>
                  <a:lnTo>
                    <a:pt x="8137461" y="7165556"/>
                  </a:lnTo>
                  <a:lnTo>
                    <a:pt x="8151723" y="7165480"/>
                  </a:lnTo>
                  <a:lnTo>
                    <a:pt x="8194116" y="7158114"/>
                  </a:lnTo>
                  <a:lnTo>
                    <a:pt x="8231403" y="7137959"/>
                  </a:lnTo>
                  <a:lnTo>
                    <a:pt x="8248612" y="7105485"/>
                  </a:lnTo>
                  <a:lnTo>
                    <a:pt x="8248637" y="7087298"/>
                  </a:lnTo>
                  <a:close/>
                </a:path>
                <a:path w="13609319" h="7349490">
                  <a:moveTo>
                    <a:pt x="8250060" y="7310183"/>
                  </a:moveTo>
                  <a:lnTo>
                    <a:pt x="8067789" y="7310183"/>
                  </a:lnTo>
                  <a:lnTo>
                    <a:pt x="8065808" y="7308532"/>
                  </a:lnTo>
                  <a:lnTo>
                    <a:pt x="8065808" y="7245794"/>
                  </a:lnTo>
                  <a:lnTo>
                    <a:pt x="8028165" y="7245794"/>
                  </a:lnTo>
                  <a:lnTo>
                    <a:pt x="8028165" y="7329665"/>
                  </a:lnTo>
                  <a:lnTo>
                    <a:pt x="8040383" y="7341222"/>
                  </a:lnTo>
                  <a:lnTo>
                    <a:pt x="8246097" y="7341222"/>
                  </a:lnTo>
                  <a:lnTo>
                    <a:pt x="8250060" y="7337260"/>
                  </a:lnTo>
                  <a:lnTo>
                    <a:pt x="8250060" y="7310183"/>
                  </a:lnTo>
                  <a:close/>
                </a:path>
                <a:path w="13609319" h="7349490">
                  <a:moveTo>
                    <a:pt x="8285391" y="7187019"/>
                  </a:moveTo>
                  <a:lnTo>
                    <a:pt x="7987881" y="7187019"/>
                  </a:lnTo>
                  <a:lnTo>
                    <a:pt x="7987881" y="7218058"/>
                  </a:lnTo>
                  <a:lnTo>
                    <a:pt x="8281429" y="7218058"/>
                  </a:lnTo>
                  <a:lnTo>
                    <a:pt x="8285391" y="7214095"/>
                  </a:lnTo>
                  <a:lnTo>
                    <a:pt x="8285391" y="7187019"/>
                  </a:lnTo>
                  <a:close/>
                </a:path>
                <a:path w="13609319" h="7349490">
                  <a:moveTo>
                    <a:pt x="8427631" y="4109313"/>
                  </a:moveTo>
                  <a:lnTo>
                    <a:pt x="8391766" y="4089323"/>
                  </a:lnTo>
                  <a:lnTo>
                    <a:pt x="8360423" y="4059212"/>
                  </a:lnTo>
                  <a:lnTo>
                    <a:pt x="8349043" y="4008602"/>
                  </a:lnTo>
                  <a:lnTo>
                    <a:pt x="8415083" y="4008602"/>
                  </a:lnTo>
                  <a:lnTo>
                    <a:pt x="8415083" y="3978554"/>
                  </a:lnTo>
                  <a:lnTo>
                    <a:pt x="8348713" y="3978554"/>
                  </a:lnTo>
                  <a:lnTo>
                    <a:pt x="8348713" y="3941902"/>
                  </a:lnTo>
                  <a:lnTo>
                    <a:pt x="8310410" y="3941902"/>
                  </a:lnTo>
                  <a:lnTo>
                    <a:pt x="8310410" y="3978554"/>
                  </a:lnTo>
                  <a:lnTo>
                    <a:pt x="8244700" y="3978554"/>
                  </a:lnTo>
                  <a:lnTo>
                    <a:pt x="8244700" y="4008602"/>
                  </a:lnTo>
                  <a:lnTo>
                    <a:pt x="8310080" y="4008602"/>
                  </a:lnTo>
                  <a:lnTo>
                    <a:pt x="8309953" y="4034117"/>
                  </a:lnTo>
                  <a:lnTo>
                    <a:pt x="8288541" y="4072839"/>
                  </a:lnTo>
                  <a:lnTo>
                    <a:pt x="8254606" y="4101058"/>
                  </a:lnTo>
                  <a:lnTo>
                    <a:pt x="8227860" y="4115917"/>
                  </a:lnTo>
                  <a:lnTo>
                    <a:pt x="8251304" y="4140352"/>
                  </a:lnTo>
                  <a:lnTo>
                    <a:pt x="8284858" y="4120400"/>
                  </a:lnTo>
                  <a:lnTo>
                    <a:pt x="8323288" y="4085209"/>
                  </a:lnTo>
                  <a:lnTo>
                    <a:pt x="8329892" y="4074642"/>
                  </a:lnTo>
                  <a:lnTo>
                    <a:pt x="8337461" y="4085755"/>
                  </a:lnTo>
                  <a:lnTo>
                    <a:pt x="8374837" y="4116578"/>
                  </a:lnTo>
                  <a:lnTo>
                    <a:pt x="8405838" y="4133748"/>
                  </a:lnTo>
                  <a:lnTo>
                    <a:pt x="8427631" y="4109313"/>
                  </a:lnTo>
                  <a:close/>
                </a:path>
                <a:path w="13609319" h="7349490">
                  <a:moveTo>
                    <a:pt x="8494331" y="3948176"/>
                  </a:moveTo>
                  <a:lnTo>
                    <a:pt x="8457019" y="3948176"/>
                  </a:lnTo>
                  <a:lnTo>
                    <a:pt x="8457019" y="4179328"/>
                  </a:lnTo>
                  <a:lnTo>
                    <a:pt x="8490369" y="4179328"/>
                  </a:lnTo>
                  <a:lnTo>
                    <a:pt x="8494331" y="4175366"/>
                  </a:lnTo>
                  <a:lnTo>
                    <a:pt x="8494331" y="3948176"/>
                  </a:lnTo>
                  <a:close/>
                </a:path>
                <a:path w="13609319" h="7349490">
                  <a:moveTo>
                    <a:pt x="8503577" y="4231170"/>
                  </a:moveTo>
                  <a:lnTo>
                    <a:pt x="8326260" y="4231170"/>
                  </a:lnTo>
                  <a:lnTo>
                    <a:pt x="8324278" y="4229519"/>
                  </a:lnTo>
                  <a:lnTo>
                    <a:pt x="8324278" y="4166120"/>
                  </a:lnTo>
                  <a:lnTo>
                    <a:pt x="8286636" y="4166120"/>
                  </a:lnTo>
                  <a:lnTo>
                    <a:pt x="8286636" y="4250982"/>
                  </a:lnTo>
                  <a:lnTo>
                    <a:pt x="8298853" y="4262539"/>
                  </a:lnTo>
                  <a:lnTo>
                    <a:pt x="8499615" y="4262539"/>
                  </a:lnTo>
                  <a:lnTo>
                    <a:pt x="8503577" y="4258576"/>
                  </a:lnTo>
                  <a:lnTo>
                    <a:pt x="8503577" y="4231170"/>
                  </a:lnTo>
                  <a:close/>
                </a:path>
                <a:path w="13609319" h="7349490">
                  <a:moveTo>
                    <a:pt x="8649792" y="7027202"/>
                  </a:moveTo>
                  <a:lnTo>
                    <a:pt x="8612480" y="7027202"/>
                  </a:lnTo>
                  <a:lnTo>
                    <a:pt x="8612480" y="7058901"/>
                  </a:lnTo>
                  <a:lnTo>
                    <a:pt x="8612480" y="7088949"/>
                  </a:lnTo>
                  <a:lnTo>
                    <a:pt x="8612480" y="7131545"/>
                  </a:lnTo>
                  <a:lnTo>
                    <a:pt x="8531581" y="7131545"/>
                  </a:lnTo>
                  <a:lnTo>
                    <a:pt x="8538642" y="7121296"/>
                  </a:lnTo>
                  <a:lnTo>
                    <a:pt x="8542274" y="7113918"/>
                  </a:lnTo>
                  <a:lnTo>
                    <a:pt x="8543607" y="7105866"/>
                  </a:lnTo>
                  <a:lnTo>
                    <a:pt x="8543798" y="7093572"/>
                  </a:lnTo>
                  <a:lnTo>
                    <a:pt x="8543798" y="7088949"/>
                  </a:lnTo>
                  <a:lnTo>
                    <a:pt x="8612480" y="7088949"/>
                  </a:lnTo>
                  <a:lnTo>
                    <a:pt x="8612480" y="7058901"/>
                  </a:lnTo>
                  <a:lnTo>
                    <a:pt x="8543798" y="7058901"/>
                  </a:lnTo>
                  <a:lnTo>
                    <a:pt x="8543798" y="7048005"/>
                  </a:lnTo>
                  <a:lnTo>
                    <a:pt x="8531911" y="7036778"/>
                  </a:lnTo>
                  <a:lnTo>
                    <a:pt x="8405444" y="7036778"/>
                  </a:lnTo>
                  <a:lnTo>
                    <a:pt x="8405444" y="7067156"/>
                  </a:lnTo>
                  <a:lnTo>
                    <a:pt x="8506485" y="7067156"/>
                  </a:lnTo>
                  <a:lnTo>
                    <a:pt x="8506485" y="7103808"/>
                  </a:lnTo>
                  <a:lnTo>
                    <a:pt x="8479739" y="7136168"/>
                  </a:lnTo>
                  <a:lnTo>
                    <a:pt x="8443747" y="7155485"/>
                  </a:lnTo>
                  <a:lnTo>
                    <a:pt x="8390585" y="7171830"/>
                  </a:lnTo>
                  <a:lnTo>
                    <a:pt x="8413699" y="7195274"/>
                  </a:lnTo>
                  <a:lnTo>
                    <a:pt x="8458810" y="7182244"/>
                  </a:lnTo>
                  <a:lnTo>
                    <a:pt x="8501596" y="7161924"/>
                  </a:lnTo>
                  <a:lnTo>
                    <a:pt x="8520684" y="7144753"/>
                  </a:lnTo>
                  <a:lnTo>
                    <a:pt x="8520684" y="7161924"/>
                  </a:lnTo>
                  <a:lnTo>
                    <a:pt x="8612480" y="7161924"/>
                  </a:lnTo>
                  <a:lnTo>
                    <a:pt x="8612480" y="7187349"/>
                  </a:lnTo>
                  <a:lnTo>
                    <a:pt x="8645830" y="7187349"/>
                  </a:lnTo>
                  <a:lnTo>
                    <a:pt x="8649792" y="7183387"/>
                  </a:lnTo>
                  <a:lnTo>
                    <a:pt x="8649792" y="7144753"/>
                  </a:lnTo>
                  <a:lnTo>
                    <a:pt x="8649792" y="7131545"/>
                  </a:lnTo>
                  <a:lnTo>
                    <a:pt x="8649792" y="7088949"/>
                  </a:lnTo>
                  <a:lnTo>
                    <a:pt x="8649792" y="7058901"/>
                  </a:lnTo>
                  <a:lnTo>
                    <a:pt x="8649792" y="7027202"/>
                  </a:lnTo>
                  <a:close/>
                </a:path>
                <a:path w="13609319" h="7349490">
                  <a:moveTo>
                    <a:pt x="8654415" y="7313816"/>
                  </a:moveTo>
                  <a:lnTo>
                    <a:pt x="8477758" y="7313816"/>
                  </a:lnTo>
                  <a:lnTo>
                    <a:pt x="8477758" y="7287730"/>
                  </a:lnTo>
                  <a:lnTo>
                    <a:pt x="8634933" y="7287730"/>
                  </a:lnTo>
                  <a:lnTo>
                    <a:pt x="8646490" y="7277163"/>
                  </a:lnTo>
                  <a:lnTo>
                    <a:pt x="8646490" y="7202208"/>
                  </a:lnTo>
                  <a:lnTo>
                    <a:pt x="8439455" y="7202208"/>
                  </a:lnTo>
                  <a:lnTo>
                    <a:pt x="8439455" y="7232917"/>
                  </a:lnTo>
                  <a:lnTo>
                    <a:pt x="8609508" y="7232917"/>
                  </a:lnTo>
                  <a:lnTo>
                    <a:pt x="8609508" y="7258342"/>
                  </a:lnTo>
                  <a:lnTo>
                    <a:pt x="8439455" y="7258342"/>
                  </a:lnTo>
                  <a:lnTo>
                    <a:pt x="8439455" y="7324382"/>
                  </a:lnTo>
                  <a:lnTo>
                    <a:pt x="8439760" y="7335837"/>
                  </a:lnTo>
                  <a:lnTo>
                    <a:pt x="8441969" y="7341717"/>
                  </a:lnTo>
                  <a:lnTo>
                    <a:pt x="8447951" y="7343889"/>
                  </a:lnTo>
                  <a:lnTo>
                    <a:pt x="8459597" y="7344194"/>
                  </a:lnTo>
                  <a:lnTo>
                    <a:pt x="8650453" y="7344194"/>
                  </a:lnTo>
                  <a:lnTo>
                    <a:pt x="8654415" y="7340232"/>
                  </a:lnTo>
                  <a:lnTo>
                    <a:pt x="8654415" y="7313816"/>
                  </a:lnTo>
                  <a:close/>
                </a:path>
                <a:path w="13609319" h="7349490">
                  <a:moveTo>
                    <a:pt x="8835098" y="4100398"/>
                  </a:moveTo>
                  <a:lnTo>
                    <a:pt x="8780285" y="4100398"/>
                  </a:lnTo>
                  <a:lnTo>
                    <a:pt x="8782596" y="4093133"/>
                  </a:lnTo>
                  <a:lnTo>
                    <a:pt x="8786889" y="4076293"/>
                  </a:lnTo>
                  <a:lnTo>
                    <a:pt x="8789860" y="4058793"/>
                  </a:lnTo>
                  <a:lnTo>
                    <a:pt x="8791842" y="4041952"/>
                  </a:lnTo>
                  <a:lnTo>
                    <a:pt x="8791842" y="3966667"/>
                  </a:lnTo>
                  <a:lnTo>
                    <a:pt x="8780285" y="3955110"/>
                  </a:lnTo>
                  <a:lnTo>
                    <a:pt x="8574900" y="3955110"/>
                  </a:lnTo>
                  <a:lnTo>
                    <a:pt x="8574900" y="3986479"/>
                  </a:lnTo>
                  <a:lnTo>
                    <a:pt x="8754199" y="3986479"/>
                  </a:lnTo>
                  <a:lnTo>
                    <a:pt x="8754161" y="4045153"/>
                  </a:lnTo>
                  <a:lnTo>
                    <a:pt x="8748751" y="4085767"/>
                  </a:lnTo>
                  <a:lnTo>
                    <a:pt x="8744953" y="4100398"/>
                  </a:lnTo>
                  <a:lnTo>
                    <a:pt x="8537918" y="4100398"/>
                  </a:lnTo>
                  <a:lnTo>
                    <a:pt x="8537918" y="4132097"/>
                  </a:lnTo>
                  <a:lnTo>
                    <a:pt x="8664384" y="4132097"/>
                  </a:lnTo>
                  <a:lnTo>
                    <a:pt x="8664384" y="4262869"/>
                  </a:lnTo>
                  <a:lnTo>
                    <a:pt x="8698065" y="4262869"/>
                  </a:lnTo>
                  <a:lnTo>
                    <a:pt x="8702027" y="4258907"/>
                  </a:lnTo>
                  <a:lnTo>
                    <a:pt x="8702027" y="4132097"/>
                  </a:lnTo>
                  <a:lnTo>
                    <a:pt x="8831135" y="4132097"/>
                  </a:lnTo>
                  <a:lnTo>
                    <a:pt x="8835098" y="4128135"/>
                  </a:lnTo>
                  <a:lnTo>
                    <a:pt x="8835098" y="4100398"/>
                  </a:lnTo>
                  <a:close/>
                </a:path>
                <a:path w="13609319" h="7349490">
                  <a:moveTo>
                    <a:pt x="8872677" y="7054609"/>
                  </a:moveTo>
                  <a:lnTo>
                    <a:pt x="8861120" y="7043052"/>
                  </a:lnTo>
                  <a:lnTo>
                    <a:pt x="8701303" y="7043052"/>
                  </a:lnTo>
                  <a:lnTo>
                    <a:pt x="8701303" y="7074421"/>
                  </a:lnTo>
                  <a:lnTo>
                    <a:pt x="8835365" y="7074421"/>
                  </a:lnTo>
                  <a:lnTo>
                    <a:pt x="8835314" y="7125271"/>
                  </a:lnTo>
                  <a:lnTo>
                    <a:pt x="8827833" y="7169302"/>
                  </a:lnTo>
                  <a:lnTo>
                    <a:pt x="8814892" y="7208152"/>
                  </a:lnTo>
                  <a:lnTo>
                    <a:pt x="8849563" y="7208482"/>
                  </a:lnTo>
                  <a:lnTo>
                    <a:pt x="8864613" y="7170547"/>
                  </a:lnTo>
                  <a:lnTo>
                    <a:pt x="8872677" y="7125271"/>
                  </a:lnTo>
                  <a:lnTo>
                    <a:pt x="8872677" y="7054609"/>
                  </a:lnTo>
                  <a:close/>
                </a:path>
                <a:path w="13609319" h="7349490">
                  <a:moveTo>
                    <a:pt x="8898103" y="7240181"/>
                  </a:moveTo>
                  <a:lnTo>
                    <a:pt x="8849449" y="7249820"/>
                  </a:lnTo>
                  <a:lnTo>
                    <a:pt x="8783193" y="7251052"/>
                  </a:lnTo>
                  <a:lnTo>
                    <a:pt x="8783193" y="7135177"/>
                  </a:lnTo>
                  <a:lnTo>
                    <a:pt x="8746211" y="7135177"/>
                  </a:lnTo>
                  <a:lnTo>
                    <a:pt x="8746211" y="7251065"/>
                  </a:lnTo>
                  <a:lnTo>
                    <a:pt x="8686114" y="7251078"/>
                  </a:lnTo>
                  <a:lnTo>
                    <a:pt x="8686114" y="7282116"/>
                  </a:lnTo>
                  <a:lnTo>
                    <a:pt x="8777580" y="7282116"/>
                  </a:lnTo>
                  <a:lnTo>
                    <a:pt x="8798281" y="7282078"/>
                  </a:lnTo>
                  <a:lnTo>
                    <a:pt x="8860066" y="7278891"/>
                  </a:lnTo>
                  <a:lnTo>
                    <a:pt x="8897772" y="7270559"/>
                  </a:lnTo>
                  <a:lnTo>
                    <a:pt x="8898103" y="7266267"/>
                  </a:lnTo>
                  <a:lnTo>
                    <a:pt x="8898103" y="7240181"/>
                  </a:lnTo>
                  <a:close/>
                </a:path>
                <a:path w="13609319" h="7349490">
                  <a:moveTo>
                    <a:pt x="8992210" y="7146734"/>
                  </a:moveTo>
                  <a:lnTo>
                    <a:pt x="8949614" y="7146734"/>
                  </a:lnTo>
                  <a:lnTo>
                    <a:pt x="8949614" y="7027202"/>
                  </a:lnTo>
                  <a:lnTo>
                    <a:pt x="8911971" y="7027202"/>
                  </a:lnTo>
                  <a:lnTo>
                    <a:pt x="8911971" y="7341552"/>
                  </a:lnTo>
                  <a:lnTo>
                    <a:pt x="8945651" y="7341552"/>
                  </a:lnTo>
                  <a:lnTo>
                    <a:pt x="8949614" y="7337590"/>
                  </a:lnTo>
                  <a:lnTo>
                    <a:pt x="8949614" y="7178103"/>
                  </a:lnTo>
                  <a:lnTo>
                    <a:pt x="8992210" y="7178103"/>
                  </a:lnTo>
                  <a:lnTo>
                    <a:pt x="8992210" y="7146734"/>
                  </a:lnTo>
                  <a:close/>
                </a:path>
                <a:path w="13609319" h="7349490">
                  <a:moveTo>
                    <a:pt x="9103563" y="4027754"/>
                  </a:moveTo>
                  <a:lnTo>
                    <a:pt x="8924252" y="4027754"/>
                  </a:lnTo>
                  <a:lnTo>
                    <a:pt x="8924252" y="3984498"/>
                  </a:lnTo>
                  <a:lnTo>
                    <a:pt x="9100261" y="3984498"/>
                  </a:lnTo>
                  <a:lnTo>
                    <a:pt x="9100261" y="3954449"/>
                  </a:lnTo>
                  <a:lnTo>
                    <a:pt x="8897836" y="3954449"/>
                  </a:lnTo>
                  <a:lnTo>
                    <a:pt x="8886279" y="3965676"/>
                  </a:lnTo>
                  <a:lnTo>
                    <a:pt x="8886279" y="4046905"/>
                  </a:lnTo>
                  <a:lnTo>
                    <a:pt x="8898496" y="4058132"/>
                  </a:lnTo>
                  <a:lnTo>
                    <a:pt x="9103563" y="4058132"/>
                  </a:lnTo>
                  <a:lnTo>
                    <a:pt x="9103563" y="4027754"/>
                  </a:lnTo>
                  <a:close/>
                </a:path>
                <a:path w="13609319" h="7349490">
                  <a:moveTo>
                    <a:pt x="9107195" y="4234802"/>
                  </a:moveTo>
                  <a:lnTo>
                    <a:pt x="8924912" y="4234802"/>
                  </a:lnTo>
                  <a:lnTo>
                    <a:pt x="8924912" y="4213339"/>
                  </a:lnTo>
                  <a:lnTo>
                    <a:pt x="9089034" y="4213339"/>
                  </a:lnTo>
                  <a:lnTo>
                    <a:pt x="9100591" y="4202773"/>
                  </a:lnTo>
                  <a:lnTo>
                    <a:pt x="9100591" y="4132097"/>
                  </a:lnTo>
                  <a:lnTo>
                    <a:pt x="8887930" y="4132097"/>
                  </a:lnTo>
                  <a:lnTo>
                    <a:pt x="8887930" y="4162488"/>
                  </a:lnTo>
                  <a:lnTo>
                    <a:pt x="9062949" y="4162488"/>
                  </a:lnTo>
                  <a:lnTo>
                    <a:pt x="9062949" y="4183951"/>
                  </a:lnTo>
                  <a:lnTo>
                    <a:pt x="8887930" y="4183951"/>
                  </a:lnTo>
                  <a:lnTo>
                    <a:pt x="8887930" y="4245368"/>
                  </a:lnTo>
                  <a:lnTo>
                    <a:pt x="8888247" y="4256811"/>
                  </a:lnTo>
                  <a:lnTo>
                    <a:pt x="8890457" y="4262704"/>
                  </a:lnTo>
                  <a:lnTo>
                    <a:pt x="8896439" y="4264863"/>
                  </a:lnTo>
                  <a:lnTo>
                    <a:pt x="8908072" y="4265180"/>
                  </a:lnTo>
                  <a:lnTo>
                    <a:pt x="9103233" y="4265180"/>
                  </a:lnTo>
                  <a:lnTo>
                    <a:pt x="9107195" y="4261218"/>
                  </a:lnTo>
                  <a:lnTo>
                    <a:pt x="9107195" y="4234802"/>
                  </a:lnTo>
                  <a:close/>
                </a:path>
                <a:path w="13609319" h="7349490">
                  <a:moveTo>
                    <a:pt x="9142197" y="4079265"/>
                  </a:moveTo>
                  <a:lnTo>
                    <a:pt x="8844674" y="4079265"/>
                  </a:lnTo>
                  <a:lnTo>
                    <a:pt x="8844674" y="4109974"/>
                  </a:lnTo>
                  <a:lnTo>
                    <a:pt x="9138234" y="4109974"/>
                  </a:lnTo>
                  <a:lnTo>
                    <a:pt x="9142197" y="4106011"/>
                  </a:lnTo>
                  <a:lnTo>
                    <a:pt x="9142197" y="4079265"/>
                  </a:lnTo>
                  <a:close/>
                </a:path>
                <a:path w="13609319" h="7349490">
                  <a:moveTo>
                    <a:pt x="9256700" y="7121969"/>
                  </a:moveTo>
                  <a:lnTo>
                    <a:pt x="9080373" y="7121969"/>
                  </a:lnTo>
                  <a:lnTo>
                    <a:pt x="9080373" y="7103808"/>
                  </a:lnTo>
                  <a:lnTo>
                    <a:pt x="9241180" y="7103808"/>
                  </a:lnTo>
                  <a:lnTo>
                    <a:pt x="9252737" y="7093242"/>
                  </a:lnTo>
                  <a:lnTo>
                    <a:pt x="9252737" y="7027532"/>
                  </a:lnTo>
                  <a:lnTo>
                    <a:pt x="9042070" y="7027532"/>
                  </a:lnTo>
                  <a:lnTo>
                    <a:pt x="9042070" y="7056590"/>
                  </a:lnTo>
                  <a:lnTo>
                    <a:pt x="9214434" y="7056590"/>
                  </a:lnTo>
                  <a:lnTo>
                    <a:pt x="9214434" y="7075741"/>
                  </a:lnTo>
                  <a:lnTo>
                    <a:pt x="9041740" y="7075741"/>
                  </a:lnTo>
                  <a:lnTo>
                    <a:pt x="9041740" y="7140461"/>
                  </a:lnTo>
                  <a:lnTo>
                    <a:pt x="9053297" y="7152018"/>
                  </a:lnTo>
                  <a:lnTo>
                    <a:pt x="9256700" y="7152018"/>
                  </a:lnTo>
                  <a:lnTo>
                    <a:pt x="9256700" y="7121969"/>
                  </a:lnTo>
                  <a:close/>
                </a:path>
                <a:path w="13609319" h="7349490">
                  <a:moveTo>
                    <a:pt x="9260662" y="7314476"/>
                  </a:moveTo>
                  <a:lnTo>
                    <a:pt x="9078392" y="7314476"/>
                  </a:lnTo>
                  <a:lnTo>
                    <a:pt x="9078392" y="7295655"/>
                  </a:lnTo>
                  <a:lnTo>
                    <a:pt x="9242501" y="7295655"/>
                  </a:lnTo>
                  <a:lnTo>
                    <a:pt x="9254058" y="7285088"/>
                  </a:lnTo>
                  <a:lnTo>
                    <a:pt x="9254058" y="7219048"/>
                  </a:lnTo>
                  <a:lnTo>
                    <a:pt x="9041409" y="7219048"/>
                  </a:lnTo>
                  <a:lnTo>
                    <a:pt x="9041409" y="7248766"/>
                  </a:lnTo>
                  <a:lnTo>
                    <a:pt x="9216415" y="7248766"/>
                  </a:lnTo>
                  <a:lnTo>
                    <a:pt x="9216415" y="7266927"/>
                  </a:lnTo>
                  <a:lnTo>
                    <a:pt x="9041409" y="7266927"/>
                  </a:lnTo>
                  <a:lnTo>
                    <a:pt x="9041409" y="7324382"/>
                  </a:lnTo>
                  <a:lnTo>
                    <a:pt x="9041727" y="7335837"/>
                  </a:lnTo>
                  <a:lnTo>
                    <a:pt x="9043924" y="7341717"/>
                  </a:lnTo>
                  <a:lnTo>
                    <a:pt x="9049906" y="7343889"/>
                  </a:lnTo>
                  <a:lnTo>
                    <a:pt x="9061552" y="7344194"/>
                  </a:lnTo>
                  <a:lnTo>
                    <a:pt x="9256700" y="7344194"/>
                  </a:lnTo>
                  <a:lnTo>
                    <a:pt x="9260662" y="7340232"/>
                  </a:lnTo>
                  <a:lnTo>
                    <a:pt x="9260662" y="7314476"/>
                  </a:lnTo>
                  <a:close/>
                </a:path>
                <a:path w="13609319" h="7349490">
                  <a:moveTo>
                    <a:pt x="9295663" y="7169848"/>
                  </a:moveTo>
                  <a:lnTo>
                    <a:pt x="8998153" y="7169848"/>
                  </a:lnTo>
                  <a:lnTo>
                    <a:pt x="8998153" y="7200227"/>
                  </a:lnTo>
                  <a:lnTo>
                    <a:pt x="9291701" y="7200227"/>
                  </a:lnTo>
                  <a:lnTo>
                    <a:pt x="9295663" y="7196264"/>
                  </a:lnTo>
                  <a:lnTo>
                    <a:pt x="9295663" y="7169848"/>
                  </a:lnTo>
                  <a:close/>
                </a:path>
                <a:path w="13609319" h="7349490">
                  <a:moveTo>
                    <a:pt x="9333382" y="3975582"/>
                  </a:moveTo>
                  <a:lnTo>
                    <a:pt x="9321825" y="3964025"/>
                  </a:lnTo>
                  <a:lnTo>
                    <a:pt x="9162009" y="3964025"/>
                  </a:lnTo>
                  <a:lnTo>
                    <a:pt x="9162009" y="3995394"/>
                  </a:lnTo>
                  <a:lnTo>
                    <a:pt x="9296070" y="3995394"/>
                  </a:lnTo>
                  <a:lnTo>
                    <a:pt x="9296019" y="4046245"/>
                  </a:lnTo>
                  <a:lnTo>
                    <a:pt x="9288539" y="4090276"/>
                  </a:lnTo>
                  <a:lnTo>
                    <a:pt x="9275597" y="4129125"/>
                  </a:lnTo>
                  <a:lnTo>
                    <a:pt x="9310268" y="4129455"/>
                  </a:lnTo>
                  <a:lnTo>
                    <a:pt x="9325318" y="4091521"/>
                  </a:lnTo>
                  <a:lnTo>
                    <a:pt x="9333382" y="4046245"/>
                  </a:lnTo>
                  <a:lnTo>
                    <a:pt x="9333382" y="3975582"/>
                  </a:lnTo>
                  <a:close/>
                </a:path>
                <a:path w="13609319" h="7349490">
                  <a:moveTo>
                    <a:pt x="9358808" y="4161167"/>
                  </a:moveTo>
                  <a:lnTo>
                    <a:pt x="9310154" y="4170807"/>
                  </a:lnTo>
                  <a:lnTo>
                    <a:pt x="9243898" y="4172039"/>
                  </a:lnTo>
                  <a:lnTo>
                    <a:pt x="9243898" y="4056151"/>
                  </a:lnTo>
                  <a:lnTo>
                    <a:pt x="9206916" y="4056151"/>
                  </a:lnTo>
                  <a:lnTo>
                    <a:pt x="9206916" y="4172051"/>
                  </a:lnTo>
                  <a:lnTo>
                    <a:pt x="9146819" y="4172064"/>
                  </a:lnTo>
                  <a:lnTo>
                    <a:pt x="9146819" y="4203103"/>
                  </a:lnTo>
                  <a:lnTo>
                    <a:pt x="9238285" y="4203103"/>
                  </a:lnTo>
                  <a:lnTo>
                    <a:pt x="9258986" y="4203065"/>
                  </a:lnTo>
                  <a:lnTo>
                    <a:pt x="9320771" y="4199877"/>
                  </a:lnTo>
                  <a:lnTo>
                    <a:pt x="9358478" y="4191546"/>
                  </a:lnTo>
                  <a:lnTo>
                    <a:pt x="9358808" y="4187253"/>
                  </a:lnTo>
                  <a:lnTo>
                    <a:pt x="9358808" y="4161167"/>
                  </a:lnTo>
                  <a:close/>
                </a:path>
                <a:path w="13609319" h="7349490">
                  <a:moveTo>
                    <a:pt x="9452915" y="4067708"/>
                  </a:moveTo>
                  <a:lnTo>
                    <a:pt x="9410319" y="4067708"/>
                  </a:lnTo>
                  <a:lnTo>
                    <a:pt x="9410319" y="3948176"/>
                  </a:lnTo>
                  <a:lnTo>
                    <a:pt x="9372676" y="3948176"/>
                  </a:lnTo>
                  <a:lnTo>
                    <a:pt x="9372676" y="4262539"/>
                  </a:lnTo>
                  <a:lnTo>
                    <a:pt x="9406357" y="4262539"/>
                  </a:lnTo>
                  <a:lnTo>
                    <a:pt x="9410319" y="4258576"/>
                  </a:lnTo>
                  <a:lnTo>
                    <a:pt x="9410319" y="4099077"/>
                  </a:lnTo>
                  <a:lnTo>
                    <a:pt x="9452915" y="4099077"/>
                  </a:lnTo>
                  <a:lnTo>
                    <a:pt x="9452915" y="4067708"/>
                  </a:lnTo>
                  <a:close/>
                </a:path>
                <a:path w="13609319" h="7349490">
                  <a:moveTo>
                    <a:pt x="9548546" y="7222020"/>
                  </a:moveTo>
                  <a:lnTo>
                    <a:pt x="9520072" y="7226452"/>
                  </a:lnTo>
                  <a:lnTo>
                    <a:pt x="9480613" y="7231583"/>
                  </a:lnTo>
                  <a:lnTo>
                    <a:pt x="9471190" y="7232434"/>
                  </a:lnTo>
                  <a:lnTo>
                    <a:pt x="9462643" y="7232586"/>
                  </a:lnTo>
                  <a:lnTo>
                    <a:pt x="9450807" y="7232256"/>
                  </a:lnTo>
                  <a:lnTo>
                    <a:pt x="9447505" y="7232256"/>
                  </a:lnTo>
                  <a:lnTo>
                    <a:pt x="9447505" y="7037768"/>
                  </a:lnTo>
                  <a:lnTo>
                    <a:pt x="9410192" y="7037768"/>
                  </a:lnTo>
                  <a:lnTo>
                    <a:pt x="9410192" y="7253059"/>
                  </a:lnTo>
                  <a:lnTo>
                    <a:pt x="9421419" y="7263625"/>
                  </a:lnTo>
                  <a:lnTo>
                    <a:pt x="9439580" y="7264946"/>
                  </a:lnTo>
                  <a:lnTo>
                    <a:pt x="9464599" y="7263879"/>
                  </a:lnTo>
                  <a:lnTo>
                    <a:pt x="9505480" y="7260234"/>
                  </a:lnTo>
                  <a:lnTo>
                    <a:pt x="9548546" y="7253059"/>
                  </a:lnTo>
                  <a:lnTo>
                    <a:pt x="9548546" y="7232586"/>
                  </a:lnTo>
                  <a:lnTo>
                    <a:pt x="9548546" y="7222020"/>
                  </a:lnTo>
                  <a:close/>
                </a:path>
                <a:path w="13609319" h="7349490">
                  <a:moveTo>
                    <a:pt x="9673361" y="7027202"/>
                  </a:moveTo>
                  <a:lnTo>
                    <a:pt x="9636049" y="7027202"/>
                  </a:lnTo>
                  <a:lnTo>
                    <a:pt x="9636049" y="7125271"/>
                  </a:lnTo>
                  <a:lnTo>
                    <a:pt x="9598076" y="7125271"/>
                  </a:lnTo>
                  <a:lnTo>
                    <a:pt x="9598076" y="7027202"/>
                  </a:lnTo>
                  <a:lnTo>
                    <a:pt x="9561093" y="7027202"/>
                  </a:lnTo>
                  <a:lnTo>
                    <a:pt x="9561093" y="7333958"/>
                  </a:lnTo>
                  <a:lnTo>
                    <a:pt x="9594113" y="7333958"/>
                  </a:lnTo>
                  <a:lnTo>
                    <a:pt x="9598076" y="7329995"/>
                  </a:lnTo>
                  <a:lnTo>
                    <a:pt x="9598076" y="7156640"/>
                  </a:lnTo>
                  <a:lnTo>
                    <a:pt x="9636049" y="7156640"/>
                  </a:lnTo>
                  <a:lnTo>
                    <a:pt x="9636049" y="7341552"/>
                  </a:lnTo>
                  <a:lnTo>
                    <a:pt x="9669399" y="7341552"/>
                  </a:lnTo>
                  <a:lnTo>
                    <a:pt x="9673361" y="7337590"/>
                  </a:lnTo>
                  <a:lnTo>
                    <a:pt x="9673361" y="7156640"/>
                  </a:lnTo>
                  <a:lnTo>
                    <a:pt x="9673361" y="7125271"/>
                  </a:lnTo>
                  <a:lnTo>
                    <a:pt x="9673361" y="7027202"/>
                  </a:lnTo>
                  <a:close/>
                </a:path>
                <a:path w="13609319" h="7349490">
                  <a:moveTo>
                    <a:pt x="9812299" y="4022801"/>
                  </a:moveTo>
                  <a:lnTo>
                    <a:pt x="9796450" y="3982186"/>
                  </a:lnTo>
                  <a:lnTo>
                    <a:pt x="9773336" y="3966260"/>
                  </a:lnTo>
                  <a:lnTo>
                    <a:pt x="9773336" y="4011904"/>
                  </a:lnTo>
                  <a:lnTo>
                    <a:pt x="9773336" y="4033367"/>
                  </a:lnTo>
                  <a:lnTo>
                    <a:pt x="9738665" y="4057802"/>
                  </a:lnTo>
                  <a:lnTo>
                    <a:pt x="9704743" y="4062412"/>
                  </a:lnTo>
                  <a:lnTo>
                    <a:pt x="9689097" y="4062399"/>
                  </a:lnTo>
                  <a:lnTo>
                    <a:pt x="9650743" y="4055821"/>
                  </a:lnTo>
                  <a:lnTo>
                    <a:pt x="9620123" y="4033367"/>
                  </a:lnTo>
                  <a:lnTo>
                    <a:pt x="9620123" y="4012565"/>
                  </a:lnTo>
                  <a:lnTo>
                    <a:pt x="9650743" y="3989197"/>
                  </a:lnTo>
                  <a:lnTo>
                    <a:pt x="9689236" y="3982224"/>
                  </a:lnTo>
                  <a:lnTo>
                    <a:pt x="9698050" y="3982186"/>
                  </a:lnTo>
                  <a:lnTo>
                    <a:pt x="9706280" y="3982224"/>
                  </a:lnTo>
                  <a:lnTo>
                    <a:pt x="9760128" y="3996715"/>
                  </a:lnTo>
                  <a:lnTo>
                    <a:pt x="9773336" y="4011904"/>
                  </a:lnTo>
                  <a:lnTo>
                    <a:pt x="9773336" y="3966260"/>
                  </a:lnTo>
                  <a:lnTo>
                    <a:pt x="9727235" y="3952824"/>
                  </a:lnTo>
                  <a:lnTo>
                    <a:pt x="9697720" y="3951147"/>
                  </a:lnTo>
                  <a:lnTo>
                    <a:pt x="9684601" y="3951211"/>
                  </a:lnTo>
                  <a:lnTo>
                    <a:pt x="9642246" y="3957802"/>
                  </a:lnTo>
                  <a:lnTo>
                    <a:pt x="9601810" y="3977170"/>
                  </a:lnTo>
                  <a:lnTo>
                    <a:pt x="9581312" y="4011523"/>
                  </a:lnTo>
                  <a:lnTo>
                    <a:pt x="9581159" y="4022801"/>
                  </a:lnTo>
                  <a:lnTo>
                    <a:pt x="9581312" y="4033367"/>
                  </a:lnTo>
                  <a:lnTo>
                    <a:pt x="9601467" y="4067467"/>
                  </a:lnTo>
                  <a:lnTo>
                    <a:pt x="9641916" y="4087152"/>
                  </a:lnTo>
                  <a:lnTo>
                    <a:pt x="9684410" y="4093730"/>
                  </a:lnTo>
                  <a:lnTo>
                    <a:pt x="9697720" y="4093794"/>
                  </a:lnTo>
                  <a:lnTo>
                    <a:pt x="9710255" y="4093730"/>
                  </a:lnTo>
                  <a:lnTo>
                    <a:pt x="9751670" y="4087152"/>
                  </a:lnTo>
                  <a:lnTo>
                    <a:pt x="9791700" y="4067772"/>
                  </a:lnTo>
                  <a:lnTo>
                    <a:pt x="9796742" y="4062425"/>
                  </a:lnTo>
                  <a:lnTo>
                    <a:pt x="9802393" y="4054995"/>
                  </a:lnTo>
                  <a:lnTo>
                    <a:pt x="9808121" y="4046969"/>
                  </a:lnTo>
                  <a:lnTo>
                    <a:pt x="9811067" y="4040949"/>
                  </a:lnTo>
                  <a:lnTo>
                    <a:pt x="9812147" y="4033901"/>
                  </a:lnTo>
                  <a:lnTo>
                    <a:pt x="9812299" y="4022801"/>
                  </a:lnTo>
                  <a:close/>
                </a:path>
                <a:path w="13609319" h="7349490">
                  <a:moveTo>
                    <a:pt x="9845319" y="4121531"/>
                  </a:moveTo>
                  <a:lnTo>
                    <a:pt x="9548139" y="4121531"/>
                  </a:lnTo>
                  <a:lnTo>
                    <a:pt x="9548139" y="4153560"/>
                  </a:lnTo>
                  <a:lnTo>
                    <a:pt x="9618142" y="4153560"/>
                  </a:lnTo>
                  <a:lnTo>
                    <a:pt x="9618142" y="4262539"/>
                  </a:lnTo>
                  <a:lnTo>
                    <a:pt x="9651822" y="4262539"/>
                  </a:lnTo>
                  <a:lnTo>
                    <a:pt x="9655785" y="4258576"/>
                  </a:lnTo>
                  <a:lnTo>
                    <a:pt x="9655785" y="4153560"/>
                  </a:lnTo>
                  <a:lnTo>
                    <a:pt x="9737674" y="4153560"/>
                  </a:lnTo>
                  <a:lnTo>
                    <a:pt x="9737674" y="4262539"/>
                  </a:lnTo>
                  <a:lnTo>
                    <a:pt x="9771024" y="4262539"/>
                  </a:lnTo>
                  <a:lnTo>
                    <a:pt x="9774987" y="4258576"/>
                  </a:lnTo>
                  <a:lnTo>
                    <a:pt x="9774987" y="4153560"/>
                  </a:lnTo>
                  <a:lnTo>
                    <a:pt x="9841357" y="4153560"/>
                  </a:lnTo>
                  <a:lnTo>
                    <a:pt x="9845319" y="4149598"/>
                  </a:lnTo>
                  <a:lnTo>
                    <a:pt x="9845319" y="4121531"/>
                  </a:lnTo>
                  <a:close/>
                </a:path>
                <a:path w="13609319" h="7349490">
                  <a:moveTo>
                    <a:pt x="9965919" y="7027202"/>
                  </a:moveTo>
                  <a:lnTo>
                    <a:pt x="9928606" y="7027202"/>
                  </a:lnTo>
                  <a:lnTo>
                    <a:pt x="9928606" y="7065175"/>
                  </a:lnTo>
                  <a:lnTo>
                    <a:pt x="9928606" y="7095223"/>
                  </a:lnTo>
                  <a:lnTo>
                    <a:pt x="9928606" y="7141451"/>
                  </a:lnTo>
                  <a:lnTo>
                    <a:pt x="9874123" y="7141451"/>
                  </a:lnTo>
                  <a:lnTo>
                    <a:pt x="9874123" y="7095223"/>
                  </a:lnTo>
                  <a:lnTo>
                    <a:pt x="9928606" y="7095223"/>
                  </a:lnTo>
                  <a:lnTo>
                    <a:pt x="9928606" y="7065175"/>
                  </a:lnTo>
                  <a:lnTo>
                    <a:pt x="9874123" y="7065175"/>
                  </a:lnTo>
                  <a:lnTo>
                    <a:pt x="9874123" y="7037108"/>
                  </a:lnTo>
                  <a:lnTo>
                    <a:pt x="9836810" y="7037108"/>
                  </a:lnTo>
                  <a:lnTo>
                    <a:pt x="9836810" y="7067156"/>
                  </a:lnTo>
                  <a:lnTo>
                    <a:pt x="9836810" y="7176783"/>
                  </a:lnTo>
                  <a:lnTo>
                    <a:pt x="9755581" y="7176783"/>
                  </a:lnTo>
                  <a:lnTo>
                    <a:pt x="9755581" y="7067156"/>
                  </a:lnTo>
                  <a:lnTo>
                    <a:pt x="9836810" y="7067156"/>
                  </a:lnTo>
                  <a:lnTo>
                    <a:pt x="9836810" y="7037108"/>
                  </a:lnTo>
                  <a:lnTo>
                    <a:pt x="9718929" y="7037108"/>
                  </a:lnTo>
                  <a:lnTo>
                    <a:pt x="9718929" y="7194283"/>
                  </a:lnTo>
                  <a:lnTo>
                    <a:pt x="9731146" y="7205840"/>
                  </a:lnTo>
                  <a:lnTo>
                    <a:pt x="9861906" y="7205840"/>
                  </a:lnTo>
                  <a:lnTo>
                    <a:pt x="9874123" y="7194283"/>
                  </a:lnTo>
                  <a:lnTo>
                    <a:pt x="9874123" y="7176783"/>
                  </a:lnTo>
                  <a:lnTo>
                    <a:pt x="9874123" y="7171830"/>
                  </a:lnTo>
                  <a:lnTo>
                    <a:pt x="9928606" y="7171830"/>
                  </a:lnTo>
                  <a:lnTo>
                    <a:pt x="9928606" y="7254049"/>
                  </a:lnTo>
                  <a:lnTo>
                    <a:pt x="9961956" y="7254049"/>
                  </a:lnTo>
                  <a:lnTo>
                    <a:pt x="9965919" y="7250087"/>
                  </a:lnTo>
                  <a:lnTo>
                    <a:pt x="9965919" y="7171830"/>
                  </a:lnTo>
                  <a:lnTo>
                    <a:pt x="9965919" y="7141451"/>
                  </a:lnTo>
                  <a:lnTo>
                    <a:pt x="9965919" y="7095223"/>
                  </a:lnTo>
                  <a:lnTo>
                    <a:pt x="9965919" y="7067156"/>
                  </a:lnTo>
                  <a:lnTo>
                    <a:pt x="9965919" y="7065175"/>
                  </a:lnTo>
                  <a:lnTo>
                    <a:pt x="9965919" y="7027202"/>
                  </a:lnTo>
                  <a:close/>
                </a:path>
                <a:path w="13609319" h="7349490">
                  <a:moveTo>
                    <a:pt x="9973513" y="7310183"/>
                  </a:moveTo>
                  <a:lnTo>
                    <a:pt x="9796856" y="7310183"/>
                  </a:lnTo>
                  <a:lnTo>
                    <a:pt x="9794875" y="7308532"/>
                  </a:lnTo>
                  <a:lnTo>
                    <a:pt x="9794875" y="7240841"/>
                  </a:lnTo>
                  <a:lnTo>
                    <a:pt x="9757562" y="7240841"/>
                  </a:lnTo>
                  <a:lnTo>
                    <a:pt x="9757562" y="7329995"/>
                  </a:lnTo>
                  <a:lnTo>
                    <a:pt x="9769780" y="7341552"/>
                  </a:lnTo>
                  <a:lnTo>
                    <a:pt x="9969551" y="7341552"/>
                  </a:lnTo>
                  <a:lnTo>
                    <a:pt x="9973513" y="7337590"/>
                  </a:lnTo>
                  <a:lnTo>
                    <a:pt x="9973513" y="7310183"/>
                  </a:lnTo>
                  <a:close/>
                </a:path>
                <a:path w="13609319" h="7349490">
                  <a:moveTo>
                    <a:pt x="10011080" y="4147286"/>
                  </a:moveTo>
                  <a:lnTo>
                    <a:pt x="9966515" y="4152557"/>
                  </a:lnTo>
                  <a:lnTo>
                    <a:pt x="9914001" y="4155211"/>
                  </a:lnTo>
                  <a:lnTo>
                    <a:pt x="9903765" y="4154881"/>
                  </a:lnTo>
                  <a:lnTo>
                    <a:pt x="9900463" y="4154881"/>
                  </a:lnTo>
                  <a:lnTo>
                    <a:pt x="9900463" y="3994734"/>
                  </a:lnTo>
                  <a:lnTo>
                    <a:pt x="9990938" y="3994734"/>
                  </a:lnTo>
                  <a:lnTo>
                    <a:pt x="9990938" y="3964355"/>
                  </a:lnTo>
                  <a:lnTo>
                    <a:pt x="9875037" y="3964355"/>
                  </a:lnTo>
                  <a:lnTo>
                    <a:pt x="9863480" y="3975582"/>
                  </a:lnTo>
                  <a:lnTo>
                    <a:pt x="9863480" y="4173055"/>
                  </a:lnTo>
                  <a:lnTo>
                    <a:pt x="9875037" y="4185272"/>
                  </a:lnTo>
                  <a:lnTo>
                    <a:pt x="9883623" y="4184942"/>
                  </a:lnTo>
                  <a:lnTo>
                    <a:pt x="9906063" y="4184878"/>
                  </a:lnTo>
                  <a:lnTo>
                    <a:pt x="9947999" y="4183532"/>
                  </a:lnTo>
                  <a:lnTo>
                    <a:pt x="10011080" y="4178008"/>
                  </a:lnTo>
                  <a:lnTo>
                    <a:pt x="10011080" y="4155211"/>
                  </a:lnTo>
                  <a:lnTo>
                    <a:pt x="10011080" y="4147286"/>
                  </a:lnTo>
                  <a:close/>
                </a:path>
                <a:path w="13609319" h="7349490">
                  <a:moveTo>
                    <a:pt x="10136226" y="3948176"/>
                  </a:moveTo>
                  <a:lnTo>
                    <a:pt x="10098913" y="3948176"/>
                  </a:lnTo>
                  <a:lnTo>
                    <a:pt x="10098913" y="4053509"/>
                  </a:lnTo>
                  <a:lnTo>
                    <a:pt x="10061600" y="4053509"/>
                  </a:lnTo>
                  <a:lnTo>
                    <a:pt x="10061600" y="3948176"/>
                  </a:lnTo>
                  <a:lnTo>
                    <a:pt x="10024288" y="3948176"/>
                  </a:lnTo>
                  <a:lnTo>
                    <a:pt x="10024288" y="4254944"/>
                  </a:lnTo>
                  <a:lnTo>
                    <a:pt x="10057638" y="4254944"/>
                  </a:lnTo>
                  <a:lnTo>
                    <a:pt x="10061600" y="4250982"/>
                  </a:lnTo>
                  <a:lnTo>
                    <a:pt x="10061600" y="4084878"/>
                  </a:lnTo>
                  <a:lnTo>
                    <a:pt x="10098913" y="4084878"/>
                  </a:lnTo>
                  <a:lnTo>
                    <a:pt x="10098913" y="4262539"/>
                  </a:lnTo>
                  <a:lnTo>
                    <a:pt x="10132263" y="4262539"/>
                  </a:lnTo>
                  <a:lnTo>
                    <a:pt x="10136226" y="4258576"/>
                  </a:lnTo>
                  <a:lnTo>
                    <a:pt x="10136226" y="4084878"/>
                  </a:lnTo>
                  <a:lnTo>
                    <a:pt x="10136226" y="4053509"/>
                  </a:lnTo>
                  <a:lnTo>
                    <a:pt x="10136226" y="3948176"/>
                  </a:lnTo>
                  <a:close/>
                </a:path>
                <a:path w="13609319" h="7349490">
                  <a:moveTo>
                    <a:pt x="10253828" y="7226313"/>
                  </a:moveTo>
                  <a:lnTo>
                    <a:pt x="10209251" y="7231570"/>
                  </a:lnTo>
                  <a:lnTo>
                    <a:pt x="10156749" y="7234237"/>
                  </a:lnTo>
                  <a:lnTo>
                    <a:pt x="10146513" y="7233907"/>
                  </a:lnTo>
                  <a:lnTo>
                    <a:pt x="10143211" y="7233907"/>
                  </a:lnTo>
                  <a:lnTo>
                    <a:pt x="10143211" y="7073760"/>
                  </a:lnTo>
                  <a:lnTo>
                    <a:pt x="10233685" y="7073760"/>
                  </a:lnTo>
                  <a:lnTo>
                    <a:pt x="10233685" y="7043382"/>
                  </a:lnTo>
                  <a:lnTo>
                    <a:pt x="10117785" y="7043382"/>
                  </a:lnTo>
                  <a:lnTo>
                    <a:pt x="10106228" y="7054609"/>
                  </a:lnTo>
                  <a:lnTo>
                    <a:pt x="10106228" y="7252068"/>
                  </a:lnTo>
                  <a:lnTo>
                    <a:pt x="10117785" y="7264286"/>
                  </a:lnTo>
                  <a:lnTo>
                    <a:pt x="10126370" y="7263955"/>
                  </a:lnTo>
                  <a:lnTo>
                    <a:pt x="10148799" y="7263892"/>
                  </a:lnTo>
                  <a:lnTo>
                    <a:pt x="10190734" y="7262558"/>
                  </a:lnTo>
                  <a:lnTo>
                    <a:pt x="10253828" y="7257021"/>
                  </a:lnTo>
                  <a:lnTo>
                    <a:pt x="10253828" y="7234237"/>
                  </a:lnTo>
                  <a:lnTo>
                    <a:pt x="10253828" y="7226313"/>
                  </a:lnTo>
                  <a:close/>
                </a:path>
                <a:path w="13609319" h="7349490">
                  <a:moveTo>
                    <a:pt x="10316527" y="3969308"/>
                  </a:moveTo>
                  <a:lnTo>
                    <a:pt x="10304958" y="3957751"/>
                  </a:lnTo>
                  <a:lnTo>
                    <a:pt x="10176840" y="3957751"/>
                  </a:lnTo>
                  <a:lnTo>
                    <a:pt x="10176840" y="3988130"/>
                  </a:lnTo>
                  <a:lnTo>
                    <a:pt x="10278872" y="3988130"/>
                  </a:lnTo>
                  <a:lnTo>
                    <a:pt x="10278872" y="4020159"/>
                  </a:lnTo>
                  <a:lnTo>
                    <a:pt x="10261498" y="4060444"/>
                  </a:lnTo>
                  <a:lnTo>
                    <a:pt x="10223170" y="4083710"/>
                  </a:lnTo>
                  <a:lnTo>
                    <a:pt x="10178390" y="4098493"/>
                  </a:lnTo>
                  <a:lnTo>
                    <a:pt x="10162972" y="4102049"/>
                  </a:lnTo>
                  <a:lnTo>
                    <a:pt x="10183444" y="4125823"/>
                  </a:lnTo>
                  <a:lnTo>
                    <a:pt x="10222903" y="4117009"/>
                  </a:lnTo>
                  <a:lnTo>
                    <a:pt x="10263619" y="4100030"/>
                  </a:lnTo>
                  <a:lnTo>
                    <a:pt x="10302659" y="4067632"/>
                  </a:lnTo>
                  <a:lnTo>
                    <a:pt x="10316527" y="4013555"/>
                  </a:lnTo>
                  <a:lnTo>
                    <a:pt x="10316527" y="3969308"/>
                  </a:lnTo>
                  <a:close/>
                </a:path>
                <a:path w="13609319" h="7349490">
                  <a:moveTo>
                    <a:pt x="10378973" y="7027202"/>
                  </a:moveTo>
                  <a:lnTo>
                    <a:pt x="10341661" y="7027202"/>
                  </a:lnTo>
                  <a:lnTo>
                    <a:pt x="10341661" y="7132536"/>
                  </a:lnTo>
                  <a:lnTo>
                    <a:pt x="10304348" y="7132536"/>
                  </a:lnTo>
                  <a:lnTo>
                    <a:pt x="10304348" y="7027202"/>
                  </a:lnTo>
                  <a:lnTo>
                    <a:pt x="10267036" y="7027202"/>
                  </a:lnTo>
                  <a:lnTo>
                    <a:pt x="10267036" y="7333958"/>
                  </a:lnTo>
                  <a:lnTo>
                    <a:pt x="10300386" y="7333958"/>
                  </a:lnTo>
                  <a:lnTo>
                    <a:pt x="10304348" y="7329995"/>
                  </a:lnTo>
                  <a:lnTo>
                    <a:pt x="10304348" y="7163905"/>
                  </a:lnTo>
                  <a:lnTo>
                    <a:pt x="10341661" y="7163905"/>
                  </a:lnTo>
                  <a:lnTo>
                    <a:pt x="10341661" y="7341552"/>
                  </a:lnTo>
                  <a:lnTo>
                    <a:pt x="10375011" y="7341552"/>
                  </a:lnTo>
                  <a:lnTo>
                    <a:pt x="10378973" y="7337590"/>
                  </a:lnTo>
                  <a:lnTo>
                    <a:pt x="10378973" y="7163905"/>
                  </a:lnTo>
                  <a:lnTo>
                    <a:pt x="10378973" y="7132536"/>
                  </a:lnTo>
                  <a:lnTo>
                    <a:pt x="10378973" y="7027202"/>
                  </a:lnTo>
                  <a:close/>
                </a:path>
                <a:path w="13609319" h="7349490">
                  <a:moveTo>
                    <a:pt x="10407663" y="4142333"/>
                  </a:moveTo>
                  <a:lnTo>
                    <a:pt x="10371671" y="4142333"/>
                  </a:lnTo>
                  <a:lnTo>
                    <a:pt x="10371671" y="4172724"/>
                  </a:lnTo>
                  <a:lnTo>
                    <a:pt x="10371671" y="4233151"/>
                  </a:lnTo>
                  <a:lnTo>
                    <a:pt x="10235616" y="4233151"/>
                  </a:lnTo>
                  <a:lnTo>
                    <a:pt x="10235616" y="4172724"/>
                  </a:lnTo>
                  <a:lnTo>
                    <a:pt x="10371671" y="4172724"/>
                  </a:lnTo>
                  <a:lnTo>
                    <a:pt x="10371671" y="4142333"/>
                  </a:lnTo>
                  <a:lnTo>
                    <a:pt x="10198964" y="4142333"/>
                  </a:lnTo>
                  <a:lnTo>
                    <a:pt x="10198964" y="4252303"/>
                  </a:lnTo>
                  <a:lnTo>
                    <a:pt x="10210521" y="4263529"/>
                  </a:lnTo>
                  <a:lnTo>
                    <a:pt x="10395775" y="4263529"/>
                  </a:lnTo>
                  <a:lnTo>
                    <a:pt x="10407663" y="4252633"/>
                  </a:lnTo>
                  <a:lnTo>
                    <a:pt x="10407663" y="4233151"/>
                  </a:lnTo>
                  <a:lnTo>
                    <a:pt x="10407663" y="4172724"/>
                  </a:lnTo>
                  <a:lnTo>
                    <a:pt x="10407663" y="4142333"/>
                  </a:lnTo>
                  <a:close/>
                </a:path>
                <a:path w="13609319" h="7349490">
                  <a:moveTo>
                    <a:pt x="10458183" y="4012234"/>
                  </a:moveTo>
                  <a:lnTo>
                    <a:pt x="10407332" y="4012234"/>
                  </a:lnTo>
                  <a:lnTo>
                    <a:pt x="10407332" y="3948176"/>
                  </a:lnTo>
                  <a:lnTo>
                    <a:pt x="10370350" y="3948176"/>
                  </a:lnTo>
                  <a:lnTo>
                    <a:pt x="10370350" y="4126484"/>
                  </a:lnTo>
                  <a:lnTo>
                    <a:pt x="10403370" y="4126484"/>
                  </a:lnTo>
                  <a:lnTo>
                    <a:pt x="10407332" y="4122521"/>
                  </a:lnTo>
                  <a:lnTo>
                    <a:pt x="10407332" y="4043273"/>
                  </a:lnTo>
                  <a:lnTo>
                    <a:pt x="10458183" y="4043273"/>
                  </a:lnTo>
                  <a:lnTo>
                    <a:pt x="10458183" y="4012234"/>
                  </a:lnTo>
                  <a:close/>
                </a:path>
                <a:path w="13609319" h="7349490">
                  <a:moveTo>
                    <a:pt x="10570489" y="7143763"/>
                  </a:moveTo>
                  <a:lnTo>
                    <a:pt x="10547706" y="7113054"/>
                  </a:lnTo>
                  <a:lnTo>
                    <a:pt x="10534828" y="7104520"/>
                  </a:lnTo>
                  <a:lnTo>
                    <a:pt x="10534828" y="7150036"/>
                  </a:lnTo>
                  <a:lnTo>
                    <a:pt x="10534828" y="7163905"/>
                  </a:lnTo>
                  <a:lnTo>
                    <a:pt x="10527894" y="7175132"/>
                  </a:lnTo>
                  <a:lnTo>
                    <a:pt x="10516337" y="7183056"/>
                  </a:lnTo>
                  <a:lnTo>
                    <a:pt x="10500817" y="7187349"/>
                  </a:lnTo>
                  <a:lnTo>
                    <a:pt x="10492232" y="7187349"/>
                  </a:lnTo>
                  <a:lnTo>
                    <a:pt x="10450678" y="7170217"/>
                  </a:lnTo>
                  <a:lnTo>
                    <a:pt x="10450627" y="7156971"/>
                  </a:lnTo>
                  <a:lnTo>
                    <a:pt x="10450817" y="7148246"/>
                  </a:lnTo>
                  <a:lnTo>
                    <a:pt x="10492232" y="7125932"/>
                  </a:lnTo>
                  <a:lnTo>
                    <a:pt x="10500817" y="7125932"/>
                  </a:lnTo>
                  <a:lnTo>
                    <a:pt x="10516337" y="7130555"/>
                  </a:lnTo>
                  <a:lnTo>
                    <a:pt x="10527894" y="7138479"/>
                  </a:lnTo>
                  <a:lnTo>
                    <a:pt x="10534828" y="7150036"/>
                  </a:lnTo>
                  <a:lnTo>
                    <a:pt x="10534828" y="7104520"/>
                  </a:lnTo>
                  <a:lnTo>
                    <a:pt x="10492232" y="7095884"/>
                  </a:lnTo>
                  <a:lnTo>
                    <a:pt x="10482656" y="7095947"/>
                  </a:lnTo>
                  <a:lnTo>
                    <a:pt x="10443350" y="7108533"/>
                  </a:lnTo>
                  <a:lnTo>
                    <a:pt x="10413975" y="7143763"/>
                  </a:lnTo>
                  <a:lnTo>
                    <a:pt x="10414063" y="7164972"/>
                  </a:lnTo>
                  <a:lnTo>
                    <a:pt x="10436923" y="7200887"/>
                  </a:lnTo>
                  <a:lnTo>
                    <a:pt x="10476293" y="7216864"/>
                  </a:lnTo>
                  <a:lnTo>
                    <a:pt x="10492232" y="7217397"/>
                  </a:lnTo>
                  <a:lnTo>
                    <a:pt x="10501808" y="7217321"/>
                  </a:lnTo>
                  <a:lnTo>
                    <a:pt x="10541368" y="7204735"/>
                  </a:lnTo>
                  <a:lnTo>
                    <a:pt x="10570489" y="7169848"/>
                  </a:lnTo>
                  <a:lnTo>
                    <a:pt x="10570489" y="7143763"/>
                  </a:lnTo>
                  <a:close/>
                </a:path>
                <a:path w="13609319" h="7349490">
                  <a:moveTo>
                    <a:pt x="10577093" y="7056590"/>
                  </a:moveTo>
                  <a:lnTo>
                    <a:pt x="10510393" y="7056590"/>
                  </a:lnTo>
                  <a:lnTo>
                    <a:pt x="10510393" y="7020268"/>
                  </a:lnTo>
                  <a:lnTo>
                    <a:pt x="10472090" y="7020268"/>
                  </a:lnTo>
                  <a:lnTo>
                    <a:pt x="10472090" y="7056590"/>
                  </a:lnTo>
                  <a:lnTo>
                    <a:pt x="10405720" y="7056590"/>
                  </a:lnTo>
                  <a:lnTo>
                    <a:pt x="10405720" y="7086638"/>
                  </a:lnTo>
                  <a:lnTo>
                    <a:pt x="10577093" y="7086638"/>
                  </a:lnTo>
                  <a:lnTo>
                    <a:pt x="10577093" y="7056590"/>
                  </a:lnTo>
                  <a:close/>
                </a:path>
                <a:path w="13609319" h="7349490">
                  <a:moveTo>
                    <a:pt x="10651719" y="7248106"/>
                  </a:moveTo>
                  <a:lnTo>
                    <a:pt x="10639831" y="7236879"/>
                  </a:lnTo>
                  <a:lnTo>
                    <a:pt x="10441381" y="7236879"/>
                  </a:lnTo>
                  <a:lnTo>
                    <a:pt x="10441381" y="7268578"/>
                  </a:lnTo>
                  <a:lnTo>
                    <a:pt x="10614076" y="7268578"/>
                  </a:lnTo>
                  <a:lnTo>
                    <a:pt x="10614076" y="7344854"/>
                  </a:lnTo>
                  <a:lnTo>
                    <a:pt x="10647756" y="7344854"/>
                  </a:lnTo>
                  <a:lnTo>
                    <a:pt x="10651719" y="7340892"/>
                  </a:lnTo>
                  <a:lnTo>
                    <a:pt x="10651719" y="7248106"/>
                  </a:lnTo>
                  <a:close/>
                </a:path>
                <a:path w="13609319" h="7349490">
                  <a:moveTo>
                    <a:pt x="10696956" y="7109422"/>
                  </a:moveTo>
                  <a:lnTo>
                    <a:pt x="10650068" y="7109422"/>
                  </a:lnTo>
                  <a:lnTo>
                    <a:pt x="10650068" y="7027202"/>
                  </a:lnTo>
                  <a:lnTo>
                    <a:pt x="10612755" y="7027202"/>
                  </a:lnTo>
                  <a:lnTo>
                    <a:pt x="10612755" y="7220039"/>
                  </a:lnTo>
                  <a:lnTo>
                    <a:pt x="10646105" y="7220039"/>
                  </a:lnTo>
                  <a:lnTo>
                    <a:pt x="10650068" y="7216076"/>
                  </a:lnTo>
                  <a:lnTo>
                    <a:pt x="10650068" y="7141121"/>
                  </a:lnTo>
                  <a:lnTo>
                    <a:pt x="10696956" y="7141121"/>
                  </a:lnTo>
                  <a:lnTo>
                    <a:pt x="10696956" y="7109422"/>
                  </a:lnTo>
                  <a:close/>
                </a:path>
                <a:path w="13609319" h="7349490">
                  <a:moveTo>
                    <a:pt x="10727792" y="4066209"/>
                  </a:moveTo>
                  <a:lnTo>
                    <a:pt x="10703789" y="4030726"/>
                  </a:lnTo>
                  <a:lnTo>
                    <a:pt x="10691241" y="4023499"/>
                  </a:lnTo>
                  <a:lnTo>
                    <a:pt x="10691241" y="4067708"/>
                  </a:lnTo>
                  <a:lnTo>
                    <a:pt x="10691241" y="4082237"/>
                  </a:lnTo>
                  <a:lnTo>
                    <a:pt x="10684637" y="4093133"/>
                  </a:lnTo>
                  <a:lnTo>
                    <a:pt x="10673080" y="4100398"/>
                  </a:lnTo>
                  <a:lnTo>
                    <a:pt x="10657891" y="4104030"/>
                  </a:lnTo>
                  <a:lnTo>
                    <a:pt x="10640720" y="4104030"/>
                  </a:lnTo>
                  <a:lnTo>
                    <a:pt x="10625861" y="4100398"/>
                  </a:lnTo>
                  <a:lnTo>
                    <a:pt x="10614635" y="4093133"/>
                  </a:lnTo>
                  <a:lnTo>
                    <a:pt x="10608031" y="4082237"/>
                  </a:lnTo>
                  <a:lnTo>
                    <a:pt x="10608031" y="4067708"/>
                  </a:lnTo>
                  <a:lnTo>
                    <a:pt x="10614635" y="4056481"/>
                  </a:lnTo>
                  <a:lnTo>
                    <a:pt x="10625861" y="4048887"/>
                  </a:lnTo>
                  <a:lnTo>
                    <a:pt x="10640720" y="4044924"/>
                  </a:lnTo>
                  <a:lnTo>
                    <a:pt x="10657891" y="4044924"/>
                  </a:lnTo>
                  <a:lnTo>
                    <a:pt x="10673080" y="4048887"/>
                  </a:lnTo>
                  <a:lnTo>
                    <a:pt x="10684637" y="4056481"/>
                  </a:lnTo>
                  <a:lnTo>
                    <a:pt x="10691241" y="4067708"/>
                  </a:lnTo>
                  <a:lnTo>
                    <a:pt x="10691241" y="4023499"/>
                  </a:lnTo>
                  <a:lnTo>
                    <a:pt x="10649306" y="4016197"/>
                  </a:lnTo>
                  <a:lnTo>
                    <a:pt x="10640314" y="4016260"/>
                  </a:lnTo>
                  <a:lnTo>
                    <a:pt x="10601681" y="4026471"/>
                  </a:lnTo>
                  <a:lnTo>
                    <a:pt x="10574096" y="4055681"/>
                  </a:lnTo>
                  <a:lnTo>
                    <a:pt x="10571480" y="4066209"/>
                  </a:lnTo>
                  <a:lnTo>
                    <a:pt x="10571480" y="4083735"/>
                  </a:lnTo>
                  <a:lnTo>
                    <a:pt x="10595483" y="4118559"/>
                  </a:lnTo>
                  <a:lnTo>
                    <a:pt x="10634548" y="4132326"/>
                  </a:lnTo>
                  <a:lnTo>
                    <a:pt x="10649306" y="4132757"/>
                  </a:lnTo>
                  <a:lnTo>
                    <a:pt x="10658119" y="4132707"/>
                  </a:lnTo>
                  <a:lnTo>
                    <a:pt x="10696943" y="4122559"/>
                  </a:lnTo>
                  <a:lnTo>
                    <a:pt x="10725036" y="4093883"/>
                  </a:lnTo>
                  <a:lnTo>
                    <a:pt x="10727766" y="4083735"/>
                  </a:lnTo>
                  <a:lnTo>
                    <a:pt x="10727792" y="4066209"/>
                  </a:lnTo>
                  <a:close/>
                </a:path>
                <a:path w="13609319" h="7349490">
                  <a:moveTo>
                    <a:pt x="10734497" y="3975582"/>
                  </a:moveTo>
                  <a:lnTo>
                    <a:pt x="10668127" y="3975582"/>
                  </a:lnTo>
                  <a:lnTo>
                    <a:pt x="10668127" y="3940911"/>
                  </a:lnTo>
                  <a:lnTo>
                    <a:pt x="10629824" y="3940911"/>
                  </a:lnTo>
                  <a:lnTo>
                    <a:pt x="10629824" y="3975582"/>
                  </a:lnTo>
                  <a:lnTo>
                    <a:pt x="10563454" y="3975582"/>
                  </a:lnTo>
                  <a:lnTo>
                    <a:pt x="10563454" y="4005300"/>
                  </a:lnTo>
                  <a:lnTo>
                    <a:pt x="10734497" y="4005300"/>
                  </a:lnTo>
                  <a:lnTo>
                    <a:pt x="10734497" y="3975582"/>
                  </a:lnTo>
                  <a:close/>
                </a:path>
                <a:path w="13609319" h="7349490">
                  <a:moveTo>
                    <a:pt x="10829595" y="3947845"/>
                  </a:moveTo>
                  <a:lnTo>
                    <a:pt x="10791622" y="3947845"/>
                  </a:lnTo>
                  <a:lnTo>
                    <a:pt x="10791622" y="4012895"/>
                  </a:lnTo>
                  <a:lnTo>
                    <a:pt x="10736478" y="4012895"/>
                  </a:lnTo>
                  <a:lnTo>
                    <a:pt x="10736478" y="4043603"/>
                  </a:lnTo>
                  <a:lnTo>
                    <a:pt x="10791622" y="4043603"/>
                  </a:lnTo>
                  <a:lnTo>
                    <a:pt x="10791622" y="4079595"/>
                  </a:lnTo>
                  <a:lnTo>
                    <a:pt x="10736478" y="4079595"/>
                  </a:lnTo>
                  <a:lnTo>
                    <a:pt x="10736478" y="4110634"/>
                  </a:lnTo>
                  <a:lnTo>
                    <a:pt x="10791622" y="4110634"/>
                  </a:lnTo>
                  <a:lnTo>
                    <a:pt x="10791622" y="4140352"/>
                  </a:lnTo>
                  <a:lnTo>
                    <a:pt x="10824312" y="4140352"/>
                  </a:lnTo>
                  <a:lnTo>
                    <a:pt x="10829265" y="4138041"/>
                  </a:lnTo>
                  <a:lnTo>
                    <a:pt x="10829595" y="4133748"/>
                  </a:lnTo>
                  <a:lnTo>
                    <a:pt x="10829595" y="3947845"/>
                  </a:lnTo>
                  <a:close/>
                </a:path>
                <a:path w="13609319" h="7349490">
                  <a:moveTo>
                    <a:pt x="10831474" y="4201122"/>
                  </a:moveTo>
                  <a:lnTo>
                    <a:pt x="10806824" y="4165028"/>
                  </a:lnTo>
                  <a:lnTo>
                    <a:pt x="10792282" y="4158335"/>
                  </a:lnTo>
                  <a:lnTo>
                    <a:pt x="10792282" y="4201122"/>
                  </a:lnTo>
                  <a:lnTo>
                    <a:pt x="10792282" y="4216971"/>
                  </a:lnTo>
                  <a:lnTo>
                    <a:pt x="10742816" y="4237406"/>
                  </a:lnTo>
                  <a:lnTo>
                    <a:pt x="10731322" y="4238091"/>
                  </a:lnTo>
                  <a:lnTo>
                    <a:pt x="10716387" y="4238079"/>
                  </a:lnTo>
                  <a:lnTo>
                    <a:pt x="10667136" y="4227868"/>
                  </a:lnTo>
                  <a:lnTo>
                    <a:pt x="10656240" y="4216641"/>
                  </a:lnTo>
                  <a:lnTo>
                    <a:pt x="10656240" y="4201122"/>
                  </a:lnTo>
                  <a:lnTo>
                    <a:pt x="10705719" y="4180344"/>
                  </a:lnTo>
                  <a:lnTo>
                    <a:pt x="10724591" y="4179659"/>
                  </a:lnTo>
                  <a:lnTo>
                    <a:pt x="10732618" y="4179684"/>
                  </a:lnTo>
                  <a:lnTo>
                    <a:pt x="10781386" y="4189895"/>
                  </a:lnTo>
                  <a:lnTo>
                    <a:pt x="10792282" y="4201122"/>
                  </a:lnTo>
                  <a:lnTo>
                    <a:pt x="10792282" y="4158335"/>
                  </a:lnTo>
                  <a:lnTo>
                    <a:pt x="10752176" y="4149471"/>
                  </a:lnTo>
                  <a:lnTo>
                    <a:pt x="10724261" y="4148277"/>
                  </a:lnTo>
                  <a:lnTo>
                    <a:pt x="10712323" y="4148328"/>
                  </a:lnTo>
                  <a:lnTo>
                    <a:pt x="10673398" y="4152823"/>
                  </a:lnTo>
                  <a:lnTo>
                    <a:pt x="10636161" y="4168368"/>
                  </a:lnTo>
                  <a:lnTo>
                    <a:pt x="10617060" y="4201122"/>
                  </a:lnTo>
                  <a:lnTo>
                    <a:pt x="10617098" y="4219524"/>
                  </a:lnTo>
                  <a:lnTo>
                    <a:pt x="10641635" y="4252722"/>
                  </a:lnTo>
                  <a:lnTo>
                    <a:pt x="10684802" y="4266666"/>
                  </a:lnTo>
                  <a:lnTo>
                    <a:pt x="10724261" y="4269473"/>
                  </a:lnTo>
                  <a:lnTo>
                    <a:pt x="10736212" y="4269422"/>
                  </a:lnTo>
                  <a:lnTo>
                    <a:pt x="10774871" y="4264926"/>
                  </a:lnTo>
                  <a:lnTo>
                    <a:pt x="10812310" y="4249407"/>
                  </a:lnTo>
                  <a:lnTo>
                    <a:pt x="10831411" y="4219524"/>
                  </a:lnTo>
                  <a:lnTo>
                    <a:pt x="10831474" y="4201122"/>
                  </a:lnTo>
                  <a:close/>
                </a:path>
                <a:path w="13609319" h="7349490">
                  <a:moveTo>
                    <a:pt x="10979480" y="7116648"/>
                  </a:moveTo>
                  <a:lnTo>
                    <a:pt x="10972698" y="7074586"/>
                  </a:lnTo>
                  <a:lnTo>
                    <a:pt x="10965955" y="7061543"/>
                  </a:lnTo>
                  <a:lnTo>
                    <a:pt x="10965675" y="7061060"/>
                  </a:lnTo>
                  <a:lnTo>
                    <a:pt x="10942155" y="7040626"/>
                  </a:lnTo>
                  <a:lnTo>
                    <a:pt x="10942155" y="7096874"/>
                  </a:lnTo>
                  <a:lnTo>
                    <a:pt x="10942155" y="7115035"/>
                  </a:lnTo>
                  <a:lnTo>
                    <a:pt x="10936211" y="7131875"/>
                  </a:lnTo>
                  <a:lnTo>
                    <a:pt x="10924654" y="7144753"/>
                  </a:lnTo>
                  <a:lnTo>
                    <a:pt x="10907814" y="7152678"/>
                  </a:lnTo>
                  <a:lnTo>
                    <a:pt x="10886669" y="7152678"/>
                  </a:lnTo>
                  <a:lnTo>
                    <a:pt x="10869828" y="7146074"/>
                  </a:lnTo>
                  <a:lnTo>
                    <a:pt x="10857611" y="7133857"/>
                  </a:lnTo>
                  <a:lnTo>
                    <a:pt x="10850474" y="7116648"/>
                  </a:lnTo>
                  <a:lnTo>
                    <a:pt x="10850347" y="7097535"/>
                  </a:lnTo>
                  <a:lnTo>
                    <a:pt x="10856620" y="7081685"/>
                  </a:lnTo>
                  <a:lnTo>
                    <a:pt x="10868508" y="7069137"/>
                  </a:lnTo>
                  <a:lnTo>
                    <a:pt x="10885678" y="7061543"/>
                  </a:lnTo>
                  <a:lnTo>
                    <a:pt x="10906824" y="7061543"/>
                  </a:lnTo>
                  <a:lnTo>
                    <a:pt x="10923664" y="7068807"/>
                  </a:lnTo>
                  <a:lnTo>
                    <a:pt x="10935551" y="7080694"/>
                  </a:lnTo>
                  <a:lnTo>
                    <a:pt x="10942155" y="7096874"/>
                  </a:lnTo>
                  <a:lnTo>
                    <a:pt x="10942155" y="7040626"/>
                  </a:lnTo>
                  <a:lnTo>
                    <a:pt x="10896587" y="7030174"/>
                  </a:lnTo>
                  <a:lnTo>
                    <a:pt x="10886224" y="7030250"/>
                  </a:lnTo>
                  <a:lnTo>
                    <a:pt x="10849178" y="7041312"/>
                  </a:lnTo>
                  <a:lnTo>
                    <a:pt x="10819473" y="7074586"/>
                  </a:lnTo>
                  <a:lnTo>
                    <a:pt x="10813136" y="7095782"/>
                  </a:lnTo>
                  <a:lnTo>
                    <a:pt x="10813148" y="7116648"/>
                  </a:lnTo>
                  <a:lnTo>
                    <a:pt x="10827156" y="7152157"/>
                  </a:lnTo>
                  <a:lnTo>
                    <a:pt x="10864545" y="7178599"/>
                  </a:lnTo>
                  <a:lnTo>
                    <a:pt x="10896587" y="7184047"/>
                  </a:lnTo>
                  <a:lnTo>
                    <a:pt x="10906938" y="7183958"/>
                  </a:lnTo>
                  <a:lnTo>
                    <a:pt x="10943984" y="7171601"/>
                  </a:lnTo>
                  <a:lnTo>
                    <a:pt x="10965015" y="7152678"/>
                  </a:lnTo>
                  <a:lnTo>
                    <a:pt x="10966602" y="7150862"/>
                  </a:lnTo>
                  <a:lnTo>
                    <a:pt x="10969714" y="7145452"/>
                  </a:lnTo>
                  <a:lnTo>
                    <a:pt x="10973524" y="7136993"/>
                  </a:lnTo>
                  <a:lnTo>
                    <a:pt x="10977143" y="7128434"/>
                  </a:lnTo>
                  <a:lnTo>
                    <a:pt x="10978972" y="7122363"/>
                  </a:lnTo>
                  <a:lnTo>
                    <a:pt x="10979480" y="7116648"/>
                  </a:lnTo>
                  <a:close/>
                </a:path>
                <a:path w="13609319" h="7349490">
                  <a:moveTo>
                    <a:pt x="11055464" y="4095775"/>
                  </a:moveTo>
                  <a:lnTo>
                    <a:pt x="11015840" y="4073563"/>
                  </a:lnTo>
                  <a:lnTo>
                    <a:pt x="11002328" y="4063085"/>
                  </a:lnTo>
                  <a:lnTo>
                    <a:pt x="10998670" y="4059783"/>
                  </a:lnTo>
                  <a:lnTo>
                    <a:pt x="10975365" y="4025836"/>
                  </a:lnTo>
                  <a:lnTo>
                    <a:pt x="10974553" y="3952468"/>
                  </a:lnTo>
                  <a:lnTo>
                    <a:pt x="10935919" y="3952468"/>
                  </a:lnTo>
                  <a:lnTo>
                    <a:pt x="10935818" y="4020324"/>
                  </a:lnTo>
                  <a:lnTo>
                    <a:pt x="10916958" y="4056938"/>
                  </a:lnTo>
                  <a:lnTo>
                    <a:pt x="10883913" y="4085374"/>
                  </a:lnTo>
                  <a:lnTo>
                    <a:pt x="10854030" y="4102379"/>
                  </a:lnTo>
                  <a:lnTo>
                    <a:pt x="10878795" y="4126153"/>
                  </a:lnTo>
                  <a:lnTo>
                    <a:pt x="10912831" y="4105478"/>
                  </a:lnTo>
                  <a:lnTo>
                    <a:pt x="10943514" y="4079049"/>
                  </a:lnTo>
                  <a:lnTo>
                    <a:pt x="10956392" y="4063085"/>
                  </a:lnTo>
                  <a:lnTo>
                    <a:pt x="10962665" y="4070680"/>
                  </a:lnTo>
                  <a:lnTo>
                    <a:pt x="10998340" y="4098950"/>
                  </a:lnTo>
                  <a:lnTo>
                    <a:pt x="11034662" y="4119219"/>
                  </a:lnTo>
                  <a:lnTo>
                    <a:pt x="11055464" y="4095775"/>
                  </a:lnTo>
                  <a:close/>
                </a:path>
                <a:path w="13609319" h="7349490">
                  <a:moveTo>
                    <a:pt x="11062678" y="7212444"/>
                  </a:moveTo>
                  <a:lnTo>
                    <a:pt x="11025696" y="7212444"/>
                  </a:lnTo>
                  <a:lnTo>
                    <a:pt x="11025696" y="7245134"/>
                  </a:lnTo>
                  <a:lnTo>
                    <a:pt x="11025696" y="7275843"/>
                  </a:lnTo>
                  <a:lnTo>
                    <a:pt x="11025696" y="7311834"/>
                  </a:lnTo>
                  <a:lnTo>
                    <a:pt x="10892612" y="7311834"/>
                  </a:lnTo>
                  <a:lnTo>
                    <a:pt x="10892612" y="7275843"/>
                  </a:lnTo>
                  <a:lnTo>
                    <a:pt x="11025696" y="7275843"/>
                  </a:lnTo>
                  <a:lnTo>
                    <a:pt x="11025696" y="7245134"/>
                  </a:lnTo>
                  <a:lnTo>
                    <a:pt x="10892612" y="7245134"/>
                  </a:lnTo>
                  <a:lnTo>
                    <a:pt x="10892612" y="7212444"/>
                  </a:lnTo>
                  <a:lnTo>
                    <a:pt x="10855300" y="7212444"/>
                  </a:lnTo>
                  <a:lnTo>
                    <a:pt x="10855300" y="7331316"/>
                  </a:lnTo>
                  <a:lnTo>
                    <a:pt x="10866857" y="7342543"/>
                  </a:lnTo>
                  <a:lnTo>
                    <a:pt x="11051121" y="7342543"/>
                  </a:lnTo>
                  <a:lnTo>
                    <a:pt x="11062678" y="7331316"/>
                  </a:lnTo>
                  <a:lnTo>
                    <a:pt x="11062678" y="7311834"/>
                  </a:lnTo>
                  <a:lnTo>
                    <a:pt x="11062678" y="7275843"/>
                  </a:lnTo>
                  <a:lnTo>
                    <a:pt x="11062678" y="7245134"/>
                  </a:lnTo>
                  <a:lnTo>
                    <a:pt x="11062678" y="7212444"/>
                  </a:lnTo>
                  <a:close/>
                </a:path>
                <a:path w="13609319" h="7349490">
                  <a:moveTo>
                    <a:pt x="11063999" y="7027202"/>
                  </a:moveTo>
                  <a:lnTo>
                    <a:pt x="11027347" y="7027202"/>
                  </a:lnTo>
                  <a:lnTo>
                    <a:pt x="11027347" y="7196595"/>
                  </a:lnTo>
                  <a:lnTo>
                    <a:pt x="11060036" y="7196595"/>
                  </a:lnTo>
                  <a:lnTo>
                    <a:pt x="11063999" y="7192632"/>
                  </a:lnTo>
                  <a:lnTo>
                    <a:pt x="11063999" y="7027202"/>
                  </a:lnTo>
                  <a:close/>
                </a:path>
                <a:path w="13609319" h="7349490">
                  <a:moveTo>
                    <a:pt x="11130420" y="3948176"/>
                  </a:moveTo>
                  <a:lnTo>
                    <a:pt x="11093437" y="3948176"/>
                  </a:lnTo>
                  <a:lnTo>
                    <a:pt x="11093437" y="4005961"/>
                  </a:lnTo>
                  <a:lnTo>
                    <a:pt x="11015840" y="4005961"/>
                  </a:lnTo>
                  <a:lnTo>
                    <a:pt x="11015840" y="4037660"/>
                  </a:lnTo>
                  <a:lnTo>
                    <a:pt x="11093437" y="4037660"/>
                  </a:lnTo>
                  <a:lnTo>
                    <a:pt x="11093437" y="4131437"/>
                  </a:lnTo>
                  <a:lnTo>
                    <a:pt x="11126457" y="4131437"/>
                  </a:lnTo>
                  <a:lnTo>
                    <a:pt x="11130420" y="4127474"/>
                  </a:lnTo>
                  <a:lnTo>
                    <a:pt x="11130420" y="3948176"/>
                  </a:lnTo>
                  <a:close/>
                </a:path>
                <a:path w="13609319" h="7349490">
                  <a:moveTo>
                    <a:pt x="11131410" y="4188574"/>
                  </a:moveTo>
                  <a:lnTo>
                    <a:pt x="11121835" y="4167441"/>
                  </a:lnTo>
                  <a:lnTo>
                    <a:pt x="11120361" y="4166120"/>
                  </a:lnTo>
                  <a:lnTo>
                    <a:pt x="11105325" y="4152569"/>
                  </a:lnTo>
                  <a:lnTo>
                    <a:pt x="11095088" y="4148010"/>
                  </a:lnTo>
                  <a:lnTo>
                    <a:pt x="11095088" y="4191546"/>
                  </a:lnTo>
                  <a:lnTo>
                    <a:pt x="11095088" y="4213669"/>
                  </a:lnTo>
                  <a:lnTo>
                    <a:pt x="11082541" y="4227538"/>
                  </a:lnTo>
                  <a:lnTo>
                    <a:pt x="11062399" y="4235793"/>
                  </a:lnTo>
                  <a:lnTo>
                    <a:pt x="11037634" y="4238764"/>
                  </a:lnTo>
                  <a:lnTo>
                    <a:pt x="11012869" y="4238764"/>
                  </a:lnTo>
                  <a:lnTo>
                    <a:pt x="10987773" y="4235793"/>
                  </a:lnTo>
                  <a:lnTo>
                    <a:pt x="10967618" y="4227538"/>
                  </a:lnTo>
                  <a:lnTo>
                    <a:pt x="10955071" y="4213669"/>
                  </a:lnTo>
                  <a:lnTo>
                    <a:pt x="10955071" y="4191546"/>
                  </a:lnTo>
                  <a:lnTo>
                    <a:pt x="10967618" y="4177347"/>
                  </a:lnTo>
                  <a:lnTo>
                    <a:pt x="10987773" y="4169092"/>
                  </a:lnTo>
                  <a:lnTo>
                    <a:pt x="11012869" y="4166120"/>
                  </a:lnTo>
                  <a:lnTo>
                    <a:pt x="11037634" y="4166120"/>
                  </a:lnTo>
                  <a:lnTo>
                    <a:pt x="11062399" y="4169092"/>
                  </a:lnTo>
                  <a:lnTo>
                    <a:pt x="11082541" y="4177347"/>
                  </a:lnTo>
                  <a:lnTo>
                    <a:pt x="11095088" y="4191546"/>
                  </a:lnTo>
                  <a:lnTo>
                    <a:pt x="11095088" y="4148010"/>
                  </a:lnTo>
                  <a:lnTo>
                    <a:pt x="11083862" y="4142994"/>
                  </a:lnTo>
                  <a:lnTo>
                    <a:pt x="11060087" y="4137380"/>
                  </a:lnTo>
                  <a:lnTo>
                    <a:pt x="11035983" y="4135399"/>
                  </a:lnTo>
                  <a:lnTo>
                    <a:pt x="11014189" y="4135399"/>
                  </a:lnTo>
                  <a:lnTo>
                    <a:pt x="10966298" y="4142994"/>
                  </a:lnTo>
                  <a:lnTo>
                    <a:pt x="10928325" y="4167441"/>
                  </a:lnTo>
                  <a:lnTo>
                    <a:pt x="10918749" y="4188574"/>
                  </a:lnTo>
                  <a:lnTo>
                    <a:pt x="10918749" y="4216971"/>
                  </a:lnTo>
                  <a:lnTo>
                    <a:pt x="10944835" y="4252303"/>
                  </a:lnTo>
                  <a:lnTo>
                    <a:pt x="10990085" y="4267492"/>
                  </a:lnTo>
                  <a:lnTo>
                    <a:pt x="11014189" y="4269473"/>
                  </a:lnTo>
                  <a:lnTo>
                    <a:pt x="11035983" y="4269473"/>
                  </a:lnTo>
                  <a:lnTo>
                    <a:pt x="11060087" y="4267492"/>
                  </a:lnTo>
                  <a:lnTo>
                    <a:pt x="11083862" y="4261878"/>
                  </a:lnTo>
                  <a:lnTo>
                    <a:pt x="11105325" y="4252303"/>
                  </a:lnTo>
                  <a:lnTo>
                    <a:pt x="11120361" y="4238764"/>
                  </a:lnTo>
                  <a:lnTo>
                    <a:pt x="11121835" y="4237444"/>
                  </a:lnTo>
                  <a:lnTo>
                    <a:pt x="11131410" y="4216971"/>
                  </a:lnTo>
                  <a:lnTo>
                    <a:pt x="11131410" y="4188574"/>
                  </a:lnTo>
                  <a:close/>
                </a:path>
                <a:path w="13609319" h="7349490">
                  <a:moveTo>
                    <a:pt x="11311649" y="7242162"/>
                  </a:moveTo>
                  <a:lnTo>
                    <a:pt x="11271898" y="7216445"/>
                  </a:lnTo>
                  <a:lnTo>
                    <a:pt x="11244174" y="7190194"/>
                  </a:lnTo>
                  <a:lnTo>
                    <a:pt x="11222266" y="7156513"/>
                  </a:lnTo>
                  <a:lnTo>
                    <a:pt x="11221174" y="7041070"/>
                  </a:lnTo>
                  <a:lnTo>
                    <a:pt x="11182871" y="7041070"/>
                  </a:lnTo>
                  <a:lnTo>
                    <a:pt x="11182756" y="7150684"/>
                  </a:lnTo>
                  <a:lnTo>
                    <a:pt x="11163364" y="7191388"/>
                  </a:lnTo>
                  <a:lnTo>
                    <a:pt x="11128388" y="7226643"/>
                  </a:lnTo>
                  <a:lnTo>
                    <a:pt x="11095368" y="7249427"/>
                  </a:lnTo>
                  <a:lnTo>
                    <a:pt x="11120133" y="7273531"/>
                  </a:lnTo>
                  <a:lnTo>
                    <a:pt x="11152492" y="7250874"/>
                  </a:lnTo>
                  <a:lnTo>
                    <a:pt x="11192447" y="7212025"/>
                  </a:lnTo>
                  <a:lnTo>
                    <a:pt x="11203343" y="7198906"/>
                  </a:lnTo>
                  <a:lnTo>
                    <a:pt x="11209617" y="7207491"/>
                  </a:lnTo>
                  <a:lnTo>
                    <a:pt x="11241875" y="7237781"/>
                  </a:lnTo>
                  <a:lnTo>
                    <a:pt x="11273307" y="7261136"/>
                  </a:lnTo>
                  <a:lnTo>
                    <a:pt x="11288535" y="7269569"/>
                  </a:lnTo>
                  <a:lnTo>
                    <a:pt x="11311649" y="7242162"/>
                  </a:lnTo>
                  <a:close/>
                </a:path>
                <a:path w="13609319" h="7349490">
                  <a:moveTo>
                    <a:pt x="11371415" y="7027202"/>
                  </a:moveTo>
                  <a:lnTo>
                    <a:pt x="11334433" y="7027202"/>
                  </a:lnTo>
                  <a:lnTo>
                    <a:pt x="11334433" y="7341552"/>
                  </a:lnTo>
                  <a:lnTo>
                    <a:pt x="11367453" y="7341552"/>
                  </a:lnTo>
                  <a:lnTo>
                    <a:pt x="11371415" y="7337590"/>
                  </a:lnTo>
                  <a:lnTo>
                    <a:pt x="11371415" y="7027202"/>
                  </a:lnTo>
                  <a:close/>
                </a:path>
                <a:path w="13609319" h="7349490">
                  <a:moveTo>
                    <a:pt x="11428565" y="3976243"/>
                  </a:moveTo>
                  <a:lnTo>
                    <a:pt x="11417668" y="3964025"/>
                  </a:lnTo>
                  <a:lnTo>
                    <a:pt x="11273701" y="3964025"/>
                  </a:lnTo>
                  <a:lnTo>
                    <a:pt x="11273701" y="3995724"/>
                  </a:lnTo>
                  <a:lnTo>
                    <a:pt x="11390592" y="3995724"/>
                  </a:lnTo>
                  <a:lnTo>
                    <a:pt x="11390592" y="3999026"/>
                  </a:lnTo>
                  <a:lnTo>
                    <a:pt x="11390262" y="4084548"/>
                  </a:lnTo>
                  <a:lnTo>
                    <a:pt x="11377714" y="4123512"/>
                  </a:lnTo>
                  <a:lnTo>
                    <a:pt x="11346345" y="4153395"/>
                  </a:lnTo>
                  <a:lnTo>
                    <a:pt x="11305731" y="4174706"/>
                  </a:lnTo>
                  <a:lnTo>
                    <a:pt x="11265446" y="4187583"/>
                  </a:lnTo>
                  <a:lnTo>
                    <a:pt x="11284928" y="4214330"/>
                  </a:lnTo>
                  <a:lnTo>
                    <a:pt x="11335118" y="4197985"/>
                  </a:lnTo>
                  <a:lnTo>
                    <a:pt x="11368926" y="4180382"/>
                  </a:lnTo>
                  <a:lnTo>
                    <a:pt x="11401196" y="4153154"/>
                  </a:lnTo>
                  <a:lnTo>
                    <a:pt x="11422990" y="4117746"/>
                  </a:lnTo>
                  <a:lnTo>
                    <a:pt x="11428501" y="4084548"/>
                  </a:lnTo>
                  <a:lnTo>
                    <a:pt x="11428565" y="3976243"/>
                  </a:lnTo>
                  <a:close/>
                </a:path>
                <a:path w="13609319" h="7349490">
                  <a:moveTo>
                    <a:pt x="11558003" y="4058793"/>
                  </a:moveTo>
                  <a:lnTo>
                    <a:pt x="11514417" y="4058793"/>
                  </a:lnTo>
                  <a:lnTo>
                    <a:pt x="11514417" y="3948176"/>
                  </a:lnTo>
                  <a:lnTo>
                    <a:pt x="11477104" y="3948176"/>
                  </a:lnTo>
                  <a:lnTo>
                    <a:pt x="11477104" y="4262539"/>
                  </a:lnTo>
                  <a:lnTo>
                    <a:pt x="11510455" y="4262539"/>
                  </a:lnTo>
                  <a:lnTo>
                    <a:pt x="11514417" y="4258576"/>
                  </a:lnTo>
                  <a:lnTo>
                    <a:pt x="11514417" y="4090162"/>
                  </a:lnTo>
                  <a:lnTo>
                    <a:pt x="11558003" y="4090162"/>
                  </a:lnTo>
                  <a:lnTo>
                    <a:pt x="11558003" y="4058793"/>
                  </a:lnTo>
                  <a:close/>
                </a:path>
                <a:path w="13609319" h="7349490">
                  <a:moveTo>
                    <a:pt x="11634915" y="7026872"/>
                  </a:moveTo>
                  <a:lnTo>
                    <a:pt x="11597932" y="7026872"/>
                  </a:lnTo>
                  <a:lnTo>
                    <a:pt x="11597932" y="7133526"/>
                  </a:lnTo>
                  <a:lnTo>
                    <a:pt x="11570856" y="7133526"/>
                  </a:lnTo>
                  <a:lnTo>
                    <a:pt x="11561775" y="7086943"/>
                  </a:lnTo>
                  <a:lnTo>
                    <a:pt x="11552619" y="7068477"/>
                  </a:lnTo>
                  <a:lnTo>
                    <a:pt x="11551044" y="7066000"/>
                  </a:lnTo>
                  <a:lnTo>
                    <a:pt x="11545672" y="7057949"/>
                  </a:lnTo>
                  <a:lnTo>
                    <a:pt x="11541531" y="7052958"/>
                  </a:lnTo>
                  <a:lnTo>
                    <a:pt x="11536490" y="7048957"/>
                  </a:lnTo>
                  <a:lnTo>
                    <a:pt x="11534839" y="7047928"/>
                  </a:lnTo>
                  <a:lnTo>
                    <a:pt x="11534839" y="7146315"/>
                  </a:lnTo>
                  <a:lnTo>
                    <a:pt x="11534813" y="7165226"/>
                  </a:lnTo>
                  <a:lnTo>
                    <a:pt x="11528984" y="7208291"/>
                  </a:lnTo>
                  <a:lnTo>
                    <a:pt x="11506467" y="7241502"/>
                  </a:lnTo>
                  <a:lnTo>
                    <a:pt x="11483683" y="7241502"/>
                  </a:lnTo>
                  <a:lnTo>
                    <a:pt x="11460315" y="7208291"/>
                  </a:lnTo>
                  <a:lnTo>
                    <a:pt x="11454016" y="7165226"/>
                  </a:lnTo>
                  <a:lnTo>
                    <a:pt x="11453990" y="7146315"/>
                  </a:lnTo>
                  <a:lnTo>
                    <a:pt x="11454168" y="7140867"/>
                  </a:lnTo>
                  <a:lnTo>
                    <a:pt x="11461890" y="7098525"/>
                  </a:lnTo>
                  <a:lnTo>
                    <a:pt x="11482362" y="7068477"/>
                  </a:lnTo>
                  <a:lnTo>
                    <a:pt x="11507788" y="7068477"/>
                  </a:lnTo>
                  <a:lnTo>
                    <a:pt x="11530101" y="7106196"/>
                  </a:lnTo>
                  <a:lnTo>
                    <a:pt x="11534839" y="7146315"/>
                  </a:lnTo>
                  <a:lnTo>
                    <a:pt x="11534839" y="7047928"/>
                  </a:lnTo>
                  <a:lnTo>
                    <a:pt x="11495240" y="7035457"/>
                  </a:lnTo>
                  <a:lnTo>
                    <a:pt x="11482019" y="7035622"/>
                  </a:lnTo>
                  <a:lnTo>
                    <a:pt x="11443475" y="7057720"/>
                  </a:lnTo>
                  <a:lnTo>
                    <a:pt x="11425238" y="7091756"/>
                  </a:lnTo>
                  <a:lnTo>
                    <a:pt x="11417452" y="7133488"/>
                  </a:lnTo>
                  <a:lnTo>
                    <a:pt x="11417097" y="7140867"/>
                  </a:lnTo>
                  <a:lnTo>
                    <a:pt x="11417186" y="7171576"/>
                  </a:lnTo>
                  <a:lnTo>
                    <a:pt x="11423637" y="7213079"/>
                  </a:lnTo>
                  <a:lnTo>
                    <a:pt x="11439804" y="7248487"/>
                  </a:lnTo>
                  <a:lnTo>
                    <a:pt x="11474298" y="7273633"/>
                  </a:lnTo>
                  <a:lnTo>
                    <a:pt x="11495240" y="7274852"/>
                  </a:lnTo>
                  <a:lnTo>
                    <a:pt x="11507483" y="7274712"/>
                  </a:lnTo>
                  <a:lnTo>
                    <a:pt x="11543779" y="7256589"/>
                  </a:lnTo>
                  <a:lnTo>
                    <a:pt x="11563947" y="7219442"/>
                  </a:lnTo>
                  <a:lnTo>
                    <a:pt x="11571072" y="7178522"/>
                  </a:lnTo>
                  <a:lnTo>
                    <a:pt x="11571516" y="7165226"/>
                  </a:lnTo>
                  <a:lnTo>
                    <a:pt x="11597932" y="7165226"/>
                  </a:lnTo>
                  <a:lnTo>
                    <a:pt x="11597932" y="7333958"/>
                  </a:lnTo>
                  <a:lnTo>
                    <a:pt x="11630952" y="7333958"/>
                  </a:lnTo>
                  <a:lnTo>
                    <a:pt x="11634915" y="7329995"/>
                  </a:lnTo>
                  <a:lnTo>
                    <a:pt x="11634915" y="7165226"/>
                  </a:lnTo>
                  <a:lnTo>
                    <a:pt x="11634915" y="7133526"/>
                  </a:lnTo>
                  <a:lnTo>
                    <a:pt x="11634915" y="7026872"/>
                  </a:lnTo>
                  <a:close/>
                </a:path>
                <a:path w="13609319" h="7349490">
                  <a:moveTo>
                    <a:pt x="11697322" y="7026872"/>
                  </a:moveTo>
                  <a:lnTo>
                    <a:pt x="11660670" y="7026872"/>
                  </a:lnTo>
                  <a:lnTo>
                    <a:pt x="11660670" y="7341552"/>
                  </a:lnTo>
                  <a:lnTo>
                    <a:pt x="11693360" y="7341552"/>
                  </a:lnTo>
                  <a:lnTo>
                    <a:pt x="11697322" y="7337590"/>
                  </a:lnTo>
                  <a:lnTo>
                    <a:pt x="11697322" y="7026872"/>
                  </a:lnTo>
                  <a:close/>
                </a:path>
                <a:path w="13609319" h="7349490">
                  <a:moveTo>
                    <a:pt x="11830088" y="4064736"/>
                  </a:moveTo>
                  <a:lnTo>
                    <a:pt x="11829758" y="4033697"/>
                  </a:lnTo>
                  <a:lnTo>
                    <a:pt x="11648148" y="4033697"/>
                  </a:lnTo>
                  <a:lnTo>
                    <a:pt x="11648148" y="3944874"/>
                  </a:lnTo>
                  <a:lnTo>
                    <a:pt x="11610505" y="3944874"/>
                  </a:lnTo>
                  <a:lnTo>
                    <a:pt x="11610505" y="4053509"/>
                  </a:lnTo>
                  <a:lnTo>
                    <a:pt x="11622062" y="4064736"/>
                  </a:lnTo>
                  <a:lnTo>
                    <a:pt x="11830088" y="4064736"/>
                  </a:lnTo>
                  <a:close/>
                </a:path>
                <a:path w="13609319" h="7349490">
                  <a:moveTo>
                    <a:pt x="11831625" y="4195775"/>
                  </a:moveTo>
                  <a:lnTo>
                    <a:pt x="11809819" y="4162221"/>
                  </a:lnTo>
                  <a:lnTo>
                    <a:pt x="11793436" y="4153204"/>
                  </a:lnTo>
                  <a:lnTo>
                    <a:pt x="11793436" y="4204754"/>
                  </a:lnTo>
                  <a:lnTo>
                    <a:pt x="11793131" y="4214241"/>
                  </a:lnTo>
                  <a:lnTo>
                    <a:pt x="11752326" y="4237952"/>
                  </a:lnTo>
                  <a:lnTo>
                    <a:pt x="11732971" y="4238993"/>
                  </a:lnTo>
                  <a:lnTo>
                    <a:pt x="11696713" y="4238942"/>
                  </a:lnTo>
                  <a:lnTo>
                    <a:pt x="11651348" y="4224515"/>
                  </a:lnTo>
                  <a:lnTo>
                    <a:pt x="11643208" y="4204754"/>
                  </a:lnTo>
                  <a:lnTo>
                    <a:pt x="11643500" y="4195775"/>
                  </a:lnTo>
                  <a:lnTo>
                    <a:pt x="11683911" y="4172204"/>
                  </a:lnTo>
                  <a:lnTo>
                    <a:pt x="11717820" y="4171073"/>
                  </a:lnTo>
                  <a:lnTo>
                    <a:pt x="11739309" y="4171200"/>
                  </a:lnTo>
                  <a:lnTo>
                    <a:pt x="11785219" y="4185386"/>
                  </a:lnTo>
                  <a:lnTo>
                    <a:pt x="11793436" y="4204754"/>
                  </a:lnTo>
                  <a:lnTo>
                    <a:pt x="11793436" y="4153204"/>
                  </a:lnTo>
                  <a:lnTo>
                    <a:pt x="11752999" y="4142765"/>
                  </a:lnTo>
                  <a:lnTo>
                    <a:pt x="11718481" y="4141012"/>
                  </a:lnTo>
                  <a:lnTo>
                    <a:pt x="11687086" y="4141279"/>
                  </a:lnTo>
                  <a:lnTo>
                    <a:pt x="11634940" y="4157522"/>
                  </a:lnTo>
                  <a:lnTo>
                    <a:pt x="11605362" y="4186872"/>
                  </a:lnTo>
                  <a:lnTo>
                    <a:pt x="11604904" y="4204754"/>
                  </a:lnTo>
                  <a:lnTo>
                    <a:pt x="11605019" y="4214241"/>
                  </a:lnTo>
                  <a:lnTo>
                    <a:pt x="11626812" y="4247997"/>
                  </a:lnTo>
                  <a:lnTo>
                    <a:pt x="11671097" y="4265346"/>
                  </a:lnTo>
                  <a:lnTo>
                    <a:pt x="11718481" y="4269473"/>
                  </a:lnTo>
                  <a:lnTo>
                    <a:pt x="11733886" y="4269410"/>
                  </a:lnTo>
                  <a:lnTo>
                    <a:pt x="11777891" y="4262831"/>
                  </a:lnTo>
                  <a:lnTo>
                    <a:pt x="11815039" y="4244556"/>
                  </a:lnTo>
                  <a:lnTo>
                    <a:pt x="11819725" y="4239095"/>
                  </a:lnTo>
                  <a:lnTo>
                    <a:pt x="11823814" y="4233151"/>
                  </a:lnTo>
                  <a:lnTo>
                    <a:pt x="11828399" y="4226026"/>
                  </a:lnTo>
                  <a:lnTo>
                    <a:pt x="11830749" y="4220807"/>
                  </a:lnTo>
                  <a:lnTo>
                    <a:pt x="11831612" y="4214901"/>
                  </a:lnTo>
                  <a:lnTo>
                    <a:pt x="11831625" y="4195775"/>
                  </a:lnTo>
                  <a:close/>
                </a:path>
                <a:path w="13609319" h="7349490">
                  <a:moveTo>
                    <a:pt x="11866080" y="4089831"/>
                  </a:moveTo>
                  <a:lnTo>
                    <a:pt x="11568570" y="4089831"/>
                  </a:lnTo>
                  <a:lnTo>
                    <a:pt x="11568570" y="4121200"/>
                  </a:lnTo>
                  <a:lnTo>
                    <a:pt x="11862118" y="4121200"/>
                  </a:lnTo>
                  <a:lnTo>
                    <a:pt x="11866080" y="4117238"/>
                  </a:lnTo>
                  <a:lnTo>
                    <a:pt x="11866080" y="4089831"/>
                  </a:lnTo>
                  <a:close/>
                </a:path>
                <a:path w="13609319" h="7349490">
                  <a:moveTo>
                    <a:pt x="12075681" y="7101827"/>
                  </a:moveTo>
                  <a:lnTo>
                    <a:pt x="12059818" y="7061213"/>
                  </a:lnTo>
                  <a:lnTo>
                    <a:pt x="12036717" y="7045287"/>
                  </a:lnTo>
                  <a:lnTo>
                    <a:pt x="12036717" y="7090931"/>
                  </a:lnTo>
                  <a:lnTo>
                    <a:pt x="12036717" y="7112394"/>
                  </a:lnTo>
                  <a:lnTo>
                    <a:pt x="12002046" y="7136828"/>
                  </a:lnTo>
                  <a:lnTo>
                    <a:pt x="11968124" y="7141426"/>
                  </a:lnTo>
                  <a:lnTo>
                    <a:pt x="11952478" y="7141413"/>
                  </a:lnTo>
                  <a:lnTo>
                    <a:pt x="11914124" y="7134847"/>
                  </a:lnTo>
                  <a:lnTo>
                    <a:pt x="11883504" y="7112394"/>
                  </a:lnTo>
                  <a:lnTo>
                    <a:pt x="11883504" y="7091591"/>
                  </a:lnTo>
                  <a:lnTo>
                    <a:pt x="11914124" y="7068210"/>
                  </a:lnTo>
                  <a:lnTo>
                    <a:pt x="11952618" y="7061251"/>
                  </a:lnTo>
                  <a:lnTo>
                    <a:pt x="11961432" y="7061213"/>
                  </a:lnTo>
                  <a:lnTo>
                    <a:pt x="11969661" y="7061251"/>
                  </a:lnTo>
                  <a:lnTo>
                    <a:pt x="12023509" y="7075741"/>
                  </a:lnTo>
                  <a:lnTo>
                    <a:pt x="12036717" y="7090931"/>
                  </a:lnTo>
                  <a:lnTo>
                    <a:pt x="12036717" y="7045287"/>
                  </a:lnTo>
                  <a:lnTo>
                    <a:pt x="11990603" y="7031837"/>
                  </a:lnTo>
                  <a:lnTo>
                    <a:pt x="11961101" y="7030174"/>
                  </a:lnTo>
                  <a:lnTo>
                    <a:pt x="11947982" y="7030237"/>
                  </a:lnTo>
                  <a:lnTo>
                    <a:pt x="11905628" y="7036816"/>
                  </a:lnTo>
                  <a:lnTo>
                    <a:pt x="11865178" y="7056196"/>
                  </a:lnTo>
                  <a:lnTo>
                    <a:pt x="11844693" y="7090537"/>
                  </a:lnTo>
                  <a:lnTo>
                    <a:pt x="11844541" y="7101827"/>
                  </a:lnTo>
                  <a:lnTo>
                    <a:pt x="11844680" y="7112394"/>
                  </a:lnTo>
                  <a:lnTo>
                    <a:pt x="11864848" y="7146480"/>
                  </a:lnTo>
                  <a:lnTo>
                    <a:pt x="11905298" y="7166165"/>
                  </a:lnTo>
                  <a:lnTo>
                    <a:pt x="11947792" y="7172757"/>
                  </a:lnTo>
                  <a:lnTo>
                    <a:pt x="11961101" y="7172820"/>
                  </a:lnTo>
                  <a:lnTo>
                    <a:pt x="11973636" y="7172757"/>
                  </a:lnTo>
                  <a:lnTo>
                    <a:pt x="12015051" y="7166165"/>
                  </a:lnTo>
                  <a:lnTo>
                    <a:pt x="12055081" y="7146798"/>
                  </a:lnTo>
                  <a:lnTo>
                    <a:pt x="12075528" y="7112914"/>
                  </a:lnTo>
                  <a:lnTo>
                    <a:pt x="12075681" y="7101827"/>
                  </a:lnTo>
                  <a:close/>
                </a:path>
                <a:path w="13609319" h="7349490">
                  <a:moveTo>
                    <a:pt x="12108701" y="7200557"/>
                  </a:moveTo>
                  <a:lnTo>
                    <a:pt x="11811521" y="7200557"/>
                  </a:lnTo>
                  <a:lnTo>
                    <a:pt x="11811521" y="7232586"/>
                  </a:lnTo>
                  <a:lnTo>
                    <a:pt x="11881523" y="7232586"/>
                  </a:lnTo>
                  <a:lnTo>
                    <a:pt x="11881523" y="7341552"/>
                  </a:lnTo>
                  <a:lnTo>
                    <a:pt x="11915204" y="7341552"/>
                  </a:lnTo>
                  <a:lnTo>
                    <a:pt x="11919166" y="7337590"/>
                  </a:lnTo>
                  <a:lnTo>
                    <a:pt x="11919166" y="7232586"/>
                  </a:lnTo>
                  <a:lnTo>
                    <a:pt x="12001056" y="7232586"/>
                  </a:lnTo>
                  <a:lnTo>
                    <a:pt x="12001056" y="7341552"/>
                  </a:lnTo>
                  <a:lnTo>
                    <a:pt x="12034406" y="7341552"/>
                  </a:lnTo>
                  <a:lnTo>
                    <a:pt x="12038368" y="7337590"/>
                  </a:lnTo>
                  <a:lnTo>
                    <a:pt x="12038368" y="7232586"/>
                  </a:lnTo>
                  <a:lnTo>
                    <a:pt x="12104738" y="7232586"/>
                  </a:lnTo>
                  <a:lnTo>
                    <a:pt x="12108701" y="7228624"/>
                  </a:lnTo>
                  <a:lnTo>
                    <a:pt x="12108701" y="7200557"/>
                  </a:lnTo>
                  <a:close/>
                </a:path>
                <a:path w="13609319" h="7349490">
                  <a:moveTo>
                    <a:pt x="12328284" y="7228294"/>
                  </a:moveTo>
                  <a:lnTo>
                    <a:pt x="12275388" y="7234504"/>
                  </a:lnTo>
                  <a:lnTo>
                    <a:pt x="12230164" y="7237400"/>
                  </a:lnTo>
                  <a:lnTo>
                    <a:pt x="12180024" y="7238200"/>
                  </a:lnTo>
                  <a:lnTo>
                    <a:pt x="12180024" y="7166216"/>
                  </a:lnTo>
                  <a:lnTo>
                    <a:pt x="12277763" y="7166216"/>
                  </a:lnTo>
                  <a:lnTo>
                    <a:pt x="12289320" y="7154989"/>
                  </a:lnTo>
                  <a:lnTo>
                    <a:pt x="12289320" y="7040410"/>
                  </a:lnTo>
                  <a:lnTo>
                    <a:pt x="12142711" y="7040410"/>
                  </a:lnTo>
                  <a:lnTo>
                    <a:pt x="12142711" y="7071449"/>
                  </a:lnTo>
                  <a:lnTo>
                    <a:pt x="12252338" y="7071449"/>
                  </a:lnTo>
                  <a:lnTo>
                    <a:pt x="12252338" y="7135177"/>
                  </a:lnTo>
                  <a:lnTo>
                    <a:pt x="12142711" y="7135177"/>
                  </a:lnTo>
                  <a:lnTo>
                    <a:pt x="12142711" y="7257351"/>
                  </a:lnTo>
                  <a:lnTo>
                    <a:pt x="12153938" y="7268908"/>
                  </a:lnTo>
                  <a:lnTo>
                    <a:pt x="12162854" y="7268908"/>
                  </a:lnTo>
                  <a:lnTo>
                    <a:pt x="12230748" y="7267194"/>
                  </a:lnTo>
                  <a:lnTo>
                    <a:pt x="12275096" y="7264552"/>
                  </a:lnTo>
                  <a:lnTo>
                    <a:pt x="12313717" y="7260958"/>
                  </a:lnTo>
                  <a:lnTo>
                    <a:pt x="12328284" y="7259002"/>
                  </a:lnTo>
                  <a:lnTo>
                    <a:pt x="12328284" y="7238200"/>
                  </a:lnTo>
                  <a:lnTo>
                    <a:pt x="12328284" y="7228294"/>
                  </a:lnTo>
                  <a:close/>
                </a:path>
                <a:path w="13609319" h="7349490">
                  <a:moveTo>
                    <a:pt x="12379135" y="7027202"/>
                  </a:moveTo>
                  <a:lnTo>
                    <a:pt x="12341492" y="7027202"/>
                  </a:lnTo>
                  <a:lnTo>
                    <a:pt x="12341492" y="7341552"/>
                  </a:lnTo>
                  <a:lnTo>
                    <a:pt x="12375172" y="7341552"/>
                  </a:lnTo>
                  <a:lnTo>
                    <a:pt x="12379135" y="7337590"/>
                  </a:lnTo>
                  <a:lnTo>
                    <a:pt x="12379135" y="7027202"/>
                  </a:lnTo>
                  <a:close/>
                </a:path>
                <a:path w="13609319" h="7349490">
                  <a:moveTo>
                    <a:pt x="13608825" y="92621"/>
                  </a:moveTo>
                  <a:lnTo>
                    <a:pt x="13581660" y="27165"/>
                  </a:lnTo>
                  <a:lnTo>
                    <a:pt x="13516191" y="0"/>
                  </a:lnTo>
                  <a:lnTo>
                    <a:pt x="13512876" y="0"/>
                  </a:lnTo>
                  <a:lnTo>
                    <a:pt x="13476859" y="7289"/>
                  </a:lnTo>
                  <a:lnTo>
                    <a:pt x="13447421" y="27165"/>
                  </a:lnTo>
                  <a:lnTo>
                    <a:pt x="13427545" y="56603"/>
                  </a:lnTo>
                  <a:lnTo>
                    <a:pt x="13420255" y="92621"/>
                  </a:lnTo>
                  <a:lnTo>
                    <a:pt x="13420255" y="528878"/>
                  </a:lnTo>
                  <a:lnTo>
                    <a:pt x="13427545" y="564896"/>
                  </a:lnTo>
                  <a:lnTo>
                    <a:pt x="13447421" y="594347"/>
                  </a:lnTo>
                  <a:lnTo>
                    <a:pt x="13476859" y="614222"/>
                  </a:lnTo>
                  <a:lnTo>
                    <a:pt x="13512876" y="621512"/>
                  </a:lnTo>
                  <a:lnTo>
                    <a:pt x="13516191" y="621512"/>
                  </a:lnTo>
                  <a:lnTo>
                    <a:pt x="13577900" y="596887"/>
                  </a:lnTo>
                  <a:lnTo>
                    <a:pt x="13601535" y="564896"/>
                  </a:lnTo>
                  <a:lnTo>
                    <a:pt x="13608825" y="528878"/>
                  </a:lnTo>
                  <a:lnTo>
                    <a:pt x="13608825" y="403542"/>
                  </a:lnTo>
                  <a:lnTo>
                    <a:pt x="13603300" y="398030"/>
                  </a:lnTo>
                  <a:lnTo>
                    <a:pt x="13589711" y="398030"/>
                  </a:lnTo>
                  <a:lnTo>
                    <a:pt x="13584200" y="403542"/>
                  </a:lnTo>
                  <a:lnTo>
                    <a:pt x="13584200" y="528878"/>
                  </a:lnTo>
                  <a:lnTo>
                    <a:pt x="13578840" y="555320"/>
                  </a:lnTo>
                  <a:lnTo>
                    <a:pt x="13564261" y="576948"/>
                  </a:lnTo>
                  <a:lnTo>
                    <a:pt x="13542632" y="591527"/>
                  </a:lnTo>
                  <a:lnTo>
                    <a:pt x="13516191" y="596887"/>
                  </a:lnTo>
                  <a:lnTo>
                    <a:pt x="13512876" y="596887"/>
                  </a:lnTo>
                  <a:lnTo>
                    <a:pt x="13486435" y="591527"/>
                  </a:lnTo>
                  <a:lnTo>
                    <a:pt x="13464820" y="576948"/>
                  </a:lnTo>
                  <a:lnTo>
                    <a:pt x="13450240" y="555320"/>
                  </a:lnTo>
                  <a:lnTo>
                    <a:pt x="13444881" y="528878"/>
                  </a:lnTo>
                  <a:lnTo>
                    <a:pt x="13444881" y="92621"/>
                  </a:lnTo>
                  <a:lnTo>
                    <a:pt x="13450240" y="66179"/>
                  </a:lnTo>
                  <a:lnTo>
                    <a:pt x="13464820" y="44564"/>
                  </a:lnTo>
                  <a:lnTo>
                    <a:pt x="13486435" y="29984"/>
                  </a:lnTo>
                  <a:lnTo>
                    <a:pt x="13512876" y="24625"/>
                  </a:lnTo>
                  <a:lnTo>
                    <a:pt x="13516191" y="24625"/>
                  </a:lnTo>
                  <a:lnTo>
                    <a:pt x="13542632" y="29984"/>
                  </a:lnTo>
                  <a:lnTo>
                    <a:pt x="13564261" y="44564"/>
                  </a:lnTo>
                  <a:lnTo>
                    <a:pt x="13578840" y="66179"/>
                  </a:lnTo>
                  <a:lnTo>
                    <a:pt x="13584200" y="92621"/>
                  </a:lnTo>
                  <a:lnTo>
                    <a:pt x="13584200" y="317487"/>
                  </a:lnTo>
                  <a:lnTo>
                    <a:pt x="13589711" y="322999"/>
                  </a:lnTo>
                  <a:lnTo>
                    <a:pt x="13603300" y="322999"/>
                  </a:lnTo>
                  <a:lnTo>
                    <a:pt x="13608825" y="317487"/>
                  </a:lnTo>
                  <a:lnTo>
                    <a:pt x="13608825" y="926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61947" y="1749107"/>
              <a:ext cx="580390" cy="408305"/>
            </a:xfrm>
            <a:custGeom>
              <a:avLst/>
              <a:gdLst/>
              <a:ahLst/>
              <a:cxnLst/>
              <a:rect l="l" t="t" r="r" b="b"/>
              <a:pathLst>
                <a:path w="580389" h="408305">
                  <a:moveTo>
                    <a:pt x="279311" y="170370"/>
                  </a:moveTo>
                  <a:lnTo>
                    <a:pt x="275767" y="120116"/>
                  </a:lnTo>
                  <a:lnTo>
                    <a:pt x="265734" y="81445"/>
                  </a:lnTo>
                  <a:lnTo>
                    <a:pt x="245071" y="45605"/>
                  </a:lnTo>
                  <a:lnTo>
                    <a:pt x="216662" y="18630"/>
                  </a:lnTo>
                  <a:lnTo>
                    <a:pt x="214134" y="17500"/>
                  </a:lnTo>
                  <a:lnTo>
                    <a:pt x="214134" y="253047"/>
                  </a:lnTo>
                  <a:lnTo>
                    <a:pt x="213791" y="262928"/>
                  </a:lnTo>
                  <a:lnTo>
                    <a:pt x="207276" y="304774"/>
                  </a:lnTo>
                  <a:lnTo>
                    <a:pt x="185826" y="339217"/>
                  </a:lnTo>
                  <a:lnTo>
                    <a:pt x="142760" y="352793"/>
                  </a:lnTo>
                  <a:lnTo>
                    <a:pt x="130251" y="352666"/>
                  </a:lnTo>
                  <a:lnTo>
                    <a:pt x="92773" y="335508"/>
                  </a:lnTo>
                  <a:lnTo>
                    <a:pt x="72161" y="297256"/>
                  </a:lnTo>
                  <a:lnTo>
                    <a:pt x="65608" y="253047"/>
                  </a:lnTo>
                  <a:lnTo>
                    <a:pt x="65633" y="159270"/>
                  </a:lnTo>
                  <a:lnTo>
                    <a:pt x="67627" y="118910"/>
                  </a:lnTo>
                  <a:lnTo>
                    <a:pt x="92430" y="68605"/>
                  </a:lnTo>
                  <a:lnTo>
                    <a:pt x="138417" y="55981"/>
                  </a:lnTo>
                  <a:lnTo>
                    <a:pt x="151472" y="56108"/>
                  </a:lnTo>
                  <a:lnTo>
                    <a:pt x="188849" y="71818"/>
                  </a:lnTo>
                  <a:lnTo>
                    <a:pt x="208330" y="108635"/>
                  </a:lnTo>
                  <a:lnTo>
                    <a:pt x="214122" y="153847"/>
                  </a:lnTo>
                  <a:lnTo>
                    <a:pt x="214134" y="253047"/>
                  </a:lnTo>
                  <a:lnTo>
                    <a:pt x="214134" y="17500"/>
                  </a:lnTo>
                  <a:lnTo>
                    <a:pt x="172834" y="1447"/>
                  </a:lnTo>
                  <a:lnTo>
                    <a:pt x="136969" y="0"/>
                  </a:lnTo>
                  <a:lnTo>
                    <a:pt x="114795" y="203"/>
                  </a:lnTo>
                  <a:lnTo>
                    <a:pt x="73025" y="12788"/>
                  </a:lnTo>
                  <a:lnTo>
                    <a:pt x="40309" y="34544"/>
                  </a:lnTo>
                  <a:lnTo>
                    <a:pt x="15494" y="69926"/>
                  </a:lnTo>
                  <a:lnTo>
                    <a:pt x="2959" y="115214"/>
                  </a:lnTo>
                  <a:lnTo>
                    <a:pt x="0" y="143217"/>
                  </a:lnTo>
                  <a:lnTo>
                    <a:pt x="50" y="267398"/>
                  </a:lnTo>
                  <a:lnTo>
                    <a:pt x="8839" y="312978"/>
                  </a:lnTo>
                  <a:lnTo>
                    <a:pt x="24955" y="351523"/>
                  </a:lnTo>
                  <a:lnTo>
                    <a:pt x="53594" y="383921"/>
                  </a:lnTo>
                  <a:lnTo>
                    <a:pt x="94170" y="403021"/>
                  </a:lnTo>
                  <a:lnTo>
                    <a:pt x="138899" y="407809"/>
                  </a:lnTo>
                  <a:lnTo>
                    <a:pt x="161353" y="407619"/>
                  </a:lnTo>
                  <a:lnTo>
                    <a:pt x="203809" y="396227"/>
                  </a:lnTo>
                  <a:lnTo>
                    <a:pt x="237197" y="375767"/>
                  </a:lnTo>
                  <a:lnTo>
                    <a:pt x="262775" y="340537"/>
                  </a:lnTo>
                  <a:lnTo>
                    <a:pt x="276072" y="292735"/>
                  </a:lnTo>
                  <a:lnTo>
                    <a:pt x="279209" y="264795"/>
                  </a:lnTo>
                  <a:lnTo>
                    <a:pt x="279311" y="170370"/>
                  </a:lnTo>
                  <a:close/>
                </a:path>
                <a:path w="580389" h="408305">
                  <a:moveTo>
                    <a:pt x="580072" y="248564"/>
                  </a:moveTo>
                  <a:lnTo>
                    <a:pt x="563816" y="203530"/>
                  </a:lnTo>
                  <a:lnTo>
                    <a:pt x="530009" y="174713"/>
                  </a:lnTo>
                  <a:lnTo>
                    <a:pt x="482511" y="160642"/>
                  </a:lnTo>
                  <a:lnTo>
                    <a:pt x="443420" y="158305"/>
                  </a:lnTo>
                  <a:lnTo>
                    <a:pt x="389851" y="158305"/>
                  </a:lnTo>
                  <a:lnTo>
                    <a:pt x="389851" y="57429"/>
                  </a:lnTo>
                  <a:lnTo>
                    <a:pt x="563105" y="57429"/>
                  </a:lnTo>
                  <a:lnTo>
                    <a:pt x="563105" y="2895"/>
                  </a:lnTo>
                  <a:lnTo>
                    <a:pt x="328079" y="2895"/>
                  </a:lnTo>
                  <a:lnTo>
                    <a:pt x="328079" y="199326"/>
                  </a:lnTo>
                  <a:lnTo>
                    <a:pt x="339178" y="209943"/>
                  </a:lnTo>
                  <a:lnTo>
                    <a:pt x="442937" y="209943"/>
                  </a:lnTo>
                  <a:lnTo>
                    <a:pt x="451243" y="209981"/>
                  </a:lnTo>
                  <a:lnTo>
                    <a:pt x="488708" y="218528"/>
                  </a:lnTo>
                  <a:lnTo>
                    <a:pt x="515569" y="248564"/>
                  </a:lnTo>
                  <a:lnTo>
                    <a:pt x="517918" y="260718"/>
                  </a:lnTo>
                  <a:lnTo>
                    <a:pt x="517817" y="266890"/>
                  </a:lnTo>
                  <a:lnTo>
                    <a:pt x="517740" y="286677"/>
                  </a:lnTo>
                  <a:lnTo>
                    <a:pt x="501688" y="323316"/>
                  </a:lnTo>
                  <a:lnTo>
                    <a:pt x="461759" y="339521"/>
                  </a:lnTo>
                  <a:lnTo>
                    <a:pt x="428459" y="342176"/>
                  </a:lnTo>
                  <a:lnTo>
                    <a:pt x="410527" y="341833"/>
                  </a:lnTo>
                  <a:lnTo>
                    <a:pt x="361899" y="335876"/>
                  </a:lnTo>
                  <a:lnTo>
                    <a:pt x="329526" y="328180"/>
                  </a:lnTo>
                  <a:lnTo>
                    <a:pt x="329526" y="387057"/>
                  </a:lnTo>
                  <a:lnTo>
                    <a:pt x="367195" y="393395"/>
                  </a:lnTo>
                  <a:lnTo>
                    <a:pt x="411962" y="397827"/>
                  </a:lnTo>
                  <a:lnTo>
                    <a:pt x="445655" y="398335"/>
                  </a:lnTo>
                  <a:lnTo>
                    <a:pt x="458292" y="397789"/>
                  </a:lnTo>
                  <a:lnTo>
                    <a:pt x="502970" y="388531"/>
                  </a:lnTo>
                  <a:lnTo>
                    <a:pt x="546912" y="365201"/>
                  </a:lnTo>
                  <a:lnTo>
                    <a:pt x="565505" y="342176"/>
                  </a:lnTo>
                  <a:lnTo>
                    <a:pt x="567207" y="339280"/>
                  </a:lnTo>
                  <a:lnTo>
                    <a:pt x="579513" y="290055"/>
                  </a:lnTo>
                  <a:lnTo>
                    <a:pt x="579996" y="266890"/>
                  </a:lnTo>
                  <a:lnTo>
                    <a:pt x="580072" y="2485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24470" y="7981265"/>
              <a:ext cx="140377" cy="17164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89563" y="7980445"/>
              <a:ext cx="317623" cy="17246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30946" y="7981265"/>
              <a:ext cx="142425" cy="17192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2651245" y="7981276"/>
              <a:ext cx="669925" cy="172085"/>
            </a:xfrm>
            <a:custGeom>
              <a:avLst/>
              <a:gdLst/>
              <a:ahLst/>
              <a:cxnLst/>
              <a:rect l="l" t="t" r="r" b="b"/>
              <a:pathLst>
                <a:path w="669925" h="172084">
                  <a:moveTo>
                    <a:pt x="149110" y="86436"/>
                  </a:moveTo>
                  <a:lnTo>
                    <a:pt x="126580" y="78638"/>
                  </a:lnTo>
                  <a:lnTo>
                    <a:pt x="106159" y="64757"/>
                  </a:lnTo>
                  <a:lnTo>
                    <a:pt x="93827" y="49491"/>
                  </a:lnTo>
                  <a:lnTo>
                    <a:pt x="91338" y="46418"/>
                  </a:lnTo>
                  <a:lnTo>
                    <a:pt x="85623" y="25260"/>
                  </a:lnTo>
                  <a:lnTo>
                    <a:pt x="85623" y="12014"/>
                  </a:lnTo>
                  <a:lnTo>
                    <a:pt x="69773" y="12014"/>
                  </a:lnTo>
                  <a:lnTo>
                    <a:pt x="69773" y="25260"/>
                  </a:lnTo>
                  <a:lnTo>
                    <a:pt x="64033" y="46456"/>
                  </a:lnTo>
                  <a:lnTo>
                    <a:pt x="49276" y="64757"/>
                  </a:lnTo>
                  <a:lnTo>
                    <a:pt x="28968" y="78600"/>
                  </a:lnTo>
                  <a:lnTo>
                    <a:pt x="6553" y="86436"/>
                  </a:lnTo>
                  <a:lnTo>
                    <a:pt x="13525" y="99136"/>
                  </a:lnTo>
                  <a:lnTo>
                    <a:pt x="32943" y="92341"/>
                  </a:lnTo>
                  <a:lnTo>
                    <a:pt x="51193" y="81457"/>
                  </a:lnTo>
                  <a:lnTo>
                    <a:pt x="66687" y="66992"/>
                  </a:lnTo>
                  <a:lnTo>
                    <a:pt x="77762" y="49491"/>
                  </a:lnTo>
                  <a:lnTo>
                    <a:pt x="88861" y="67068"/>
                  </a:lnTo>
                  <a:lnTo>
                    <a:pt x="104355" y="81534"/>
                  </a:lnTo>
                  <a:lnTo>
                    <a:pt x="122631" y="92392"/>
                  </a:lnTo>
                  <a:lnTo>
                    <a:pt x="142011" y="99136"/>
                  </a:lnTo>
                  <a:lnTo>
                    <a:pt x="149110" y="86436"/>
                  </a:lnTo>
                  <a:close/>
                </a:path>
                <a:path w="669925" h="172084">
                  <a:moveTo>
                    <a:pt x="157175" y="135597"/>
                  </a:moveTo>
                  <a:lnTo>
                    <a:pt x="0" y="135597"/>
                  </a:lnTo>
                  <a:lnTo>
                    <a:pt x="0" y="148297"/>
                  </a:lnTo>
                  <a:lnTo>
                    <a:pt x="157175" y="148297"/>
                  </a:lnTo>
                  <a:lnTo>
                    <a:pt x="157175" y="135597"/>
                  </a:lnTo>
                  <a:close/>
                </a:path>
                <a:path w="669925" h="172084">
                  <a:moveTo>
                    <a:pt x="259994" y="17881"/>
                  </a:moveTo>
                  <a:lnTo>
                    <a:pt x="182168" y="17881"/>
                  </a:lnTo>
                  <a:lnTo>
                    <a:pt x="182168" y="30441"/>
                  </a:lnTo>
                  <a:lnTo>
                    <a:pt x="244906" y="30441"/>
                  </a:lnTo>
                  <a:lnTo>
                    <a:pt x="244157" y="38252"/>
                  </a:lnTo>
                  <a:lnTo>
                    <a:pt x="243027" y="45897"/>
                  </a:lnTo>
                  <a:lnTo>
                    <a:pt x="241465" y="53378"/>
                  </a:lnTo>
                  <a:lnTo>
                    <a:pt x="239445" y="60693"/>
                  </a:lnTo>
                  <a:lnTo>
                    <a:pt x="173418" y="65265"/>
                  </a:lnTo>
                  <a:lnTo>
                    <a:pt x="175882" y="78511"/>
                  </a:lnTo>
                  <a:lnTo>
                    <a:pt x="234810" y="72986"/>
                  </a:lnTo>
                  <a:lnTo>
                    <a:pt x="225196" y="89674"/>
                  </a:lnTo>
                  <a:lnTo>
                    <a:pt x="211912" y="105067"/>
                  </a:lnTo>
                  <a:lnTo>
                    <a:pt x="194551" y="119087"/>
                  </a:lnTo>
                  <a:lnTo>
                    <a:pt x="172745" y="131635"/>
                  </a:lnTo>
                  <a:lnTo>
                    <a:pt x="181203" y="143103"/>
                  </a:lnTo>
                  <a:lnTo>
                    <a:pt x="219532" y="117716"/>
                  </a:lnTo>
                  <a:lnTo>
                    <a:pt x="243700" y="87718"/>
                  </a:lnTo>
                  <a:lnTo>
                    <a:pt x="249224" y="72986"/>
                  </a:lnTo>
                  <a:lnTo>
                    <a:pt x="256311" y="54102"/>
                  </a:lnTo>
                  <a:lnTo>
                    <a:pt x="259994" y="17881"/>
                  </a:lnTo>
                  <a:close/>
                </a:path>
                <a:path w="669925" h="172084">
                  <a:moveTo>
                    <a:pt x="331685" y="69913"/>
                  </a:moveTo>
                  <a:lnTo>
                    <a:pt x="303834" y="69913"/>
                  </a:lnTo>
                  <a:lnTo>
                    <a:pt x="303834" y="0"/>
                  </a:lnTo>
                  <a:lnTo>
                    <a:pt x="288671" y="0"/>
                  </a:lnTo>
                  <a:lnTo>
                    <a:pt x="288671" y="171500"/>
                  </a:lnTo>
                  <a:lnTo>
                    <a:pt x="303834" y="171500"/>
                  </a:lnTo>
                  <a:lnTo>
                    <a:pt x="303834" y="82473"/>
                  </a:lnTo>
                  <a:lnTo>
                    <a:pt x="331685" y="82473"/>
                  </a:lnTo>
                  <a:lnTo>
                    <a:pt x="331685" y="69913"/>
                  </a:lnTo>
                  <a:close/>
                </a:path>
                <a:path w="669925" h="172084">
                  <a:moveTo>
                    <a:pt x="480669" y="34137"/>
                  </a:moveTo>
                  <a:lnTo>
                    <a:pt x="476491" y="20701"/>
                  </a:lnTo>
                  <a:lnTo>
                    <a:pt x="468731" y="14338"/>
                  </a:lnTo>
                  <a:lnTo>
                    <a:pt x="465239" y="11468"/>
                  </a:lnTo>
                  <a:lnTo>
                    <a:pt x="465239" y="34137"/>
                  </a:lnTo>
                  <a:lnTo>
                    <a:pt x="462089" y="42316"/>
                  </a:lnTo>
                  <a:lnTo>
                    <a:pt x="453085" y="48450"/>
                  </a:lnTo>
                  <a:lnTo>
                    <a:pt x="438848" y="52324"/>
                  </a:lnTo>
                  <a:lnTo>
                    <a:pt x="420039" y="53657"/>
                  </a:lnTo>
                  <a:lnTo>
                    <a:pt x="401167" y="52324"/>
                  </a:lnTo>
                  <a:lnTo>
                    <a:pt x="386956" y="48450"/>
                  </a:lnTo>
                  <a:lnTo>
                    <a:pt x="378028" y="42316"/>
                  </a:lnTo>
                  <a:lnTo>
                    <a:pt x="374980" y="34137"/>
                  </a:lnTo>
                  <a:lnTo>
                    <a:pt x="378028" y="25781"/>
                  </a:lnTo>
                  <a:lnTo>
                    <a:pt x="420039" y="14338"/>
                  </a:lnTo>
                  <a:lnTo>
                    <a:pt x="462089" y="25781"/>
                  </a:lnTo>
                  <a:lnTo>
                    <a:pt x="465239" y="34137"/>
                  </a:lnTo>
                  <a:lnTo>
                    <a:pt x="465239" y="11468"/>
                  </a:lnTo>
                  <a:lnTo>
                    <a:pt x="464489" y="10845"/>
                  </a:lnTo>
                  <a:lnTo>
                    <a:pt x="445414" y="4787"/>
                  </a:lnTo>
                  <a:lnTo>
                    <a:pt x="420039" y="2730"/>
                  </a:lnTo>
                  <a:lnTo>
                    <a:pt x="394703" y="4787"/>
                  </a:lnTo>
                  <a:lnTo>
                    <a:pt x="375577" y="10845"/>
                  </a:lnTo>
                  <a:lnTo>
                    <a:pt x="363486" y="20701"/>
                  </a:lnTo>
                  <a:lnTo>
                    <a:pt x="359270" y="34137"/>
                  </a:lnTo>
                  <a:lnTo>
                    <a:pt x="363486" y="47447"/>
                  </a:lnTo>
                  <a:lnTo>
                    <a:pt x="375577" y="57289"/>
                  </a:lnTo>
                  <a:lnTo>
                    <a:pt x="394703" y="63373"/>
                  </a:lnTo>
                  <a:lnTo>
                    <a:pt x="420039" y="65405"/>
                  </a:lnTo>
                  <a:lnTo>
                    <a:pt x="445414" y="63373"/>
                  </a:lnTo>
                  <a:lnTo>
                    <a:pt x="464489" y="57289"/>
                  </a:lnTo>
                  <a:lnTo>
                    <a:pt x="468922" y="53657"/>
                  </a:lnTo>
                  <a:lnTo>
                    <a:pt x="476491" y="47447"/>
                  </a:lnTo>
                  <a:lnTo>
                    <a:pt x="480669" y="34137"/>
                  </a:lnTo>
                  <a:close/>
                </a:path>
                <a:path w="669925" h="172084">
                  <a:moveTo>
                    <a:pt x="486270" y="159219"/>
                  </a:moveTo>
                  <a:lnTo>
                    <a:pt x="445287" y="147281"/>
                  </a:lnTo>
                  <a:lnTo>
                    <a:pt x="427545" y="123571"/>
                  </a:lnTo>
                  <a:lnTo>
                    <a:pt x="427545" y="117983"/>
                  </a:lnTo>
                  <a:lnTo>
                    <a:pt x="411988" y="117983"/>
                  </a:lnTo>
                  <a:lnTo>
                    <a:pt x="411988" y="123571"/>
                  </a:lnTo>
                  <a:lnTo>
                    <a:pt x="407123" y="136537"/>
                  </a:lnTo>
                  <a:lnTo>
                    <a:pt x="394144" y="147180"/>
                  </a:lnTo>
                  <a:lnTo>
                    <a:pt x="375399" y="154940"/>
                  </a:lnTo>
                  <a:lnTo>
                    <a:pt x="353263" y="159219"/>
                  </a:lnTo>
                  <a:lnTo>
                    <a:pt x="358317" y="170827"/>
                  </a:lnTo>
                  <a:lnTo>
                    <a:pt x="377825" y="167195"/>
                  </a:lnTo>
                  <a:lnTo>
                    <a:pt x="395287" y="160909"/>
                  </a:lnTo>
                  <a:lnTo>
                    <a:pt x="409625" y="152133"/>
                  </a:lnTo>
                  <a:lnTo>
                    <a:pt x="419760" y="141058"/>
                  </a:lnTo>
                  <a:lnTo>
                    <a:pt x="429933" y="152222"/>
                  </a:lnTo>
                  <a:lnTo>
                    <a:pt x="444322" y="160985"/>
                  </a:lnTo>
                  <a:lnTo>
                    <a:pt x="461873" y="167220"/>
                  </a:lnTo>
                  <a:lnTo>
                    <a:pt x="481482" y="170827"/>
                  </a:lnTo>
                  <a:lnTo>
                    <a:pt x="486270" y="159219"/>
                  </a:lnTo>
                  <a:close/>
                </a:path>
                <a:path w="669925" h="172084">
                  <a:moveTo>
                    <a:pt x="498830" y="78371"/>
                  </a:moveTo>
                  <a:lnTo>
                    <a:pt x="341934" y="78371"/>
                  </a:lnTo>
                  <a:lnTo>
                    <a:pt x="341934" y="91351"/>
                  </a:lnTo>
                  <a:lnTo>
                    <a:pt x="412394" y="91351"/>
                  </a:lnTo>
                  <a:lnTo>
                    <a:pt x="412394" y="110197"/>
                  </a:lnTo>
                  <a:lnTo>
                    <a:pt x="427278" y="110197"/>
                  </a:lnTo>
                  <a:lnTo>
                    <a:pt x="427278" y="91351"/>
                  </a:lnTo>
                  <a:lnTo>
                    <a:pt x="498830" y="91351"/>
                  </a:lnTo>
                  <a:lnTo>
                    <a:pt x="498830" y="78371"/>
                  </a:lnTo>
                  <a:close/>
                </a:path>
                <a:path w="669925" h="172084">
                  <a:moveTo>
                    <a:pt x="651637" y="32626"/>
                  </a:moveTo>
                  <a:lnTo>
                    <a:pt x="647534" y="19939"/>
                  </a:lnTo>
                  <a:lnTo>
                    <a:pt x="640549" y="14465"/>
                  </a:lnTo>
                  <a:lnTo>
                    <a:pt x="636206" y="11074"/>
                  </a:lnTo>
                  <a:lnTo>
                    <a:pt x="636206" y="32626"/>
                  </a:lnTo>
                  <a:lnTo>
                    <a:pt x="633158" y="40525"/>
                  </a:lnTo>
                  <a:lnTo>
                    <a:pt x="624306" y="46304"/>
                  </a:lnTo>
                  <a:lnTo>
                    <a:pt x="610108" y="49860"/>
                  </a:lnTo>
                  <a:lnTo>
                    <a:pt x="591007" y="51066"/>
                  </a:lnTo>
                  <a:lnTo>
                    <a:pt x="571982" y="49860"/>
                  </a:lnTo>
                  <a:lnTo>
                    <a:pt x="557834" y="46304"/>
                  </a:lnTo>
                  <a:lnTo>
                    <a:pt x="549046" y="40525"/>
                  </a:lnTo>
                  <a:lnTo>
                    <a:pt x="546074" y="32626"/>
                  </a:lnTo>
                  <a:lnTo>
                    <a:pt x="549046" y="25006"/>
                  </a:lnTo>
                  <a:lnTo>
                    <a:pt x="557834" y="19304"/>
                  </a:lnTo>
                  <a:lnTo>
                    <a:pt x="571982" y="15709"/>
                  </a:lnTo>
                  <a:lnTo>
                    <a:pt x="591007" y="14465"/>
                  </a:lnTo>
                  <a:lnTo>
                    <a:pt x="610108" y="15709"/>
                  </a:lnTo>
                  <a:lnTo>
                    <a:pt x="624306" y="19304"/>
                  </a:lnTo>
                  <a:lnTo>
                    <a:pt x="633158" y="25006"/>
                  </a:lnTo>
                  <a:lnTo>
                    <a:pt x="636206" y="32626"/>
                  </a:lnTo>
                  <a:lnTo>
                    <a:pt x="636206" y="11074"/>
                  </a:lnTo>
                  <a:lnTo>
                    <a:pt x="635660" y="10642"/>
                  </a:lnTo>
                  <a:lnTo>
                    <a:pt x="616610" y="4940"/>
                  </a:lnTo>
                  <a:lnTo>
                    <a:pt x="591007" y="2997"/>
                  </a:lnTo>
                  <a:lnTo>
                    <a:pt x="565378" y="4940"/>
                  </a:lnTo>
                  <a:lnTo>
                    <a:pt x="546277" y="10642"/>
                  </a:lnTo>
                  <a:lnTo>
                    <a:pt x="534352" y="19939"/>
                  </a:lnTo>
                  <a:lnTo>
                    <a:pt x="530237" y="32626"/>
                  </a:lnTo>
                  <a:lnTo>
                    <a:pt x="534352" y="45491"/>
                  </a:lnTo>
                  <a:lnTo>
                    <a:pt x="546277" y="54876"/>
                  </a:lnTo>
                  <a:lnTo>
                    <a:pt x="565378" y="60642"/>
                  </a:lnTo>
                  <a:lnTo>
                    <a:pt x="591007" y="62674"/>
                  </a:lnTo>
                  <a:lnTo>
                    <a:pt x="616610" y="60642"/>
                  </a:lnTo>
                  <a:lnTo>
                    <a:pt x="635660" y="54876"/>
                  </a:lnTo>
                  <a:lnTo>
                    <a:pt x="640473" y="51066"/>
                  </a:lnTo>
                  <a:lnTo>
                    <a:pt x="647534" y="45491"/>
                  </a:lnTo>
                  <a:lnTo>
                    <a:pt x="651637" y="32626"/>
                  </a:lnTo>
                  <a:close/>
                </a:path>
                <a:path w="669925" h="172084">
                  <a:moveTo>
                    <a:pt x="654367" y="157708"/>
                  </a:moveTo>
                  <a:lnTo>
                    <a:pt x="547166" y="157708"/>
                  </a:lnTo>
                  <a:lnTo>
                    <a:pt x="547166" y="139827"/>
                  </a:lnTo>
                  <a:lnTo>
                    <a:pt x="649173" y="139827"/>
                  </a:lnTo>
                  <a:lnTo>
                    <a:pt x="649173" y="101460"/>
                  </a:lnTo>
                  <a:lnTo>
                    <a:pt x="531876" y="101460"/>
                  </a:lnTo>
                  <a:lnTo>
                    <a:pt x="531876" y="113055"/>
                  </a:lnTo>
                  <a:lnTo>
                    <a:pt x="634288" y="113055"/>
                  </a:lnTo>
                  <a:lnTo>
                    <a:pt x="634288" y="128625"/>
                  </a:lnTo>
                  <a:lnTo>
                    <a:pt x="532282" y="128625"/>
                  </a:lnTo>
                  <a:lnTo>
                    <a:pt x="532282" y="169735"/>
                  </a:lnTo>
                  <a:lnTo>
                    <a:pt x="654367" y="169735"/>
                  </a:lnTo>
                  <a:lnTo>
                    <a:pt x="654367" y="157708"/>
                  </a:lnTo>
                  <a:close/>
                </a:path>
                <a:path w="669925" h="172084">
                  <a:moveTo>
                    <a:pt x="669391" y="74282"/>
                  </a:moveTo>
                  <a:lnTo>
                    <a:pt x="512889" y="74282"/>
                  </a:lnTo>
                  <a:lnTo>
                    <a:pt x="512889" y="86575"/>
                  </a:lnTo>
                  <a:lnTo>
                    <a:pt x="669391" y="86575"/>
                  </a:lnTo>
                  <a:lnTo>
                    <a:pt x="669391" y="742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84848" y="7979490"/>
              <a:ext cx="159767" cy="17151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04941" y="7987409"/>
              <a:ext cx="328138" cy="16550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000256" y="7981401"/>
              <a:ext cx="323495" cy="1705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433264" y="3025417"/>
              <a:ext cx="7508875" cy="2734310"/>
            </a:xfrm>
            <a:custGeom>
              <a:avLst/>
              <a:gdLst/>
              <a:ahLst/>
              <a:cxnLst/>
              <a:rect l="l" t="t" r="r" b="b"/>
              <a:pathLst>
                <a:path w="7508875" h="2734310">
                  <a:moveTo>
                    <a:pt x="264343" y="2499180"/>
                  </a:moveTo>
                  <a:lnTo>
                    <a:pt x="0" y="2499179"/>
                  </a:lnTo>
                  <a:lnTo>
                    <a:pt x="0" y="0"/>
                  </a:lnTo>
                  <a:lnTo>
                    <a:pt x="264343" y="0"/>
                  </a:lnTo>
                  <a:lnTo>
                    <a:pt x="264343" y="2499180"/>
                  </a:lnTo>
                  <a:close/>
                </a:path>
                <a:path w="7508875" h="2734310">
                  <a:moveTo>
                    <a:pt x="265050" y="2499180"/>
                  </a:moveTo>
                  <a:lnTo>
                    <a:pt x="264343" y="2499180"/>
                  </a:lnTo>
                  <a:lnTo>
                    <a:pt x="264343" y="0"/>
                  </a:lnTo>
                  <a:lnTo>
                    <a:pt x="265050" y="0"/>
                  </a:lnTo>
                  <a:lnTo>
                    <a:pt x="265050" y="2499180"/>
                  </a:lnTo>
                  <a:close/>
                </a:path>
                <a:path w="7508875" h="2734310">
                  <a:moveTo>
                    <a:pt x="7416211" y="2733736"/>
                  </a:moveTo>
                  <a:lnTo>
                    <a:pt x="265050" y="2733736"/>
                  </a:lnTo>
                  <a:lnTo>
                    <a:pt x="265050" y="0"/>
                  </a:lnTo>
                  <a:lnTo>
                    <a:pt x="7416211" y="0"/>
                  </a:lnTo>
                  <a:lnTo>
                    <a:pt x="7416211" y="2733736"/>
                  </a:lnTo>
                  <a:close/>
                </a:path>
                <a:path w="7508875" h="2734310">
                  <a:moveTo>
                    <a:pt x="7416918" y="2733736"/>
                  </a:moveTo>
                  <a:lnTo>
                    <a:pt x="7416211" y="2733736"/>
                  </a:lnTo>
                  <a:lnTo>
                    <a:pt x="7416211" y="0"/>
                  </a:lnTo>
                  <a:lnTo>
                    <a:pt x="7416918" y="0"/>
                  </a:lnTo>
                  <a:lnTo>
                    <a:pt x="7416918" y="2733736"/>
                  </a:lnTo>
                  <a:close/>
                </a:path>
                <a:path w="7508875" h="2734310">
                  <a:moveTo>
                    <a:pt x="7508578" y="2733736"/>
                  </a:moveTo>
                  <a:lnTo>
                    <a:pt x="7416918" y="2733736"/>
                  </a:lnTo>
                  <a:lnTo>
                    <a:pt x="7416918" y="0"/>
                  </a:lnTo>
                  <a:lnTo>
                    <a:pt x="7508578" y="0"/>
                  </a:lnTo>
                  <a:lnTo>
                    <a:pt x="7508578" y="2733736"/>
                  </a:lnTo>
                  <a:close/>
                </a:path>
                <a:path w="7508875" h="2734310">
                  <a:moveTo>
                    <a:pt x="264343" y="2733736"/>
                  </a:moveTo>
                  <a:lnTo>
                    <a:pt x="167371" y="2733736"/>
                  </a:lnTo>
                  <a:lnTo>
                    <a:pt x="0" y="2566365"/>
                  </a:lnTo>
                  <a:lnTo>
                    <a:pt x="0" y="2499179"/>
                  </a:lnTo>
                  <a:lnTo>
                    <a:pt x="264343" y="2499180"/>
                  </a:lnTo>
                  <a:lnTo>
                    <a:pt x="264343" y="2733736"/>
                  </a:lnTo>
                  <a:close/>
                </a:path>
                <a:path w="7508875" h="2734310">
                  <a:moveTo>
                    <a:pt x="265050" y="2733736"/>
                  </a:moveTo>
                  <a:lnTo>
                    <a:pt x="264343" y="2733736"/>
                  </a:lnTo>
                  <a:lnTo>
                    <a:pt x="264343" y="2499180"/>
                  </a:lnTo>
                  <a:lnTo>
                    <a:pt x="265050" y="2499180"/>
                  </a:lnTo>
                  <a:lnTo>
                    <a:pt x="265050" y="2499887"/>
                  </a:lnTo>
                  <a:lnTo>
                    <a:pt x="265050" y="2733736"/>
                  </a:lnTo>
                  <a:close/>
                </a:path>
                <a:path w="7508875" h="2734310">
                  <a:moveTo>
                    <a:pt x="265050" y="2499887"/>
                  </a:moveTo>
                  <a:lnTo>
                    <a:pt x="265050" y="2499180"/>
                  </a:lnTo>
                  <a:lnTo>
                    <a:pt x="265050" y="249988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0896" y="5558563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4">
                  <a:moveTo>
                    <a:pt x="237863" y="247012"/>
                  </a:moveTo>
                  <a:lnTo>
                    <a:pt x="0" y="9148"/>
                  </a:lnTo>
                  <a:lnTo>
                    <a:pt x="9148" y="0"/>
                  </a:lnTo>
                  <a:lnTo>
                    <a:pt x="209739" y="200591"/>
                  </a:lnTo>
                  <a:lnTo>
                    <a:pt x="247011" y="237863"/>
                  </a:lnTo>
                  <a:lnTo>
                    <a:pt x="237863" y="247012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6368" y="3025417"/>
              <a:ext cx="7508875" cy="2734310"/>
            </a:xfrm>
            <a:custGeom>
              <a:avLst/>
              <a:gdLst/>
              <a:ahLst/>
              <a:cxnLst/>
              <a:rect l="l" t="t" r="r" b="b"/>
              <a:pathLst>
                <a:path w="7508875" h="2734310">
                  <a:moveTo>
                    <a:pt x="264343" y="2499180"/>
                  </a:moveTo>
                  <a:lnTo>
                    <a:pt x="0" y="2499179"/>
                  </a:lnTo>
                  <a:lnTo>
                    <a:pt x="0" y="0"/>
                  </a:lnTo>
                  <a:lnTo>
                    <a:pt x="264343" y="0"/>
                  </a:lnTo>
                  <a:lnTo>
                    <a:pt x="264343" y="2499180"/>
                  </a:lnTo>
                  <a:close/>
                </a:path>
                <a:path w="7508875" h="2734310">
                  <a:moveTo>
                    <a:pt x="265050" y="2499180"/>
                  </a:moveTo>
                  <a:lnTo>
                    <a:pt x="264343" y="2499180"/>
                  </a:lnTo>
                  <a:lnTo>
                    <a:pt x="264343" y="0"/>
                  </a:lnTo>
                  <a:lnTo>
                    <a:pt x="265050" y="0"/>
                  </a:lnTo>
                  <a:lnTo>
                    <a:pt x="265050" y="2499180"/>
                  </a:lnTo>
                  <a:close/>
                </a:path>
                <a:path w="7508875" h="2734310">
                  <a:moveTo>
                    <a:pt x="7416211" y="2733736"/>
                  </a:moveTo>
                  <a:lnTo>
                    <a:pt x="265050" y="2733736"/>
                  </a:lnTo>
                  <a:lnTo>
                    <a:pt x="265050" y="0"/>
                  </a:lnTo>
                  <a:lnTo>
                    <a:pt x="7416211" y="0"/>
                  </a:lnTo>
                  <a:lnTo>
                    <a:pt x="7416211" y="2733736"/>
                  </a:lnTo>
                  <a:close/>
                </a:path>
                <a:path w="7508875" h="2734310">
                  <a:moveTo>
                    <a:pt x="7416918" y="2733736"/>
                  </a:moveTo>
                  <a:lnTo>
                    <a:pt x="7416211" y="2733736"/>
                  </a:lnTo>
                  <a:lnTo>
                    <a:pt x="7416211" y="0"/>
                  </a:lnTo>
                  <a:lnTo>
                    <a:pt x="7416918" y="0"/>
                  </a:lnTo>
                  <a:lnTo>
                    <a:pt x="7416918" y="2733736"/>
                  </a:lnTo>
                  <a:close/>
                </a:path>
                <a:path w="7508875" h="2734310">
                  <a:moveTo>
                    <a:pt x="7508578" y="2733736"/>
                  </a:moveTo>
                  <a:lnTo>
                    <a:pt x="7416918" y="2733736"/>
                  </a:lnTo>
                  <a:lnTo>
                    <a:pt x="7416918" y="0"/>
                  </a:lnTo>
                  <a:lnTo>
                    <a:pt x="7508578" y="0"/>
                  </a:lnTo>
                  <a:lnTo>
                    <a:pt x="7508578" y="2733736"/>
                  </a:lnTo>
                  <a:close/>
                </a:path>
                <a:path w="7508875" h="2734310">
                  <a:moveTo>
                    <a:pt x="264343" y="2733736"/>
                  </a:moveTo>
                  <a:lnTo>
                    <a:pt x="167371" y="2733736"/>
                  </a:lnTo>
                  <a:lnTo>
                    <a:pt x="0" y="2566365"/>
                  </a:lnTo>
                  <a:lnTo>
                    <a:pt x="0" y="2499179"/>
                  </a:lnTo>
                  <a:lnTo>
                    <a:pt x="264343" y="2499180"/>
                  </a:lnTo>
                  <a:lnTo>
                    <a:pt x="264343" y="2733736"/>
                  </a:lnTo>
                  <a:close/>
                </a:path>
                <a:path w="7508875" h="2734310">
                  <a:moveTo>
                    <a:pt x="265050" y="2733736"/>
                  </a:moveTo>
                  <a:lnTo>
                    <a:pt x="264343" y="2733736"/>
                  </a:lnTo>
                  <a:lnTo>
                    <a:pt x="264343" y="2499180"/>
                  </a:lnTo>
                  <a:lnTo>
                    <a:pt x="265050" y="2499180"/>
                  </a:lnTo>
                  <a:lnTo>
                    <a:pt x="265050" y="2499887"/>
                  </a:lnTo>
                  <a:lnTo>
                    <a:pt x="265050" y="2733736"/>
                  </a:lnTo>
                  <a:close/>
                </a:path>
                <a:path w="7508875" h="2734310">
                  <a:moveTo>
                    <a:pt x="265050" y="2499887"/>
                  </a:moveTo>
                  <a:lnTo>
                    <a:pt x="265050" y="2499180"/>
                  </a:lnTo>
                  <a:lnTo>
                    <a:pt x="265050" y="249988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4000" y="5558563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5" h="247014">
                  <a:moveTo>
                    <a:pt x="237863" y="247012"/>
                  </a:moveTo>
                  <a:lnTo>
                    <a:pt x="0" y="9148"/>
                  </a:lnTo>
                  <a:lnTo>
                    <a:pt x="9148" y="0"/>
                  </a:lnTo>
                  <a:lnTo>
                    <a:pt x="209739" y="200591"/>
                  </a:lnTo>
                  <a:lnTo>
                    <a:pt x="247011" y="237863"/>
                  </a:lnTo>
                  <a:lnTo>
                    <a:pt x="237863" y="247012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3264" y="6098182"/>
              <a:ext cx="7508875" cy="2734310"/>
            </a:xfrm>
            <a:custGeom>
              <a:avLst/>
              <a:gdLst/>
              <a:ahLst/>
              <a:cxnLst/>
              <a:rect l="l" t="t" r="r" b="b"/>
              <a:pathLst>
                <a:path w="7508875" h="2734309">
                  <a:moveTo>
                    <a:pt x="264343" y="2499180"/>
                  </a:moveTo>
                  <a:lnTo>
                    <a:pt x="0" y="2499179"/>
                  </a:lnTo>
                  <a:lnTo>
                    <a:pt x="0" y="0"/>
                  </a:lnTo>
                  <a:lnTo>
                    <a:pt x="264343" y="0"/>
                  </a:lnTo>
                  <a:lnTo>
                    <a:pt x="264343" y="2499180"/>
                  </a:lnTo>
                  <a:close/>
                </a:path>
                <a:path w="7508875" h="2734309">
                  <a:moveTo>
                    <a:pt x="265050" y="2499180"/>
                  </a:moveTo>
                  <a:lnTo>
                    <a:pt x="264343" y="2499180"/>
                  </a:lnTo>
                  <a:lnTo>
                    <a:pt x="264343" y="0"/>
                  </a:lnTo>
                  <a:lnTo>
                    <a:pt x="265050" y="0"/>
                  </a:lnTo>
                  <a:lnTo>
                    <a:pt x="265050" y="2499180"/>
                  </a:lnTo>
                  <a:close/>
                </a:path>
                <a:path w="7508875" h="2734309">
                  <a:moveTo>
                    <a:pt x="7416211" y="2733736"/>
                  </a:moveTo>
                  <a:lnTo>
                    <a:pt x="265050" y="2733736"/>
                  </a:lnTo>
                  <a:lnTo>
                    <a:pt x="265050" y="0"/>
                  </a:lnTo>
                  <a:lnTo>
                    <a:pt x="7416211" y="0"/>
                  </a:lnTo>
                  <a:lnTo>
                    <a:pt x="7416211" y="2733736"/>
                  </a:lnTo>
                  <a:close/>
                </a:path>
                <a:path w="7508875" h="2734309">
                  <a:moveTo>
                    <a:pt x="7416918" y="2733736"/>
                  </a:moveTo>
                  <a:lnTo>
                    <a:pt x="7416211" y="2733736"/>
                  </a:lnTo>
                  <a:lnTo>
                    <a:pt x="7416211" y="0"/>
                  </a:lnTo>
                  <a:lnTo>
                    <a:pt x="7416918" y="0"/>
                  </a:lnTo>
                  <a:lnTo>
                    <a:pt x="7416918" y="2733736"/>
                  </a:lnTo>
                  <a:close/>
                </a:path>
                <a:path w="7508875" h="2734309">
                  <a:moveTo>
                    <a:pt x="7508578" y="2733736"/>
                  </a:moveTo>
                  <a:lnTo>
                    <a:pt x="7416918" y="2733736"/>
                  </a:lnTo>
                  <a:lnTo>
                    <a:pt x="7416918" y="0"/>
                  </a:lnTo>
                  <a:lnTo>
                    <a:pt x="7508578" y="0"/>
                  </a:lnTo>
                  <a:lnTo>
                    <a:pt x="7508578" y="2733736"/>
                  </a:lnTo>
                  <a:close/>
                </a:path>
                <a:path w="7508875" h="2734309">
                  <a:moveTo>
                    <a:pt x="264343" y="2733736"/>
                  </a:moveTo>
                  <a:lnTo>
                    <a:pt x="167371" y="2733736"/>
                  </a:lnTo>
                  <a:lnTo>
                    <a:pt x="0" y="2566365"/>
                  </a:lnTo>
                  <a:lnTo>
                    <a:pt x="0" y="2499179"/>
                  </a:lnTo>
                  <a:lnTo>
                    <a:pt x="264343" y="2499180"/>
                  </a:lnTo>
                  <a:lnTo>
                    <a:pt x="264343" y="2733736"/>
                  </a:lnTo>
                  <a:close/>
                </a:path>
                <a:path w="7508875" h="2734309">
                  <a:moveTo>
                    <a:pt x="265050" y="2733736"/>
                  </a:moveTo>
                  <a:lnTo>
                    <a:pt x="264343" y="2733736"/>
                  </a:lnTo>
                  <a:lnTo>
                    <a:pt x="264343" y="2499180"/>
                  </a:lnTo>
                  <a:lnTo>
                    <a:pt x="265050" y="2499180"/>
                  </a:lnTo>
                  <a:lnTo>
                    <a:pt x="265050" y="2499887"/>
                  </a:lnTo>
                  <a:lnTo>
                    <a:pt x="265050" y="2733736"/>
                  </a:lnTo>
                  <a:close/>
                </a:path>
                <a:path w="7508875" h="2734309">
                  <a:moveTo>
                    <a:pt x="265050" y="2499887"/>
                  </a:moveTo>
                  <a:lnTo>
                    <a:pt x="265050" y="2499180"/>
                  </a:lnTo>
                  <a:lnTo>
                    <a:pt x="265050" y="249988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90896" y="8631327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237863" y="247012"/>
                  </a:moveTo>
                  <a:lnTo>
                    <a:pt x="0" y="9148"/>
                  </a:lnTo>
                  <a:lnTo>
                    <a:pt x="9148" y="0"/>
                  </a:lnTo>
                  <a:lnTo>
                    <a:pt x="209739" y="200591"/>
                  </a:lnTo>
                  <a:lnTo>
                    <a:pt x="247011" y="237863"/>
                  </a:lnTo>
                  <a:lnTo>
                    <a:pt x="237863" y="247012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000732" y="4007649"/>
              <a:ext cx="14286865" cy="3745865"/>
            </a:xfrm>
            <a:custGeom>
              <a:avLst/>
              <a:gdLst/>
              <a:ahLst/>
              <a:cxnLst/>
              <a:rect l="l" t="t" r="r" b="b"/>
              <a:pathLst>
                <a:path w="14286865" h="3745865">
                  <a:moveTo>
                    <a:pt x="6400305" y="3079026"/>
                  </a:moveTo>
                  <a:lnTo>
                    <a:pt x="0" y="3079026"/>
                  </a:lnTo>
                  <a:lnTo>
                    <a:pt x="0" y="3745776"/>
                  </a:lnTo>
                  <a:lnTo>
                    <a:pt x="6400305" y="3745776"/>
                  </a:lnTo>
                  <a:lnTo>
                    <a:pt x="6400305" y="3079026"/>
                  </a:lnTo>
                  <a:close/>
                </a:path>
                <a:path w="14286865" h="3745865">
                  <a:moveTo>
                    <a:pt x="6400305" y="0"/>
                  </a:moveTo>
                  <a:lnTo>
                    <a:pt x="0" y="0"/>
                  </a:lnTo>
                  <a:lnTo>
                    <a:pt x="0" y="666750"/>
                  </a:lnTo>
                  <a:lnTo>
                    <a:pt x="6400305" y="666750"/>
                  </a:lnTo>
                  <a:lnTo>
                    <a:pt x="6400305" y="0"/>
                  </a:lnTo>
                  <a:close/>
                </a:path>
                <a:path w="14286865" h="3745865">
                  <a:moveTo>
                    <a:pt x="14286522" y="0"/>
                  </a:moveTo>
                  <a:lnTo>
                    <a:pt x="7886217" y="0"/>
                  </a:lnTo>
                  <a:lnTo>
                    <a:pt x="7886217" y="666750"/>
                  </a:lnTo>
                  <a:lnTo>
                    <a:pt x="14286522" y="666750"/>
                  </a:lnTo>
                  <a:lnTo>
                    <a:pt x="14286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38563" y="232447"/>
              <a:ext cx="13609319" cy="7345045"/>
            </a:xfrm>
            <a:custGeom>
              <a:avLst/>
              <a:gdLst/>
              <a:ahLst/>
              <a:cxnLst/>
              <a:rect l="l" t="t" r="r" b="b"/>
              <a:pathLst>
                <a:path w="13609319" h="7345045">
                  <a:moveTo>
                    <a:pt x="420878" y="7143763"/>
                  </a:moveTo>
                  <a:lnTo>
                    <a:pt x="398094" y="7113054"/>
                  </a:lnTo>
                  <a:lnTo>
                    <a:pt x="385216" y="7104520"/>
                  </a:lnTo>
                  <a:lnTo>
                    <a:pt x="385216" y="7150036"/>
                  </a:lnTo>
                  <a:lnTo>
                    <a:pt x="385216" y="7163905"/>
                  </a:lnTo>
                  <a:lnTo>
                    <a:pt x="378282" y="7175132"/>
                  </a:lnTo>
                  <a:lnTo>
                    <a:pt x="366725" y="7183056"/>
                  </a:lnTo>
                  <a:lnTo>
                    <a:pt x="351205" y="7187349"/>
                  </a:lnTo>
                  <a:lnTo>
                    <a:pt x="342620" y="7187349"/>
                  </a:lnTo>
                  <a:lnTo>
                    <a:pt x="301078" y="7170217"/>
                  </a:lnTo>
                  <a:lnTo>
                    <a:pt x="301015" y="7156971"/>
                  </a:lnTo>
                  <a:lnTo>
                    <a:pt x="301205" y="7148246"/>
                  </a:lnTo>
                  <a:lnTo>
                    <a:pt x="342620" y="7125932"/>
                  </a:lnTo>
                  <a:lnTo>
                    <a:pt x="351205" y="7125932"/>
                  </a:lnTo>
                  <a:lnTo>
                    <a:pt x="366725" y="7130555"/>
                  </a:lnTo>
                  <a:lnTo>
                    <a:pt x="378282" y="7138479"/>
                  </a:lnTo>
                  <a:lnTo>
                    <a:pt x="385216" y="7150036"/>
                  </a:lnTo>
                  <a:lnTo>
                    <a:pt x="385216" y="7104520"/>
                  </a:lnTo>
                  <a:lnTo>
                    <a:pt x="342620" y="7095884"/>
                  </a:lnTo>
                  <a:lnTo>
                    <a:pt x="333044" y="7095947"/>
                  </a:lnTo>
                  <a:lnTo>
                    <a:pt x="293738" y="7108533"/>
                  </a:lnTo>
                  <a:lnTo>
                    <a:pt x="264363" y="7143763"/>
                  </a:lnTo>
                  <a:lnTo>
                    <a:pt x="264464" y="7164972"/>
                  </a:lnTo>
                  <a:lnTo>
                    <a:pt x="287312" y="7200887"/>
                  </a:lnTo>
                  <a:lnTo>
                    <a:pt x="326694" y="7216864"/>
                  </a:lnTo>
                  <a:lnTo>
                    <a:pt x="342620" y="7217397"/>
                  </a:lnTo>
                  <a:lnTo>
                    <a:pt x="352196" y="7217321"/>
                  </a:lnTo>
                  <a:lnTo>
                    <a:pt x="391769" y="7204735"/>
                  </a:lnTo>
                  <a:lnTo>
                    <a:pt x="420878" y="7169848"/>
                  </a:lnTo>
                  <a:lnTo>
                    <a:pt x="420878" y="7143763"/>
                  </a:lnTo>
                  <a:close/>
                </a:path>
                <a:path w="13609319" h="7345045">
                  <a:moveTo>
                    <a:pt x="427482" y="7056590"/>
                  </a:moveTo>
                  <a:lnTo>
                    <a:pt x="360781" y="7056590"/>
                  </a:lnTo>
                  <a:lnTo>
                    <a:pt x="360781" y="7020268"/>
                  </a:lnTo>
                  <a:lnTo>
                    <a:pt x="322478" y="7020268"/>
                  </a:lnTo>
                  <a:lnTo>
                    <a:pt x="322478" y="7056590"/>
                  </a:lnTo>
                  <a:lnTo>
                    <a:pt x="256108" y="7056590"/>
                  </a:lnTo>
                  <a:lnTo>
                    <a:pt x="256108" y="7086638"/>
                  </a:lnTo>
                  <a:lnTo>
                    <a:pt x="427482" y="7086638"/>
                  </a:lnTo>
                  <a:lnTo>
                    <a:pt x="427482" y="7056590"/>
                  </a:lnTo>
                  <a:close/>
                </a:path>
                <a:path w="13609319" h="7345045">
                  <a:moveTo>
                    <a:pt x="477926" y="1467967"/>
                  </a:moveTo>
                  <a:lnTo>
                    <a:pt x="409041" y="1467967"/>
                  </a:lnTo>
                  <a:lnTo>
                    <a:pt x="409041" y="1542948"/>
                  </a:lnTo>
                  <a:lnTo>
                    <a:pt x="409041" y="1601470"/>
                  </a:lnTo>
                  <a:lnTo>
                    <a:pt x="409041" y="1681937"/>
                  </a:lnTo>
                  <a:lnTo>
                    <a:pt x="139598" y="1681937"/>
                  </a:lnTo>
                  <a:lnTo>
                    <a:pt x="139598" y="1601470"/>
                  </a:lnTo>
                  <a:lnTo>
                    <a:pt x="409041" y="1601470"/>
                  </a:lnTo>
                  <a:lnTo>
                    <a:pt x="409041" y="1542948"/>
                  </a:lnTo>
                  <a:lnTo>
                    <a:pt x="139598" y="1542948"/>
                  </a:lnTo>
                  <a:lnTo>
                    <a:pt x="139598" y="1467967"/>
                  </a:lnTo>
                  <a:lnTo>
                    <a:pt x="71323" y="1467967"/>
                  </a:lnTo>
                  <a:lnTo>
                    <a:pt x="71323" y="1702054"/>
                  </a:lnTo>
                  <a:lnTo>
                    <a:pt x="71488" y="1711032"/>
                  </a:lnTo>
                  <a:lnTo>
                    <a:pt x="98831" y="1738464"/>
                  </a:lnTo>
                  <a:lnTo>
                    <a:pt x="108508" y="1738630"/>
                  </a:lnTo>
                  <a:lnTo>
                    <a:pt x="440740" y="1738630"/>
                  </a:lnTo>
                  <a:lnTo>
                    <a:pt x="476554" y="1717217"/>
                  </a:lnTo>
                  <a:lnTo>
                    <a:pt x="477926" y="1702054"/>
                  </a:lnTo>
                  <a:lnTo>
                    <a:pt x="477926" y="1681937"/>
                  </a:lnTo>
                  <a:lnTo>
                    <a:pt x="477926" y="1601470"/>
                  </a:lnTo>
                  <a:lnTo>
                    <a:pt x="477926" y="1542948"/>
                  </a:lnTo>
                  <a:lnTo>
                    <a:pt x="477926" y="1467967"/>
                  </a:lnTo>
                  <a:close/>
                </a:path>
                <a:path w="13609319" h="7345045">
                  <a:moveTo>
                    <a:pt x="502107" y="7248106"/>
                  </a:moveTo>
                  <a:lnTo>
                    <a:pt x="490220" y="7236879"/>
                  </a:lnTo>
                  <a:lnTo>
                    <a:pt x="291769" y="7236879"/>
                  </a:lnTo>
                  <a:lnTo>
                    <a:pt x="291769" y="7268578"/>
                  </a:lnTo>
                  <a:lnTo>
                    <a:pt x="464464" y="7268578"/>
                  </a:lnTo>
                  <a:lnTo>
                    <a:pt x="464464" y="7344854"/>
                  </a:lnTo>
                  <a:lnTo>
                    <a:pt x="498144" y="7344854"/>
                  </a:lnTo>
                  <a:lnTo>
                    <a:pt x="502107" y="7340892"/>
                  </a:lnTo>
                  <a:lnTo>
                    <a:pt x="502107" y="7248106"/>
                  </a:lnTo>
                  <a:close/>
                </a:path>
                <a:path w="13609319" h="7345045">
                  <a:moveTo>
                    <a:pt x="547344" y="7109422"/>
                  </a:moveTo>
                  <a:lnTo>
                    <a:pt x="500456" y="7109422"/>
                  </a:lnTo>
                  <a:lnTo>
                    <a:pt x="500456" y="7027202"/>
                  </a:lnTo>
                  <a:lnTo>
                    <a:pt x="463143" y="7027202"/>
                  </a:lnTo>
                  <a:lnTo>
                    <a:pt x="463143" y="7220039"/>
                  </a:lnTo>
                  <a:lnTo>
                    <a:pt x="496493" y="7220039"/>
                  </a:lnTo>
                  <a:lnTo>
                    <a:pt x="500456" y="7216076"/>
                  </a:lnTo>
                  <a:lnTo>
                    <a:pt x="500456" y="7141121"/>
                  </a:lnTo>
                  <a:lnTo>
                    <a:pt x="547344" y="7141121"/>
                  </a:lnTo>
                  <a:lnTo>
                    <a:pt x="547344" y="7109422"/>
                  </a:lnTo>
                  <a:close/>
                </a:path>
                <a:path w="13609319" h="7345045">
                  <a:moveTo>
                    <a:pt x="548640" y="1803247"/>
                  </a:moveTo>
                  <a:lnTo>
                    <a:pt x="0" y="1803247"/>
                  </a:lnTo>
                  <a:lnTo>
                    <a:pt x="0" y="1861159"/>
                  </a:lnTo>
                  <a:lnTo>
                    <a:pt x="240182" y="1861159"/>
                  </a:lnTo>
                  <a:lnTo>
                    <a:pt x="240182" y="2040382"/>
                  </a:lnTo>
                  <a:lnTo>
                    <a:pt x="302361" y="2040382"/>
                  </a:lnTo>
                  <a:lnTo>
                    <a:pt x="309676" y="2033066"/>
                  </a:lnTo>
                  <a:lnTo>
                    <a:pt x="309676" y="1861159"/>
                  </a:lnTo>
                  <a:lnTo>
                    <a:pt x="541324" y="1861159"/>
                  </a:lnTo>
                  <a:lnTo>
                    <a:pt x="548640" y="1853844"/>
                  </a:lnTo>
                  <a:lnTo>
                    <a:pt x="548640" y="1803247"/>
                  </a:lnTo>
                  <a:close/>
                </a:path>
                <a:path w="13609319" h="7345045">
                  <a:moveTo>
                    <a:pt x="826046" y="7212444"/>
                  </a:moveTo>
                  <a:lnTo>
                    <a:pt x="789063" y="7212444"/>
                  </a:lnTo>
                  <a:lnTo>
                    <a:pt x="789063" y="7245134"/>
                  </a:lnTo>
                  <a:lnTo>
                    <a:pt x="789063" y="7275843"/>
                  </a:lnTo>
                  <a:lnTo>
                    <a:pt x="789063" y="7311834"/>
                  </a:lnTo>
                  <a:lnTo>
                    <a:pt x="655993" y="7311834"/>
                  </a:lnTo>
                  <a:lnTo>
                    <a:pt x="655993" y="7275843"/>
                  </a:lnTo>
                  <a:lnTo>
                    <a:pt x="789063" y="7275843"/>
                  </a:lnTo>
                  <a:lnTo>
                    <a:pt x="789063" y="7245134"/>
                  </a:lnTo>
                  <a:lnTo>
                    <a:pt x="655993" y="7245134"/>
                  </a:lnTo>
                  <a:lnTo>
                    <a:pt x="655993" y="7212444"/>
                  </a:lnTo>
                  <a:lnTo>
                    <a:pt x="618667" y="7212444"/>
                  </a:lnTo>
                  <a:lnTo>
                    <a:pt x="618667" y="7331316"/>
                  </a:lnTo>
                  <a:lnTo>
                    <a:pt x="630224" y="7342543"/>
                  </a:lnTo>
                  <a:lnTo>
                    <a:pt x="814489" y="7342543"/>
                  </a:lnTo>
                  <a:lnTo>
                    <a:pt x="826046" y="7331316"/>
                  </a:lnTo>
                  <a:lnTo>
                    <a:pt x="826046" y="7311834"/>
                  </a:lnTo>
                  <a:lnTo>
                    <a:pt x="826046" y="7275843"/>
                  </a:lnTo>
                  <a:lnTo>
                    <a:pt x="826046" y="7245134"/>
                  </a:lnTo>
                  <a:lnTo>
                    <a:pt x="826046" y="7212444"/>
                  </a:lnTo>
                  <a:close/>
                </a:path>
                <a:path w="13609319" h="7345045">
                  <a:moveTo>
                    <a:pt x="827366" y="7027202"/>
                  </a:moveTo>
                  <a:lnTo>
                    <a:pt x="790714" y="7027202"/>
                  </a:lnTo>
                  <a:lnTo>
                    <a:pt x="790714" y="7088949"/>
                  </a:lnTo>
                  <a:lnTo>
                    <a:pt x="736892" y="7088949"/>
                  </a:lnTo>
                  <a:lnTo>
                    <a:pt x="724103" y="7061873"/>
                  </a:lnTo>
                  <a:lnTo>
                    <a:pt x="722287" y="7059269"/>
                  </a:lnTo>
                  <a:lnTo>
                    <a:pt x="702221" y="7042290"/>
                  </a:lnTo>
                  <a:lnTo>
                    <a:pt x="702221" y="7097204"/>
                  </a:lnTo>
                  <a:lnTo>
                    <a:pt x="702208" y="7107441"/>
                  </a:lnTo>
                  <a:lnTo>
                    <a:pt x="682345" y="7148246"/>
                  </a:lnTo>
                  <a:lnTo>
                    <a:pt x="656653" y="7153338"/>
                  </a:lnTo>
                  <a:lnTo>
                    <a:pt x="648068" y="7153338"/>
                  </a:lnTo>
                  <a:lnTo>
                    <a:pt x="631228" y="7148055"/>
                  </a:lnTo>
                  <a:lnTo>
                    <a:pt x="617677" y="7137159"/>
                  </a:lnTo>
                  <a:lnTo>
                    <a:pt x="609422" y="7119658"/>
                  </a:lnTo>
                  <a:lnTo>
                    <a:pt x="609422" y="7097204"/>
                  </a:lnTo>
                  <a:lnTo>
                    <a:pt x="616686" y="7080694"/>
                  </a:lnTo>
                  <a:lnTo>
                    <a:pt x="629564" y="7068477"/>
                  </a:lnTo>
                  <a:lnTo>
                    <a:pt x="646747" y="7061873"/>
                  </a:lnTo>
                  <a:lnTo>
                    <a:pt x="665899" y="7061873"/>
                  </a:lnTo>
                  <a:lnTo>
                    <a:pt x="682409" y="7068477"/>
                  </a:lnTo>
                  <a:lnTo>
                    <a:pt x="694956" y="7080364"/>
                  </a:lnTo>
                  <a:lnTo>
                    <a:pt x="702221" y="7097204"/>
                  </a:lnTo>
                  <a:lnTo>
                    <a:pt x="702221" y="7042290"/>
                  </a:lnTo>
                  <a:lnTo>
                    <a:pt x="665632" y="7030898"/>
                  </a:lnTo>
                  <a:lnTo>
                    <a:pt x="656653" y="7030834"/>
                  </a:lnTo>
                  <a:lnTo>
                    <a:pt x="646099" y="7030910"/>
                  </a:lnTo>
                  <a:lnTo>
                    <a:pt x="608596" y="7041667"/>
                  </a:lnTo>
                  <a:lnTo>
                    <a:pt x="578878" y="7075081"/>
                  </a:lnTo>
                  <a:lnTo>
                    <a:pt x="572541" y="7096722"/>
                  </a:lnTo>
                  <a:lnTo>
                    <a:pt x="572668" y="7120318"/>
                  </a:lnTo>
                  <a:lnTo>
                    <a:pt x="590689" y="7160120"/>
                  </a:lnTo>
                  <a:lnTo>
                    <a:pt x="624116" y="7180085"/>
                  </a:lnTo>
                  <a:lnTo>
                    <a:pt x="656653" y="7184707"/>
                  </a:lnTo>
                  <a:lnTo>
                    <a:pt x="665454" y="7184644"/>
                  </a:lnTo>
                  <a:lnTo>
                    <a:pt x="703364" y="7174230"/>
                  </a:lnTo>
                  <a:lnTo>
                    <a:pt x="726211" y="7153338"/>
                  </a:lnTo>
                  <a:lnTo>
                    <a:pt x="728472" y="7149706"/>
                  </a:lnTo>
                  <a:lnTo>
                    <a:pt x="732802" y="7142378"/>
                  </a:lnTo>
                  <a:lnTo>
                    <a:pt x="735253" y="7136866"/>
                  </a:lnTo>
                  <a:lnTo>
                    <a:pt x="736752" y="7130428"/>
                  </a:lnTo>
                  <a:lnTo>
                    <a:pt x="738212" y="7120318"/>
                  </a:lnTo>
                  <a:lnTo>
                    <a:pt x="790714" y="7120318"/>
                  </a:lnTo>
                  <a:lnTo>
                    <a:pt x="790714" y="7196595"/>
                  </a:lnTo>
                  <a:lnTo>
                    <a:pt x="823404" y="7196595"/>
                  </a:lnTo>
                  <a:lnTo>
                    <a:pt x="827366" y="7192632"/>
                  </a:lnTo>
                  <a:lnTo>
                    <a:pt x="827366" y="7120318"/>
                  </a:lnTo>
                  <a:lnTo>
                    <a:pt x="827366" y="7088949"/>
                  </a:lnTo>
                  <a:lnTo>
                    <a:pt x="827366" y="7027202"/>
                  </a:lnTo>
                  <a:close/>
                </a:path>
                <a:path w="13609319" h="7345045">
                  <a:moveTo>
                    <a:pt x="846785" y="3969308"/>
                  </a:moveTo>
                  <a:lnTo>
                    <a:pt x="835228" y="3957751"/>
                  </a:lnTo>
                  <a:lnTo>
                    <a:pt x="707440" y="3957751"/>
                  </a:lnTo>
                  <a:lnTo>
                    <a:pt x="707440" y="3988130"/>
                  </a:lnTo>
                  <a:lnTo>
                    <a:pt x="809472" y="3988130"/>
                  </a:lnTo>
                  <a:lnTo>
                    <a:pt x="809472" y="4022471"/>
                  </a:lnTo>
                  <a:lnTo>
                    <a:pt x="794372" y="4062819"/>
                  </a:lnTo>
                  <a:lnTo>
                    <a:pt x="758698" y="4087812"/>
                  </a:lnTo>
                  <a:lnTo>
                    <a:pt x="718477" y="4101846"/>
                  </a:lnTo>
                  <a:lnTo>
                    <a:pt x="696874" y="4107332"/>
                  </a:lnTo>
                  <a:lnTo>
                    <a:pt x="717677" y="4132097"/>
                  </a:lnTo>
                  <a:lnTo>
                    <a:pt x="767537" y="4116908"/>
                  </a:lnTo>
                  <a:lnTo>
                    <a:pt x="808647" y="4094784"/>
                  </a:lnTo>
                  <a:lnTo>
                    <a:pt x="836549" y="4063581"/>
                  </a:lnTo>
                  <a:lnTo>
                    <a:pt x="846772" y="4022471"/>
                  </a:lnTo>
                  <a:lnTo>
                    <a:pt x="846785" y="3969308"/>
                  </a:lnTo>
                  <a:close/>
                </a:path>
                <a:path w="13609319" h="7345045">
                  <a:moveTo>
                    <a:pt x="919276" y="1489303"/>
                  </a:moveTo>
                  <a:lnTo>
                    <a:pt x="783336" y="1489303"/>
                  </a:lnTo>
                  <a:lnTo>
                    <a:pt x="783336" y="1438097"/>
                  </a:lnTo>
                  <a:lnTo>
                    <a:pt x="713841" y="1438097"/>
                  </a:lnTo>
                  <a:lnTo>
                    <a:pt x="713841" y="1489303"/>
                  </a:lnTo>
                  <a:lnTo>
                    <a:pt x="577900" y="1489303"/>
                  </a:lnTo>
                  <a:lnTo>
                    <a:pt x="577900" y="1542338"/>
                  </a:lnTo>
                  <a:lnTo>
                    <a:pt x="919276" y="1542338"/>
                  </a:lnTo>
                  <a:lnTo>
                    <a:pt x="919276" y="1489303"/>
                  </a:lnTo>
                  <a:close/>
                </a:path>
                <a:path w="13609319" h="7345045">
                  <a:moveTo>
                    <a:pt x="944524" y="4188574"/>
                  </a:moveTo>
                  <a:lnTo>
                    <a:pt x="934288" y="4167771"/>
                  </a:lnTo>
                  <a:lnTo>
                    <a:pt x="932091" y="4165790"/>
                  </a:lnTo>
                  <a:lnTo>
                    <a:pt x="917448" y="4152569"/>
                  </a:lnTo>
                  <a:lnTo>
                    <a:pt x="908202" y="4148569"/>
                  </a:lnTo>
                  <a:lnTo>
                    <a:pt x="908202" y="4191546"/>
                  </a:lnTo>
                  <a:lnTo>
                    <a:pt x="908202" y="4213339"/>
                  </a:lnTo>
                  <a:lnTo>
                    <a:pt x="894664" y="4227207"/>
                  </a:lnTo>
                  <a:lnTo>
                    <a:pt x="873861" y="4235132"/>
                  </a:lnTo>
                  <a:lnTo>
                    <a:pt x="849426" y="4238104"/>
                  </a:lnTo>
                  <a:lnTo>
                    <a:pt x="827303" y="4238104"/>
                  </a:lnTo>
                  <a:lnTo>
                    <a:pt x="802538" y="4235132"/>
                  </a:lnTo>
                  <a:lnTo>
                    <a:pt x="781735" y="4227207"/>
                  </a:lnTo>
                  <a:lnTo>
                    <a:pt x="768197" y="4213339"/>
                  </a:lnTo>
                  <a:lnTo>
                    <a:pt x="768197" y="4191546"/>
                  </a:lnTo>
                  <a:lnTo>
                    <a:pt x="781735" y="4177677"/>
                  </a:lnTo>
                  <a:lnTo>
                    <a:pt x="802538" y="4169092"/>
                  </a:lnTo>
                  <a:lnTo>
                    <a:pt x="827303" y="4165790"/>
                  </a:lnTo>
                  <a:lnTo>
                    <a:pt x="849426" y="4165790"/>
                  </a:lnTo>
                  <a:lnTo>
                    <a:pt x="873861" y="4169092"/>
                  </a:lnTo>
                  <a:lnTo>
                    <a:pt x="894664" y="4177677"/>
                  </a:lnTo>
                  <a:lnTo>
                    <a:pt x="908202" y="4191546"/>
                  </a:lnTo>
                  <a:lnTo>
                    <a:pt x="908202" y="4148569"/>
                  </a:lnTo>
                  <a:lnTo>
                    <a:pt x="895324" y="4142994"/>
                  </a:lnTo>
                  <a:lnTo>
                    <a:pt x="871550" y="4137380"/>
                  </a:lnTo>
                  <a:lnTo>
                    <a:pt x="848106" y="4135069"/>
                  </a:lnTo>
                  <a:lnTo>
                    <a:pt x="838200" y="4135069"/>
                  </a:lnTo>
                  <a:lnTo>
                    <a:pt x="793648" y="4139615"/>
                  </a:lnTo>
                  <a:lnTo>
                    <a:pt x="754303" y="4156252"/>
                  </a:lnTo>
                  <a:lnTo>
                    <a:pt x="731710" y="4190212"/>
                  </a:lnTo>
                  <a:lnTo>
                    <a:pt x="731545" y="4202442"/>
                  </a:lnTo>
                  <a:lnTo>
                    <a:pt x="731710" y="4214673"/>
                  </a:lnTo>
                  <a:lnTo>
                    <a:pt x="754303" y="4248582"/>
                  </a:lnTo>
                  <a:lnTo>
                    <a:pt x="793572" y="4264533"/>
                  </a:lnTo>
                  <a:lnTo>
                    <a:pt x="838200" y="4268813"/>
                  </a:lnTo>
                  <a:lnTo>
                    <a:pt x="848106" y="4268813"/>
                  </a:lnTo>
                  <a:lnTo>
                    <a:pt x="871550" y="4266831"/>
                  </a:lnTo>
                  <a:lnTo>
                    <a:pt x="895324" y="4261218"/>
                  </a:lnTo>
                  <a:lnTo>
                    <a:pt x="917448" y="4251972"/>
                  </a:lnTo>
                  <a:lnTo>
                    <a:pt x="933157" y="4238104"/>
                  </a:lnTo>
                  <a:lnTo>
                    <a:pt x="934288" y="4237113"/>
                  </a:lnTo>
                  <a:lnTo>
                    <a:pt x="944524" y="4216311"/>
                  </a:lnTo>
                  <a:lnTo>
                    <a:pt x="944524" y="4188574"/>
                  </a:lnTo>
                  <a:close/>
                </a:path>
                <a:path w="13609319" h="7345045">
                  <a:moveTo>
                    <a:pt x="946708" y="1739849"/>
                  </a:moveTo>
                  <a:lnTo>
                    <a:pt x="886891" y="1750060"/>
                  </a:lnTo>
                  <a:lnTo>
                    <a:pt x="848804" y="1754822"/>
                  </a:lnTo>
                  <a:lnTo>
                    <a:pt x="804214" y="1757413"/>
                  </a:lnTo>
                  <a:lnTo>
                    <a:pt x="782726" y="1757527"/>
                  </a:lnTo>
                  <a:lnTo>
                    <a:pt x="782726" y="1726438"/>
                  </a:lnTo>
                  <a:lnTo>
                    <a:pt x="814209" y="1723301"/>
                  </a:lnTo>
                  <a:lnTo>
                    <a:pt x="833399" y="1719541"/>
                  </a:lnTo>
                  <a:lnTo>
                    <a:pt x="883513" y="1687791"/>
                  </a:lnTo>
                  <a:lnTo>
                    <a:pt x="892479" y="1677060"/>
                  </a:lnTo>
                  <a:lnTo>
                    <a:pt x="895616" y="1664258"/>
                  </a:lnTo>
                  <a:lnTo>
                    <a:pt x="895667" y="1663039"/>
                  </a:lnTo>
                  <a:lnTo>
                    <a:pt x="896112" y="1642313"/>
                  </a:lnTo>
                  <a:lnTo>
                    <a:pt x="895489" y="1617319"/>
                  </a:lnTo>
                  <a:lnTo>
                    <a:pt x="856488" y="1578305"/>
                  </a:lnTo>
                  <a:lnTo>
                    <a:pt x="826617" y="1564017"/>
                  </a:lnTo>
                  <a:lnTo>
                    <a:pt x="826617" y="1634388"/>
                  </a:lnTo>
                  <a:lnTo>
                    <a:pt x="826617" y="1650238"/>
                  </a:lnTo>
                  <a:lnTo>
                    <a:pt x="793089" y="1672183"/>
                  </a:lnTo>
                  <a:lnTo>
                    <a:pt x="756234" y="1677047"/>
                  </a:lnTo>
                  <a:lnTo>
                    <a:pt x="741273" y="1677035"/>
                  </a:lnTo>
                  <a:lnTo>
                    <a:pt x="699566" y="1671027"/>
                  </a:lnTo>
                  <a:lnTo>
                    <a:pt x="668121" y="1650847"/>
                  </a:lnTo>
                  <a:lnTo>
                    <a:pt x="668121" y="1633778"/>
                  </a:lnTo>
                  <a:lnTo>
                    <a:pt x="704583" y="1612099"/>
                  </a:lnTo>
                  <a:lnTo>
                    <a:pt x="751027" y="1607566"/>
                  </a:lnTo>
                  <a:lnTo>
                    <a:pt x="759701" y="1607604"/>
                  </a:lnTo>
                  <a:lnTo>
                    <a:pt x="814425" y="1621586"/>
                  </a:lnTo>
                  <a:lnTo>
                    <a:pt x="826617" y="1634388"/>
                  </a:lnTo>
                  <a:lnTo>
                    <a:pt x="826617" y="1564017"/>
                  </a:lnTo>
                  <a:lnTo>
                    <a:pt x="813435" y="1559636"/>
                  </a:lnTo>
                  <a:lnTo>
                    <a:pt x="789190" y="1557312"/>
                  </a:lnTo>
                  <a:lnTo>
                    <a:pt x="749808" y="1556969"/>
                  </a:lnTo>
                  <a:lnTo>
                    <a:pt x="729996" y="1557058"/>
                  </a:lnTo>
                  <a:lnTo>
                    <a:pt x="688543" y="1562150"/>
                  </a:lnTo>
                  <a:lnTo>
                    <a:pt x="640689" y="1578000"/>
                  </a:lnTo>
                  <a:lnTo>
                    <a:pt x="609295" y="1604518"/>
                  </a:lnTo>
                  <a:lnTo>
                    <a:pt x="598131" y="1634388"/>
                  </a:lnTo>
                  <a:lnTo>
                    <a:pt x="598208" y="1650847"/>
                  </a:lnTo>
                  <a:lnTo>
                    <a:pt x="611263" y="1687664"/>
                  </a:lnTo>
                  <a:lnTo>
                    <a:pt x="648373" y="1712290"/>
                  </a:lnTo>
                  <a:lnTo>
                    <a:pt x="712622" y="1725828"/>
                  </a:lnTo>
                  <a:lnTo>
                    <a:pt x="712622" y="1757527"/>
                  </a:lnTo>
                  <a:lnTo>
                    <a:pt x="569366" y="1757527"/>
                  </a:lnTo>
                  <a:lnTo>
                    <a:pt x="569366" y="1809343"/>
                  </a:lnTo>
                  <a:lnTo>
                    <a:pt x="740664" y="1809343"/>
                  </a:lnTo>
                  <a:lnTo>
                    <a:pt x="772172" y="1809229"/>
                  </a:lnTo>
                  <a:lnTo>
                    <a:pt x="832218" y="1807400"/>
                  </a:lnTo>
                  <a:lnTo>
                    <a:pt x="874395" y="1804581"/>
                  </a:lnTo>
                  <a:lnTo>
                    <a:pt x="917562" y="1798980"/>
                  </a:lnTo>
                  <a:lnTo>
                    <a:pt x="946708" y="1782521"/>
                  </a:lnTo>
                  <a:lnTo>
                    <a:pt x="946708" y="1739849"/>
                  </a:lnTo>
                  <a:close/>
                </a:path>
                <a:path w="13609319" h="7345045">
                  <a:moveTo>
                    <a:pt x="992403" y="4015206"/>
                  </a:moveTo>
                  <a:lnTo>
                    <a:pt x="941552" y="4015206"/>
                  </a:lnTo>
                  <a:lnTo>
                    <a:pt x="941552" y="3948176"/>
                  </a:lnTo>
                  <a:lnTo>
                    <a:pt x="904240" y="3948176"/>
                  </a:lnTo>
                  <a:lnTo>
                    <a:pt x="904240" y="4129786"/>
                  </a:lnTo>
                  <a:lnTo>
                    <a:pt x="937590" y="4129786"/>
                  </a:lnTo>
                  <a:lnTo>
                    <a:pt x="941552" y="4125823"/>
                  </a:lnTo>
                  <a:lnTo>
                    <a:pt x="941552" y="4046245"/>
                  </a:lnTo>
                  <a:lnTo>
                    <a:pt x="992403" y="4046245"/>
                  </a:lnTo>
                  <a:lnTo>
                    <a:pt x="992403" y="4015206"/>
                  </a:lnTo>
                  <a:close/>
                </a:path>
                <a:path w="13609319" h="7345045">
                  <a:moveTo>
                    <a:pt x="1048512" y="1992833"/>
                  </a:moveTo>
                  <a:lnTo>
                    <a:pt x="722985" y="1992833"/>
                  </a:lnTo>
                  <a:lnTo>
                    <a:pt x="722985" y="1964182"/>
                  </a:lnTo>
                  <a:lnTo>
                    <a:pt x="999744" y="1964182"/>
                  </a:lnTo>
                  <a:lnTo>
                    <a:pt x="1009078" y="1964029"/>
                  </a:lnTo>
                  <a:lnTo>
                    <a:pt x="1036764" y="1937626"/>
                  </a:lnTo>
                  <a:lnTo>
                    <a:pt x="1036929" y="1927606"/>
                  </a:lnTo>
                  <a:lnTo>
                    <a:pt x="1036929" y="1834337"/>
                  </a:lnTo>
                  <a:lnTo>
                    <a:pt x="652881" y="1834337"/>
                  </a:lnTo>
                  <a:lnTo>
                    <a:pt x="652881" y="1885543"/>
                  </a:lnTo>
                  <a:lnTo>
                    <a:pt x="966216" y="1885543"/>
                  </a:lnTo>
                  <a:lnTo>
                    <a:pt x="966216" y="1912975"/>
                  </a:lnTo>
                  <a:lnTo>
                    <a:pt x="652881" y="1912975"/>
                  </a:lnTo>
                  <a:lnTo>
                    <a:pt x="652881" y="2008682"/>
                  </a:lnTo>
                  <a:lnTo>
                    <a:pt x="653465" y="2029828"/>
                  </a:lnTo>
                  <a:lnTo>
                    <a:pt x="657529" y="2040686"/>
                  </a:lnTo>
                  <a:lnTo>
                    <a:pt x="668566" y="2044687"/>
                  </a:lnTo>
                  <a:lnTo>
                    <a:pt x="690067" y="2045258"/>
                  </a:lnTo>
                  <a:lnTo>
                    <a:pt x="1041196" y="2045258"/>
                  </a:lnTo>
                  <a:lnTo>
                    <a:pt x="1048512" y="2037943"/>
                  </a:lnTo>
                  <a:lnTo>
                    <a:pt x="1048512" y="1992833"/>
                  </a:lnTo>
                  <a:close/>
                </a:path>
                <a:path w="13609319" h="7345045">
                  <a:moveTo>
                    <a:pt x="1119225" y="1626463"/>
                  </a:moveTo>
                  <a:lnTo>
                    <a:pt x="1039368" y="1626463"/>
                  </a:lnTo>
                  <a:lnTo>
                    <a:pt x="1039368" y="1461262"/>
                  </a:lnTo>
                  <a:lnTo>
                    <a:pt x="971702" y="1461262"/>
                  </a:lnTo>
                  <a:lnTo>
                    <a:pt x="971702" y="1811172"/>
                  </a:lnTo>
                  <a:lnTo>
                    <a:pt x="1032052" y="1811172"/>
                  </a:lnTo>
                  <a:lnTo>
                    <a:pt x="1039368" y="1803857"/>
                  </a:lnTo>
                  <a:lnTo>
                    <a:pt x="1039368" y="1684985"/>
                  </a:lnTo>
                  <a:lnTo>
                    <a:pt x="1119225" y="1684985"/>
                  </a:lnTo>
                  <a:lnTo>
                    <a:pt x="1119225" y="1626463"/>
                  </a:lnTo>
                  <a:close/>
                </a:path>
                <a:path w="13609319" h="7345045">
                  <a:moveTo>
                    <a:pt x="1162037" y="7242162"/>
                  </a:moveTo>
                  <a:lnTo>
                    <a:pt x="1122286" y="7216445"/>
                  </a:lnTo>
                  <a:lnTo>
                    <a:pt x="1094574" y="7190194"/>
                  </a:lnTo>
                  <a:lnTo>
                    <a:pt x="1072654" y="7156513"/>
                  </a:lnTo>
                  <a:lnTo>
                    <a:pt x="1071562" y="7041070"/>
                  </a:lnTo>
                  <a:lnTo>
                    <a:pt x="1033259" y="7041070"/>
                  </a:lnTo>
                  <a:lnTo>
                    <a:pt x="1033145" y="7150684"/>
                  </a:lnTo>
                  <a:lnTo>
                    <a:pt x="1013764" y="7191388"/>
                  </a:lnTo>
                  <a:lnTo>
                    <a:pt x="978776" y="7226643"/>
                  </a:lnTo>
                  <a:lnTo>
                    <a:pt x="945756" y="7249427"/>
                  </a:lnTo>
                  <a:lnTo>
                    <a:pt x="970521" y="7273531"/>
                  </a:lnTo>
                  <a:lnTo>
                    <a:pt x="1002880" y="7250874"/>
                  </a:lnTo>
                  <a:lnTo>
                    <a:pt x="1042847" y="7212025"/>
                  </a:lnTo>
                  <a:lnTo>
                    <a:pt x="1053731" y="7198906"/>
                  </a:lnTo>
                  <a:lnTo>
                    <a:pt x="1060005" y="7207491"/>
                  </a:lnTo>
                  <a:lnTo>
                    <a:pt x="1092263" y="7237781"/>
                  </a:lnTo>
                  <a:lnTo>
                    <a:pt x="1123696" y="7261136"/>
                  </a:lnTo>
                  <a:lnTo>
                    <a:pt x="1138923" y="7269569"/>
                  </a:lnTo>
                  <a:lnTo>
                    <a:pt x="1162037" y="7242162"/>
                  </a:lnTo>
                  <a:close/>
                </a:path>
                <a:path w="13609319" h="7345045">
                  <a:moveTo>
                    <a:pt x="1168641" y="4073512"/>
                  </a:moveTo>
                  <a:lnTo>
                    <a:pt x="1145946" y="4035514"/>
                  </a:lnTo>
                  <a:lnTo>
                    <a:pt x="1132738" y="4026662"/>
                  </a:lnTo>
                  <a:lnTo>
                    <a:pt x="1132738" y="4073982"/>
                  </a:lnTo>
                  <a:lnTo>
                    <a:pt x="1132738" y="4089831"/>
                  </a:lnTo>
                  <a:lnTo>
                    <a:pt x="1125804" y="4102379"/>
                  </a:lnTo>
                  <a:lnTo>
                    <a:pt x="1114247" y="4110964"/>
                  </a:lnTo>
                  <a:lnTo>
                    <a:pt x="1098727" y="4115257"/>
                  </a:lnTo>
                  <a:lnTo>
                    <a:pt x="1090472" y="4115257"/>
                  </a:lnTo>
                  <a:lnTo>
                    <a:pt x="1054138" y="4101973"/>
                  </a:lnTo>
                  <a:lnTo>
                    <a:pt x="1049197" y="4081907"/>
                  </a:lnTo>
                  <a:lnTo>
                    <a:pt x="1049375" y="4072039"/>
                  </a:lnTo>
                  <a:lnTo>
                    <a:pt x="1079982" y="4048366"/>
                  </a:lnTo>
                  <a:lnTo>
                    <a:pt x="1090472" y="4048226"/>
                  </a:lnTo>
                  <a:lnTo>
                    <a:pt x="1098727" y="4048226"/>
                  </a:lnTo>
                  <a:lnTo>
                    <a:pt x="1114247" y="4052849"/>
                  </a:lnTo>
                  <a:lnTo>
                    <a:pt x="1125804" y="4061764"/>
                  </a:lnTo>
                  <a:lnTo>
                    <a:pt x="1132738" y="4073982"/>
                  </a:lnTo>
                  <a:lnTo>
                    <a:pt x="1132738" y="4026662"/>
                  </a:lnTo>
                  <a:lnTo>
                    <a:pt x="1090472" y="4017848"/>
                  </a:lnTo>
                  <a:lnTo>
                    <a:pt x="1080897" y="4017924"/>
                  </a:lnTo>
                  <a:lnTo>
                    <a:pt x="1041590" y="4030573"/>
                  </a:lnTo>
                  <a:lnTo>
                    <a:pt x="1014793" y="4062920"/>
                  </a:lnTo>
                  <a:lnTo>
                    <a:pt x="1012304" y="4073512"/>
                  </a:lnTo>
                  <a:lnTo>
                    <a:pt x="1012304" y="4090682"/>
                  </a:lnTo>
                  <a:lnTo>
                    <a:pt x="1035164" y="4128630"/>
                  </a:lnTo>
                  <a:lnTo>
                    <a:pt x="1074547" y="4145419"/>
                  </a:lnTo>
                  <a:lnTo>
                    <a:pt x="1090472" y="4145965"/>
                  </a:lnTo>
                  <a:lnTo>
                    <a:pt x="1100048" y="4145902"/>
                  </a:lnTo>
                  <a:lnTo>
                    <a:pt x="1139609" y="4133240"/>
                  </a:lnTo>
                  <a:lnTo>
                    <a:pt x="1158798" y="4115257"/>
                  </a:lnTo>
                  <a:lnTo>
                    <a:pt x="1158887" y="4115130"/>
                  </a:lnTo>
                  <a:lnTo>
                    <a:pt x="1162621" y="4108158"/>
                  </a:lnTo>
                  <a:lnTo>
                    <a:pt x="1166152" y="4101160"/>
                  </a:lnTo>
                  <a:lnTo>
                    <a:pt x="1167968" y="4096093"/>
                  </a:lnTo>
                  <a:lnTo>
                    <a:pt x="1168615" y="4090682"/>
                  </a:lnTo>
                  <a:lnTo>
                    <a:pt x="1168641" y="4073512"/>
                  </a:lnTo>
                  <a:close/>
                </a:path>
                <a:path w="13609319" h="7345045">
                  <a:moveTo>
                    <a:pt x="1175334" y="3978554"/>
                  </a:moveTo>
                  <a:lnTo>
                    <a:pt x="1108633" y="3978554"/>
                  </a:lnTo>
                  <a:lnTo>
                    <a:pt x="1108633" y="3941241"/>
                  </a:lnTo>
                  <a:lnTo>
                    <a:pt x="1070330" y="3941241"/>
                  </a:lnTo>
                  <a:lnTo>
                    <a:pt x="1070330" y="3978554"/>
                  </a:lnTo>
                  <a:lnTo>
                    <a:pt x="1003960" y="3978554"/>
                  </a:lnTo>
                  <a:lnTo>
                    <a:pt x="1003960" y="4008272"/>
                  </a:lnTo>
                  <a:lnTo>
                    <a:pt x="1175334" y="4008272"/>
                  </a:lnTo>
                  <a:lnTo>
                    <a:pt x="1175334" y="3978554"/>
                  </a:lnTo>
                  <a:close/>
                </a:path>
                <a:path w="13609319" h="7345045">
                  <a:moveTo>
                    <a:pt x="1221803" y="7027202"/>
                  </a:moveTo>
                  <a:lnTo>
                    <a:pt x="1184821" y="7027202"/>
                  </a:lnTo>
                  <a:lnTo>
                    <a:pt x="1184821" y="7341552"/>
                  </a:lnTo>
                  <a:lnTo>
                    <a:pt x="1217841" y="7341552"/>
                  </a:lnTo>
                  <a:lnTo>
                    <a:pt x="1221803" y="7337590"/>
                  </a:lnTo>
                  <a:lnTo>
                    <a:pt x="1221803" y="7027202"/>
                  </a:lnTo>
                  <a:close/>
                </a:path>
                <a:path w="13609319" h="7345045">
                  <a:moveTo>
                    <a:pt x="1256563" y="4230840"/>
                  </a:moveTo>
                  <a:lnTo>
                    <a:pt x="1085850" y="4230840"/>
                  </a:lnTo>
                  <a:lnTo>
                    <a:pt x="1083868" y="4229189"/>
                  </a:lnTo>
                  <a:lnTo>
                    <a:pt x="1083868" y="4168102"/>
                  </a:lnTo>
                  <a:lnTo>
                    <a:pt x="1046226" y="4168102"/>
                  </a:lnTo>
                  <a:lnTo>
                    <a:pt x="1046226" y="4250982"/>
                  </a:lnTo>
                  <a:lnTo>
                    <a:pt x="1058443" y="4262539"/>
                  </a:lnTo>
                  <a:lnTo>
                    <a:pt x="1252601" y="4262539"/>
                  </a:lnTo>
                  <a:lnTo>
                    <a:pt x="1256563" y="4258576"/>
                  </a:lnTo>
                  <a:lnTo>
                    <a:pt x="1256563" y="4230840"/>
                  </a:lnTo>
                  <a:close/>
                </a:path>
                <a:path w="13609319" h="7345045">
                  <a:moveTo>
                    <a:pt x="1294866" y="4043934"/>
                  </a:moveTo>
                  <a:lnTo>
                    <a:pt x="1248308" y="4043934"/>
                  </a:lnTo>
                  <a:lnTo>
                    <a:pt x="1248308" y="3948176"/>
                  </a:lnTo>
                  <a:lnTo>
                    <a:pt x="1210995" y="3948176"/>
                  </a:lnTo>
                  <a:lnTo>
                    <a:pt x="1210995" y="4179328"/>
                  </a:lnTo>
                  <a:lnTo>
                    <a:pt x="1244346" y="4179328"/>
                  </a:lnTo>
                  <a:lnTo>
                    <a:pt x="1248308" y="4175366"/>
                  </a:lnTo>
                  <a:lnTo>
                    <a:pt x="1248308" y="4075633"/>
                  </a:lnTo>
                  <a:lnTo>
                    <a:pt x="1294866" y="4075633"/>
                  </a:lnTo>
                  <a:lnTo>
                    <a:pt x="1294866" y="4043934"/>
                  </a:lnTo>
                  <a:close/>
                </a:path>
                <a:path w="13609319" h="7345045">
                  <a:moveTo>
                    <a:pt x="1416291" y="7048005"/>
                  </a:moveTo>
                  <a:lnTo>
                    <a:pt x="1404404" y="7036778"/>
                  </a:lnTo>
                  <a:lnTo>
                    <a:pt x="1276946" y="7036778"/>
                  </a:lnTo>
                  <a:lnTo>
                    <a:pt x="1276946" y="7067156"/>
                  </a:lnTo>
                  <a:lnTo>
                    <a:pt x="1378978" y="7067156"/>
                  </a:lnTo>
                  <a:lnTo>
                    <a:pt x="1378966" y="7106780"/>
                  </a:lnTo>
                  <a:lnTo>
                    <a:pt x="1363878" y="7146849"/>
                  </a:lnTo>
                  <a:lnTo>
                    <a:pt x="1327861" y="7173455"/>
                  </a:lnTo>
                  <a:lnTo>
                    <a:pt x="1286954" y="7189102"/>
                  </a:lnTo>
                  <a:lnTo>
                    <a:pt x="1264729" y="7195274"/>
                  </a:lnTo>
                  <a:lnTo>
                    <a:pt x="1285532" y="7219709"/>
                  </a:lnTo>
                  <a:lnTo>
                    <a:pt x="1332090" y="7205015"/>
                  </a:lnTo>
                  <a:lnTo>
                    <a:pt x="1374190" y="7182891"/>
                  </a:lnTo>
                  <a:lnTo>
                    <a:pt x="1404569" y="7150862"/>
                  </a:lnTo>
                  <a:lnTo>
                    <a:pt x="1416177" y="7116559"/>
                  </a:lnTo>
                  <a:lnTo>
                    <a:pt x="1416291" y="7048005"/>
                  </a:lnTo>
                  <a:close/>
                </a:path>
                <a:path w="13609319" h="7345045">
                  <a:moveTo>
                    <a:pt x="1520634" y="7310183"/>
                  </a:moveTo>
                  <a:lnTo>
                    <a:pt x="1347279" y="7310183"/>
                  </a:lnTo>
                  <a:lnTo>
                    <a:pt x="1345298" y="7308532"/>
                  </a:lnTo>
                  <a:lnTo>
                    <a:pt x="1345298" y="7234237"/>
                  </a:lnTo>
                  <a:lnTo>
                    <a:pt x="1307985" y="7234237"/>
                  </a:lnTo>
                  <a:lnTo>
                    <a:pt x="1307985" y="7329995"/>
                  </a:lnTo>
                  <a:lnTo>
                    <a:pt x="1320203" y="7341552"/>
                  </a:lnTo>
                  <a:lnTo>
                    <a:pt x="1516672" y="7341552"/>
                  </a:lnTo>
                  <a:lnTo>
                    <a:pt x="1520634" y="7337590"/>
                  </a:lnTo>
                  <a:lnTo>
                    <a:pt x="1520634" y="7310183"/>
                  </a:lnTo>
                  <a:close/>
                </a:path>
                <a:path w="13609319" h="7345045">
                  <a:moveTo>
                    <a:pt x="1561909" y="7113054"/>
                  </a:moveTo>
                  <a:lnTo>
                    <a:pt x="1511058" y="7113054"/>
                  </a:lnTo>
                  <a:lnTo>
                    <a:pt x="1511058" y="7027202"/>
                  </a:lnTo>
                  <a:lnTo>
                    <a:pt x="1473746" y="7027202"/>
                  </a:lnTo>
                  <a:lnTo>
                    <a:pt x="1473746" y="7255040"/>
                  </a:lnTo>
                  <a:lnTo>
                    <a:pt x="1507096" y="7255040"/>
                  </a:lnTo>
                  <a:lnTo>
                    <a:pt x="1511058" y="7251078"/>
                  </a:lnTo>
                  <a:lnTo>
                    <a:pt x="1511058" y="7144753"/>
                  </a:lnTo>
                  <a:lnTo>
                    <a:pt x="1561909" y="7144753"/>
                  </a:lnTo>
                  <a:lnTo>
                    <a:pt x="1561909" y="7113054"/>
                  </a:lnTo>
                  <a:close/>
                </a:path>
                <a:path w="13609319" h="7345045">
                  <a:moveTo>
                    <a:pt x="1613509" y="1929599"/>
                  </a:moveTo>
                  <a:lnTo>
                    <a:pt x="1598980" y="1887982"/>
                  </a:lnTo>
                  <a:lnTo>
                    <a:pt x="1557832" y="1852625"/>
                  </a:lnTo>
                  <a:lnTo>
                    <a:pt x="1542897" y="1844929"/>
                  </a:lnTo>
                  <a:lnTo>
                    <a:pt x="1542897" y="1938578"/>
                  </a:lnTo>
                  <a:lnTo>
                    <a:pt x="1542707" y="1947557"/>
                  </a:lnTo>
                  <a:lnTo>
                    <a:pt x="1511338" y="1977948"/>
                  </a:lnTo>
                  <a:lnTo>
                    <a:pt x="1471726" y="1990356"/>
                  </a:lnTo>
                  <a:lnTo>
                    <a:pt x="1425117" y="1995233"/>
                  </a:lnTo>
                  <a:lnTo>
                    <a:pt x="1424978" y="1995233"/>
                  </a:lnTo>
                  <a:lnTo>
                    <a:pt x="1377924" y="1993861"/>
                  </a:lnTo>
                  <a:lnTo>
                    <a:pt x="1332903" y="1985797"/>
                  </a:lnTo>
                  <a:lnTo>
                    <a:pt x="1290828" y="1964182"/>
                  </a:lnTo>
                  <a:lnTo>
                    <a:pt x="1278966" y="1938578"/>
                  </a:lnTo>
                  <a:lnTo>
                    <a:pt x="1279118" y="1928393"/>
                  </a:lnTo>
                  <a:lnTo>
                    <a:pt x="1308404" y="1898142"/>
                  </a:lnTo>
                  <a:lnTo>
                    <a:pt x="1347330" y="1886064"/>
                  </a:lnTo>
                  <a:lnTo>
                    <a:pt x="1385811" y="1881085"/>
                  </a:lnTo>
                  <a:lnTo>
                    <a:pt x="1411224" y="1880666"/>
                  </a:lnTo>
                  <a:lnTo>
                    <a:pt x="1426044" y="1880730"/>
                  </a:lnTo>
                  <a:lnTo>
                    <a:pt x="1474025" y="1886064"/>
                  </a:lnTo>
                  <a:lnTo>
                    <a:pt x="1512773" y="1898129"/>
                  </a:lnTo>
                  <a:lnTo>
                    <a:pt x="1541487" y="1923834"/>
                  </a:lnTo>
                  <a:lnTo>
                    <a:pt x="1542897" y="1938578"/>
                  </a:lnTo>
                  <a:lnTo>
                    <a:pt x="1542897" y="1844929"/>
                  </a:lnTo>
                  <a:lnTo>
                    <a:pt x="1493824" y="1831594"/>
                  </a:lnTo>
                  <a:lnTo>
                    <a:pt x="1455381" y="1825459"/>
                  </a:lnTo>
                  <a:lnTo>
                    <a:pt x="1411224" y="1824583"/>
                  </a:lnTo>
                  <a:lnTo>
                    <a:pt x="1384211" y="1824697"/>
                  </a:lnTo>
                  <a:lnTo>
                    <a:pt x="1328318" y="1831594"/>
                  </a:lnTo>
                  <a:lnTo>
                    <a:pt x="1280401" y="1844421"/>
                  </a:lnTo>
                  <a:lnTo>
                    <a:pt x="1239012" y="1867560"/>
                  </a:lnTo>
                  <a:lnTo>
                    <a:pt x="1214412" y="1900758"/>
                  </a:lnTo>
                  <a:lnTo>
                    <a:pt x="1208341" y="1929599"/>
                  </a:lnTo>
                  <a:lnTo>
                    <a:pt x="1208455" y="1955126"/>
                  </a:lnTo>
                  <a:lnTo>
                    <a:pt x="1231734" y="2000034"/>
                  </a:lnTo>
                  <a:lnTo>
                    <a:pt x="1264310" y="2023008"/>
                  </a:lnTo>
                  <a:lnTo>
                    <a:pt x="1306398" y="2040077"/>
                  </a:lnTo>
                  <a:lnTo>
                    <a:pt x="1350530" y="2048408"/>
                  </a:lnTo>
                  <a:lnTo>
                    <a:pt x="1411224" y="2051354"/>
                  </a:lnTo>
                  <a:lnTo>
                    <a:pt x="1437894" y="2051240"/>
                  </a:lnTo>
                  <a:lnTo>
                    <a:pt x="1493824" y="2044039"/>
                  </a:lnTo>
                  <a:lnTo>
                    <a:pt x="1541919" y="2030806"/>
                  </a:lnTo>
                  <a:lnTo>
                    <a:pt x="1582864" y="2007196"/>
                  </a:lnTo>
                  <a:lnTo>
                    <a:pt x="1592948" y="1995271"/>
                  </a:lnTo>
                  <a:lnTo>
                    <a:pt x="1598980" y="1986737"/>
                  </a:lnTo>
                  <a:lnTo>
                    <a:pt x="1607439" y="1973973"/>
                  </a:lnTo>
                  <a:lnTo>
                    <a:pt x="1611782" y="1964563"/>
                  </a:lnTo>
                  <a:lnTo>
                    <a:pt x="1613382" y="1953907"/>
                  </a:lnTo>
                  <a:lnTo>
                    <a:pt x="1613509" y="1929599"/>
                  </a:lnTo>
                  <a:close/>
                </a:path>
                <a:path w="13609319" h="7345045">
                  <a:moveTo>
                    <a:pt x="1650580" y="4045254"/>
                  </a:moveTo>
                  <a:lnTo>
                    <a:pt x="1627327" y="4013314"/>
                  </a:lnTo>
                  <a:lnTo>
                    <a:pt x="1611388" y="4006075"/>
                  </a:lnTo>
                  <a:lnTo>
                    <a:pt x="1611388" y="4044924"/>
                  </a:lnTo>
                  <a:lnTo>
                    <a:pt x="1611388" y="4058793"/>
                  </a:lnTo>
                  <a:lnTo>
                    <a:pt x="1601812" y="4068368"/>
                  </a:lnTo>
                  <a:lnTo>
                    <a:pt x="1585302" y="4074642"/>
                  </a:lnTo>
                  <a:lnTo>
                    <a:pt x="1562519" y="4077614"/>
                  </a:lnTo>
                  <a:lnTo>
                    <a:pt x="1537423" y="4077614"/>
                  </a:lnTo>
                  <a:lnTo>
                    <a:pt x="1515300" y="4074642"/>
                  </a:lnTo>
                  <a:lnTo>
                    <a:pt x="1498460" y="4068368"/>
                  </a:lnTo>
                  <a:lnTo>
                    <a:pt x="1488224" y="4058462"/>
                  </a:lnTo>
                  <a:lnTo>
                    <a:pt x="1488224" y="4045254"/>
                  </a:lnTo>
                  <a:lnTo>
                    <a:pt x="1498460" y="4035348"/>
                  </a:lnTo>
                  <a:lnTo>
                    <a:pt x="1515300" y="4029075"/>
                  </a:lnTo>
                  <a:lnTo>
                    <a:pt x="1537754" y="4025773"/>
                  </a:lnTo>
                  <a:lnTo>
                    <a:pt x="1561858" y="4025773"/>
                  </a:lnTo>
                  <a:lnTo>
                    <a:pt x="1583982" y="4028744"/>
                  </a:lnTo>
                  <a:lnTo>
                    <a:pt x="1601152" y="4035348"/>
                  </a:lnTo>
                  <a:lnTo>
                    <a:pt x="1611388" y="4044924"/>
                  </a:lnTo>
                  <a:lnTo>
                    <a:pt x="1611388" y="4006075"/>
                  </a:lnTo>
                  <a:lnTo>
                    <a:pt x="1568386" y="3997426"/>
                  </a:lnTo>
                  <a:lnTo>
                    <a:pt x="1549641" y="3997045"/>
                  </a:lnTo>
                  <a:lnTo>
                    <a:pt x="1538668" y="3997096"/>
                  </a:lnTo>
                  <a:lnTo>
                    <a:pt x="1495615" y="4002811"/>
                  </a:lnTo>
                  <a:lnTo>
                    <a:pt x="1457680" y="4025773"/>
                  </a:lnTo>
                  <a:lnTo>
                    <a:pt x="1449031" y="4045254"/>
                  </a:lnTo>
                  <a:lnTo>
                    <a:pt x="1449070" y="4061002"/>
                  </a:lnTo>
                  <a:lnTo>
                    <a:pt x="1479969" y="4094619"/>
                  </a:lnTo>
                  <a:lnTo>
                    <a:pt x="1522869" y="4105491"/>
                  </a:lnTo>
                  <a:lnTo>
                    <a:pt x="1549641" y="4106672"/>
                  </a:lnTo>
                  <a:lnTo>
                    <a:pt x="1561198" y="4106634"/>
                  </a:lnTo>
                  <a:lnTo>
                    <a:pt x="1604949" y="4100614"/>
                  </a:lnTo>
                  <a:lnTo>
                    <a:pt x="1642402" y="4077614"/>
                  </a:lnTo>
                  <a:lnTo>
                    <a:pt x="1650555" y="4061002"/>
                  </a:lnTo>
                  <a:lnTo>
                    <a:pt x="1650580" y="4045254"/>
                  </a:lnTo>
                  <a:close/>
                </a:path>
                <a:path w="13609319" h="7345045">
                  <a:moveTo>
                    <a:pt x="1661248" y="4231170"/>
                  </a:moveTo>
                  <a:lnTo>
                    <a:pt x="1479308" y="4231170"/>
                  </a:lnTo>
                  <a:lnTo>
                    <a:pt x="1477327" y="4229519"/>
                  </a:lnTo>
                  <a:lnTo>
                    <a:pt x="1477327" y="4177017"/>
                  </a:lnTo>
                  <a:lnTo>
                    <a:pt x="1439354" y="4177017"/>
                  </a:lnTo>
                  <a:lnTo>
                    <a:pt x="1439354" y="4250652"/>
                  </a:lnTo>
                  <a:lnTo>
                    <a:pt x="1451571" y="4262209"/>
                  </a:lnTo>
                  <a:lnTo>
                    <a:pt x="1657286" y="4262209"/>
                  </a:lnTo>
                  <a:lnTo>
                    <a:pt x="1661248" y="4258246"/>
                  </a:lnTo>
                  <a:lnTo>
                    <a:pt x="1661248" y="4231170"/>
                  </a:lnTo>
                  <a:close/>
                </a:path>
                <a:path w="13609319" h="7345045">
                  <a:moveTo>
                    <a:pt x="1664220" y="3960063"/>
                  </a:moveTo>
                  <a:lnTo>
                    <a:pt x="1567802" y="3960063"/>
                  </a:lnTo>
                  <a:lnTo>
                    <a:pt x="1567802" y="3931005"/>
                  </a:lnTo>
                  <a:lnTo>
                    <a:pt x="1529829" y="3931005"/>
                  </a:lnTo>
                  <a:lnTo>
                    <a:pt x="1529829" y="3960063"/>
                  </a:lnTo>
                  <a:lnTo>
                    <a:pt x="1433410" y="3960063"/>
                  </a:lnTo>
                  <a:lnTo>
                    <a:pt x="1433410" y="3990111"/>
                  </a:lnTo>
                  <a:lnTo>
                    <a:pt x="1664220" y="3990111"/>
                  </a:lnTo>
                  <a:lnTo>
                    <a:pt x="1664220" y="3960063"/>
                  </a:lnTo>
                  <a:close/>
                </a:path>
                <a:path w="13609319" h="7345045">
                  <a:moveTo>
                    <a:pt x="1682496" y="1741678"/>
                  </a:moveTo>
                  <a:lnTo>
                    <a:pt x="1444142" y="1741678"/>
                  </a:lnTo>
                  <a:lnTo>
                    <a:pt x="1444142" y="1680718"/>
                  </a:lnTo>
                  <a:lnTo>
                    <a:pt x="1611172" y="1680718"/>
                  </a:lnTo>
                  <a:lnTo>
                    <a:pt x="1611172" y="1622806"/>
                  </a:lnTo>
                  <a:lnTo>
                    <a:pt x="1280769" y="1622806"/>
                  </a:lnTo>
                  <a:lnTo>
                    <a:pt x="1280769" y="1528318"/>
                  </a:lnTo>
                  <a:lnTo>
                    <a:pt x="1605076" y="1528318"/>
                  </a:lnTo>
                  <a:lnTo>
                    <a:pt x="1605076" y="1472234"/>
                  </a:lnTo>
                  <a:lnTo>
                    <a:pt x="1247851" y="1472234"/>
                  </a:lnTo>
                  <a:lnTo>
                    <a:pt x="1238516" y="1472399"/>
                  </a:lnTo>
                  <a:lnTo>
                    <a:pt x="1210830" y="1499489"/>
                  </a:lnTo>
                  <a:lnTo>
                    <a:pt x="1210665" y="1508810"/>
                  </a:lnTo>
                  <a:lnTo>
                    <a:pt x="1210665" y="1644142"/>
                  </a:lnTo>
                  <a:lnTo>
                    <a:pt x="1233639" y="1679422"/>
                  </a:lnTo>
                  <a:lnTo>
                    <a:pt x="1247851" y="1680718"/>
                  </a:lnTo>
                  <a:lnTo>
                    <a:pt x="1374648" y="1680718"/>
                  </a:lnTo>
                  <a:lnTo>
                    <a:pt x="1374648" y="1741678"/>
                  </a:lnTo>
                  <a:lnTo>
                    <a:pt x="1133246" y="1741678"/>
                  </a:lnTo>
                  <a:lnTo>
                    <a:pt x="1133246" y="1798980"/>
                  </a:lnTo>
                  <a:lnTo>
                    <a:pt x="1675180" y="1798980"/>
                  </a:lnTo>
                  <a:lnTo>
                    <a:pt x="1682496" y="1791665"/>
                  </a:lnTo>
                  <a:lnTo>
                    <a:pt x="1682496" y="1741678"/>
                  </a:lnTo>
                  <a:close/>
                </a:path>
                <a:path w="13609319" h="7345045">
                  <a:moveTo>
                    <a:pt x="1696580" y="4122521"/>
                  </a:moveTo>
                  <a:lnTo>
                    <a:pt x="1399070" y="4122521"/>
                  </a:lnTo>
                  <a:lnTo>
                    <a:pt x="1399070" y="4154220"/>
                  </a:lnTo>
                  <a:lnTo>
                    <a:pt x="1536103" y="4154220"/>
                  </a:lnTo>
                  <a:lnTo>
                    <a:pt x="1536103" y="4205744"/>
                  </a:lnTo>
                  <a:lnTo>
                    <a:pt x="1568462" y="4205744"/>
                  </a:lnTo>
                  <a:lnTo>
                    <a:pt x="1573745" y="4203763"/>
                  </a:lnTo>
                  <a:lnTo>
                    <a:pt x="1574076" y="4199140"/>
                  </a:lnTo>
                  <a:lnTo>
                    <a:pt x="1574076" y="4154220"/>
                  </a:lnTo>
                  <a:lnTo>
                    <a:pt x="1690966" y="4154220"/>
                  </a:lnTo>
                  <a:lnTo>
                    <a:pt x="1696250" y="4152239"/>
                  </a:lnTo>
                  <a:lnTo>
                    <a:pt x="1696580" y="4147616"/>
                  </a:lnTo>
                  <a:lnTo>
                    <a:pt x="1696580" y="4122521"/>
                  </a:lnTo>
                  <a:close/>
                </a:path>
                <a:path w="13609319" h="7345045">
                  <a:moveTo>
                    <a:pt x="1762302" y="7146315"/>
                  </a:moveTo>
                  <a:lnTo>
                    <a:pt x="1754365" y="7099909"/>
                  </a:lnTo>
                  <a:lnTo>
                    <a:pt x="1738553" y="7068477"/>
                  </a:lnTo>
                  <a:lnTo>
                    <a:pt x="1735772" y="7063994"/>
                  </a:lnTo>
                  <a:lnTo>
                    <a:pt x="1730895" y="7057720"/>
                  </a:lnTo>
                  <a:lnTo>
                    <a:pt x="1724901" y="7052653"/>
                  </a:lnTo>
                  <a:lnTo>
                    <a:pt x="1724329" y="7052272"/>
                  </a:lnTo>
                  <a:lnTo>
                    <a:pt x="1724329" y="7146315"/>
                  </a:lnTo>
                  <a:lnTo>
                    <a:pt x="1724329" y="7164552"/>
                  </a:lnTo>
                  <a:lnTo>
                    <a:pt x="1718056" y="7203046"/>
                  </a:lnTo>
                  <a:lnTo>
                    <a:pt x="1688058" y="7241832"/>
                  </a:lnTo>
                  <a:lnTo>
                    <a:pt x="1663293" y="7241832"/>
                  </a:lnTo>
                  <a:lnTo>
                    <a:pt x="1635696" y="7208367"/>
                  </a:lnTo>
                  <a:lnTo>
                    <a:pt x="1627670" y="7164552"/>
                  </a:lnTo>
                  <a:lnTo>
                    <a:pt x="1627670" y="7146315"/>
                  </a:lnTo>
                  <a:lnTo>
                    <a:pt x="1635302" y="7106196"/>
                  </a:lnTo>
                  <a:lnTo>
                    <a:pt x="1662963" y="7068477"/>
                  </a:lnTo>
                  <a:lnTo>
                    <a:pt x="1688719" y="7068477"/>
                  </a:lnTo>
                  <a:lnTo>
                    <a:pt x="1713153" y="7098525"/>
                  </a:lnTo>
                  <a:lnTo>
                    <a:pt x="1724050" y="7140867"/>
                  </a:lnTo>
                  <a:lnTo>
                    <a:pt x="1724329" y="7146315"/>
                  </a:lnTo>
                  <a:lnTo>
                    <a:pt x="1724329" y="7052272"/>
                  </a:lnTo>
                  <a:lnTo>
                    <a:pt x="1689455" y="7035622"/>
                  </a:lnTo>
                  <a:lnTo>
                    <a:pt x="1675841" y="7035457"/>
                  </a:lnTo>
                  <a:lnTo>
                    <a:pt x="1662404" y="7035622"/>
                  </a:lnTo>
                  <a:lnTo>
                    <a:pt x="1627098" y="7052653"/>
                  </a:lnTo>
                  <a:lnTo>
                    <a:pt x="1603870" y="7084339"/>
                  </a:lnTo>
                  <a:lnTo>
                    <a:pt x="1591741" y="7124928"/>
                  </a:lnTo>
                  <a:lnTo>
                    <a:pt x="1589697" y="7146315"/>
                  </a:lnTo>
                  <a:lnTo>
                    <a:pt x="1589735" y="7168604"/>
                  </a:lnTo>
                  <a:lnTo>
                    <a:pt x="1597634" y="7213079"/>
                  </a:lnTo>
                  <a:lnTo>
                    <a:pt x="1616481" y="7248487"/>
                  </a:lnTo>
                  <a:lnTo>
                    <a:pt x="1653870" y="7273633"/>
                  </a:lnTo>
                  <a:lnTo>
                    <a:pt x="1675841" y="7274852"/>
                  </a:lnTo>
                  <a:lnTo>
                    <a:pt x="1689265" y="7274700"/>
                  </a:lnTo>
                  <a:lnTo>
                    <a:pt x="1724583" y="7259218"/>
                  </a:lnTo>
                  <a:lnTo>
                    <a:pt x="1739836" y="7241832"/>
                  </a:lnTo>
                  <a:lnTo>
                    <a:pt x="1741881" y="7238695"/>
                  </a:lnTo>
                  <a:lnTo>
                    <a:pt x="1757400" y="7200227"/>
                  </a:lnTo>
                  <a:lnTo>
                    <a:pt x="1762264" y="7168604"/>
                  </a:lnTo>
                  <a:lnTo>
                    <a:pt x="1762302" y="7146315"/>
                  </a:lnTo>
                  <a:close/>
                </a:path>
                <a:path w="13609319" h="7345045">
                  <a:moveTo>
                    <a:pt x="1840941" y="7026872"/>
                  </a:moveTo>
                  <a:lnTo>
                    <a:pt x="1803298" y="7026872"/>
                  </a:lnTo>
                  <a:lnTo>
                    <a:pt x="1803298" y="7341552"/>
                  </a:lnTo>
                  <a:lnTo>
                    <a:pt x="1836978" y="7341552"/>
                  </a:lnTo>
                  <a:lnTo>
                    <a:pt x="1840941" y="7337590"/>
                  </a:lnTo>
                  <a:lnTo>
                    <a:pt x="1840941" y="7026872"/>
                  </a:lnTo>
                  <a:close/>
                </a:path>
                <a:path w="13609319" h="7345045">
                  <a:moveTo>
                    <a:pt x="1908251" y="4101388"/>
                  </a:moveTo>
                  <a:lnTo>
                    <a:pt x="1862582" y="4106926"/>
                  </a:lnTo>
                  <a:lnTo>
                    <a:pt x="1824304" y="4109504"/>
                  </a:lnTo>
                  <a:lnTo>
                    <a:pt x="1778431" y="4110913"/>
                  </a:lnTo>
                  <a:lnTo>
                    <a:pt x="1757997" y="4110964"/>
                  </a:lnTo>
                  <a:lnTo>
                    <a:pt x="1757997" y="4060774"/>
                  </a:lnTo>
                  <a:lnTo>
                    <a:pt x="1848815" y="4060774"/>
                  </a:lnTo>
                  <a:lnTo>
                    <a:pt x="1860372" y="4049547"/>
                  </a:lnTo>
                  <a:lnTo>
                    <a:pt x="1860372" y="3957421"/>
                  </a:lnTo>
                  <a:lnTo>
                    <a:pt x="1722005" y="3957421"/>
                  </a:lnTo>
                  <a:lnTo>
                    <a:pt x="1722005" y="3986809"/>
                  </a:lnTo>
                  <a:lnTo>
                    <a:pt x="1823720" y="3986809"/>
                  </a:lnTo>
                  <a:lnTo>
                    <a:pt x="1823720" y="4031386"/>
                  </a:lnTo>
                  <a:lnTo>
                    <a:pt x="1722005" y="4031386"/>
                  </a:lnTo>
                  <a:lnTo>
                    <a:pt x="1722005" y="4130446"/>
                  </a:lnTo>
                  <a:lnTo>
                    <a:pt x="1733232" y="4142003"/>
                  </a:lnTo>
                  <a:lnTo>
                    <a:pt x="1742147" y="4142003"/>
                  </a:lnTo>
                  <a:lnTo>
                    <a:pt x="1810359" y="4140276"/>
                  </a:lnTo>
                  <a:lnTo>
                    <a:pt x="1854758" y="4137342"/>
                  </a:lnTo>
                  <a:lnTo>
                    <a:pt x="1893658" y="4133735"/>
                  </a:lnTo>
                  <a:lnTo>
                    <a:pt x="1908251" y="4131767"/>
                  </a:lnTo>
                  <a:lnTo>
                    <a:pt x="1908251" y="4110964"/>
                  </a:lnTo>
                  <a:lnTo>
                    <a:pt x="1908251" y="4101388"/>
                  </a:lnTo>
                  <a:close/>
                </a:path>
                <a:path w="13609319" h="7345045">
                  <a:moveTo>
                    <a:pt x="1969338" y="3948176"/>
                  </a:moveTo>
                  <a:lnTo>
                    <a:pt x="1932025" y="3948176"/>
                  </a:lnTo>
                  <a:lnTo>
                    <a:pt x="1932025" y="3982516"/>
                  </a:lnTo>
                  <a:lnTo>
                    <a:pt x="1874240" y="3982516"/>
                  </a:lnTo>
                  <a:lnTo>
                    <a:pt x="1874240" y="4012565"/>
                  </a:lnTo>
                  <a:lnTo>
                    <a:pt x="1932025" y="4012565"/>
                  </a:lnTo>
                  <a:lnTo>
                    <a:pt x="1932025" y="4048556"/>
                  </a:lnTo>
                  <a:lnTo>
                    <a:pt x="1874240" y="4048556"/>
                  </a:lnTo>
                  <a:lnTo>
                    <a:pt x="1874240" y="4078935"/>
                  </a:lnTo>
                  <a:lnTo>
                    <a:pt x="1932025" y="4078935"/>
                  </a:lnTo>
                  <a:lnTo>
                    <a:pt x="1932025" y="4181310"/>
                  </a:lnTo>
                  <a:lnTo>
                    <a:pt x="1965375" y="4181310"/>
                  </a:lnTo>
                  <a:lnTo>
                    <a:pt x="1969338" y="4177347"/>
                  </a:lnTo>
                  <a:lnTo>
                    <a:pt x="1969338" y="3948176"/>
                  </a:lnTo>
                  <a:close/>
                </a:path>
                <a:path w="13609319" h="7345045">
                  <a:moveTo>
                    <a:pt x="1977263" y="4231170"/>
                  </a:moveTo>
                  <a:lnTo>
                    <a:pt x="1799945" y="4231170"/>
                  </a:lnTo>
                  <a:lnTo>
                    <a:pt x="1797964" y="4229519"/>
                  </a:lnTo>
                  <a:lnTo>
                    <a:pt x="1797964" y="4169422"/>
                  </a:lnTo>
                  <a:lnTo>
                    <a:pt x="1760308" y="4169422"/>
                  </a:lnTo>
                  <a:lnTo>
                    <a:pt x="1760308" y="4250982"/>
                  </a:lnTo>
                  <a:lnTo>
                    <a:pt x="1772539" y="4262539"/>
                  </a:lnTo>
                  <a:lnTo>
                    <a:pt x="1973300" y="4262539"/>
                  </a:lnTo>
                  <a:lnTo>
                    <a:pt x="1977263" y="4258576"/>
                  </a:lnTo>
                  <a:lnTo>
                    <a:pt x="1977263" y="4231170"/>
                  </a:lnTo>
                  <a:close/>
                </a:path>
                <a:path w="13609319" h="7345045">
                  <a:moveTo>
                    <a:pt x="2194864" y="3975582"/>
                  </a:moveTo>
                  <a:lnTo>
                    <a:pt x="2183307" y="3964025"/>
                  </a:lnTo>
                  <a:lnTo>
                    <a:pt x="2023491" y="3964025"/>
                  </a:lnTo>
                  <a:lnTo>
                    <a:pt x="2023491" y="3995394"/>
                  </a:lnTo>
                  <a:lnTo>
                    <a:pt x="2157552" y="3995394"/>
                  </a:lnTo>
                  <a:lnTo>
                    <a:pt x="2157501" y="4046245"/>
                  </a:lnTo>
                  <a:lnTo>
                    <a:pt x="2150021" y="4090276"/>
                  </a:lnTo>
                  <a:lnTo>
                    <a:pt x="2137079" y="4129125"/>
                  </a:lnTo>
                  <a:lnTo>
                    <a:pt x="2171750" y="4129455"/>
                  </a:lnTo>
                  <a:lnTo>
                    <a:pt x="2186800" y="4091521"/>
                  </a:lnTo>
                  <a:lnTo>
                    <a:pt x="2194864" y="4046245"/>
                  </a:lnTo>
                  <a:lnTo>
                    <a:pt x="2194864" y="3975582"/>
                  </a:lnTo>
                  <a:close/>
                </a:path>
                <a:path w="13609319" h="7345045">
                  <a:moveTo>
                    <a:pt x="2220290" y="4161167"/>
                  </a:moveTo>
                  <a:lnTo>
                    <a:pt x="2171636" y="4170807"/>
                  </a:lnTo>
                  <a:lnTo>
                    <a:pt x="2105380" y="4172039"/>
                  </a:lnTo>
                  <a:lnTo>
                    <a:pt x="2105380" y="4056151"/>
                  </a:lnTo>
                  <a:lnTo>
                    <a:pt x="2068398" y="4056151"/>
                  </a:lnTo>
                  <a:lnTo>
                    <a:pt x="2068398" y="4172051"/>
                  </a:lnTo>
                  <a:lnTo>
                    <a:pt x="2008301" y="4172064"/>
                  </a:lnTo>
                  <a:lnTo>
                    <a:pt x="2008301" y="4203103"/>
                  </a:lnTo>
                  <a:lnTo>
                    <a:pt x="2099767" y="4203103"/>
                  </a:lnTo>
                  <a:lnTo>
                    <a:pt x="2120468" y="4203065"/>
                  </a:lnTo>
                  <a:lnTo>
                    <a:pt x="2182253" y="4199877"/>
                  </a:lnTo>
                  <a:lnTo>
                    <a:pt x="2219960" y="4191546"/>
                  </a:lnTo>
                  <a:lnTo>
                    <a:pt x="2220290" y="4187253"/>
                  </a:lnTo>
                  <a:lnTo>
                    <a:pt x="2220290" y="4161167"/>
                  </a:lnTo>
                  <a:close/>
                </a:path>
                <a:path w="13609319" h="7345045">
                  <a:moveTo>
                    <a:pt x="2222589" y="1720951"/>
                  </a:moveTo>
                  <a:lnTo>
                    <a:pt x="2175052" y="1727771"/>
                  </a:lnTo>
                  <a:lnTo>
                    <a:pt x="2120252" y="1732991"/>
                  </a:lnTo>
                  <a:lnTo>
                    <a:pt x="2066277" y="1736521"/>
                  </a:lnTo>
                  <a:lnTo>
                    <a:pt x="1988997" y="1738553"/>
                  </a:lnTo>
                  <a:lnTo>
                    <a:pt x="1960460" y="1738630"/>
                  </a:lnTo>
                  <a:lnTo>
                    <a:pt x="1954364" y="1738630"/>
                  </a:lnTo>
                  <a:lnTo>
                    <a:pt x="1954364" y="1533804"/>
                  </a:lnTo>
                  <a:lnTo>
                    <a:pt x="2175040" y="1533804"/>
                  </a:lnTo>
                  <a:lnTo>
                    <a:pt x="2175040" y="1477721"/>
                  </a:lnTo>
                  <a:lnTo>
                    <a:pt x="1922056" y="1477721"/>
                  </a:lnTo>
                  <a:lnTo>
                    <a:pt x="1912378" y="1477899"/>
                  </a:lnTo>
                  <a:lnTo>
                    <a:pt x="1885022" y="1505673"/>
                  </a:lnTo>
                  <a:lnTo>
                    <a:pt x="1884870" y="1514297"/>
                  </a:lnTo>
                  <a:lnTo>
                    <a:pt x="1884870" y="1758137"/>
                  </a:lnTo>
                  <a:lnTo>
                    <a:pt x="1906358" y="1792884"/>
                  </a:lnTo>
                  <a:lnTo>
                    <a:pt x="1944344" y="1795170"/>
                  </a:lnTo>
                  <a:lnTo>
                    <a:pt x="1955266" y="1795056"/>
                  </a:lnTo>
                  <a:lnTo>
                    <a:pt x="2001608" y="1793989"/>
                  </a:lnTo>
                  <a:lnTo>
                    <a:pt x="2126234" y="1787321"/>
                  </a:lnTo>
                  <a:lnTo>
                    <a:pt x="2168537" y="1783511"/>
                  </a:lnTo>
                  <a:lnTo>
                    <a:pt x="2216493" y="1777034"/>
                  </a:lnTo>
                  <a:lnTo>
                    <a:pt x="2222589" y="1774596"/>
                  </a:lnTo>
                  <a:lnTo>
                    <a:pt x="2222589" y="1738630"/>
                  </a:lnTo>
                  <a:lnTo>
                    <a:pt x="2222589" y="1720951"/>
                  </a:lnTo>
                  <a:close/>
                </a:path>
                <a:path w="13609319" h="7345045">
                  <a:moveTo>
                    <a:pt x="2227872" y="7031495"/>
                  </a:moveTo>
                  <a:lnTo>
                    <a:pt x="2190559" y="7031495"/>
                  </a:lnTo>
                  <a:lnTo>
                    <a:pt x="2190559" y="7072109"/>
                  </a:lnTo>
                  <a:lnTo>
                    <a:pt x="2190559" y="7103808"/>
                  </a:lnTo>
                  <a:lnTo>
                    <a:pt x="2190559" y="7147395"/>
                  </a:lnTo>
                  <a:lnTo>
                    <a:pt x="2044611" y="7147395"/>
                  </a:lnTo>
                  <a:lnTo>
                    <a:pt x="2044611" y="7103808"/>
                  </a:lnTo>
                  <a:lnTo>
                    <a:pt x="2190559" y="7103808"/>
                  </a:lnTo>
                  <a:lnTo>
                    <a:pt x="2190559" y="7072109"/>
                  </a:lnTo>
                  <a:lnTo>
                    <a:pt x="2044611" y="7072109"/>
                  </a:lnTo>
                  <a:lnTo>
                    <a:pt x="2044611" y="7031495"/>
                  </a:lnTo>
                  <a:lnTo>
                    <a:pt x="2007628" y="7031495"/>
                  </a:lnTo>
                  <a:lnTo>
                    <a:pt x="2007628" y="7166546"/>
                  </a:lnTo>
                  <a:lnTo>
                    <a:pt x="2018855" y="7178103"/>
                  </a:lnTo>
                  <a:lnTo>
                    <a:pt x="2215985" y="7178103"/>
                  </a:lnTo>
                  <a:lnTo>
                    <a:pt x="2227872" y="7166877"/>
                  </a:lnTo>
                  <a:lnTo>
                    <a:pt x="2227872" y="7147395"/>
                  </a:lnTo>
                  <a:lnTo>
                    <a:pt x="2227872" y="7103808"/>
                  </a:lnTo>
                  <a:lnTo>
                    <a:pt x="2227872" y="7072109"/>
                  </a:lnTo>
                  <a:lnTo>
                    <a:pt x="2227872" y="7031495"/>
                  </a:lnTo>
                  <a:close/>
                </a:path>
                <a:path w="13609319" h="7345045">
                  <a:moveTo>
                    <a:pt x="2266175" y="7213105"/>
                  </a:moveTo>
                  <a:lnTo>
                    <a:pt x="1968995" y="7213105"/>
                  </a:lnTo>
                  <a:lnTo>
                    <a:pt x="1968995" y="7244474"/>
                  </a:lnTo>
                  <a:lnTo>
                    <a:pt x="2099094" y="7244474"/>
                  </a:lnTo>
                  <a:lnTo>
                    <a:pt x="2099094" y="7341552"/>
                  </a:lnTo>
                  <a:lnTo>
                    <a:pt x="2132774" y="7341552"/>
                  </a:lnTo>
                  <a:lnTo>
                    <a:pt x="2136737" y="7337590"/>
                  </a:lnTo>
                  <a:lnTo>
                    <a:pt x="2136737" y="7244474"/>
                  </a:lnTo>
                  <a:lnTo>
                    <a:pt x="2262213" y="7244474"/>
                  </a:lnTo>
                  <a:lnTo>
                    <a:pt x="2266175" y="7240511"/>
                  </a:lnTo>
                  <a:lnTo>
                    <a:pt x="2266175" y="7213105"/>
                  </a:lnTo>
                  <a:close/>
                </a:path>
                <a:path w="13609319" h="7345045">
                  <a:moveTo>
                    <a:pt x="2314397" y="4067708"/>
                  </a:moveTo>
                  <a:lnTo>
                    <a:pt x="2271801" y="4067708"/>
                  </a:lnTo>
                  <a:lnTo>
                    <a:pt x="2271801" y="3948176"/>
                  </a:lnTo>
                  <a:lnTo>
                    <a:pt x="2234158" y="3948176"/>
                  </a:lnTo>
                  <a:lnTo>
                    <a:pt x="2234158" y="4262539"/>
                  </a:lnTo>
                  <a:lnTo>
                    <a:pt x="2267839" y="4262539"/>
                  </a:lnTo>
                  <a:lnTo>
                    <a:pt x="2271801" y="4258576"/>
                  </a:lnTo>
                  <a:lnTo>
                    <a:pt x="2271801" y="4099077"/>
                  </a:lnTo>
                  <a:lnTo>
                    <a:pt x="2314397" y="4099077"/>
                  </a:lnTo>
                  <a:lnTo>
                    <a:pt x="2314397" y="4067708"/>
                  </a:lnTo>
                  <a:close/>
                </a:path>
                <a:path w="13609319" h="7345045">
                  <a:moveTo>
                    <a:pt x="2338413" y="1981860"/>
                  </a:moveTo>
                  <a:lnTo>
                    <a:pt x="2023249" y="1981860"/>
                  </a:lnTo>
                  <a:lnTo>
                    <a:pt x="2019592" y="1978812"/>
                  </a:lnTo>
                  <a:lnTo>
                    <a:pt x="2019592" y="1850796"/>
                  </a:lnTo>
                  <a:lnTo>
                    <a:pt x="1948878" y="1850796"/>
                  </a:lnTo>
                  <a:lnTo>
                    <a:pt x="1948878" y="2003196"/>
                  </a:lnTo>
                  <a:lnTo>
                    <a:pt x="1949043" y="2012530"/>
                  </a:lnTo>
                  <a:lnTo>
                    <a:pt x="1977428" y="2040216"/>
                  </a:lnTo>
                  <a:lnTo>
                    <a:pt x="1986064" y="2040382"/>
                  </a:lnTo>
                  <a:lnTo>
                    <a:pt x="2331097" y="2040382"/>
                  </a:lnTo>
                  <a:lnTo>
                    <a:pt x="2338413" y="2033066"/>
                  </a:lnTo>
                  <a:lnTo>
                    <a:pt x="2338413" y="1981860"/>
                  </a:lnTo>
                  <a:close/>
                </a:path>
                <a:path w="13609319" h="7345045">
                  <a:moveTo>
                    <a:pt x="2412174" y="1607566"/>
                  </a:moveTo>
                  <a:lnTo>
                    <a:pt x="2323173" y="1607566"/>
                  </a:lnTo>
                  <a:lnTo>
                    <a:pt x="2323173" y="1460042"/>
                  </a:lnTo>
                  <a:lnTo>
                    <a:pt x="2254897" y="1460042"/>
                  </a:lnTo>
                  <a:lnTo>
                    <a:pt x="2254897" y="1880666"/>
                  </a:lnTo>
                  <a:lnTo>
                    <a:pt x="2315857" y="1880666"/>
                  </a:lnTo>
                  <a:lnTo>
                    <a:pt x="2323173" y="1873351"/>
                  </a:lnTo>
                  <a:lnTo>
                    <a:pt x="2323173" y="1665478"/>
                  </a:lnTo>
                  <a:lnTo>
                    <a:pt x="2412174" y="1665478"/>
                  </a:lnTo>
                  <a:lnTo>
                    <a:pt x="2412174" y="1607566"/>
                  </a:lnTo>
                  <a:close/>
                </a:path>
                <a:path w="13609319" h="7345045">
                  <a:moveTo>
                    <a:pt x="2532989" y="7244474"/>
                  </a:moveTo>
                  <a:lnTo>
                    <a:pt x="2521102" y="7233247"/>
                  </a:lnTo>
                  <a:lnTo>
                    <a:pt x="2315705" y="7233247"/>
                  </a:lnTo>
                  <a:lnTo>
                    <a:pt x="2315705" y="7264286"/>
                  </a:lnTo>
                  <a:lnTo>
                    <a:pt x="2495677" y="7264286"/>
                  </a:lnTo>
                  <a:lnTo>
                    <a:pt x="2495677" y="7341552"/>
                  </a:lnTo>
                  <a:lnTo>
                    <a:pt x="2529027" y="7341552"/>
                  </a:lnTo>
                  <a:lnTo>
                    <a:pt x="2532989" y="7337590"/>
                  </a:lnTo>
                  <a:lnTo>
                    <a:pt x="2532989" y="7244474"/>
                  </a:lnTo>
                  <a:close/>
                </a:path>
                <a:path w="13609319" h="7345045">
                  <a:moveTo>
                    <a:pt x="2552471" y="7126592"/>
                  </a:moveTo>
                  <a:lnTo>
                    <a:pt x="2511463" y="7114248"/>
                  </a:lnTo>
                  <a:lnTo>
                    <a:pt x="2472448" y="7088949"/>
                  </a:lnTo>
                  <a:lnTo>
                    <a:pt x="2448458" y="7059562"/>
                  </a:lnTo>
                  <a:lnTo>
                    <a:pt x="2533319" y="7059562"/>
                  </a:lnTo>
                  <a:lnTo>
                    <a:pt x="2533319" y="7029844"/>
                  </a:lnTo>
                  <a:lnTo>
                    <a:pt x="2318347" y="7029844"/>
                  </a:lnTo>
                  <a:lnTo>
                    <a:pt x="2318347" y="7059562"/>
                  </a:lnTo>
                  <a:lnTo>
                    <a:pt x="2403881" y="7059562"/>
                  </a:lnTo>
                  <a:lnTo>
                    <a:pt x="2402890" y="7061543"/>
                  </a:lnTo>
                  <a:lnTo>
                    <a:pt x="2367064" y="7097865"/>
                  </a:lnTo>
                  <a:lnTo>
                    <a:pt x="2324468" y="7119455"/>
                  </a:lnTo>
                  <a:lnTo>
                    <a:pt x="2298865" y="7126592"/>
                  </a:lnTo>
                  <a:lnTo>
                    <a:pt x="2319998" y="7152348"/>
                  </a:lnTo>
                  <a:lnTo>
                    <a:pt x="2356815" y="7138683"/>
                  </a:lnTo>
                  <a:lnTo>
                    <a:pt x="2391727" y="7119455"/>
                  </a:lnTo>
                  <a:lnTo>
                    <a:pt x="2425674" y="7088949"/>
                  </a:lnTo>
                  <a:lnTo>
                    <a:pt x="2431021" y="7095020"/>
                  </a:lnTo>
                  <a:lnTo>
                    <a:pt x="2465540" y="7122058"/>
                  </a:lnTo>
                  <a:lnTo>
                    <a:pt x="2512339" y="7145985"/>
                  </a:lnTo>
                  <a:lnTo>
                    <a:pt x="2532329" y="7152348"/>
                  </a:lnTo>
                  <a:lnTo>
                    <a:pt x="2552471" y="7126592"/>
                  </a:lnTo>
                  <a:close/>
                </a:path>
                <a:path w="13609319" h="7345045">
                  <a:moveTo>
                    <a:pt x="2572943" y="7178103"/>
                  </a:moveTo>
                  <a:lnTo>
                    <a:pt x="2444165" y="7178103"/>
                  </a:lnTo>
                  <a:lnTo>
                    <a:pt x="2444165" y="7134187"/>
                  </a:lnTo>
                  <a:lnTo>
                    <a:pt x="2406523" y="7134187"/>
                  </a:lnTo>
                  <a:lnTo>
                    <a:pt x="2406523" y="7178103"/>
                  </a:lnTo>
                  <a:lnTo>
                    <a:pt x="2275751" y="7178103"/>
                  </a:lnTo>
                  <a:lnTo>
                    <a:pt x="2275751" y="7209472"/>
                  </a:lnTo>
                  <a:lnTo>
                    <a:pt x="2567660" y="7209472"/>
                  </a:lnTo>
                  <a:lnTo>
                    <a:pt x="2572613" y="7207161"/>
                  </a:lnTo>
                  <a:lnTo>
                    <a:pt x="2572943" y="7202868"/>
                  </a:lnTo>
                  <a:lnTo>
                    <a:pt x="2572943" y="7178103"/>
                  </a:lnTo>
                  <a:close/>
                </a:path>
                <a:path w="13609319" h="7345045">
                  <a:moveTo>
                    <a:pt x="2698369" y="4109313"/>
                  </a:moveTo>
                  <a:lnTo>
                    <a:pt x="2658059" y="4092397"/>
                  </a:lnTo>
                  <a:lnTo>
                    <a:pt x="2617317" y="4066629"/>
                  </a:lnTo>
                  <a:lnTo>
                    <a:pt x="2611856" y="4062425"/>
                  </a:lnTo>
                  <a:lnTo>
                    <a:pt x="2608135" y="4059186"/>
                  </a:lnTo>
                  <a:lnTo>
                    <a:pt x="2578836" y="4024122"/>
                  </a:lnTo>
                  <a:lnTo>
                    <a:pt x="2577846" y="4014546"/>
                  </a:lnTo>
                  <a:lnTo>
                    <a:pt x="2577846" y="3961714"/>
                  </a:lnTo>
                  <a:lnTo>
                    <a:pt x="2540203" y="3961714"/>
                  </a:lnTo>
                  <a:lnTo>
                    <a:pt x="2540203" y="4022140"/>
                  </a:lnTo>
                  <a:lnTo>
                    <a:pt x="2533929" y="4033202"/>
                  </a:lnTo>
                  <a:lnTo>
                    <a:pt x="2506827" y="4065232"/>
                  </a:lnTo>
                  <a:lnTo>
                    <a:pt x="2459520" y="4095966"/>
                  </a:lnTo>
                  <a:lnTo>
                    <a:pt x="2418346" y="4113276"/>
                  </a:lnTo>
                  <a:lnTo>
                    <a:pt x="2443111" y="4139692"/>
                  </a:lnTo>
                  <a:lnTo>
                    <a:pt x="2483548" y="4121950"/>
                  </a:lnTo>
                  <a:lnTo>
                    <a:pt x="2515832" y="4101439"/>
                  </a:lnTo>
                  <a:lnTo>
                    <a:pt x="2549753" y="4073448"/>
                  </a:lnTo>
                  <a:lnTo>
                    <a:pt x="2559024" y="4062425"/>
                  </a:lnTo>
                  <a:lnTo>
                    <a:pt x="2563825" y="4068915"/>
                  </a:lnTo>
                  <a:lnTo>
                    <a:pt x="2595956" y="4096601"/>
                  </a:lnTo>
                  <a:lnTo>
                    <a:pt x="2629001" y="4117238"/>
                  </a:lnTo>
                  <a:lnTo>
                    <a:pt x="2667076" y="4134370"/>
                  </a:lnTo>
                  <a:lnTo>
                    <a:pt x="2674594" y="4136390"/>
                  </a:lnTo>
                  <a:lnTo>
                    <a:pt x="2698369" y="4109313"/>
                  </a:lnTo>
                  <a:close/>
                </a:path>
                <a:path w="13609319" h="7345045">
                  <a:moveTo>
                    <a:pt x="2706954" y="4186593"/>
                  </a:moveTo>
                  <a:lnTo>
                    <a:pt x="2409761" y="4186593"/>
                  </a:lnTo>
                  <a:lnTo>
                    <a:pt x="2409761" y="4218292"/>
                  </a:lnTo>
                  <a:lnTo>
                    <a:pt x="2702991" y="4218292"/>
                  </a:lnTo>
                  <a:lnTo>
                    <a:pt x="2706954" y="4214330"/>
                  </a:lnTo>
                  <a:lnTo>
                    <a:pt x="2706954" y="4186593"/>
                  </a:lnTo>
                  <a:close/>
                </a:path>
                <a:path w="13609319" h="7345045">
                  <a:moveTo>
                    <a:pt x="2792565" y="1726438"/>
                  </a:moveTo>
                  <a:lnTo>
                    <a:pt x="2731439" y="1695373"/>
                  </a:lnTo>
                  <a:lnTo>
                    <a:pt x="2704122" y="1675841"/>
                  </a:lnTo>
                  <a:lnTo>
                    <a:pt x="2699601" y="1672183"/>
                  </a:lnTo>
                  <a:lnTo>
                    <a:pt x="2672118" y="1645780"/>
                  </a:lnTo>
                  <a:lnTo>
                    <a:pt x="2650528" y="1611528"/>
                  </a:lnTo>
                  <a:lnTo>
                    <a:pt x="2648699" y="1588058"/>
                  </a:lnTo>
                  <a:lnTo>
                    <a:pt x="2648699" y="1533804"/>
                  </a:lnTo>
                  <a:lnTo>
                    <a:pt x="2764523" y="1533804"/>
                  </a:lnTo>
                  <a:lnTo>
                    <a:pt x="2764523" y="1477721"/>
                  </a:lnTo>
                  <a:lnTo>
                    <a:pt x="2463990" y="1477721"/>
                  </a:lnTo>
                  <a:lnTo>
                    <a:pt x="2463990" y="1533804"/>
                  </a:lnTo>
                  <a:lnTo>
                    <a:pt x="2577376" y="1533804"/>
                  </a:lnTo>
                  <a:lnTo>
                    <a:pt x="2577376" y="1588058"/>
                  </a:lnTo>
                  <a:lnTo>
                    <a:pt x="2566098" y="1629511"/>
                  </a:lnTo>
                  <a:lnTo>
                    <a:pt x="2534399" y="1671269"/>
                  </a:lnTo>
                  <a:lnTo>
                    <a:pt x="2502585" y="1699094"/>
                  </a:lnTo>
                  <a:lnTo>
                    <a:pt x="2469680" y="1720773"/>
                  </a:lnTo>
                  <a:lnTo>
                    <a:pt x="2425585" y="1742287"/>
                  </a:lnTo>
                  <a:lnTo>
                    <a:pt x="2468867" y="1786788"/>
                  </a:lnTo>
                  <a:lnTo>
                    <a:pt x="2519680" y="1760004"/>
                  </a:lnTo>
                  <a:lnTo>
                    <a:pt x="2559050" y="1730781"/>
                  </a:lnTo>
                  <a:lnTo>
                    <a:pt x="2594622" y="1698396"/>
                  </a:lnTo>
                  <a:lnTo>
                    <a:pt x="2614561" y="1675841"/>
                  </a:lnTo>
                  <a:lnTo>
                    <a:pt x="2621496" y="1684172"/>
                  </a:lnTo>
                  <a:lnTo>
                    <a:pt x="2651429" y="1712188"/>
                  </a:lnTo>
                  <a:lnTo>
                    <a:pt x="2686507" y="1738274"/>
                  </a:lnTo>
                  <a:lnTo>
                    <a:pt x="2723908" y="1760461"/>
                  </a:lnTo>
                  <a:lnTo>
                    <a:pt x="2749283" y="1772158"/>
                  </a:lnTo>
                  <a:lnTo>
                    <a:pt x="2792565" y="1726438"/>
                  </a:lnTo>
                  <a:close/>
                </a:path>
                <a:path w="13609319" h="7345045">
                  <a:moveTo>
                    <a:pt x="2837726" y="7134517"/>
                  </a:moveTo>
                  <a:lnTo>
                    <a:pt x="2808605" y="7103961"/>
                  </a:lnTo>
                  <a:lnTo>
                    <a:pt x="2801404" y="7100722"/>
                  </a:lnTo>
                  <a:lnTo>
                    <a:pt x="2801404" y="7141121"/>
                  </a:lnTo>
                  <a:lnTo>
                    <a:pt x="2801404" y="7152348"/>
                  </a:lnTo>
                  <a:lnTo>
                    <a:pt x="2794800" y="7161593"/>
                  </a:lnTo>
                  <a:lnTo>
                    <a:pt x="2783243" y="7168197"/>
                  </a:lnTo>
                  <a:lnTo>
                    <a:pt x="2768054" y="7171499"/>
                  </a:lnTo>
                  <a:lnTo>
                    <a:pt x="2759468" y="7171499"/>
                  </a:lnTo>
                  <a:lnTo>
                    <a:pt x="2718193" y="7157961"/>
                  </a:lnTo>
                  <a:lnTo>
                    <a:pt x="2718193" y="7135177"/>
                  </a:lnTo>
                  <a:lnTo>
                    <a:pt x="2759468" y="7122630"/>
                  </a:lnTo>
                  <a:lnTo>
                    <a:pt x="2768054" y="7122630"/>
                  </a:lnTo>
                  <a:lnTo>
                    <a:pt x="2783243" y="7125932"/>
                  </a:lnTo>
                  <a:lnTo>
                    <a:pt x="2794800" y="7132206"/>
                  </a:lnTo>
                  <a:lnTo>
                    <a:pt x="2801404" y="7141121"/>
                  </a:lnTo>
                  <a:lnTo>
                    <a:pt x="2801404" y="7100722"/>
                  </a:lnTo>
                  <a:lnTo>
                    <a:pt x="2759468" y="7093902"/>
                  </a:lnTo>
                  <a:lnTo>
                    <a:pt x="2749893" y="7093953"/>
                  </a:lnTo>
                  <a:lnTo>
                    <a:pt x="2710586" y="7103961"/>
                  </a:lnTo>
                  <a:lnTo>
                    <a:pt x="2681211" y="7134517"/>
                  </a:lnTo>
                  <a:lnTo>
                    <a:pt x="2681211" y="7159612"/>
                  </a:lnTo>
                  <a:lnTo>
                    <a:pt x="2710586" y="7190232"/>
                  </a:lnTo>
                  <a:lnTo>
                    <a:pt x="2749804" y="7199833"/>
                  </a:lnTo>
                  <a:lnTo>
                    <a:pt x="2759468" y="7199897"/>
                  </a:lnTo>
                  <a:lnTo>
                    <a:pt x="2769044" y="7199833"/>
                  </a:lnTo>
                  <a:lnTo>
                    <a:pt x="2808605" y="7189432"/>
                  </a:lnTo>
                  <a:lnTo>
                    <a:pt x="2837726" y="7158622"/>
                  </a:lnTo>
                  <a:lnTo>
                    <a:pt x="2837726" y="7134517"/>
                  </a:lnTo>
                  <a:close/>
                </a:path>
                <a:path w="13609319" h="7345045">
                  <a:moveTo>
                    <a:pt x="2844330" y="7054609"/>
                  </a:moveTo>
                  <a:lnTo>
                    <a:pt x="2777629" y="7054609"/>
                  </a:lnTo>
                  <a:lnTo>
                    <a:pt x="2777629" y="7017956"/>
                  </a:lnTo>
                  <a:lnTo>
                    <a:pt x="2739326" y="7017956"/>
                  </a:lnTo>
                  <a:lnTo>
                    <a:pt x="2739326" y="7054609"/>
                  </a:lnTo>
                  <a:lnTo>
                    <a:pt x="2672956" y="7054609"/>
                  </a:lnTo>
                  <a:lnTo>
                    <a:pt x="2672956" y="7083666"/>
                  </a:lnTo>
                  <a:lnTo>
                    <a:pt x="2844330" y="7083666"/>
                  </a:lnTo>
                  <a:lnTo>
                    <a:pt x="2844330" y="7054609"/>
                  </a:lnTo>
                  <a:close/>
                </a:path>
                <a:path w="13609319" h="7345045">
                  <a:moveTo>
                    <a:pt x="2921190" y="1824583"/>
                  </a:moveTo>
                  <a:lnTo>
                    <a:pt x="2854134" y="1824583"/>
                  </a:lnTo>
                  <a:lnTo>
                    <a:pt x="2854134" y="1880666"/>
                  </a:lnTo>
                  <a:lnTo>
                    <a:pt x="2854134" y="1986127"/>
                  </a:lnTo>
                  <a:lnTo>
                    <a:pt x="2596883" y="1986127"/>
                  </a:lnTo>
                  <a:lnTo>
                    <a:pt x="2596883" y="1880666"/>
                  </a:lnTo>
                  <a:lnTo>
                    <a:pt x="2854134" y="1880666"/>
                  </a:lnTo>
                  <a:lnTo>
                    <a:pt x="2854134" y="1824583"/>
                  </a:lnTo>
                  <a:lnTo>
                    <a:pt x="2529827" y="1824583"/>
                  </a:lnTo>
                  <a:lnTo>
                    <a:pt x="2529827" y="2005634"/>
                  </a:lnTo>
                  <a:lnTo>
                    <a:pt x="2551811" y="2040915"/>
                  </a:lnTo>
                  <a:lnTo>
                    <a:pt x="2567013" y="2042210"/>
                  </a:lnTo>
                  <a:lnTo>
                    <a:pt x="2884005" y="2042210"/>
                  </a:lnTo>
                  <a:lnTo>
                    <a:pt x="2919819" y="2021293"/>
                  </a:lnTo>
                  <a:lnTo>
                    <a:pt x="2921190" y="2005634"/>
                  </a:lnTo>
                  <a:lnTo>
                    <a:pt x="2921190" y="1986127"/>
                  </a:lnTo>
                  <a:lnTo>
                    <a:pt x="2921190" y="1880666"/>
                  </a:lnTo>
                  <a:lnTo>
                    <a:pt x="2921190" y="1824583"/>
                  </a:lnTo>
                  <a:close/>
                </a:path>
                <a:path w="13609319" h="7345045">
                  <a:moveTo>
                    <a:pt x="2926067" y="1460042"/>
                  </a:moveTo>
                  <a:lnTo>
                    <a:pt x="2857792" y="1460042"/>
                  </a:lnTo>
                  <a:lnTo>
                    <a:pt x="2857792" y="1578305"/>
                  </a:lnTo>
                  <a:lnTo>
                    <a:pt x="2732824" y="1578305"/>
                  </a:lnTo>
                  <a:lnTo>
                    <a:pt x="2732824" y="1638046"/>
                  </a:lnTo>
                  <a:lnTo>
                    <a:pt x="2857792" y="1638046"/>
                  </a:lnTo>
                  <a:lnTo>
                    <a:pt x="2857792" y="1790446"/>
                  </a:lnTo>
                  <a:lnTo>
                    <a:pt x="2916313" y="1790446"/>
                  </a:lnTo>
                  <a:lnTo>
                    <a:pt x="2925457" y="1786178"/>
                  </a:lnTo>
                  <a:lnTo>
                    <a:pt x="2926016" y="1778863"/>
                  </a:lnTo>
                  <a:lnTo>
                    <a:pt x="2926067" y="1460042"/>
                  </a:lnTo>
                  <a:close/>
                </a:path>
                <a:path w="13609319" h="7345045">
                  <a:moveTo>
                    <a:pt x="2926550" y="7314146"/>
                  </a:moveTo>
                  <a:lnTo>
                    <a:pt x="2753855" y="7314146"/>
                  </a:lnTo>
                  <a:lnTo>
                    <a:pt x="2753855" y="7294994"/>
                  </a:lnTo>
                  <a:lnTo>
                    <a:pt x="2908058" y="7294994"/>
                  </a:lnTo>
                  <a:lnTo>
                    <a:pt x="2919615" y="7285749"/>
                  </a:lnTo>
                  <a:lnTo>
                    <a:pt x="2919615" y="7219378"/>
                  </a:lnTo>
                  <a:lnTo>
                    <a:pt x="2716212" y="7219378"/>
                  </a:lnTo>
                  <a:lnTo>
                    <a:pt x="2716212" y="7249427"/>
                  </a:lnTo>
                  <a:lnTo>
                    <a:pt x="2881642" y="7249427"/>
                  </a:lnTo>
                  <a:lnTo>
                    <a:pt x="2881642" y="7266597"/>
                  </a:lnTo>
                  <a:lnTo>
                    <a:pt x="2716212" y="7266597"/>
                  </a:lnTo>
                  <a:lnTo>
                    <a:pt x="2716212" y="7324382"/>
                  </a:lnTo>
                  <a:lnTo>
                    <a:pt x="2716530" y="7335837"/>
                  </a:lnTo>
                  <a:lnTo>
                    <a:pt x="2718727" y="7341717"/>
                  </a:lnTo>
                  <a:lnTo>
                    <a:pt x="2724708" y="7343889"/>
                  </a:lnTo>
                  <a:lnTo>
                    <a:pt x="2736354" y="7344194"/>
                  </a:lnTo>
                  <a:lnTo>
                    <a:pt x="2922587" y="7344194"/>
                  </a:lnTo>
                  <a:lnTo>
                    <a:pt x="2926550" y="7340232"/>
                  </a:lnTo>
                  <a:lnTo>
                    <a:pt x="2926550" y="7314146"/>
                  </a:lnTo>
                  <a:close/>
                </a:path>
                <a:path w="13609319" h="7345045">
                  <a:moveTo>
                    <a:pt x="2964192" y="7102818"/>
                  </a:moveTo>
                  <a:lnTo>
                    <a:pt x="2917304" y="7102818"/>
                  </a:lnTo>
                  <a:lnTo>
                    <a:pt x="2917304" y="7026872"/>
                  </a:lnTo>
                  <a:lnTo>
                    <a:pt x="2879991" y="7026872"/>
                  </a:lnTo>
                  <a:lnTo>
                    <a:pt x="2879991" y="7204189"/>
                  </a:lnTo>
                  <a:lnTo>
                    <a:pt x="2913342" y="7204189"/>
                  </a:lnTo>
                  <a:lnTo>
                    <a:pt x="2917304" y="7200227"/>
                  </a:lnTo>
                  <a:lnTo>
                    <a:pt x="2917304" y="7134517"/>
                  </a:lnTo>
                  <a:lnTo>
                    <a:pt x="2964192" y="7134517"/>
                  </a:lnTo>
                  <a:lnTo>
                    <a:pt x="2964192" y="7102818"/>
                  </a:lnTo>
                  <a:close/>
                </a:path>
                <a:path w="13609319" h="7345045">
                  <a:moveTo>
                    <a:pt x="2977057" y="4104132"/>
                  </a:moveTo>
                  <a:lnTo>
                    <a:pt x="2793466" y="4104132"/>
                  </a:lnTo>
                  <a:lnTo>
                    <a:pt x="2793466" y="4064762"/>
                  </a:lnTo>
                  <a:lnTo>
                    <a:pt x="2969133" y="4064762"/>
                  </a:lnTo>
                  <a:lnTo>
                    <a:pt x="2969133" y="4034282"/>
                  </a:lnTo>
                  <a:lnTo>
                    <a:pt x="2793466" y="4034282"/>
                  </a:lnTo>
                  <a:lnTo>
                    <a:pt x="2793466" y="3996182"/>
                  </a:lnTo>
                  <a:lnTo>
                    <a:pt x="2974086" y="3996182"/>
                  </a:lnTo>
                  <a:lnTo>
                    <a:pt x="2974086" y="3975862"/>
                  </a:lnTo>
                  <a:lnTo>
                    <a:pt x="2974086" y="3964432"/>
                  </a:lnTo>
                  <a:lnTo>
                    <a:pt x="2760091" y="3964432"/>
                  </a:lnTo>
                  <a:lnTo>
                    <a:pt x="2760091" y="3975862"/>
                  </a:lnTo>
                  <a:lnTo>
                    <a:pt x="2754503" y="3975862"/>
                  </a:lnTo>
                  <a:lnTo>
                    <a:pt x="2754503" y="4124452"/>
                  </a:lnTo>
                  <a:lnTo>
                    <a:pt x="2759837" y="4124452"/>
                  </a:lnTo>
                  <a:lnTo>
                    <a:pt x="2759837" y="4135882"/>
                  </a:lnTo>
                  <a:lnTo>
                    <a:pt x="2977057" y="4135882"/>
                  </a:lnTo>
                  <a:lnTo>
                    <a:pt x="2977057" y="4124452"/>
                  </a:lnTo>
                  <a:lnTo>
                    <a:pt x="2977057" y="4104132"/>
                  </a:lnTo>
                  <a:close/>
                </a:path>
                <a:path w="13609319" h="7345045">
                  <a:moveTo>
                    <a:pt x="3014040" y="4186682"/>
                  </a:moveTo>
                  <a:lnTo>
                    <a:pt x="2716860" y="4186682"/>
                  </a:lnTo>
                  <a:lnTo>
                    <a:pt x="2716860" y="4210812"/>
                  </a:lnTo>
                  <a:lnTo>
                    <a:pt x="2716860" y="4215892"/>
                  </a:lnTo>
                  <a:lnTo>
                    <a:pt x="2716860" y="4218432"/>
                  </a:lnTo>
                  <a:lnTo>
                    <a:pt x="3010446" y="4218432"/>
                  </a:lnTo>
                  <a:lnTo>
                    <a:pt x="3010446" y="4215892"/>
                  </a:lnTo>
                  <a:lnTo>
                    <a:pt x="3013887" y="4215892"/>
                  </a:lnTo>
                  <a:lnTo>
                    <a:pt x="3013887" y="4210812"/>
                  </a:lnTo>
                  <a:lnTo>
                    <a:pt x="3014040" y="4210812"/>
                  </a:lnTo>
                  <a:lnTo>
                    <a:pt x="3014040" y="4186682"/>
                  </a:lnTo>
                  <a:close/>
                </a:path>
                <a:path w="13609319" h="7345045">
                  <a:moveTo>
                    <a:pt x="3187725" y="4151249"/>
                  </a:moveTo>
                  <a:lnTo>
                    <a:pt x="3143034" y="4156316"/>
                  </a:lnTo>
                  <a:lnTo>
                    <a:pt x="3097809" y="4159224"/>
                  </a:lnTo>
                  <a:lnTo>
                    <a:pt x="3088182" y="4159339"/>
                  </a:lnTo>
                  <a:lnTo>
                    <a:pt x="3075127" y="4159186"/>
                  </a:lnTo>
                  <a:lnTo>
                    <a:pt x="3071825" y="4159186"/>
                  </a:lnTo>
                  <a:lnTo>
                    <a:pt x="3071825" y="4086529"/>
                  </a:lnTo>
                  <a:lnTo>
                    <a:pt x="3139186" y="4086529"/>
                  </a:lnTo>
                  <a:lnTo>
                    <a:pt x="3150743" y="4075303"/>
                  </a:lnTo>
                  <a:lnTo>
                    <a:pt x="3150743" y="3961384"/>
                  </a:lnTo>
                  <a:lnTo>
                    <a:pt x="3034512" y="3961384"/>
                  </a:lnTo>
                  <a:lnTo>
                    <a:pt x="3034512" y="3991432"/>
                  </a:lnTo>
                  <a:lnTo>
                    <a:pt x="3113100" y="3991432"/>
                  </a:lnTo>
                  <a:lnTo>
                    <a:pt x="3113100" y="4057142"/>
                  </a:lnTo>
                  <a:lnTo>
                    <a:pt x="3034512" y="4057142"/>
                  </a:lnTo>
                  <a:lnTo>
                    <a:pt x="3034512" y="4178008"/>
                  </a:lnTo>
                  <a:lnTo>
                    <a:pt x="3045739" y="4189234"/>
                  </a:lnTo>
                  <a:lnTo>
                    <a:pt x="3067354" y="4189933"/>
                  </a:lnTo>
                  <a:lnTo>
                    <a:pt x="3075724" y="4190098"/>
                  </a:lnTo>
                  <a:lnTo>
                    <a:pt x="3083509" y="4190073"/>
                  </a:lnTo>
                  <a:lnTo>
                    <a:pt x="3138525" y="4187710"/>
                  </a:lnTo>
                  <a:lnTo>
                    <a:pt x="3179483" y="4182668"/>
                  </a:lnTo>
                  <a:lnTo>
                    <a:pt x="3187725" y="4181310"/>
                  </a:lnTo>
                  <a:lnTo>
                    <a:pt x="3187725" y="4159339"/>
                  </a:lnTo>
                  <a:lnTo>
                    <a:pt x="3187725" y="4151249"/>
                  </a:lnTo>
                  <a:close/>
                </a:path>
                <a:path w="13609319" h="7345045">
                  <a:moveTo>
                    <a:pt x="3238576" y="3947845"/>
                  </a:moveTo>
                  <a:lnTo>
                    <a:pt x="3201593" y="3947845"/>
                  </a:lnTo>
                  <a:lnTo>
                    <a:pt x="3201593" y="4054170"/>
                  </a:lnTo>
                  <a:lnTo>
                    <a:pt x="3160318" y="4054170"/>
                  </a:lnTo>
                  <a:lnTo>
                    <a:pt x="3160318" y="4085539"/>
                  </a:lnTo>
                  <a:lnTo>
                    <a:pt x="3201593" y="4085539"/>
                  </a:lnTo>
                  <a:lnTo>
                    <a:pt x="3201593" y="4254944"/>
                  </a:lnTo>
                  <a:lnTo>
                    <a:pt x="3234613" y="4254944"/>
                  </a:lnTo>
                  <a:lnTo>
                    <a:pt x="3238576" y="4250982"/>
                  </a:lnTo>
                  <a:lnTo>
                    <a:pt x="3238576" y="3947845"/>
                  </a:lnTo>
                  <a:close/>
                </a:path>
                <a:path w="13609319" h="7345045">
                  <a:moveTo>
                    <a:pt x="3303625" y="3947845"/>
                  </a:moveTo>
                  <a:lnTo>
                    <a:pt x="3266313" y="3947845"/>
                  </a:lnTo>
                  <a:lnTo>
                    <a:pt x="3266313" y="4262539"/>
                  </a:lnTo>
                  <a:lnTo>
                    <a:pt x="3299663" y="4262539"/>
                  </a:lnTo>
                  <a:lnTo>
                    <a:pt x="3303625" y="4258576"/>
                  </a:lnTo>
                  <a:lnTo>
                    <a:pt x="3303625" y="3947845"/>
                  </a:lnTo>
                  <a:close/>
                </a:path>
                <a:path w="13609319" h="7345045">
                  <a:moveTo>
                    <a:pt x="3350742" y="7149046"/>
                  </a:moveTo>
                  <a:lnTo>
                    <a:pt x="3313201" y="7134911"/>
                  </a:lnTo>
                  <a:lnTo>
                    <a:pt x="3273260" y="7112559"/>
                  </a:lnTo>
                  <a:lnTo>
                    <a:pt x="3268675" y="7109422"/>
                  </a:lnTo>
                  <a:lnTo>
                    <a:pt x="3268522" y="7109320"/>
                  </a:lnTo>
                  <a:lnTo>
                    <a:pt x="3264281" y="7105917"/>
                  </a:lnTo>
                  <a:lnTo>
                    <a:pt x="3248710" y="7092251"/>
                  </a:lnTo>
                  <a:lnTo>
                    <a:pt x="3236493" y="7074090"/>
                  </a:lnTo>
                  <a:lnTo>
                    <a:pt x="3236493" y="7032155"/>
                  </a:lnTo>
                  <a:lnTo>
                    <a:pt x="3198850" y="7032155"/>
                  </a:lnTo>
                  <a:lnTo>
                    <a:pt x="3198850" y="7074090"/>
                  </a:lnTo>
                  <a:lnTo>
                    <a:pt x="3187293" y="7091921"/>
                  </a:lnTo>
                  <a:lnTo>
                    <a:pt x="3148660" y="7120509"/>
                  </a:lnTo>
                  <a:lnTo>
                    <a:pt x="3112859" y="7138162"/>
                  </a:lnTo>
                  <a:lnTo>
                    <a:pt x="3082950" y="7149046"/>
                  </a:lnTo>
                  <a:lnTo>
                    <a:pt x="3107715" y="7174801"/>
                  </a:lnTo>
                  <a:lnTo>
                    <a:pt x="3145383" y="7159168"/>
                  </a:lnTo>
                  <a:lnTo>
                    <a:pt x="3181451" y="7138683"/>
                  </a:lnTo>
                  <a:lnTo>
                    <a:pt x="3211792" y="7115302"/>
                  </a:lnTo>
                  <a:lnTo>
                    <a:pt x="3217341" y="7109422"/>
                  </a:lnTo>
                  <a:lnTo>
                    <a:pt x="3222714" y="7115492"/>
                  </a:lnTo>
                  <a:lnTo>
                    <a:pt x="3253536" y="7139648"/>
                  </a:lnTo>
                  <a:lnTo>
                    <a:pt x="3290024" y="7160349"/>
                  </a:lnTo>
                  <a:lnTo>
                    <a:pt x="3327298" y="7174471"/>
                  </a:lnTo>
                  <a:lnTo>
                    <a:pt x="3350742" y="7149046"/>
                  </a:lnTo>
                  <a:close/>
                </a:path>
                <a:path w="13609319" h="7345045">
                  <a:moveTo>
                    <a:pt x="3365601" y="7199897"/>
                  </a:moveTo>
                  <a:lnTo>
                    <a:pt x="3068421" y="7199897"/>
                  </a:lnTo>
                  <a:lnTo>
                    <a:pt x="3068421" y="7231596"/>
                  </a:lnTo>
                  <a:lnTo>
                    <a:pt x="3198520" y="7231596"/>
                  </a:lnTo>
                  <a:lnTo>
                    <a:pt x="3198520" y="7341552"/>
                  </a:lnTo>
                  <a:lnTo>
                    <a:pt x="3232531" y="7341552"/>
                  </a:lnTo>
                  <a:lnTo>
                    <a:pt x="3236493" y="7337590"/>
                  </a:lnTo>
                  <a:lnTo>
                    <a:pt x="3236493" y="7231596"/>
                  </a:lnTo>
                  <a:lnTo>
                    <a:pt x="3361639" y="7231596"/>
                  </a:lnTo>
                  <a:lnTo>
                    <a:pt x="3365601" y="7227633"/>
                  </a:lnTo>
                  <a:lnTo>
                    <a:pt x="3365601" y="7199897"/>
                  </a:lnTo>
                  <a:close/>
                </a:path>
                <a:path w="13609319" h="7345045">
                  <a:moveTo>
                    <a:pt x="3619627" y="4109313"/>
                  </a:moveTo>
                  <a:lnTo>
                    <a:pt x="3579330" y="4092397"/>
                  </a:lnTo>
                  <a:lnTo>
                    <a:pt x="3538588" y="4066629"/>
                  </a:lnTo>
                  <a:lnTo>
                    <a:pt x="3510673" y="4039908"/>
                  </a:lnTo>
                  <a:lnTo>
                    <a:pt x="3499104" y="4014546"/>
                  </a:lnTo>
                  <a:lnTo>
                    <a:pt x="3499104" y="3961714"/>
                  </a:lnTo>
                  <a:lnTo>
                    <a:pt x="3461461" y="3961714"/>
                  </a:lnTo>
                  <a:lnTo>
                    <a:pt x="3461461" y="4022140"/>
                  </a:lnTo>
                  <a:lnTo>
                    <a:pt x="3455187" y="4033202"/>
                  </a:lnTo>
                  <a:lnTo>
                    <a:pt x="3428098" y="4065232"/>
                  </a:lnTo>
                  <a:lnTo>
                    <a:pt x="3380790" y="4095966"/>
                  </a:lnTo>
                  <a:lnTo>
                    <a:pt x="3339617" y="4113276"/>
                  </a:lnTo>
                  <a:lnTo>
                    <a:pt x="3364382" y="4139692"/>
                  </a:lnTo>
                  <a:lnTo>
                    <a:pt x="3404819" y="4121950"/>
                  </a:lnTo>
                  <a:lnTo>
                    <a:pt x="3437102" y="4101439"/>
                  </a:lnTo>
                  <a:lnTo>
                    <a:pt x="3471024" y="4073448"/>
                  </a:lnTo>
                  <a:lnTo>
                    <a:pt x="3480282" y="4062425"/>
                  </a:lnTo>
                  <a:lnTo>
                    <a:pt x="3485096" y="4068915"/>
                  </a:lnTo>
                  <a:lnTo>
                    <a:pt x="3517227" y="4096601"/>
                  </a:lnTo>
                  <a:lnTo>
                    <a:pt x="3550272" y="4117238"/>
                  </a:lnTo>
                  <a:lnTo>
                    <a:pt x="3588347" y="4134370"/>
                  </a:lnTo>
                  <a:lnTo>
                    <a:pt x="3595852" y="4136390"/>
                  </a:lnTo>
                  <a:lnTo>
                    <a:pt x="3619627" y="4109313"/>
                  </a:lnTo>
                  <a:close/>
                </a:path>
                <a:path w="13609319" h="7345045">
                  <a:moveTo>
                    <a:pt x="3628212" y="4186593"/>
                  </a:moveTo>
                  <a:lnTo>
                    <a:pt x="3331032" y="4186593"/>
                  </a:lnTo>
                  <a:lnTo>
                    <a:pt x="3331032" y="4218292"/>
                  </a:lnTo>
                  <a:lnTo>
                    <a:pt x="3624249" y="4218292"/>
                  </a:lnTo>
                  <a:lnTo>
                    <a:pt x="3628212" y="4214330"/>
                  </a:lnTo>
                  <a:lnTo>
                    <a:pt x="3628212" y="4186593"/>
                  </a:lnTo>
                  <a:close/>
                </a:path>
                <a:path w="13609319" h="7345045">
                  <a:moveTo>
                    <a:pt x="3642690" y="7119874"/>
                  </a:moveTo>
                  <a:lnTo>
                    <a:pt x="3635946" y="7076072"/>
                  </a:lnTo>
                  <a:lnTo>
                    <a:pt x="3628898" y="7061873"/>
                  </a:lnTo>
                  <a:lnTo>
                    <a:pt x="3605326" y="7040943"/>
                  </a:lnTo>
                  <a:lnTo>
                    <a:pt x="3605326" y="7099516"/>
                  </a:lnTo>
                  <a:lnTo>
                    <a:pt x="3605326" y="7117677"/>
                  </a:lnTo>
                  <a:lnTo>
                    <a:pt x="3599383" y="7135177"/>
                  </a:lnTo>
                  <a:lnTo>
                    <a:pt x="3587826" y="7149046"/>
                  </a:lnTo>
                  <a:lnTo>
                    <a:pt x="3570655" y="7157301"/>
                  </a:lnTo>
                  <a:lnTo>
                    <a:pt x="3549853" y="7157301"/>
                  </a:lnTo>
                  <a:lnTo>
                    <a:pt x="3533013" y="7150036"/>
                  </a:lnTo>
                  <a:lnTo>
                    <a:pt x="3520795" y="7137159"/>
                  </a:lnTo>
                  <a:lnTo>
                    <a:pt x="3513658" y="7119302"/>
                  </a:lnTo>
                  <a:lnTo>
                    <a:pt x="3513531" y="7100176"/>
                  </a:lnTo>
                  <a:lnTo>
                    <a:pt x="3519805" y="7083666"/>
                  </a:lnTo>
                  <a:lnTo>
                    <a:pt x="3531692" y="7070458"/>
                  </a:lnTo>
                  <a:lnTo>
                    <a:pt x="3548862" y="7061873"/>
                  </a:lnTo>
                  <a:lnTo>
                    <a:pt x="3569995" y="7061873"/>
                  </a:lnTo>
                  <a:lnTo>
                    <a:pt x="3586835" y="7069798"/>
                  </a:lnTo>
                  <a:lnTo>
                    <a:pt x="3598722" y="7082676"/>
                  </a:lnTo>
                  <a:lnTo>
                    <a:pt x="3605326" y="7099516"/>
                  </a:lnTo>
                  <a:lnTo>
                    <a:pt x="3605326" y="7040943"/>
                  </a:lnTo>
                  <a:lnTo>
                    <a:pt x="3559759" y="7030174"/>
                  </a:lnTo>
                  <a:lnTo>
                    <a:pt x="3549408" y="7030250"/>
                  </a:lnTo>
                  <a:lnTo>
                    <a:pt x="3512401" y="7041642"/>
                  </a:lnTo>
                  <a:lnTo>
                    <a:pt x="3482568" y="7075906"/>
                  </a:lnTo>
                  <a:lnTo>
                    <a:pt x="3475990" y="7098030"/>
                  </a:lnTo>
                  <a:lnTo>
                    <a:pt x="3475990" y="7119874"/>
                  </a:lnTo>
                  <a:lnTo>
                    <a:pt x="3490023" y="7156742"/>
                  </a:lnTo>
                  <a:lnTo>
                    <a:pt x="3527729" y="7183717"/>
                  </a:lnTo>
                  <a:lnTo>
                    <a:pt x="3559759" y="7189330"/>
                  </a:lnTo>
                  <a:lnTo>
                    <a:pt x="3570109" y="7189241"/>
                  </a:lnTo>
                  <a:lnTo>
                    <a:pt x="3607168" y="7176846"/>
                  </a:lnTo>
                  <a:lnTo>
                    <a:pt x="3628237" y="7157301"/>
                  </a:lnTo>
                  <a:lnTo>
                    <a:pt x="3629787" y="7155485"/>
                  </a:lnTo>
                  <a:lnTo>
                    <a:pt x="3632847" y="7150036"/>
                  </a:lnTo>
                  <a:lnTo>
                    <a:pt x="3636695" y="7141286"/>
                  </a:lnTo>
                  <a:lnTo>
                    <a:pt x="3640315" y="7132510"/>
                  </a:lnTo>
                  <a:lnTo>
                    <a:pt x="3642144" y="7126198"/>
                  </a:lnTo>
                  <a:lnTo>
                    <a:pt x="3642690" y="7119874"/>
                  </a:lnTo>
                  <a:close/>
                </a:path>
                <a:path w="13609319" h="7345045">
                  <a:moveTo>
                    <a:pt x="3728161" y="7027202"/>
                  </a:moveTo>
                  <a:lnTo>
                    <a:pt x="3690518" y="7027202"/>
                  </a:lnTo>
                  <a:lnTo>
                    <a:pt x="3690518" y="7202208"/>
                  </a:lnTo>
                  <a:lnTo>
                    <a:pt x="3724198" y="7202208"/>
                  </a:lnTo>
                  <a:lnTo>
                    <a:pt x="3728161" y="7198246"/>
                  </a:lnTo>
                  <a:lnTo>
                    <a:pt x="3728161" y="7027202"/>
                  </a:lnTo>
                  <a:close/>
                </a:path>
                <a:path w="13609319" h="7345045">
                  <a:moveTo>
                    <a:pt x="3755898" y="7318438"/>
                  </a:moveTo>
                  <a:lnTo>
                    <a:pt x="3722547" y="7298957"/>
                  </a:lnTo>
                  <a:lnTo>
                    <a:pt x="3722217" y="7298626"/>
                  </a:lnTo>
                  <a:lnTo>
                    <a:pt x="3705377" y="7282116"/>
                  </a:lnTo>
                  <a:lnTo>
                    <a:pt x="3694480" y="7262635"/>
                  </a:lnTo>
                  <a:lnTo>
                    <a:pt x="3694480" y="7221360"/>
                  </a:lnTo>
                  <a:lnTo>
                    <a:pt x="3657498" y="7221360"/>
                  </a:lnTo>
                  <a:lnTo>
                    <a:pt x="3657498" y="7260323"/>
                  </a:lnTo>
                  <a:lnTo>
                    <a:pt x="3650894" y="7276173"/>
                  </a:lnTo>
                  <a:lnTo>
                    <a:pt x="3640328" y="7290041"/>
                  </a:lnTo>
                  <a:lnTo>
                    <a:pt x="3626789" y="7301268"/>
                  </a:lnTo>
                  <a:lnTo>
                    <a:pt x="3620185" y="7305561"/>
                  </a:lnTo>
                  <a:lnTo>
                    <a:pt x="3612591" y="7300938"/>
                  </a:lnTo>
                  <a:lnTo>
                    <a:pt x="3609200" y="7297966"/>
                  </a:lnTo>
                  <a:lnTo>
                    <a:pt x="3599383" y="7289381"/>
                  </a:lnTo>
                  <a:lnTo>
                    <a:pt x="3588816" y="7275843"/>
                  </a:lnTo>
                  <a:lnTo>
                    <a:pt x="3582873" y="7260323"/>
                  </a:lnTo>
                  <a:lnTo>
                    <a:pt x="3582873" y="7221360"/>
                  </a:lnTo>
                  <a:lnTo>
                    <a:pt x="3545230" y="7221360"/>
                  </a:lnTo>
                  <a:lnTo>
                    <a:pt x="3545230" y="7262304"/>
                  </a:lnTo>
                  <a:lnTo>
                    <a:pt x="3534333" y="7281456"/>
                  </a:lnTo>
                  <a:lnTo>
                    <a:pt x="3498939" y="7311034"/>
                  </a:lnTo>
                  <a:lnTo>
                    <a:pt x="3483152" y="7320420"/>
                  </a:lnTo>
                  <a:lnTo>
                    <a:pt x="3510229" y="7342873"/>
                  </a:lnTo>
                  <a:lnTo>
                    <a:pt x="3544900" y="7317448"/>
                  </a:lnTo>
                  <a:lnTo>
                    <a:pt x="3563721" y="7297966"/>
                  </a:lnTo>
                  <a:lnTo>
                    <a:pt x="3569398" y="7306056"/>
                  </a:lnTo>
                  <a:lnTo>
                    <a:pt x="3601656" y="7334351"/>
                  </a:lnTo>
                  <a:lnTo>
                    <a:pt x="3619855" y="7343864"/>
                  </a:lnTo>
                  <a:lnTo>
                    <a:pt x="3630942" y="7338161"/>
                  </a:lnTo>
                  <a:lnTo>
                    <a:pt x="3664762" y="7312126"/>
                  </a:lnTo>
                  <a:lnTo>
                    <a:pt x="3670312" y="7305561"/>
                  </a:lnTo>
                  <a:lnTo>
                    <a:pt x="3675659" y="7298626"/>
                  </a:lnTo>
                  <a:lnTo>
                    <a:pt x="3709505" y="7330072"/>
                  </a:lnTo>
                  <a:lnTo>
                    <a:pt x="3730472" y="7343534"/>
                  </a:lnTo>
                  <a:lnTo>
                    <a:pt x="3755898" y="7318438"/>
                  </a:lnTo>
                  <a:close/>
                </a:path>
                <a:path w="13609319" h="7345045">
                  <a:moveTo>
                    <a:pt x="4028313" y="7229615"/>
                  </a:moveTo>
                  <a:lnTo>
                    <a:pt x="3991660" y="7229615"/>
                  </a:lnTo>
                  <a:lnTo>
                    <a:pt x="3991660" y="7260323"/>
                  </a:lnTo>
                  <a:lnTo>
                    <a:pt x="3991660" y="7311834"/>
                  </a:lnTo>
                  <a:lnTo>
                    <a:pt x="3850005" y="7311834"/>
                  </a:lnTo>
                  <a:lnTo>
                    <a:pt x="3850005" y="7260323"/>
                  </a:lnTo>
                  <a:lnTo>
                    <a:pt x="3991660" y="7260323"/>
                  </a:lnTo>
                  <a:lnTo>
                    <a:pt x="3991660" y="7229615"/>
                  </a:lnTo>
                  <a:lnTo>
                    <a:pt x="3813683" y="7229615"/>
                  </a:lnTo>
                  <a:lnTo>
                    <a:pt x="3813683" y="7331316"/>
                  </a:lnTo>
                  <a:lnTo>
                    <a:pt x="3825240" y="7342543"/>
                  </a:lnTo>
                  <a:lnTo>
                    <a:pt x="4016425" y="7342543"/>
                  </a:lnTo>
                  <a:lnTo>
                    <a:pt x="4028313" y="7331646"/>
                  </a:lnTo>
                  <a:lnTo>
                    <a:pt x="4028313" y="7311834"/>
                  </a:lnTo>
                  <a:lnTo>
                    <a:pt x="4028313" y="7260323"/>
                  </a:lnTo>
                  <a:lnTo>
                    <a:pt x="4028313" y="7229615"/>
                  </a:lnTo>
                  <a:close/>
                </a:path>
                <a:path w="13609319" h="7345045">
                  <a:moveTo>
                    <a:pt x="4030954" y="7091261"/>
                  </a:moveTo>
                  <a:lnTo>
                    <a:pt x="4016387" y="7055015"/>
                  </a:lnTo>
                  <a:lnTo>
                    <a:pt x="3992981" y="7039813"/>
                  </a:lnTo>
                  <a:lnTo>
                    <a:pt x="3992981" y="7082345"/>
                  </a:lnTo>
                  <a:lnTo>
                    <a:pt x="3992981" y="7100176"/>
                  </a:lnTo>
                  <a:lnTo>
                    <a:pt x="3940543" y="7125017"/>
                  </a:lnTo>
                  <a:lnTo>
                    <a:pt x="3927767" y="7125906"/>
                  </a:lnTo>
                  <a:lnTo>
                    <a:pt x="3911346" y="7125894"/>
                  </a:lnTo>
                  <a:lnTo>
                    <a:pt x="3858590" y="7113054"/>
                  </a:lnTo>
                  <a:lnTo>
                    <a:pt x="3847033" y="7100176"/>
                  </a:lnTo>
                  <a:lnTo>
                    <a:pt x="3847033" y="7082345"/>
                  </a:lnTo>
                  <a:lnTo>
                    <a:pt x="3878402" y="7060552"/>
                  </a:lnTo>
                  <a:lnTo>
                    <a:pt x="3920337" y="7056260"/>
                  </a:lnTo>
                  <a:lnTo>
                    <a:pt x="3929138" y="7056285"/>
                  </a:lnTo>
                  <a:lnTo>
                    <a:pt x="3981424" y="7069137"/>
                  </a:lnTo>
                  <a:lnTo>
                    <a:pt x="3992981" y="7082345"/>
                  </a:lnTo>
                  <a:lnTo>
                    <a:pt x="3992981" y="7039813"/>
                  </a:lnTo>
                  <a:lnTo>
                    <a:pt x="3950220" y="7028142"/>
                  </a:lnTo>
                  <a:lnTo>
                    <a:pt x="3920007" y="7026542"/>
                  </a:lnTo>
                  <a:lnTo>
                    <a:pt x="3906913" y="7026592"/>
                  </a:lnTo>
                  <a:lnTo>
                    <a:pt x="3866121" y="7032650"/>
                  </a:lnTo>
                  <a:lnTo>
                    <a:pt x="3828008" y="7050519"/>
                  </a:lnTo>
                  <a:lnTo>
                    <a:pt x="3809060" y="7091261"/>
                  </a:lnTo>
                  <a:lnTo>
                    <a:pt x="3809200" y="7100989"/>
                  </a:lnTo>
                  <a:lnTo>
                    <a:pt x="3833558" y="7135355"/>
                  </a:lnTo>
                  <a:lnTo>
                    <a:pt x="3877907" y="7151852"/>
                  </a:lnTo>
                  <a:lnTo>
                    <a:pt x="3920007" y="7155650"/>
                  </a:lnTo>
                  <a:lnTo>
                    <a:pt x="3933113" y="7155586"/>
                  </a:lnTo>
                  <a:lnTo>
                    <a:pt x="3973906" y="7149528"/>
                  </a:lnTo>
                  <a:lnTo>
                    <a:pt x="4012019" y="7131672"/>
                  </a:lnTo>
                  <a:lnTo>
                    <a:pt x="4030815" y="7100989"/>
                  </a:lnTo>
                  <a:lnTo>
                    <a:pt x="4030954" y="7091261"/>
                  </a:lnTo>
                  <a:close/>
                </a:path>
                <a:path w="13609319" h="7345045">
                  <a:moveTo>
                    <a:pt x="4068927" y="7174471"/>
                  </a:moveTo>
                  <a:lnTo>
                    <a:pt x="3771417" y="7174471"/>
                  </a:lnTo>
                  <a:lnTo>
                    <a:pt x="3771417" y="7205510"/>
                  </a:lnTo>
                  <a:lnTo>
                    <a:pt x="4064965" y="7205510"/>
                  </a:lnTo>
                  <a:lnTo>
                    <a:pt x="4068927" y="7201548"/>
                  </a:lnTo>
                  <a:lnTo>
                    <a:pt x="4068927" y="7174471"/>
                  </a:lnTo>
                  <a:close/>
                </a:path>
                <a:path w="13609319" h="7345045">
                  <a:moveTo>
                    <a:pt x="8029816" y="3969308"/>
                  </a:moveTo>
                  <a:lnTo>
                    <a:pt x="8018259" y="3957751"/>
                  </a:lnTo>
                  <a:lnTo>
                    <a:pt x="7890472" y="3957751"/>
                  </a:lnTo>
                  <a:lnTo>
                    <a:pt x="7890472" y="3988130"/>
                  </a:lnTo>
                  <a:lnTo>
                    <a:pt x="7992504" y="3988130"/>
                  </a:lnTo>
                  <a:lnTo>
                    <a:pt x="7992504" y="4022471"/>
                  </a:lnTo>
                  <a:lnTo>
                    <a:pt x="7977403" y="4062819"/>
                  </a:lnTo>
                  <a:lnTo>
                    <a:pt x="7941729" y="4087812"/>
                  </a:lnTo>
                  <a:lnTo>
                    <a:pt x="7901508" y="4101846"/>
                  </a:lnTo>
                  <a:lnTo>
                    <a:pt x="7879905" y="4107332"/>
                  </a:lnTo>
                  <a:lnTo>
                    <a:pt x="7900708" y="4132097"/>
                  </a:lnTo>
                  <a:lnTo>
                    <a:pt x="7950568" y="4116908"/>
                  </a:lnTo>
                  <a:lnTo>
                    <a:pt x="7991678" y="4094784"/>
                  </a:lnTo>
                  <a:lnTo>
                    <a:pt x="8019580" y="4063581"/>
                  </a:lnTo>
                  <a:lnTo>
                    <a:pt x="8029803" y="4022471"/>
                  </a:lnTo>
                  <a:lnTo>
                    <a:pt x="8029816" y="3969308"/>
                  </a:lnTo>
                  <a:close/>
                </a:path>
                <a:path w="13609319" h="7345045">
                  <a:moveTo>
                    <a:pt x="8127555" y="4188574"/>
                  </a:moveTo>
                  <a:lnTo>
                    <a:pt x="8117319" y="4167771"/>
                  </a:lnTo>
                  <a:lnTo>
                    <a:pt x="8115122" y="4165790"/>
                  </a:lnTo>
                  <a:lnTo>
                    <a:pt x="8100479" y="4152569"/>
                  </a:lnTo>
                  <a:lnTo>
                    <a:pt x="8091233" y="4148569"/>
                  </a:lnTo>
                  <a:lnTo>
                    <a:pt x="8091233" y="4191546"/>
                  </a:lnTo>
                  <a:lnTo>
                    <a:pt x="8091233" y="4213339"/>
                  </a:lnTo>
                  <a:lnTo>
                    <a:pt x="8077695" y="4227207"/>
                  </a:lnTo>
                  <a:lnTo>
                    <a:pt x="8056893" y="4235132"/>
                  </a:lnTo>
                  <a:lnTo>
                    <a:pt x="8032458" y="4238104"/>
                  </a:lnTo>
                  <a:lnTo>
                    <a:pt x="8010334" y="4238104"/>
                  </a:lnTo>
                  <a:lnTo>
                    <a:pt x="7985569" y="4235132"/>
                  </a:lnTo>
                  <a:lnTo>
                    <a:pt x="7964767" y="4227207"/>
                  </a:lnTo>
                  <a:lnTo>
                    <a:pt x="7951229" y="4213339"/>
                  </a:lnTo>
                  <a:lnTo>
                    <a:pt x="7951229" y="4191546"/>
                  </a:lnTo>
                  <a:lnTo>
                    <a:pt x="7964767" y="4177677"/>
                  </a:lnTo>
                  <a:lnTo>
                    <a:pt x="7985569" y="4169092"/>
                  </a:lnTo>
                  <a:lnTo>
                    <a:pt x="8010334" y="4165790"/>
                  </a:lnTo>
                  <a:lnTo>
                    <a:pt x="8032458" y="4165790"/>
                  </a:lnTo>
                  <a:lnTo>
                    <a:pt x="8056893" y="4169092"/>
                  </a:lnTo>
                  <a:lnTo>
                    <a:pt x="8077695" y="4177677"/>
                  </a:lnTo>
                  <a:lnTo>
                    <a:pt x="8091233" y="4191546"/>
                  </a:lnTo>
                  <a:lnTo>
                    <a:pt x="8091233" y="4148569"/>
                  </a:lnTo>
                  <a:lnTo>
                    <a:pt x="8078356" y="4142994"/>
                  </a:lnTo>
                  <a:lnTo>
                    <a:pt x="8054581" y="4137380"/>
                  </a:lnTo>
                  <a:lnTo>
                    <a:pt x="8031137" y="4135069"/>
                  </a:lnTo>
                  <a:lnTo>
                    <a:pt x="8021231" y="4135069"/>
                  </a:lnTo>
                  <a:lnTo>
                    <a:pt x="7976679" y="4139615"/>
                  </a:lnTo>
                  <a:lnTo>
                    <a:pt x="7937335" y="4156252"/>
                  </a:lnTo>
                  <a:lnTo>
                    <a:pt x="7914754" y="4190212"/>
                  </a:lnTo>
                  <a:lnTo>
                    <a:pt x="7914576" y="4202442"/>
                  </a:lnTo>
                  <a:lnTo>
                    <a:pt x="7914754" y="4214673"/>
                  </a:lnTo>
                  <a:lnTo>
                    <a:pt x="7937335" y="4248582"/>
                  </a:lnTo>
                  <a:lnTo>
                    <a:pt x="7976603" y="4264533"/>
                  </a:lnTo>
                  <a:lnTo>
                    <a:pt x="8021231" y="4268813"/>
                  </a:lnTo>
                  <a:lnTo>
                    <a:pt x="8031137" y="4268813"/>
                  </a:lnTo>
                  <a:lnTo>
                    <a:pt x="8078356" y="4261218"/>
                  </a:lnTo>
                  <a:lnTo>
                    <a:pt x="8116202" y="4238104"/>
                  </a:lnTo>
                  <a:lnTo>
                    <a:pt x="8127555" y="4216311"/>
                  </a:lnTo>
                  <a:lnTo>
                    <a:pt x="8127555" y="4188574"/>
                  </a:lnTo>
                  <a:close/>
                </a:path>
                <a:path w="13609319" h="7345045">
                  <a:moveTo>
                    <a:pt x="8175434" y="4015206"/>
                  </a:moveTo>
                  <a:lnTo>
                    <a:pt x="8124584" y="4015206"/>
                  </a:lnTo>
                  <a:lnTo>
                    <a:pt x="8124584" y="3948176"/>
                  </a:lnTo>
                  <a:lnTo>
                    <a:pt x="8087271" y="3948176"/>
                  </a:lnTo>
                  <a:lnTo>
                    <a:pt x="8087271" y="4129786"/>
                  </a:lnTo>
                  <a:lnTo>
                    <a:pt x="8120621" y="4129786"/>
                  </a:lnTo>
                  <a:lnTo>
                    <a:pt x="8124584" y="4125823"/>
                  </a:lnTo>
                  <a:lnTo>
                    <a:pt x="8124584" y="4046245"/>
                  </a:lnTo>
                  <a:lnTo>
                    <a:pt x="8175434" y="4046245"/>
                  </a:lnTo>
                  <a:lnTo>
                    <a:pt x="8175434" y="4015206"/>
                  </a:lnTo>
                  <a:close/>
                </a:path>
                <a:path w="13609319" h="7345045">
                  <a:moveTo>
                    <a:pt x="8356740" y="4040962"/>
                  </a:moveTo>
                  <a:lnTo>
                    <a:pt x="8349945" y="3998531"/>
                  </a:lnTo>
                  <a:lnTo>
                    <a:pt x="8343976" y="3986809"/>
                  </a:lnTo>
                  <a:lnTo>
                    <a:pt x="8342935" y="3985056"/>
                  </a:lnTo>
                  <a:lnTo>
                    <a:pt x="8318741" y="3964927"/>
                  </a:lnTo>
                  <a:lnTo>
                    <a:pt x="8318741" y="4021150"/>
                  </a:lnTo>
                  <a:lnTo>
                    <a:pt x="8318741" y="4038981"/>
                  </a:lnTo>
                  <a:lnTo>
                    <a:pt x="8312137" y="4054830"/>
                  </a:lnTo>
                  <a:lnTo>
                    <a:pt x="8300580" y="4066717"/>
                  </a:lnTo>
                  <a:lnTo>
                    <a:pt x="8284070" y="4073982"/>
                  </a:lnTo>
                  <a:lnTo>
                    <a:pt x="8265909" y="4073982"/>
                  </a:lnTo>
                  <a:lnTo>
                    <a:pt x="8249399" y="4068368"/>
                  </a:lnTo>
                  <a:lnTo>
                    <a:pt x="8236191" y="4057142"/>
                  </a:lnTo>
                  <a:lnTo>
                    <a:pt x="8227936" y="4040962"/>
                  </a:lnTo>
                  <a:lnTo>
                    <a:pt x="8227936" y="4021810"/>
                  </a:lnTo>
                  <a:lnTo>
                    <a:pt x="8235201" y="4006291"/>
                  </a:lnTo>
                  <a:lnTo>
                    <a:pt x="8247418" y="3994073"/>
                  </a:lnTo>
                  <a:lnTo>
                    <a:pt x="8264258" y="3986809"/>
                  </a:lnTo>
                  <a:lnTo>
                    <a:pt x="8283410" y="3986809"/>
                  </a:lnTo>
                  <a:lnTo>
                    <a:pt x="8299590" y="3993413"/>
                  </a:lnTo>
                  <a:lnTo>
                    <a:pt x="8311807" y="4005300"/>
                  </a:lnTo>
                  <a:lnTo>
                    <a:pt x="8318741" y="4021150"/>
                  </a:lnTo>
                  <a:lnTo>
                    <a:pt x="8318741" y="3964927"/>
                  </a:lnTo>
                  <a:lnTo>
                    <a:pt x="8274164" y="3955110"/>
                  </a:lnTo>
                  <a:lnTo>
                    <a:pt x="8263610" y="3955199"/>
                  </a:lnTo>
                  <a:lnTo>
                    <a:pt x="8225815" y="3966235"/>
                  </a:lnTo>
                  <a:lnTo>
                    <a:pt x="8196072" y="3999192"/>
                  </a:lnTo>
                  <a:lnTo>
                    <a:pt x="8189722" y="4021810"/>
                  </a:lnTo>
                  <a:lnTo>
                    <a:pt x="8189747" y="4040962"/>
                  </a:lnTo>
                  <a:lnTo>
                    <a:pt x="8208010" y="4080522"/>
                  </a:lnTo>
                  <a:lnTo>
                    <a:pt x="8241970" y="4101223"/>
                  </a:lnTo>
                  <a:lnTo>
                    <a:pt x="8274164" y="4106341"/>
                  </a:lnTo>
                  <a:lnTo>
                    <a:pt x="8284527" y="4106265"/>
                  </a:lnTo>
                  <a:lnTo>
                    <a:pt x="8321548" y="4094569"/>
                  </a:lnTo>
                  <a:lnTo>
                    <a:pt x="8344167" y="4073982"/>
                  </a:lnTo>
                  <a:lnTo>
                    <a:pt x="8346973" y="4069219"/>
                  </a:lnTo>
                  <a:lnTo>
                    <a:pt x="8350771" y="4060939"/>
                  </a:lnTo>
                  <a:lnTo>
                    <a:pt x="8354390" y="4052570"/>
                  </a:lnTo>
                  <a:lnTo>
                    <a:pt x="8356219" y="4046601"/>
                  </a:lnTo>
                  <a:lnTo>
                    <a:pt x="8356740" y="4040962"/>
                  </a:lnTo>
                  <a:close/>
                </a:path>
                <a:path w="13609319" h="7345045">
                  <a:moveTo>
                    <a:pt x="8438604" y="4133418"/>
                  </a:moveTo>
                  <a:lnTo>
                    <a:pt x="8400961" y="4133418"/>
                  </a:lnTo>
                  <a:lnTo>
                    <a:pt x="8400961" y="4166120"/>
                  </a:lnTo>
                  <a:lnTo>
                    <a:pt x="8400961" y="4196829"/>
                  </a:lnTo>
                  <a:lnTo>
                    <a:pt x="8400961" y="4232821"/>
                  </a:lnTo>
                  <a:lnTo>
                    <a:pt x="8271192" y="4232821"/>
                  </a:lnTo>
                  <a:lnTo>
                    <a:pt x="8271192" y="4196829"/>
                  </a:lnTo>
                  <a:lnTo>
                    <a:pt x="8400961" y="4196829"/>
                  </a:lnTo>
                  <a:lnTo>
                    <a:pt x="8400961" y="4166120"/>
                  </a:lnTo>
                  <a:lnTo>
                    <a:pt x="8271192" y="4166120"/>
                  </a:lnTo>
                  <a:lnTo>
                    <a:pt x="8271192" y="4133418"/>
                  </a:lnTo>
                  <a:lnTo>
                    <a:pt x="8233880" y="4133418"/>
                  </a:lnTo>
                  <a:lnTo>
                    <a:pt x="8233880" y="4252303"/>
                  </a:lnTo>
                  <a:lnTo>
                    <a:pt x="8245437" y="4263529"/>
                  </a:lnTo>
                  <a:lnTo>
                    <a:pt x="8427047" y="4263529"/>
                  </a:lnTo>
                  <a:lnTo>
                    <a:pt x="8438604" y="4252303"/>
                  </a:lnTo>
                  <a:lnTo>
                    <a:pt x="8438604" y="4232821"/>
                  </a:lnTo>
                  <a:lnTo>
                    <a:pt x="8438604" y="4196829"/>
                  </a:lnTo>
                  <a:lnTo>
                    <a:pt x="8438604" y="4166120"/>
                  </a:lnTo>
                  <a:lnTo>
                    <a:pt x="8438604" y="4133418"/>
                  </a:lnTo>
                  <a:close/>
                </a:path>
                <a:path w="13609319" h="7345045">
                  <a:moveTo>
                    <a:pt x="8482190" y="4009263"/>
                  </a:moveTo>
                  <a:lnTo>
                    <a:pt x="8438274" y="4009263"/>
                  </a:lnTo>
                  <a:lnTo>
                    <a:pt x="8438274" y="3948176"/>
                  </a:lnTo>
                  <a:lnTo>
                    <a:pt x="8400631" y="3948176"/>
                  </a:lnTo>
                  <a:lnTo>
                    <a:pt x="8400631" y="4116908"/>
                  </a:lnTo>
                  <a:lnTo>
                    <a:pt x="8434311" y="4116908"/>
                  </a:lnTo>
                  <a:lnTo>
                    <a:pt x="8438274" y="4112945"/>
                  </a:lnTo>
                  <a:lnTo>
                    <a:pt x="8438274" y="4040301"/>
                  </a:lnTo>
                  <a:lnTo>
                    <a:pt x="8482190" y="4040301"/>
                  </a:lnTo>
                  <a:lnTo>
                    <a:pt x="8482190" y="4009263"/>
                  </a:lnTo>
                  <a:close/>
                </a:path>
                <a:path w="13609319" h="7345045">
                  <a:moveTo>
                    <a:pt x="8688578" y="4098086"/>
                  </a:moveTo>
                  <a:lnTo>
                    <a:pt x="8650160" y="4077703"/>
                  </a:lnTo>
                  <a:lnTo>
                    <a:pt x="8640661" y="4070350"/>
                  </a:lnTo>
                  <a:lnTo>
                    <a:pt x="8638210" y="4068368"/>
                  </a:lnTo>
                  <a:lnTo>
                    <a:pt x="8611629" y="4035831"/>
                  </a:lnTo>
                  <a:lnTo>
                    <a:pt x="8610638" y="3988130"/>
                  </a:lnTo>
                  <a:lnTo>
                    <a:pt x="8673389" y="3988130"/>
                  </a:lnTo>
                  <a:lnTo>
                    <a:pt x="8673389" y="3957751"/>
                  </a:lnTo>
                  <a:lnTo>
                    <a:pt x="8510587" y="3957751"/>
                  </a:lnTo>
                  <a:lnTo>
                    <a:pt x="8510587" y="3988130"/>
                  </a:lnTo>
                  <a:lnTo>
                    <a:pt x="8572005" y="3988130"/>
                  </a:lnTo>
                  <a:lnTo>
                    <a:pt x="8572005" y="4033697"/>
                  </a:lnTo>
                  <a:lnTo>
                    <a:pt x="8548726" y="4068038"/>
                  </a:lnTo>
                  <a:lnTo>
                    <a:pt x="8513686" y="4095026"/>
                  </a:lnTo>
                  <a:lnTo>
                    <a:pt x="8489785" y="4106672"/>
                  </a:lnTo>
                  <a:lnTo>
                    <a:pt x="8513229" y="4130776"/>
                  </a:lnTo>
                  <a:lnTo>
                    <a:pt x="8549551" y="4109974"/>
                  </a:lnTo>
                  <a:lnTo>
                    <a:pt x="8585213" y="4078935"/>
                  </a:lnTo>
                  <a:lnTo>
                    <a:pt x="8592147" y="4070350"/>
                  </a:lnTo>
                  <a:lnTo>
                    <a:pt x="8598421" y="4078274"/>
                  </a:lnTo>
                  <a:lnTo>
                    <a:pt x="8615515" y="4093400"/>
                  </a:lnTo>
                  <a:lnTo>
                    <a:pt x="8635073" y="4107332"/>
                  </a:lnTo>
                  <a:lnTo>
                    <a:pt x="8655558" y="4118889"/>
                  </a:lnTo>
                  <a:lnTo>
                    <a:pt x="8665134" y="4122851"/>
                  </a:lnTo>
                  <a:lnTo>
                    <a:pt x="8688578" y="4098086"/>
                  </a:lnTo>
                  <a:close/>
                </a:path>
                <a:path w="13609319" h="7345045">
                  <a:moveTo>
                    <a:pt x="8760562" y="4159516"/>
                  </a:moveTo>
                  <a:lnTo>
                    <a:pt x="8748674" y="4148277"/>
                  </a:lnTo>
                  <a:lnTo>
                    <a:pt x="8547240" y="4148277"/>
                  </a:lnTo>
                  <a:lnTo>
                    <a:pt x="8547240" y="4178998"/>
                  </a:lnTo>
                  <a:lnTo>
                    <a:pt x="8723249" y="4178998"/>
                  </a:lnTo>
                  <a:lnTo>
                    <a:pt x="8723249" y="4265841"/>
                  </a:lnTo>
                  <a:lnTo>
                    <a:pt x="8756599" y="4265841"/>
                  </a:lnTo>
                  <a:lnTo>
                    <a:pt x="8760562" y="4261878"/>
                  </a:lnTo>
                  <a:lnTo>
                    <a:pt x="8760562" y="4159516"/>
                  </a:lnTo>
                  <a:close/>
                </a:path>
                <a:path w="13609319" h="7345045">
                  <a:moveTo>
                    <a:pt x="8761552" y="3948176"/>
                  </a:moveTo>
                  <a:lnTo>
                    <a:pt x="8724240" y="3948176"/>
                  </a:lnTo>
                  <a:lnTo>
                    <a:pt x="8724240" y="4012234"/>
                  </a:lnTo>
                  <a:lnTo>
                    <a:pt x="8655888" y="4012234"/>
                  </a:lnTo>
                  <a:lnTo>
                    <a:pt x="8655888" y="4044594"/>
                  </a:lnTo>
                  <a:lnTo>
                    <a:pt x="8724240" y="4044594"/>
                  </a:lnTo>
                  <a:lnTo>
                    <a:pt x="8724240" y="4131437"/>
                  </a:lnTo>
                  <a:lnTo>
                    <a:pt x="8756269" y="4131437"/>
                  </a:lnTo>
                  <a:lnTo>
                    <a:pt x="8761222" y="4129125"/>
                  </a:lnTo>
                  <a:lnTo>
                    <a:pt x="8761552" y="4124833"/>
                  </a:lnTo>
                  <a:lnTo>
                    <a:pt x="8761552" y="3948176"/>
                  </a:lnTo>
                  <a:close/>
                </a:path>
                <a:path w="13609319" h="7345045">
                  <a:moveTo>
                    <a:pt x="8982685" y="4024973"/>
                  </a:moveTo>
                  <a:lnTo>
                    <a:pt x="8968981" y="3986047"/>
                  </a:lnTo>
                  <a:lnTo>
                    <a:pt x="8945105" y="3963111"/>
                  </a:lnTo>
                  <a:lnTo>
                    <a:pt x="8945105" y="4047998"/>
                  </a:lnTo>
                  <a:lnTo>
                    <a:pt x="8938539" y="4067708"/>
                  </a:lnTo>
                  <a:lnTo>
                    <a:pt x="8926322" y="4082237"/>
                  </a:lnTo>
                  <a:lnTo>
                    <a:pt x="8908821" y="4090822"/>
                  </a:lnTo>
                  <a:lnTo>
                    <a:pt x="8888679" y="4090822"/>
                  </a:lnTo>
                  <a:lnTo>
                    <a:pt x="8871509" y="4083558"/>
                  </a:lnTo>
                  <a:lnTo>
                    <a:pt x="8858301" y="4069359"/>
                  </a:lnTo>
                  <a:lnTo>
                    <a:pt x="8850376" y="4049217"/>
                  </a:lnTo>
                  <a:lnTo>
                    <a:pt x="8850376" y="4026103"/>
                  </a:lnTo>
                  <a:lnTo>
                    <a:pt x="8857310" y="4006621"/>
                  </a:lnTo>
                  <a:lnTo>
                    <a:pt x="8869858" y="3991762"/>
                  </a:lnTo>
                  <a:lnTo>
                    <a:pt x="8887358" y="3982847"/>
                  </a:lnTo>
                  <a:lnTo>
                    <a:pt x="8908491" y="3982847"/>
                  </a:lnTo>
                  <a:lnTo>
                    <a:pt x="8925992" y="3991102"/>
                  </a:lnTo>
                  <a:lnTo>
                    <a:pt x="8938209" y="4005630"/>
                  </a:lnTo>
                  <a:lnTo>
                    <a:pt x="8945093" y="4024973"/>
                  </a:lnTo>
                  <a:lnTo>
                    <a:pt x="8945105" y="4047998"/>
                  </a:lnTo>
                  <a:lnTo>
                    <a:pt x="8945105" y="3963111"/>
                  </a:lnTo>
                  <a:lnTo>
                    <a:pt x="8908466" y="3951249"/>
                  </a:lnTo>
                  <a:lnTo>
                    <a:pt x="8897925" y="3951147"/>
                  </a:lnTo>
                  <a:lnTo>
                    <a:pt x="8887371" y="3951249"/>
                  </a:lnTo>
                  <a:lnTo>
                    <a:pt x="8849233" y="3963695"/>
                  </a:lnTo>
                  <a:lnTo>
                    <a:pt x="8822995" y="3991940"/>
                  </a:lnTo>
                  <a:lnTo>
                    <a:pt x="8812505" y="4024973"/>
                  </a:lnTo>
                  <a:lnTo>
                    <a:pt x="8812568" y="4049217"/>
                  </a:lnTo>
                  <a:lnTo>
                    <a:pt x="8826551" y="4088231"/>
                  </a:lnTo>
                  <a:lnTo>
                    <a:pt x="8855748" y="4113301"/>
                  </a:lnTo>
                  <a:lnTo>
                    <a:pt x="8897925" y="4122851"/>
                  </a:lnTo>
                  <a:lnTo>
                    <a:pt x="8908669" y="4122763"/>
                  </a:lnTo>
                  <a:lnTo>
                    <a:pt x="8946604" y="4109669"/>
                  </a:lnTo>
                  <a:lnTo>
                    <a:pt x="8966200" y="4090822"/>
                  </a:lnTo>
                  <a:lnTo>
                    <a:pt x="8969286" y="4086974"/>
                  </a:lnTo>
                  <a:lnTo>
                    <a:pt x="8982570" y="4049217"/>
                  </a:lnTo>
                  <a:lnTo>
                    <a:pt x="8982685" y="4024973"/>
                  </a:lnTo>
                  <a:close/>
                </a:path>
                <a:path w="13609319" h="7345045">
                  <a:moveTo>
                    <a:pt x="9063685" y="3948176"/>
                  </a:moveTo>
                  <a:lnTo>
                    <a:pt x="9026703" y="3948176"/>
                  </a:lnTo>
                  <a:lnTo>
                    <a:pt x="9026703" y="4175036"/>
                  </a:lnTo>
                  <a:lnTo>
                    <a:pt x="9059723" y="4175036"/>
                  </a:lnTo>
                  <a:lnTo>
                    <a:pt x="9063685" y="4171073"/>
                  </a:lnTo>
                  <a:lnTo>
                    <a:pt x="9063685" y="3948176"/>
                  </a:lnTo>
                  <a:close/>
                </a:path>
                <a:path w="13609319" h="7345045">
                  <a:moveTo>
                    <a:pt x="9071610" y="4231170"/>
                  </a:moveTo>
                  <a:lnTo>
                    <a:pt x="8894953" y="4231170"/>
                  </a:lnTo>
                  <a:lnTo>
                    <a:pt x="8892972" y="4229519"/>
                  </a:lnTo>
                  <a:lnTo>
                    <a:pt x="8892972" y="4161828"/>
                  </a:lnTo>
                  <a:lnTo>
                    <a:pt x="8855329" y="4161828"/>
                  </a:lnTo>
                  <a:lnTo>
                    <a:pt x="8855329" y="4250982"/>
                  </a:lnTo>
                  <a:lnTo>
                    <a:pt x="8867546" y="4262539"/>
                  </a:lnTo>
                  <a:lnTo>
                    <a:pt x="9067648" y="4262539"/>
                  </a:lnTo>
                  <a:lnTo>
                    <a:pt x="9071610" y="4258576"/>
                  </a:lnTo>
                  <a:lnTo>
                    <a:pt x="9071610" y="4231170"/>
                  </a:lnTo>
                  <a:close/>
                </a:path>
                <a:path w="13609319" h="7345045">
                  <a:moveTo>
                    <a:pt x="9453118" y="3949496"/>
                  </a:moveTo>
                  <a:lnTo>
                    <a:pt x="9415805" y="3949496"/>
                  </a:lnTo>
                  <a:lnTo>
                    <a:pt x="9415805" y="3989781"/>
                  </a:lnTo>
                  <a:lnTo>
                    <a:pt x="9415805" y="4019829"/>
                  </a:lnTo>
                  <a:lnTo>
                    <a:pt x="9415805" y="4056151"/>
                  </a:lnTo>
                  <a:lnTo>
                    <a:pt x="9275470" y="4056151"/>
                  </a:lnTo>
                  <a:lnTo>
                    <a:pt x="9275470" y="4019829"/>
                  </a:lnTo>
                  <a:lnTo>
                    <a:pt x="9415805" y="4019829"/>
                  </a:lnTo>
                  <a:lnTo>
                    <a:pt x="9415805" y="3989781"/>
                  </a:lnTo>
                  <a:lnTo>
                    <a:pt x="9275470" y="3989781"/>
                  </a:lnTo>
                  <a:lnTo>
                    <a:pt x="9275470" y="3949496"/>
                  </a:lnTo>
                  <a:lnTo>
                    <a:pt x="9239148" y="3949496"/>
                  </a:lnTo>
                  <a:lnTo>
                    <a:pt x="9239148" y="4074312"/>
                  </a:lnTo>
                  <a:lnTo>
                    <a:pt x="9250375" y="4085869"/>
                  </a:lnTo>
                  <a:lnTo>
                    <a:pt x="9441231" y="4085869"/>
                  </a:lnTo>
                  <a:lnTo>
                    <a:pt x="9453118" y="4074642"/>
                  </a:lnTo>
                  <a:lnTo>
                    <a:pt x="9453118" y="4056151"/>
                  </a:lnTo>
                  <a:lnTo>
                    <a:pt x="9453118" y="4019829"/>
                  </a:lnTo>
                  <a:lnTo>
                    <a:pt x="9453118" y="3989781"/>
                  </a:lnTo>
                  <a:lnTo>
                    <a:pt x="9453118" y="3949496"/>
                  </a:lnTo>
                  <a:close/>
                </a:path>
                <a:path w="13609319" h="7345045">
                  <a:moveTo>
                    <a:pt x="9458071" y="4231170"/>
                  </a:moveTo>
                  <a:lnTo>
                    <a:pt x="9274480" y="4231170"/>
                  </a:lnTo>
                  <a:lnTo>
                    <a:pt x="9272499" y="4229519"/>
                  </a:lnTo>
                  <a:lnTo>
                    <a:pt x="9272499" y="4171734"/>
                  </a:lnTo>
                  <a:lnTo>
                    <a:pt x="9234856" y="4171734"/>
                  </a:lnTo>
                  <a:lnTo>
                    <a:pt x="9234856" y="4251312"/>
                  </a:lnTo>
                  <a:lnTo>
                    <a:pt x="9247073" y="4262869"/>
                  </a:lnTo>
                  <a:lnTo>
                    <a:pt x="9454109" y="4262869"/>
                  </a:lnTo>
                  <a:lnTo>
                    <a:pt x="9458071" y="4258907"/>
                  </a:lnTo>
                  <a:lnTo>
                    <a:pt x="9458071" y="4231170"/>
                  </a:lnTo>
                  <a:close/>
                </a:path>
                <a:path w="13609319" h="7345045">
                  <a:moveTo>
                    <a:pt x="9493733" y="4110964"/>
                  </a:moveTo>
                  <a:lnTo>
                    <a:pt x="9196222" y="4110964"/>
                  </a:lnTo>
                  <a:lnTo>
                    <a:pt x="9196222" y="4142994"/>
                  </a:lnTo>
                  <a:lnTo>
                    <a:pt x="9333255" y="4142994"/>
                  </a:lnTo>
                  <a:lnTo>
                    <a:pt x="9333255" y="4200791"/>
                  </a:lnTo>
                  <a:lnTo>
                    <a:pt x="9367266" y="4200791"/>
                  </a:lnTo>
                  <a:lnTo>
                    <a:pt x="9371228" y="4196829"/>
                  </a:lnTo>
                  <a:lnTo>
                    <a:pt x="9371228" y="4142994"/>
                  </a:lnTo>
                  <a:lnTo>
                    <a:pt x="9489770" y="4142994"/>
                  </a:lnTo>
                  <a:lnTo>
                    <a:pt x="9493733" y="4139031"/>
                  </a:lnTo>
                  <a:lnTo>
                    <a:pt x="9493733" y="4110964"/>
                  </a:lnTo>
                  <a:close/>
                </a:path>
                <a:path w="13609319" h="7345045">
                  <a:moveTo>
                    <a:pt x="9702000" y="4014749"/>
                  </a:moveTo>
                  <a:lnTo>
                    <a:pt x="9684766" y="3977627"/>
                  </a:lnTo>
                  <a:lnTo>
                    <a:pt x="9666097" y="3962755"/>
                  </a:lnTo>
                  <a:lnTo>
                    <a:pt x="9666097" y="4024122"/>
                  </a:lnTo>
                  <a:lnTo>
                    <a:pt x="9666097" y="4032046"/>
                  </a:lnTo>
                  <a:lnTo>
                    <a:pt x="9659163" y="4046905"/>
                  </a:lnTo>
                  <a:lnTo>
                    <a:pt x="9646285" y="4058462"/>
                  </a:lnTo>
                  <a:lnTo>
                    <a:pt x="9626803" y="4065066"/>
                  </a:lnTo>
                  <a:lnTo>
                    <a:pt x="9614586" y="4065066"/>
                  </a:lnTo>
                  <a:lnTo>
                    <a:pt x="9575622" y="4053179"/>
                  </a:lnTo>
                  <a:lnTo>
                    <a:pt x="9562414" y="4024122"/>
                  </a:lnTo>
                  <a:lnTo>
                    <a:pt x="9562414" y="4015536"/>
                  </a:lnTo>
                  <a:lnTo>
                    <a:pt x="9569679" y="3999687"/>
                  </a:lnTo>
                  <a:lnTo>
                    <a:pt x="9583217" y="3987800"/>
                  </a:lnTo>
                  <a:lnTo>
                    <a:pt x="9602368" y="3980865"/>
                  </a:lnTo>
                  <a:lnTo>
                    <a:pt x="9614586" y="3980865"/>
                  </a:lnTo>
                  <a:lnTo>
                    <a:pt x="9653054" y="3993248"/>
                  </a:lnTo>
                  <a:lnTo>
                    <a:pt x="9666097" y="4024122"/>
                  </a:lnTo>
                  <a:lnTo>
                    <a:pt x="9666097" y="3962755"/>
                  </a:lnTo>
                  <a:lnTo>
                    <a:pt x="9626295" y="3951236"/>
                  </a:lnTo>
                  <a:lnTo>
                    <a:pt x="9614586" y="3951147"/>
                  </a:lnTo>
                  <a:lnTo>
                    <a:pt x="9602876" y="3951236"/>
                  </a:lnTo>
                  <a:lnTo>
                    <a:pt x="9562351" y="3962590"/>
                  </a:lnTo>
                  <a:lnTo>
                    <a:pt x="9531871" y="3994899"/>
                  </a:lnTo>
                  <a:lnTo>
                    <a:pt x="9525533" y="4014749"/>
                  </a:lnTo>
                  <a:lnTo>
                    <a:pt x="9525622" y="4034244"/>
                  </a:lnTo>
                  <a:lnTo>
                    <a:pt x="9548876" y="4076128"/>
                  </a:lnTo>
                  <a:lnTo>
                    <a:pt x="9589783" y="4094823"/>
                  </a:lnTo>
                  <a:lnTo>
                    <a:pt x="9614586" y="4095115"/>
                  </a:lnTo>
                  <a:lnTo>
                    <a:pt x="9625724" y="4095038"/>
                  </a:lnTo>
                  <a:lnTo>
                    <a:pt x="9664903" y="4084370"/>
                  </a:lnTo>
                  <a:lnTo>
                    <a:pt x="9688805" y="4065066"/>
                  </a:lnTo>
                  <a:lnTo>
                    <a:pt x="9691484" y="4061041"/>
                  </a:lnTo>
                  <a:lnTo>
                    <a:pt x="9695485" y="4053344"/>
                  </a:lnTo>
                  <a:lnTo>
                    <a:pt x="9699307" y="4045559"/>
                  </a:lnTo>
                  <a:lnTo>
                    <a:pt x="9701263" y="4039920"/>
                  </a:lnTo>
                  <a:lnTo>
                    <a:pt x="9701924" y="4034244"/>
                  </a:lnTo>
                  <a:lnTo>
                    <a:pt x="9702000" y="4014749"/>
                  </a:lnTo>
                  <a:close/>
                </a:path>
                <a:path w="13609319" h="7345045">
                  <a:moveTo>
                    <a:pt x="9726524" y="4109974"/>
                  </a:moveTo>
                  <a:lnTo>
                    <a:pt x="9659722" y="4119105"/>
                  </a:lnTo>
                  <a:lnTo>
                    <a:pt x="9513545" y="4120210"/>
                  </a:lnTo>
                  <a:lnTo>
                    <a:pt x="9513545" y="4152239"/>
                  </a:lnTo>
                  <a:lnTo>
                    <a:pt x="9591472" y="4152239"/>
                  </a:lnTo>
                  <a:lnTo>
                    <a:pt x="9591472" y="4240085"/>
                  </a:lnTo>
                  <a:lnTo>
                    <a:pt x="9625152" y="4240085"/>
                  </a:lnTo>
                  <a:lnTo>
                    <a:pt x="9629115" y="4236123"/>
                  </a:lnTo>
                  <a:lnTo>
                    <a:pt x="9629115" y="4152239"/>
                  </a:lnTo>
                  <a:lnTo>
                    <a:pt x="9644304" y="4151871"/>
                  </a:lnTo>
                  <a:lnTo>
                    <a:pt x="9692843" y="4148277"/>
                  </a:lnTo>
                  <a:lnTo>
                    <a:pt x="9726524" y="4140022"/>
                  </a:lnTo>
                  <a:lnTo>
                    <a:pt x="9726524" y="4109974"/>
                  </a:lnTo>
                  <a:close/>
                </a:path>
                <a:path w="13609319" h="7345045">
                  <a:moveTo>
                    <a:pt x="9777705" y="3948506"/>
                  </a:moveTo>
                  <a:lnTo>
                    <a:pt x="9739732" y="3948506"/>
                  </a:lnTo>
                  <a:lnTo>
                    <a:pt x="9739732" y="4262539"/>
                  </a:lnTo>
                  <a:lnTo>
                    <a:pt x="9773742" y="4262539"/>
                  </a:lnTo>
                  <a:lnTo>
                    <a:pt x="9777705" y="4258576"/>
                  </a:lnTo>
                  <a:lnTo>
                    <a:pt x="9777705" y="3948506"/>
                  </a:lnTo>
                  <a:close/>
                </a:path>
                <a:path w="13609319" h="7345045">
                  <a:moveTo>
                    <a:pt x="9986404" y="3976243"/>
                  </a:moveTo>
                  <a:lnTo>
                    <a:pt x="9975507" y="3964025"/>
                  </a:lnTo>
                  <a:lnTo>
                    <a:pt x="9831527" y="3964025"/>
                  </a:lnTo>
                  <a:lnTo>
                    <a:pt x="9831527" y="3995724"/>
                  </a:lnTo>
                  <a:lnTo>
                    <a:pt x="9948418" y="3995724"/>
                  </a:lnTo>
                  <a:lnTo>
                    <a:pt x="9948418" y="3999026"/>
                  </a:lnTo>
                  <a:lnTo>
                    <a:pt x="9948088" y="4084548"/>
                  </a:lnTo>
                  <a:lnTo>
                    <a:pt x="9935540" y="4123512"/>
                  </a:lnTo>
                  <a:lnTo>
                    <a:pt x="9904171" y="4153395"/>
                  </a:lnTo>
                  <a:lnTo>
                    <a:pt x="9863557" y="4174706"/>
                  </a:lnTo>
                  <a:lnTo>
                    <a:pt x="9823272" y="4187583"/>
                  </a:lnTo>
                  <a:lnTo>
                    <a:pt x="9842754" y="4214330"/>
                  </a:lnTo>
                  <a:lnTo>
                    <a:pt x="9892944" y="4197985"/>
                  </a:lnTo>
                  <a:lnTo>
                    <a:pt x="9926752" y="4180382"/>
                  </a:lnTo>
                  <a:lnTo>
                    <a:pt x="9959035" y="4153154"/>
                  </a:lnTo>
                  <a:lnTo>
                    <a:pt x="9980828" y="4117746"/>
                  </a:lnTo>
                  <a:lnTo>
                    <a:pt x="9986340" y="4084548"/>
                  </a:lnTo>
                  <a:lnTo>
                    <a:pt x="9986404" y="3976243"/>
                  </a:lnTo>
                  <a:close/>
                </a:path>
                <a:path w="13609319" h="7345045">
                  <a:moveTo>
                    <a:pt x="10086454" y="3948176"/>
                  </a:moveTo>
                  <a:lnTo>
                    <a:pt x="10049472" y="3948176"/>
                  </a:lnTo>
                  <a:lnTo>
                    <a:pt x="10049472" y="4262539"/>
                  </a:lnTo>
                  <a:lnTo>
                    <a:pt x="10082492" y="4262539"/>
                  </a:lnTo>
                  <a:lnTo>
                    <a:pt x="10086454" y="4258576"/>
                  </a:lnTo>
                  <a:lnTo>
                    <a:pt x="10086454" y="3948176"/>
                  </a:lnTo>
                  <a:close/>
                </a:path>
                <a:path w="13609319" h="7345045">
                  <a:moveTo>
                    <a:pt x="10284574" y="3976243"/>
                  </a:moveTo>
                  <a:lnTo>
                    <a:pt x="10273678" y="3964025"/>
                  </a:lnTo>
                  <a:lnTo>
                    <a:pt x="10129710" y="3964025"/>
                  </a:lnTo>
                  <a:lnTo>
                    <a:pt x="10129710" y="3995724"/>
                  </a:lnTo>
                  <a:lnTo>
                    <a:pt x="10246601" y="3995724"/>
                  </a:lnTo>
                  <a:lnTo>
                    <a:pt x="10246601" y="3999026"/>
                  </a:lnTo>
                  <a:lnTo>
                    <a:pt x="10246271" y="4084548"/>
                  </a:lnTo>
                  <a:lnTo>
                    <a:pt x="10233723" y="4123512"/>
                  </a:lnTo>
                  <a:lnTo>
                    <a:pt x="10202354" y="4153395"/>
                  </a:lnTo>
                  <a:lnTo>
                    <a:pt x="10161740" y="4174706"/>
                  </a:lnTo>
                  <a:lnTo>
                    <a:pt x="10121455" y="4187583"/>
                  </a:lnTo>
                  <a:lnTo>
                    <a:pt x="10140937" y="4214330"/>
                  </a:lnTo>
                  <a:lnTo>
                    <a:pt x="10191128" y="4197985"/>
                  </a:lnTo>
                  <a:lnTo>
                    <a:pt x="10224922" y="4180382"/>
                  </a:lnTo>
                  <a:lnTo>
                    <a:pt x="10257206" y="4153154"/>
                  </a:lnTo>
                  <a:lnTo>
                    <a:pt x="10278999" y="4117746"/>
                  </a:lnTo>
                  <a:lnTo>
                    <a:pt x="10284511" y="4084548"/>
                  </a:lnTo>
                  <a:lnTo>
                    <a:pt x="10284574" y="3976243"/>
                  </a:lnTo>
                  <a:close/>
                </a:path>
                <a:path w="13609319" h="7345045">
                  <a:moveTo>
                    <a:pt x="10414013" y="4058793"/>
                  </a:moveTo>
                  <a:lnTo>
                    <a:pt x="10370426" y="4058793"/>
                  </a:lnTo>
                  <a:lnTo>
                    <a:pt x="10370426" y="3948176"/>
                  </a:lnTo>
                  <a:lnTo>
                    <a:pt x="10333114" y="3948176"/>
                  </a:lnTo>
                  <a:lnTo>
                    <a:pt x="10333114" y="4262539"/>
                  </a:lnTo>
                  <a:lnTo>
                    <a:pt x="10366464" y="4262539"/>
                  </a:lnTo>
                  <a:lnTo>
                    <a:pt x="10370426" y="4258576"/>
                  </a:lnTo>
                  <a:lnTo>
                    <a:pt x="10370426" y="4090162"/>
                  </a:lnTo>
                  <a:lnTo>
                    <a:pt x="10414013" y="4090162"/>
                  </a:lnTo>
                  <a:lnTo>
                    <a:pt x="10414013" y="4058793"/>
                  </a:lnTo>
                  <a:close/>
                </a:path>
                <a:path w="13609319" h="7345045">
                  <a:moveTo>
                    <a:pt x="10692003" y="4040848"/>
                  </a:moveTo>
                  <a:lnTo>
                    <a:pt x="10685259" y="3997045"/>
                  </a:lnTo>
                  <a:lnTo>
                    <a:pt x="10678211" y="3982847"/>
                  </a:lnTo>
                  <a:lnTo>
                    <a:pt x="10654640" y="3961917"/>
                  </a:lnTo>
                  <a:lnTo>
                    <a:pt x="10654640" y="4020489"/>
                  </a:lnTo>
                  <a:lnTo>
                    <a:pt x="10654640" y="4038650"/>
                  </a:lnTo>
                  <a:lnTo>
                    <a:pt x="10648696" y="4056151"/>
                  </a:lnTo>
                  <a:lnTo>
                    <a:pt x="10637139" y="4070019"/>
                  </a:lnTo>
                  <a:lnTo>
                    <a:pt x="10619969" y="4078274"/>
                  </a:lnTo>
                  <a:lnTo>
                    <a:pt x="10599166" y="4078274"/>
                  </a:lnTo>
                  <a:lnTo>
                    <a:pt x="10582326" y="4071010"/>
                  </a:lnTo>
                  <a:lnTo>
                    <a:pt x="10570108" y="4058132"/>
                  </a:lnTo>
                  <a:lnTo>
                    <a:pt x="10562958" y="4040276"/>
                  </a:lnTo>
                  <a:lnTo>
                    <a:pt x="10562844" y="4021150"/>
                  </a:lnTo>
                  <a:lnTo>
                    <a:pt x="10569118" y="4004640"/>
                  </a:lnTo>
                  <a:lnTo>
                    <a:pt x="10581005" y="3991432"/>
                  </a:lnTo>
                  <a:lnTo>
                    <a:pt x="10598175" y="3982847"/>
                  </a:lnTo>
                  <a:lnTo>
                    <a:pt x="10619308" y="3982847"/>
                  </a:lnTo>
                  <a:lnTo>
                    <a:pt x="10636148" y="3990771"/>
                  </a:lnTo>
                  <a:lnTo>
                    <a:pt x="10648036" y="4003649"/>
                  </a:lnTo>
                  <a:lnTo>
                    <a:pt x="10654640" y="4020489"/>
                  </a:lnTo>
                  <a:lnTo>
                    <a:pt x="10654640" y="3961917"/>
                  </a:lnTo>
                  <a:lnTo>
                    <a:pt x="10609072" y="3951147"/>
                  </a:lnTo>
                  <a:lnTo>
                    <a:pt x="10598722" y="3951236"/>
                  </a:lnTo>
                  <a:lnTo>
                    <a:pt x="10561714" y="3962628"/>
                  </a:lnTo>
                  <a:lnTo>
                    <a:pt x="10531881" y="3996880"/>
                  </a:lnTo>
                  <a:lnTo>
                    <a:pt x="10525303" y="4019016"/>
                  </a:lnTo>
                  <a:lnTo>
                    <a:pt x="10525303" y="4040848"/>
                  </a:lnTo>
                  <a:lnTo>
                    <a:pt x="10539336" y="4077728"/>
                  </a:lnTo>
                  <a:lnTo>
                    <a:pt x="10577043" y="4104690"/>
                  </a:lnTo>
                  <a:lnTo>
                    <a:pt x="10609072" y="4110304"/>
                  </a:lnTo>
                  <a:lnTo>
                    <a:pt x="10619423" y="4110215"/>
                  </a:lnTo>
                  <a:lnTo>
                    <a:pt x="10656481" y="4097820"/>
                  </a:lnTo>
                  <a:lnTo>
                    <a:pt x="10677550" y="4078274"/>
                  </a:lnTo>
                  <a:lnTo>
                    <a:pt x="10679100" y="4076458"/>
                  </a:lnTo>
                  <a:lnTo>
                    <a:pt x="10682161" y="4071010"/>
                  </a:lnTo>
                  <a:lnTo>
                    <a:pt x="10686009" y="4062260"/>
                  </a:lnTo>
                  <a:lnTo>
                    <a:pt x="10689628" y="4053497"/>
                  </a:lnTo>
                  <a:lnTo>
                    <a:pt x="10691457" y="4047185"/>
                  </a:lnTo>
                  <a:lnTo>
                    <a:pt x="10692003" y="4040848"/>
                  </a:lnTo>
                  <a:close/>
                </a:path>
                <a:path w="13609319" h="7345045">
                  <a:moveTo>
                    <a:pt x="10777474" y="3948176"/>
                  </a:moveTo>
                  <a:lnTo>
                    <a:pt x="10739831" y="3948176"/>
                  </a:lnTo>
                  <a:lnTo>
                    <a:pt x="10739831" y="4123182"/>
                  </a:lnTo>
                  <a:lnTo>
                    <a:pt x="10773512" y="4123182"/>
                  </a:lnTo>
                  <a:lnTo>
                    <a:pt x="10777474" y="4119219"/>
                  </a:lnTo>
                  <a:lnTo>
                    <a:pt x="10777474" y="3948176"/>
                  </a:lnTo>
                  <a:close/>
                </a:path>
                <a:path w="13609319" h="7345045">
                  <a:moveTo>
                    <a:pt x="10805211" y="4239425"/>
                  </a:moveTo>
                  <a:lnTo>
                    <a:pt x="10771861" y="4219943"/>
                  </a:lnTo>
                  <a:lnTo>
                    <a:pt x="10771530" y="4219613"/>
                  </a:lnTo>
                  <a:lnTo>
                    <a:pt x="10754690" y="4203103"/>
                  </a:lnTo>
                  <a:lnTo>
                    <a:pt x="10743794" y="4183621"/>
                  </a:lnTo>
                  <a:lnTo>
                    <a:pt x="10743794" y="4142333"/>
                  </a:lnTo>
                  <a:lnTo>
                    <a:pt x="10706811" y="4142333"/>
                  </a:lnTo>
                  <a:lnTo>
                    <a:pt x="10706811" y="4181310"/>
                  </a:lnTo>
                  <a:lnTo>
                    <a:pt x="10700207" y="4197159"/>
                  </a:lnTo>
                  <a:lnTo>
                    <a:pt x="10689641" y="4211028"/>
                  </a:lnTo>
                  <a:lnTo>
                    <a:pt x="10676103" y="4222254"/>
                  </a:lnTo>
                  <a:lnTo>
                    <a:pt x="10669499" y="4226547"/>
                  </a:lnTo>
                  <a:lnTo>
                    <a:pt x="10661904" y="4221924"/>
                  </a:lnTo>
                  <a:lnTo>
                    <a:pt x="10658513" y="4218952"/>
                  </a:lnTo>
                  <a:lnTo>
                    <a:pt x="10648696" y="4210367"/>
                  </a:lnTo>
                  <a:lnTo>
                    <a:pt x="10638130" y="4196829"/>
                  </a:lnTo>
                  <a:lnTo>
                    <a:pt x="10632186" y="4181310"/>
                  </a:lnTo>
                  <a:lnTo>
                    <a:pt x="10632186" y="4142333"/>
                  </a:lnTo>
                  <a:lnTo>
                    <a:pt x="10594543" y="4142333"/>
                  </a:lnTo>
                  <a:lnTo>
                    <a:pt x="10594543" y="4183291"/>
                  </a:lnTo>
                  <a:lnTo>
                    <a:pt x="10583647" y="4202442"/>
                  </a:lnTo>
                  <a:lnTo>
                    <a:pt x="10548252" y="4232021"/>
                  </a:lnTo>
                  <a:lnTo>
                    <a:pt x="10532466" y="4241406"/>
                  </a:lnTo>
                  <a:lnTo>
                    <a:pt x="10559542" y="4263860"/>
                  </a:lnTo>
                  <a:lnTo>
                    <a:pt x="10594213" y="4238434"/>
                  </a:lnTo>
                  <a:lnTo>
                    <a:pt x="10613034" y="4218952"/>
                  </a:lnTo>
                  <a:lnTo>
                    <a:pt x="10618711" y="4227042"/>
                  </a:lnTo>
                  <a:lnTo>
                    <a:pt x="10650969" y="4255325"/>
                  </a:lnTo>
                  <a:lnTo>
                    <a:pt x="10669168" y="4264850"/>
                  </a:lnTo>
                  <a:lnTo>
                    <a:pt x="10680256" y="4259135"/>
                  </a:lnTo>
                  <a:lnTo>
                    <a:pt x="10714076" y="4233100"/>
                  </a:lnTo>
                  <a:lnTo>
                    <a:pt x="10724972" y="4219613"/>
                  </a:lnTo>
                  <a:lnTo>
                    <a:pt x="10730929" y="4227042"/>
                  </a:lnTo>
                  <a:lnTo>
                    <a:pt x="10764901" y="4255516"/>
                  </a:lnTo>
                  <a:lnTo>
                    <a:pt x="10779785" y="4264520"/>
                  </a:lnTo>
                  <a:lnTo>
                    <a:pt x="10805211" y="4239425"/>
                  </a:lnTo>
                  <a:close/>
                </a:path>
                <a:path w="13609319" h="7345045">
                  <a:moveTo>
                    <a:pt x="11079937" y="4007612"/>
                  </a:moveTo>
                  <a:lnTo>
                    <a:pt x="11062487" y="3970858"/>
                  </a:lnTo>
                  <a:lnTo>
                    <a:pt x="11041964" y="3959542"/>
                  </a:lnTo>
                  <a:lnTo>
                    <a:pt x="11041964" y="3999026"/>
                  </a:lnTo>
                  <a:lnTo>
                    <a:pt x="11041964" y="4016197"/>
                  </a:lnTo>
                  <a:lnTo>
                    <a:pt x="11008284" y="4035348"/>
                  </a:lnTo>
                  <a:lnTo>
                    <a:pt x="10976077" y="4038320"/>
                  </a:lnTo>
                  <a:lnTo>
                    <a:pt x="10969320" y="4038320"/>
                  </a:lnTo>
                  <a:lnTo>
                    <a:pt x="10930357" y="4035348"/>
                  </a:lnTo>
                  <a:lnTo>
                    <a:pt x="10896676" y="4016197"/>
                  </a:lnTo>
                  <a:lnTo>
                    <a:pt x="10896676" y="3999026"/>
                  </a:lnTo>
                  <a:lnTo>
                    <a:pt x="10930357" y="3979875"/>
                  </a:lnTo>
                  <a:lnTo>
                    <a:pt x="10969320" y="3976573"/>
                  </a:lnTo>
                  <a:lnTo>
                    <a:pt x="10977156" y="3976598"/>
                  </a:lnTo>
                  <a:lnTo>
                    <a:pt x="11029086" y="3987139"/>
                  </a:lnTo>
                  <a:lnTo>
                    <a:pt x="11041964" y="3999026"/>
                  </a:lnTo>
                  <a:lnTo>
                    <a:pt x="11041964" y="3959542"/>
                  </a:lnTo>
                  <a:lnTo>
                    <a:pt x="10994123" y="3948900"/>
                  </a:lnTo>
                  <a:lnTo>
                    <a:pt x="10969320" y="3947845"/>
                  </a:lnTo>
                  <a:lnTo>
                    <a:pt x="10959287" y="3947884"/>
                  </a:lnTo>
                  <a:lnTo>
                    <a:pt x="10913885" y="3953345"/>
                  </a:lnTo>
                  <a:lnTo>
                    <a:pt x="10876166" y="3971112"/>
                  </a:lnTo>
                  <a:lnTo>
                    <a:pt x="10858703" y="4007612"/>
                  </a:lnTo>
                  <a:lnTo>
                    <a:pt x="10858843" y="4016197"/>
                  </a:lnTo>
                  <a:lnTo>
                    <a:pt x="10881195" y="4048277"/>
                  </a:lnTo>
                  <a:lnTo>
                    <a:pt x="10921479" y="4063047"/>
                  </a:lnTo>
                  <a:lnTo>
                    <a:pt x="10969320" y="4067048"/>
                  </a:lnTo>
                  <a:lnTo>
                    <a:pt x="10979366" y="4067010"/>
                  </a:lnTo>
                  <a:lnTo>
                    <a:pt x="11024756" y="4061599"/>
                  </a:lnTo>
                  <a:lnTo>
                    <a:pt x="11062487" y="4044442"/>
                  </a:lnTo>
                  <a:lnTo>
                    <a:pt x="11068406" y="4038320"/>
                  </a:lnTo>
                  <a:lnTo>
                    <a:pt x="11069015" y="4037698"/>
                  </a:lnTo>
                  <a:lnTo>
                    <a:pt x="11075340" y="4030700"/>
                  </a:lnTo>
                  <a:lnTo>
                    <a:pt x="11078578" y="4025239"/>
                  </a:lnTo>
                  <a:lnTo>
                    <a:pt x="11079772" y="4018483"/>
                  </a:lnTo>
                  <a:lnTo>
                    <a:pt x="11079937" y="4007612"/>
                  </a:lnTo>
                  <a:close/>
                </a:path>
                <a:path w="13609319" h="7345045">
                  <a:moveTo>
                    <a:pt x="11083239" y="4234802"/>
                  </a:moveTo>
                  <a:lnTo>
                    <a:pt x="10900969" y="4234802"/>
                  </a:lnTo>
                  <a:lnTo>
                    <a:pt x="10900969" y="4215320"/>
                  </a:lnTo>
                  <a:lnTo>
                    <a:pt x="11065078" y="4215320"/>
                  </a:lnTo>
                  <a:lnTo>
                    <a:pt x="11076635" y="4204754"/>
                  </a:lnTo>
                  <a:lnTo>
                    <a:pt x="11076635" y="4136059"/>
                  </a:lnTo>
                  <a:lnTo>
                    <a:pt x="10863986" y="4136059"/>
                  </a:lnTo>
                  <a:lnTo>
                    <a:pt x="10863986" y="4166781"/>
                  </a:lnTo>
                  <a:lnTo>
                    <a:pt x="11038992" y="4166781"/>
                  </a:lnTo>
                  <a:lnTo>
                    <a:pt x="11038992" y="4185602"/>
                  </a:lnTo>
                  <a:lnTo>
                    <a:pt x="10863986" y="4185602"/>
                  </a:lnTo>
                  <a:lnTo>
                    <a:pt x="10863986" y="4245368"/>
                  </a:lnTo>
                  <a:lnTo>
                    <a:pt x="10864304" y="4256811"/>
                  </a:lnTo>
                  <a:lnTo>
                    <a:pt x="10866501" y="4262704"/>
                  </a:lnTo>
                  <a:lnTo>
                    <a:pt x="10872483" y="4264863"/>
                  </a:lnTo>
                  <a:lnTo>
                    <a:pt x="10884129" y="4265180"/>
                  </a:lnTo>
                  <a:lnTo>
                    <a:pt x="11079277" y="4265180"/>
                  </a:lnTo>
                  <a:lnTo>
                    <a:pt x="11083239" y="4261218"/>
                  </a:lnTo>
                  <a:lnTo>
                    <a:pt x="11083239" y="4234802"/>
                  </a:lnTo>
                  <a:close/>
                </a:path>
                <a:path w="13609319" h="7345045">
                  <a:moveTo>
                    <a:pt x="11118240" y="4083888"/>
                  </a:moveTo>
                  <a:lnTo>
                    <a:pt x="10820730" y="4083888"/>
                  </a:lnTo>
                  <a:lnTo>
                    <a:pt x="10820730" y="4114927"/>
                  </a:lnTo>
                  <a:lnTo>
                    <a:pt x="11114278" y="4114927"/>
                  </a:lnTo>
                  <a:lnTo>
                    <a:pt x="11118240" y="4110964"/>
                  </a:lnTo>
                  <a:lnTo>
                    <a:pt x="11118240" y="4083888"/>
                  </a:lnTo>
                  <a:close/>
                </a:path>
                <a:path w="13609319" h="7345045">
                  <a:moveTo>
                    <a:pt x="11499609" y="4070019"/>
                  </a:moveTo>
                  <a:lnTo>
                    <a:pt x="11462068" y="4055897"/>
                  </a:lnTo>
                  <a:lnTo>
                    <a:pt x="11422126" y="4033545"/>
                  </a:lnTo>
                  <a:lnTo>
                    <a:pt x="11385360" y="3995064"/>
                  </a:lnTo>
                  <a:lnTo>
                    <a:pt x="11385360" y="3953129"/>
                  </a:lnTo>
                  <a:lnTo>
                    <a:pt x="11347717" y="3953129"/>
                  </a:lnTo>
                  <a:lnTo>
                    <a:pt x="11347717" y="3995064"/>
                  </a:lnTo>
                  <a:lnTo>
                    <a:pt x="11336160" y="4012895"/>
                  </a:lnTo>
                  <a:lnTo>
                    <a:pt x="11297514" y="4041495"/>
                  </a:lnTo>
                  <a:lnTo>
                    <a:pt x="11261712" y="4059136"/>
                  </a:lnTo>
                  <a:lnTo>
                    <a:pt x="11231804" y="4070019"/>
                  </a:lnTo>
                  <a:lnTo>
                    <a:pt x="11256569" y="4095775"/>
                  </a:lnTo>
                  <a:lnTo>
                    <a:pt x="11294250" y="4080154"/>
                  </a:lnTo>
                  <a:lnTo>
                    <a:pt x="11330318" y="4059669"/>
                  </a:lnTo>
                  <a:lnTo>
                    <a:pt x="11360645" y="4036276"/>
                  </a:lnTo>
                  <a:lnTo>
                    <a:pt x="11366208" y="4030395"/>
                  </a:lnTo>
                  <a:lnTo>
                    <a:pt x="11371567" y="4036479"/>
                  </a:lnTo>
                  <a:lnTo>
                    <a:pt x="11402403" y="4060634"/>
                  </a:lnTo>
                  <a:lnTo>
                    <a:pt x="11438877" y="4081322"/>
                  </a:lnTo>
                  <a:lnTo>
                    <a:pt x="11476165" y="4095445"/>
                  </a:lnTo>
                  <a:lnTo>
                    <a:pt x="11499609" y="4070019"/>
                  </a:lnTo>
                  <a:close/>
                </a:path>
                <a:path w="13609319" h="7345045">
                  <a:moveTo>
                    <a:pt x="11514468" y="4120870"/>
                  </a:moveTo>
                  <a:lnTo>
                    <a:pt x="11217275" y="4120870"/>
                  </a:lnTo>
                  <a:lnTo>
                    <a:pt x="11217275" y="4152569"/>
                  </a:lnTo>
                  <a:lnTo>
                    <a:pt x="11347387" y="4152569"/>
                  </a:lnTo>
                  <a:lnTo>
                    <a:pt x="11347387" y="4262539"/>
                  </a:lnTo>
                  <a:lnTo>
                    <a:pt x="11381397" y="4262539"/>
                  </a:lnTo>
                  <a:lnTo>
                    <a:pt x="11385360" y="4258576"/>
                  </a:lnTo>
                  <a:lnTo>
                    <a:pt x="11385360" y="4152569"/>
                  </a:lnTo>
                  <a:lnTo>
                    <a:pt x="11510505" y="4152569"/>
                  </a:lnTo>
                  <a:lnTo>
                    <a:pt x="11514468" y="4148607"/>
                  </a:lnTo>
                  <a:lnTo>
                    <a:pt x="11514468" y="4120870"/>
                  </a:lnTo>
                  <a:close/>
                </a:path>
                <a:path w="13609319" h="7345045">
                  <a:moveTo>
                    <a:pt x="11791417" y="4040848"/>
                  </a:moveTo>
                  <a:lnTo>
                    <a:pt x="11784673" y="3997045"/>
                  </a:lnTo>
                  <a:lnTo>
                    <a:pt x="11760556" y="3966286"/>
                  </a:lnTo>
                  <a:lnTo>
                    <a:pt x="11754066" y="3961917"/>
                  </a:lnTo>
                  <a:lnTo>
                    <a:pt x="11754066" y="4020489"/>
                  </a:lnTo>
                  <a:lnTo>
                    <a:pt x="11754066" y="4038650"/>
                  </a:lnTo>
                  <a:lnTo>
                    <a:pt x="11748122" y="4056151"/>
                  </a:lnTo>
                  <a:lnTo>
                    <a:pt x="11736565" y="4070019"/>
                  </a:lnTo>
                  <a:lnTo>
                    <a:pt x="11719395" y="4078274"/>
                  </a:lnTo>
                  <a:lnTo>
                    <a:pt x="11698592" y="4078274"/>
                  </a:lnTo>
                  <a:lnTo>
                    <a:pt x="11681752" y="4071010"/>
                  </a:lnTo>
                  <a:lnTo>
                    <a:pt x="11669535" y="4058132"/>
                  </a:lnTo>
                  <a:lnTo>
                    <a:pt x="11662385" y="4040276"/>
                  </a:lnTo>
                  <a:lnTo>
                    <a:pt x="11662270" y="4021150"/>
                  </a:lnTo>
                  <a:lnTo>
                    <a:pt x="11668544" y="4004640"/>
                  </a:lnTo>
                  <a:lnTo>
                    <a:pt x="11680431" y="3991432"/>
                  </a:lnTo>
                  <a:lnTo>
                    <a:pt x="11697602" y="3982847"/>
                  </a:lnTo>
                  <a:lnTo>
                    <a:pt x="11718735" y="3982847"/>
                  </a:lnTo>
                  <a:lnTo>
                    <a:pt x="11735575" y="3990771"/>
                  </a:lnTo>
                  <a:lnTo>
                    <a:pt x="11747462" y="4003649"/>
                  </a:lnTo>
                  <a:lnTo>
                    <a:pt x="11754066" y="4020489"/>
                  </a:lnTo>
                  <a:lnTo>
                    <a:pt x="11754066" y="3961917"/>
                  </a:lnTo>
                  <a:lnTo>
                    <a:pt x="11708498" y="3951147"/>
                  </a:lnTo>
                  <a:lnTo>
                    <a:pt x="11698135" y="3951236"/>
                  </a:lnTo>
                  <a:lnTo>
                    <a:pt x="11661140" y="3962628"/>
                  </a:lnTo>
                  <a:lnTo>
                    <a:pt x="11631308" y="3996880"/>
                  </a:lnTo>
                  <a:lnTo>
                    <a:pt x="11624729" y="4019016"/>
                  </a:lnTo>
                  <a:lnTo>
                    <a:pt x="11624729" y="4040848"/>
                  </a:lnTo>
                  <a:lnTo>
                    <a:pt x="11638763" y="4077728"/>
                  </a:lnTo>
                  <a:lnTo>
                    <a:pt x="11676469" y="4104690"/>
                  </a:lnTo>
                  <a:lnTo>
                    <a:pt x="11708498" y="4110304"/>
                  </a:lnTo>
                  <a:lnTo>
                    <a:pt x="11718849" y="4110215"/>
                  </a:lnTo>
                  <a:lnTo>
                    <a:pt x="11755895" y="4097820"/>
                  </a:lnTo>
                  <a:lnTo>
                    <a:pt x="11785435" y="4062260"/>
                  </a:lnTo>
                  <a:lnTo>
                    <a:pt x="11790883" y="4047185"/>
                  </a:lnTo>
                  <a:lnTo>
                    <a:pt x="11791417" y="4040848"/>
                  </a:lnTo>
                  <a:close/>
                </a:path>
                <a:path w="13609319" h="7345045">
                  <a:moveTo>
                    <a:pt x="11876900" y="3948176"/>
                  </a:moveTo>
                  <a:lnTo>
                    <a:pt x="11839258" y="3948176"/>
                  </a:lnTo>
                  <a:lnTo>
                    <a:pt x="11839258" y="4123182"/>
                  </a:lnTo>
                  <a:lnTo>
                    <a:pt x="11872938" y="4123182"/>
                  </a:lnTo>
                  <a:lnTo>
                    <a:pt x="11876900" y="4119219"/>
                  </a:lnTo>
                  <a:lnTo>
                    <a:pt x="11876900" y="3948176"/>
                  </a:lnTo>
                  <a:close/>
                </a:path>
                <a:path w="13609319" h="7345045">
                  <a:moveTo>
                    <a:pt x="11904637" y="4239425"/>
                  </a:moveTo>
                  <a:lnTo>
                    <a:pt x="11871287" y="4219943"/>
                  </a:lnTo>
                  <a:lnTo>
                    <a:pt x="11843220" y="4183621"/>
                  </a:lnTo>
                  <a:lnTo>
                    <a:pt x="11843220" y="4142333"/>
                  </a:lnTo>
                  <a:lnTo>
                    <a:pt x="11806238" y="4142333"/>
                  </a:lnTo>
                  <a:lnTo>
                    <a:pt x="11806238" y="4181310"/>
                  </a:lnTo>
                  <a:lnTo>
                    <a:pt x="11799634" y="4197159"/>
                  </a:lnTo>
                  <a:lnTo>
                    <a:pt x="11789067" y="4211028"/>
                  </a:lnTo>
                  <a:lnTo>
                    <a:pt x="11775529" y="4222254"/>
                  </a:lnTo>
                  <a:lnTo>
                    <a:pt x="11768925" y="4226547"/>
                  </a:lnTo>
                  <a:lnTo>
                    <a:pt x="11761330" y="4221924"/>
                  </a:lnTo>
                  <a:lnTo>
                    <a:pt x="11757927" y="4218952"/>
                  </a:lnTo>
                  <a:lnTo>
                    <a:pt x="11748122" y="4210367"/>
                  </a:lnTo>
                  <a:lnTo>
                    <a:pt x="11737556" y="4196829"/>
                  </a:lnTo>
                  <a:lnTo>
                    <a:pt x="11731612" y="4181310"/>
                  </a:lnTo>
                  <a:lnTo>
                    <a:pt x="11731612" y="4142333"/>
                  </a:lnTo>
                  <a:lnTo>
                    <a:pt x="11693970" y="4142333"/>
                  </a:lnTo>
                  <a:lnTo>
                    <a:pt x="11693970" y="4183291"/>
                  </a:lnTo>
                  <a:lnTo>
                    <a:pt x="11683073" y="4202442"/>
                  </a:lnTo>
                  <a:lnTo>
                    <a:pt x="11647678" y="4232021"/>
                  </a:lnTo>
                  <a:lnTo>
                    <a:pt x="11631892" y="4241406"/>
                  </a:lnTo>
                  <a:lnTo>
                    <a:pt x="11658968" y="4263860"/>
                  </a:lnTo>
                  <a:lnTo>
                    <a:pt x="11693639" y="4238434"/>
                  </a:lnTo>
                  <a:lnTo>
                    <a:pt x="11712461" y="4218952"/>
                  </a:lnTo>
                  <a:lnTo>
                    <a:pt x="11718138" y="4227042"/>
                  </a:lnTo>
                  <a:lnTo>
                    <a:pt x="11750396" y="4255325"/>
                  </a:lnTo>
                  <a:lnTo>
                    <a:pt x="11768595" y="4264850"/>
                  </a:lnTo>
                  <a:lnTo>
                    <a:pt x="11779682" y="4259135"/>
                  </a:lnTo>
                  <a:lnTo>
                    <a:pt x="11813502" y="4233100"/>
                  </a:lnTo>
                  <a:lnTo>
                    <a:pt x="11824399" y="4219613"/>
                  </a:lnTo>
                  <a:lnTo>
                    <a:pt x="11830355" y="4227042"/>
                  </a:lnTo>
                  <a:lnTo>
                    <a:pt x="11864327" y="4255516"/>
                  </a:lnTo>
                  <a:lnTo>
                    <a:pt x="11879212" y="4264520"/>
                  </a:lnTo>
                  <a:lnTo>
                    <a:pt x="11904637" y="4239425"/>
                  </a:lnTo>
                  <a:close/>
                </a:path>
                <a:path w="13609319" h="7345045">
                  <a:moveTo>
                    <a:pt x="12177052" y="4150588"/>
                  </a:moveTo>
                  <a:lnTo>
                    <a:pt x="12140400" y="4150588"/>
                  </a:lnTo>
                  <a:lnTo>
                    <a:pt x="12140400" y="4181310"/>
                  </a:lnTo>
                  <a:lnTo>
                    <a:pt x="12140400" y="4232821"/>
                  </a:lnTo>
                  <a:lnTo>
                    <a:pt x="11998744" y="4232821"/>
                  </a:lnTo>
                  <a:lnTo>
                    <a:pt x="11998744" y="4181310"/>
                  </a:lnTo>
                  <a:lnTo>
                    <a:pt x="12140400" y="4181310"/>
                  </a:lnTo>
                  <a:lnTo>
                    <a:pt x="12140400" y="4150588"/>
                  </a:lnTo>
                  <a:lnTo>
                    <a:pt x="11962422" y="4150588"/>
                  </a:lnTo>
                  <a:lnTo>
                    <a:pt x="11962422" y="4252303"/>
                  </a:lnTo>
                  <a:lnTo>
                    <a:pt x="11973979" y="4263529"/>
                  </a:lnTo>
                  <a:lnTo>
                    <a:pt x="12165165" y="4263529"/>
                  </a:lnTo>
                  <a:lnTo>
                    <a:pt x="12177052" y="4252633"/>
                  </a:lnTo>
                  <a:lnTo>
                    <a:pt x="12177052" y="4232821"/>
                  </a:lnTo>
                  <a:lnTo>
                    <a:pt x="12177052" y="4181310"/>
                  </a:lnTo>
                  <a:lnTo>
                    <a:pt x="12177052" y="4150588"/>
                  </a:lnTo>
                  <a:close/>
                </a:path>
                <a:path w="13609319" h="7345045">
                  <a:moveTo>
                    <a:pt x="12179694" y="4012234"/>
                  </a:moveTo>
                  <a:lnTo>
                    <a:pt x="12165127" y="3975989"/>
                  </a:lnTo>
                  <a:lnTo>
                    <a:pt x="12141721" y="3960787"/>
                  </a:lnTo>
                  <a:lnTo>
                    <a:pt x="12141721" y="4003319"/>
                  </a:lnTo>
                  <a:lnTo>
                    <a:pt x="12141721" y="4021150"/>
                  </a:lnTo>
                  <a:lnTo>
                    <a:pt x="12089282" y="4046004"/>
                  </a:lnTo>
                  <a:lnTo>
                    <a:pt x="12076506" y="4046893"/>
                  </a:lnTo>
                  <a:lnTo>
                    <a:pt x="12060085" y="4046880"/>
                  </a:lnTo>
                  <a:lnTo>
                    <a:pt x="12007329" y="4034028"/>
                  </a:lnTo>
                  <a:lnTo>
                    <a:pt x="11995772" y="4021150"/>
                  </a:lnTo>
                  <a:lnTo>
                    <a:pt x="11995772" y="4003319"/>
                  </a:lnTo>
                  <a:lnTo>
                    <a:pt x="12027141" y="3981526"/>
                  </a:lnTo>
                  <a:lnTo>
                    <a:pt x="12069077" y="3977233"/>
                  </a:lnTo>
                  <a:lnTo>
                    <a:pt x="12077878" y="3977271"/>
                  </a:lnTo>
                  <a:lnTo>
                    <a:pt x="12130164" y="3990111"/>
                  </a:lnTo>
                  <a:lnTo>
                    <a:pt x="12141721" y="4003319"/>
                  </a:lnTo>
                  <a:lnTo>
                    <a:pt x="12141721" y="3960787"/>
                  </a:lnTo>
                  <a:lnTo>
                    <a:pt x="12098947" y="3949115"/>
                  </a:lnTo>
                  <a:lnTo>
                    <a:pt x="12068747" y="3947515"/>
                  </a:lnTo>
                  <a:lnTo>
                    <a:pt x="12055640" y="3947579"/>
                  </a:lnTo>
                  <a:lnTo>
                    <a:pt x="12014860" y="3953637"/>
                  </a:lnTo>
                  <a:lnTo>
                    <a:pt x="11976748" y="3971506"/>
                  </a:lnTo>
                  <a:lnTo>
                    <a:pt x="11957799" y="4012234"/>
                  </a:lnTo>
                  <a:lnTo>
                    <a:pt x="11957939" y="4021975"/>
                  </a:lnTo>
                  <a:lnTo>
                    <a:pt x="11982298" y="4056342"/>
                  </a:lnTo>
                  <a:lnTo>
                    <a:pt x="12026646" y="4072826"/>
                  </a:lnTo>
                  <a:lnTo>
                    <a:pt x="12068747" y="4076623"/>
                  </a:lnTo>
                  <a:lnTo>
                    <a:pt x="12081853" y="4076573"/>
                  </a:lnTo>
                  <a:lnTo>
                    <a:pt x="12122633" y="4070515"/>
                  </a:lnTo>
                  <a:lnTo>
                    <a:pt x="12160745" y="4052646"/>
                  </a:lnTo>
                  <a:lnTo>
                    <a:pt x="12179554" y="4021975"/>
                  </a:lnTo>
                  <a:lnTo>
                    <a:pt x="12179694" y="4012234"/>
                  </a:lnTo>
                  <a:close/>
                </a:path>
                <a:path w="13609319" h="7345045">
                  <a:moveTo>
                    <a:pt x="12217667" y="4095445"/>
                  </a:moveTo>
                  <a:lnTo>
                    <a:pt x="11920157" y="4095445"/>
                  </a:lnTo>
                  <a:lnTo>
                    <a:pt x="11920157" y="4126484"/>
                  </a:lnTo>
                  <a:lnTo>
                    <a:pt x="12213704" y="4126484"/>
                  </a:lnTo>
                  <a:lnTo>
                    <a:pt x="12217667" y="4122521"/>
                  </a:lnTo>
                  <a:lnTo>
                    <a:pt x="12217667" y="4095445"/>
                  </a:lnTo>
                  <a:close/>
                </a:path>
                <a:path w="13609319" h="7345045">
                  <a:moveTo>
                    <a:pt x="13608825" y="92621"/>
                  </a:moveTo>
                  <a:lnTo>
                    <a:pt x="13581660" y="27165"/>
                  </a:lnTo>
                  <a:lnTo>
                    <a:pt x="13516191" y="0"/>
                  </a:lnTo>
                  <a:lnTo>
                    <a:pt x="13512876" y="0"/>
                  </a:lnTo>
                  <a:lnTo>
                    <a:pt x="13476859" y="7289"/>
                  </a:lnTo>
                  <a:lnTo>
                    <a:pt x="13447421" y="27165"/>
                  </a:lnTo>
                  <a:lnTo>
                    <a:pt x="13427545" y="56603"/>
                  </a:lnTo>
                  <a:lnTo>
                    <a:pt x="13420255" y="92621"/>
                  </a:lnTo>
                  <a:lnTo>
                    <a:pt x="13420255" y="528878"/>
                  </a:lnTo>
                  <a:lnTo>
                    <a:pt x="13427545" y="564896"/>
                  </a:lnTo>
                  <a:lnTo>
                    <a:pt x="13447421" y="594347"/>
                  </a:lnTo>
                  <a:lnTo>
                    <a:pt x="13476859" y="614222"/>
                  </a:lnTo>
                  <a:lnTo>
                    <a:pt x="13512876" y="621512"/>
                  </a:lnTo>
                  <a:lnTo>
                    <a:pt x="13516191" y="621512"/>
                  </a:lnTo>
                  <a:lnTo>
                    <a:pt x="13577900" y="596887"/>
                  </a:lnTo>
                  <a:lnTo>
                    <a:pt x="13601535" y="564896"/>
                  </a:lnTo>
                  <a:lnTo>
                    <a:pt x="13608825" y="528878"/>
                  </a:lnTo>
                  <a:lnTo>
                    <a:pt x="13608825" y="403542"/>
                  </a:lnTo>
                  <a:lnTo>
                    <a:pt x="13603300" y="398030"/>
                  </a:lnTo>
                  <a:lnTo>
                    <a:pt x="13589711" y="398030"/>
                  </a:lnTo>
                  <a:lnTo>
                    <a:pt x="13584200" y="403542"/>
                  </a:lnTo>
                  <a:lnTo>
                    <a:pt x="13584200" y="528878"/>
                  </a:lnTo>
                  <a:lnTo>
                    <a:pt x="13578840" y="555320"/>
                  </a:lnTo>
                  <a:lnTo>
                    <a:pt x="13564261" y="576948"/>
                  </a:lnTo>
                  <a:lnTo>
                    <a:pt x="13542632" y="591527"/>
                  </a:lnTo>
                  <a:lnTo>
                    <a:pt x="13516191" y="596887"/>
                  </a:lnTo>
                  <a:lnTo>
                    <a:pt x="13512876" y="596887"/>
                  </a:lnTo>
                  <a:lnTo>
                    <a:pt x="13486435" y="591527"/>
                  </a:lnTo>
                  <a:lnTo>
                    <a:pt x="13464820" y="576948"/>
                  </a:lnTo>
                  <a:lnTo>
                    <a:pt x="13450240" y="555320"/>
                  </a:lnTo>
                  <a:lnTo>
                    <a:pt x="13444881" y="528878"/>
                  </a:lnTo>
                  <a:lnTo>
                    <a:pt x="13444881" y="92621"/>
                  </a:lnTo>
                  <a:lnTo>
                    <a:pt x="13450240" y="66179"/>
                  </a:lnTo>
                  <a:lnTo>
                    <a:pt x="13464820" y="44564"/>
                  </a:lnTo>
                  <a:lnTo>
                    <a:pt x="13486435" y="29984"/>
                  </a:lnTo>
                  <a:lnTo>
                    <a:pt x="13512876" y="24625"/>
                  </a:lnTo>
                  <a:lnTo>
                    <a:pt x="13516191" y="24625"/>
                  </a:lnTo>
                  <a:lnTo>
                    <a:pt x="13542632" y="29984"/>
                  </a:lnTo>
                  <a:lnTo>
                    <a:pt x="13564261" y="44564"/>
                  </a:lnTo>
                  <a:lnTo>
                    <a:pt x="13578840" y="66179"/>
                  </a:lnTo>
                  <a:lnTo>
                    <a:pt x="13584200" y="92621"/>
                  </a:lnTo>
                  <a:lnTo>
                    <a:pt x="13584200" y="317487"/>
                  </a:lnTo>
                  <a:lnTo>
                    <a:pt x="13589711" y="322999"/>
                  </a:lnTo>
                  <a:lnTo>
                    <a:pt x="13603300" y="322999"/>
                  </a:lnTo>
                  <a:lnTo>
                    <a:pt x="13608825" y="317487"/>
                  </a:lnTo>
                  <a:lnTo>
                    <a:pt x="13608825" y="926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61947" y="1749107"/>
              <a:ext cx="580390" cy="408305"/>
            </a:xfrm>
            <a:custGeom>
              <a:avLst/>
              <a:gdLst/>
              <a:ahLst/>
              <a:cxnLst/>
              <a:rect l="l" t="t" r="r" b="b"/>
              <a:pathLst>
                <a:path w="580389" h="408305">
                  <a:moveTo>
                    <a:pt x="279311" y="170370"/>
                  </a:moveTo>
                  <a:lnTo>
                    <a:pt x="275767" y="120116"/>
                  </a:lnTo>
                  <a:lnTo>
                    <a:pt x="265734" y="81445"/>
                  </a:lnTo>
                  <a:lnTo>
                    <a:pt x="245071" y="45605"/>
                  </a:lnTo>
                  <a:lnTo>
                    <a:pt x="216662" y="18630"/>
                  </a:lnTo>
                  <a:lnTo>
                    <a:pt x="214134" y="17500"/>
                  </a:lnTo>
                  <a:lnTo>
                    <a:pt x="214134" y="253047"/>
                  </a:lnTo>
                  <a:lnTo>
                    <a:pt x="213791" y="262928"/>
                  </a:lnTo>
                  <a:lnTo>
                    <a:pt x="207276" y="304774"/>
                  </a:lnTo>
                  <a:lnTo>
                    <a:pt x="185826" y="339217"/>
                  </a:lnTo>
                  <a:lnTo>
                    <a:pt x="142760" y="352793"/>
                  </a:lnTo>
                  <a:lnTo>
                    <a:pt x="130251" y="352666"/>
                  </a:lnTo>
                  <a:lnTo>
                    <a:pt x="92773" y="335508"/>
                  </a:lnTo>
                  <a:lnTo>
                    <a:pt x="72161" y="297256"/>
                  </a:lnTo>
                  <a:lnTo>
                    <a:pt x="65608" y="253047"/>
                  </a:lnTo>
                  <a:lnTo>
                    <a:pt x="65633" y="159270"/>
                  </a:lnTo>
                  <a:lnTo>
                    <a:pt x="67627" y="118910"/>
                  </a:lnTo>
                  <a:lnTo>
                    <a:pt x="92430" y="68605"/>
                  </a:lnTo>
                  <a:lnTo>
                    <a:pt x="138417" y="55981"/>
                  </a:lnTo>
                  <a:lnTo>
                    <a:pt x="151472" y="56108"/>
                  </a:lnTo>
                  <a:lnTo>
                    <a:pt x="188849" y="71818"/>
                  </a:lnTo>
                  <a:lnTo>
                    <a:pt x="208330" y="108635"/>
                  </a:lnTo>
                  <a:lnTo>
                    <a:pt x="214122" y="153847"/>
                  </a:lnTo>
                  <a:lnTo>
                    <a:pt x="214134" y="253047"/>
                  </a:lnTo>
                  <a:lnTo>
                    <a:pt x="214134" y="17500"/>
                  </a:lnTo>
                  <a:lnTo>
                    <a:pt x="172834" y="1447"/>
                  </a:lnTo>
                  <a:lnTo>
                    <a:pt x="136969" y="0"/>
                  </a:lnTo>
                  <a:lnTo>
                    <a:pt x="114795" y="203"/>
                  </a:lnTo>
                  <a:lnTo>
                    <a:pt x="73025" y="12788"/>
                  </a:lnTo>
                  <a:lnTo>
                    <a:pt x="40309" y="34544"/>
                  </a:lnTo>
                  <a:lnTo>
                    <a:pt x="15494" y="69926"/>
                  </a:lnTo>
                  <a:lnTo>
                    <a:pt x="2959" y="115214"/>
                  </a:lnTo>
                  <a:lnTo>
                    <a:pt x="0" y="143217"/>
                  </a:lnTo>
                  <a:lnTo>
                    <a:pt x="50" y="267398"/>
                  </a:lnTo>
                  <a:lnTo>
                    <a:pt x="8839" y="312978"/>
                  </a:lnTo>
                  <a:lnTo>
                    <a:pt x="24955" y="351523"/>
                  </a:lnTo>
                  <a:lnTo>
                    <a:pt x="53594" y="383921"/>
                  </a:lnTo>
                  <a:lnTo>
                    <a:pt x="94170" y="403021"/>
                  </a:lnTo>
                  <a:lnTo>
                    <a:pt x="138899" y="407809"/>
                  </a:lnTo>
                  <a:lnTo>
                    <a:pt x="161353" y="407619"/>
                  </a:lnTo>
                  <a:lnTo>
                    <a:pt x="203809" y="396227"/>
                  </a:lnTo>
                  <a:lnTo>
                    <a:pt x="237197" y="375767"/>
                  </a:lnTo>
                  <a:lnTo>
                    <a:pt x="262775" y="340537"/>
                  </a:lnTo>
                  <a:lnTo>
                    <a:pt x="276072" y="292735"/>
                  </a:lnTo>
                  <a:lnTo>
                    <a:pt x="279209" y="264795"/>
                  </a:lnTo>
                  <a:lnTo>
                    <a:pt x="279311" y="170370"/>
                  </a:lnTo>
                  <a:close/>
                </a:path>
                <a:path w="580389" h="408305">
                  <a:moveTo>
                    <a:pt x="580072" y="248564"/>
                  </a:moveTo>
                  <a:lnTo>
                    <a:pt x="563816" y="203530"/>
                  </a:lnTo>
                  <a:lnTo>
                    <a:pt x="530009" y="174713"/>
                  </a:lnTo>
                  <a:lnTo>
                    <a:pt x="482511" y="160642"/>
                  </a:lnTo>
                  <a:lnTo>
                    <a:pt x="443420" y="158305"/>
                  </a:lnTo>
                  <a:lnTo>
                    <a:pt x="389851" y="158305"/>
                  </a:lnTo>
                  <a:lnTo>
                    <a:pt x="389851" y="57429"/>
                  </a:lnTo>
                  <a:lnTo>
                    <a:pt x="563105" y="57429"/>
                  </a:lnTo>
                  <a:lnTo>
                    <a:pt x="563105" y="2895"/>
                  </a:lnTo>
                  <a:lnTo>
                    <a:pt x="328079" y="2895"/>
                  </a:lnTo>
                  <a:lnTo>
                    <a:pt x="328079" y="199326"/>
                  </a:lnTo>
                  <a:lnTo>
                    <a:pt x="339178" y="209943"/>
                  </a:lnTo>
                  <a:lnTo>
                    <a:pt x="442937" y="209943"/>
                  </a:lnTo>
                  <a:lnTo>
                    <a:pt x="451243" y="209981"/>
                  </a:lnTo>
                  <a:lnTo>
                    <a:pt x="488708" y="218528"/>
                  </a:lnTo>
                  <a:lnTo>
                    <a:pt x="515569" y="248564"/>
                  </a:lnTo>
                  <a:lnTo>
                    <a:pt x="517918" y="260718"/>
                  </a:lnTo>
                  <a:lnTo>
                    <a:pt x="517817" y="266890"/>
                  </a:lnTo>
                  <a:lnTo>
                    <a:pt x="517740" y="286677"/>
                  </a:lnTo>
                  <a:lnTo>
                    <a:pt x="501688" y="323316"/>
                  </a:lnTo>
                  <a:lnTo>
                    <a:pt x="461759" y="339521"/>
                  </a:lnTo>
                  <a:lnTo>
                    <a:pt x="428459" y="342176"/>
                  </a:lnTo>
                  <a:lnTo>
                    <a:pt x="410527" y="341833"/>
                  </a:lnTo>
                  <a:lnTo>
                    <a:pt x="361899" y="335876"/>
                  </a:lnTo>
                  <a:lnTo>
                    <a:pt x="329526" y="328180"/>
                  </a:lnTo>
                  <a:lnTo>
                    <a:pt x="329526" y="387057"/>
                  </a:lnTo>
                  <a:lnTo>
                    <a:pt x="367195" y="393395"/>
                  </a:lnTo>
                  <a:lnTo>
                    <a:pt x="411962" y="397827"/>
                  </a:lnTo>
                  <a:lnTo>
                    <a:pt x="445655" y="398335"/>
                  </a:lnTo>
                  <a:lnTo>
                    <a:pt x="458292" y="397789"/>
                  </a:lnTo>
                  <a:lnTo>
                    <a:pt x="502970" y="388531"/>
                  </a:lnTo>
                  <a:lnTo>
                    <a:pt x="546912" y="365201"/>
                  </a:lnTo>
                  <a:lnTo>
                    <a:pt x="565505" y="342176"/>
                  </a:lnTo>
                  <a:lnTo>
                    <a:pt x="567207" y="339280"/>
                  </a:lnTo>
                  <a:lnTo>
                    <a:pt x="579513" y="290055"/>
                  </a:lnTo>
                  <a:lnTo>
                    <a:pt x="579996" y="266890"/>
                  </a:lnTo>
                  <a:lnTo>
                    <a:pt x="580072" y="2485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8902" y="4924690"/>
              <a:ext cx="312707" cy="17164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8205" y="4924690"/>
              <a:ext cx="153622" cy="17151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951108" y="4924691"/>
              <a:ext cx="674370" cy="172085"/>
            </a:xfrm>
            <a:custGeom>
              <a:avLst/>
              <a:gdLst/>
              <a:ahLst/>
              <a:cxnLst/>
              <a:rect l="l" t="t" r="r" b="b"/>
              <a:pathLst>
                <a:path w="674370" h="172085">
                  <a:moveTo>
                    <a:pt x="138874" y="38925"/>
                  </a:moveTo>
                  <a:lnTo>
                    <a:pt x="134594" y="24561"/>
                  </a:lnTo>
                  <a:lnTo>
                    <a:pt x="125869" y="16802"/>
                  </a:lnTo>
                  <a:lnTo>
                    <a:pt x="122897" y="14160"/>
                  </a:lnTo>
                  <a:lnTo>
                    <a:pt x="122897" y="38925"/>
                  </a:lnTo>
                  <a:lnTo>
                    <a:pt x="119710" y="47980"/>
                  </a:lnTo>
                  <a:lnTo>
                    <a:pt x="110680" y="54864"/>
                  </a:lnTo>
                  <a:lnTo>
                    <a:pt x="96634" y="59245"/>
                  </a:lnTo>
                  <a:lnTo>
                    <a:pt x="78384" y="60769"/>
                  </a:lnTo>
                  <a:lnTo>
                    <a:pt x="60198" y="59245"/>
                  </a:lnTo>
                  <a:lnTo>
                    <a:pt x="46151" y="54864"/>
                  </a:lnTo>
                  <a:lnTo>
                    <a:pt x="37134" y="47980"/>
                  </a:lnTo>
                  <a:lnTo>
                    <a:pt x="33997" y="38925"/>
                  </a:lnTo>
                  <a:lnTo>
                    <a:pt x="37134" y="29705"/>
                  </a:lnTo>
                  <a:lnTo>
                    <a:pt x="46151" y="22745"/>
                  </a:lnTo>
                  <a:lnTo>
                    <a:pt x="60198" y="18338"/>
                  </a:lnTo>
                  <a:lnTo>
                    <a:pt x="78384" y="16802"/>
                  </a:lnTo>
                  <a:lnTo>
                    <a:pt x="96634" y="18338"/>
                  </a:lnTo>
                  <a:lnTo>
                    <a:pt x="110680" y="22745"/>
                  </a:lnTo>
                  <a:lnTo>
                    <a:pt x="119710" y="29705"/>
                  </a:lnTo>
                  <a:lnTo>
                    <a:pt x="122897" y="38925"/>
                  </a:lnTo>
                  <a:lnTo>
                    <a:pt x="122897" y="14160"/>
                  </a:lnTo>
                  <a:lnTo>
                    <a:pt x="122402" y="13716"/>
                  </a:lnTo>
                  <a:lnTo>
                    <a:pt x="103327" y="6832"/>
                  </a:lnTo>
                  <a:lnTo>
                    <a:pt x="78384" y="4381"/>
                  </a:lnTo>
                  <a:lnTo>
                    <a:pt x="53467" y="6832"/>
                  </a:lnTo>
                  <a:lnTo>
                    <a:pt x="34366" y="13716"/>
                  </a:lnTo>
                  <a:lnTo>
                    <a:pt x="22136" y="24561"/>
                  </a:lnTo>
                  <a:lnTo>
                    <a:pt x="17894" y="38925"/>
                  </a:lnTo>
                  <a:lnTo>
                    <a:pt x="22136" y="53213"/>
                  </a:lnTo>
                  <a:lnTo>
                    <a:pt x="34366" y="63995"/>
                  </a:lnTo>
                  <a:lnTo>
                    <a:pt x="53467" y="70815"/>
                  </a:lnTo>
                  <a:lnTo>
                    <a:pt x="78384" y="73202"/>
                  </a:lnTo>
                  <a:lnTo>
                    <a:pt x="103327" y="70815"/>
                  </a:lnTo>
                  <a:lnTo>
                    <a:pt x="122402" y="63995"/>
                  </a:lnTo>
                  <a:lnTo>
                    <a:pt x="126047" y="60769"/>
                  </a:lnTo>
                  <a:lnTo>
                    <a:pt x="134594" y="53213"/>
                  </a:lnTo>
                  <a:lnTo>
                    <a:pt x="138874" y="38925"/>
                  </a:lnTo>
                  <a:close/>
                </a:path>
                <a:path w="674370" h="172085">
                  <a:moveTo>
                    <a:pt x="139700" y="154990"/>
                  </a:moveTo>
                  <a:lnTo>
                    <a:pt x="35509" y="154990"/>
                  </a:lnTo>
                  <a:lnTo>
                    <a:pt x="35509" y="117716"/>
                  </a:lnTo>
                  <a:lnTo>
                    <a:pt x="20345" y="117716"/>
                  </a:lnTo>
                  <a:lnTo>
                    <a:pt x="20345" y="167830"/>
                  </a:lnTo>
                  <a:lnTo>
                    <a:pt x="139700" y="167830"/>
                  </a:lnTo>
                  <a:lnTo>
                    <a:pt x="139700" y="154990"/>
                  </a:lnTo>
                  <a:close/>
                </a:path>
                <a:path w="674370" h="172085">
                  <a:moveTo>
                    <a:pt x="157175" y="87261"/>
                  </a:moveTo>
                  <a:lnTo>
                    <a:pt x="0" y="87261"/>
                  </a:lnTo>
                  <a:lnTo>
                    <a:pt x="0" y="99822"/>
                  </a:lnTo>
                  <a:lnTo>
                    <a:pt x="72237" y="99822"/>
                  </a:lnTo>
                  <a:lnTo>
                    <a:pt x="72237" y="134924"/>
                  </a:lnTo>
                  <a:lnTo>
                    <a:pt x="87528" y="134924"/>
                  </a:lnTo>
                  <a:lnTo>
                    <a:pt x="87528" y="99822"/>
                  </a:lnTo>
                  <a:lnTo>
                    <a:pt x="157175" y="99822"/>
                  </a:lnTo>
                  <a:lnTo>
                    <a:pt x="157175" y="87261"/>
                  </a:lnTo>
                  <a:close/>
                </a:path>
                <a:path w="674370" h="172085">
                  <a:moveTo>
                    <a:pt x="308470" y="140512"/>
                  </a:moveTo>
                  <a:lnTo>
                    <a:pt x="304368" y="127406"/>
                  </a:lnTo>
                  <a:lnTo>
                    <a:pt x="297294" y="121539"/>
                  </a:lnTo>
                  <a:lnTo>
                    <a:pt x="293319" y="118249"/>
                  </a:lnTo>
                  <a:lnTo>
                    <a:pt x="293319" y="140512"/>
                  </a:lnTo>
                  <a:lnTo>
                    <a:pt x="290233" y="148551"/>
                  </a:lnTo>
                  <a:lnTo>
                    <a:pt x="281520" y="154495"/>
                  </a:lnTo>
                  <a:lnTo>
                    <a:pt x="267716" y="158165"/>
                  </a:lnTo>
                  <a:lnTo>
                    <a:pt x="249351" y="159359"/>
                  </a:lnTo>
                  <a:lnTo>
                    <a:pt x="230898" y="158165"/>
                  </a:lnTo>
                  <a:lnTo>
                    <a:pt x="217081" y="154495"/>
                  </a:lnTo>
                  <a:lnTo>
                    <a:pt x="208445" y="148551"/>
                  </a:lnTo>
                  <a:lnTo>
                    <a:pt x="205511" y="140512"/>
                  </a:lnTo>
                  <a:lnTo>
                    <a:pt x="208445" y="132537"/>
                  </a:lnTo>
                  <a:lnTo>
                    <a:pt x="217081" y="126568"/>
                  </a:lnTo>
                  <a:lnTo>
                    <a:pt x="230898" y="122834"/>
                  </a:lnTo>
                  <a:lnTo>
                    <a:pt x="249351" y="121539"/>
                  </a:lnTo>
                  <a:lnTo>
                    <a:pt x="267716" y="122834"/>
                  </a:lnTo>
                  <a:lnTo>
                    <a:pt x="281520" y="126568"/>
                  </a:lnTo>
                  <a:lnTo>
                    <a:pt x="290233" y="132537"/>
                  </a:lnTo>
                  <a:lnTo>
                    <a:pt x="293319" y="140512"/>
                  </a:lnTo>
                  <a:lnTo>
                    <a:pt x="293319" y="118249"/>
                  </a:lnTo>
                  <a:lnTo>
                    <a:pt x="292684" y="117716"/>
                  </a:lnTo>
                  <a:lnTo>
                    <a:pt x="274116" y="111709"/>
                  </a:lnTo>
                  <a:lnTo>
                    <a:pt x="249351" y="109651"/>
                  </a:lnTo>
                  <a:lnTo>
                    <a:pt x="224472" y="111709"/>
                  </a:lnTo>
                  <a:lnTo>
                    <a:pt x="205841" y="117716"/>
                  </a:lnTo>
                  <a:lnTo>
                    <a:pt x="194144" y="127406"/>
                  </a:lnTo>
                  <a:lnTo>
                    <a:pt x="190080" y="140512"/>
                  </a:lnTo>
                  <a:lnTo>
                    <a:pt x="194144" y="153695"/>
                  </a:lnTo>
                  <a:lnTo>
                    <a:pt x="205841" y="163385"/>
                  </a:lnTo>
                  <a:lnTo>
                    <a:pt x="224472" y="169405"/>
                  </a:lnTo>
                  <a:lnTo>
                    <a:pt x="249351" y="171513"/>
                  </a:lnTo>
                  <a:lnTo>
                    <a:pt x="274116" y="169405"/>
                  </a:lnTo>
                  <a:lnTo>
                    <a:pt x="292684" y="163385"/>
                  </a:lnTo>
                  <a:lnTo>
                    <a:pt x="297535" y="159359"/>
                  </a:lnTo>
                  <a:lnTo>
                    <a:pt x="304368" y="153695"/>
                  </a:lnTo>
                  <a:lnTo>
                    <a:pt x="308470" y="140512"/>
                  </a:lnTo>
                  <a:close/>
                </a:path>
                <a:path w="674370" h="172085">
                  <a:moveTo>
                    <a:pt x="327863" y="84810"/>
                  </a:moveTo>
                  <a:lnTo>
                    <a:pt x="256857" y="84810"/>
                  </a:lnTo>
                  <a:lnTo>
                    <a:pt x="256857" y="64731"/>
                  </a:lnTo>
                  <a:lnTo>
                    <a:pt x="309435" y="64731"/>
                  </a:lnTo>
                  <a:lnTo>
                    <a:pt x="309435" y="52438"/>
                  </a:lnTo>
                  <a:lnTo>
                    <a:pt x="206057" y="52438"/>
                  </a:lnTo>
                  <a:lnTo>
                    <a:pt x="206057" y="20218"/>
                  </a:lnTo>
                  <a:lnTo>
                    <a:pt x="308343" y="20218"/>
                  </a:lnTo>
                  <a:lnTo>
                    <a:pt x="308343" y="8064"/>
                  </a:lnTo>
                  <a:lnTo>
                    <a:pt x="191033" y="8064"/>
                  </a:lnTo>
                  <a:lnTo>
                    <a:pt x="191033" y="64731"/>
                  </a:lnTo>
                  <a:lnTo>
                    <a:pt x="242112" y="64731"/>
                  </a:lnTo>
                  <a:lnTo>
                    <a:pt x="242112" y="84810"/>
                  </a:lnTo>
                  <a:lnTo>
                    <a:pt x="171234" y="84810"/>
                  </a:lnTo>
                  <a:lnTo>
                    <a:pt x="171234" y="97091"/>
                  </a:lnTo>
                  <a:lnTo>
                    <a:pt x="327863" y="97091"/>
                  </a:lnTo>
                  <a:lnTo>
                    <a:pt x="327863" y="84810"/>
                  </a:lnTo>
                  <a:close/>
                </a:path>
                <a:path w="674370" h="172085">
                  <a:moveTo>
                    <a:pt x="478891" y="31483"/>
                  </a:moveTo>
                  <a:lnTo>
                    <a:pt x="377164" y="31483"/>
                  </a:lnTo>
                  <a:lnTo>
                    <a:pt x="377164" y="7353"/>
                  </a:lnTo>
                  <a:lnTo>
                    <a:pt x="362140" y="7353"/>
                  </a:lnTo>
                  <a:lnTo>
                    <a:pt x="362140" y="31483"/>
                  </a:lnTo>
                  <a:lnTo>
                    <a:pt x="362140" y="42913"/>
                  </a:lnTo>
                  <a:lnTo>
                    <a:pt x="362140" y="68313"/>
                  </a:lnTo>
                  <a:lnTo>
                    <a:pt x="362140" y="81013"/>
                  </a:lnTo>
                  <a:lnTo>
                    <a:pt x="478891" y="81013"/>
                  </a:lnTo>
                  <a:lnTo>
                    <a:pt x="478891" y="68694"/>
                  </a:lnTo>
                  <a:lnTo>
                    <a:pt x="478891" y="68313"/>
                  </a:lnTo>
                  <a:lnTo>
                    <a:pt x="478891" y="43154"/>
                  </a:lnTo>
                  <a:lnTo>
                    <a:pt x="463740" y="43154"/>
                  </a:lnTo>
                  <a:lnTo>
                    <a:pt x="463740" y="68313"/>
                  </a:lnTo>
                  <a:lnTo>
                    <a:pt x="377164" y="68313"/>
                  </a:lnTo>
                  <a:lnTo>
                    <a:pt x="377164" y="42913"/>
                  </a:lnTo>
                  <a:lnTo>
                    <a:pt x="478891" y="42913"/>
                  </a:lnTo>
                  <a:lnTo>
                    <a:pt x="478891" y="31483"/>
                  </a:lnTo>
                  <a:close/>
                </a:path>
                <a:path w="674370" h="172085">
                  <a:moveTo>
                    <a:pt x="478891" y="7112"/>
                  </a:moveTo>
                  <a:lnTo>
                    <a:pt x="463740" y="7112"/>
                  </a:lnTo>
                  <a:lnTo>
                    <a:pt x="463740" y="30861"/>
                  </a:lnTo>
                  <a:lnTo>
                    <a:pt x="478891" y="30861"/>
                  </a:lnTo>
                  <a:lnTo>
                    <a:pt x="478891" y="7112"/>
                  </a:lnTo>
                  <a:close/>
                </a:path>
                <a:path w="674370" h="172085">
                  <a:moveTo>
                    <a:pt x="499110" y="101879"/>
                  </a:moveTo>
                  <a:lnTo>
                    <a:pt x="341934" y="101879"/>
                  </a:lnTo>
                  <a:lnTo>
                    <a:pt x="341934" y="114160"/>
                  </a:lnTo>
                  <a:lnTo>
                    <a:pt x="412661" y="114160"/>
                  </a:lnTo>
                  <a:lnTo>
                    <a:pt x="412661" y="171653"/>
                  </a:lnTo>
                  <a:lnTo>
                    <a:pt x="427545" y="171653"/>
                  </a:lnTo>
                  <a:lnTo>
                    <a:pt x="427545" y="114160"/>
                  </a:lnTo>
                  <a:lnTo>
                    <a:pt x="499110" y="114160"/>
                  </a:lnTo>
                  <a:lnTo>
                    <a:pt x="499110" y="101879"/>
                  </a:lnTo>
                  <a:close/>
                </a:path>
                <a:path w="674370" h="172085">
                  <a:moveTo>
                    <a:pt x="601649" y="18440"/>
                  </a:moveTo>
                  <a:lnTo>
                    <a:pt x="522312" y="18440"/>
                  </a:lnTo>
                  <a:lnTo>
                    <a:pt x="522312" y="31140"/>
                  </a:lnTo>
                  <a:lnTo>
                    <a:pt x="586219" y="31140"/>
                  </a:lnTo>
                  <a:lnTo>
                    <a:pt x="579780" y="60210"/>
                  </a:lnTo>
                  <a:lnTo>
                    <a:pt x="565607" y="86080"/>
                  </a:lnTo>
                  <a:lnTo>
                    <a:pt x="543750" y="108445"/>
                  </a:lnTo>
                  <a:lnTo>
                    <a:pt x="514261" y="127000"/>
                  </a:lnTo>
                  <a:lnTo>
                    <a:pt x="522732" y="138874"/>
                  </a:lnTo>
                  <a:lnTo>
                    <a:pt x="558660" y="115265"/>
                  </a:lnTo>
                  <a:lnTo>
                    <a:pt x="583133" y="86550"/>
                  </a:lnTo>
                  <a:lnTo>
                    <a:pt x="597141" y="53886"/>
                  </a:lnTo>
                  <a:lnTo>
                    <a:pt x="601649" y="18440"/>
                  </a:lnTo>
                  <a:close/>
                </a:path>
                <a:path w="674370" h="172085">
                  <a:moveTo>
                    <a:pt x="673887" y="69786"/>
                  </a:moveTo>
                  <a:lnTo>
                    <a:pt x="646036" y="69786"/>
                  </a:lnTo>
                  <a:lnTo>
                    <a:pt x="646036" y="0"/>
                  </a:lnTo>
                  <a:lnTo>
                    <a:pt x="630872" y="0"/>
                  </a:lnTo>
                  <a:lnTo>
                    <a:pt x="630872" y="171513"/>
                  </a:lnTo>
                  <a:lnTo>
                    <a:pt x="646036" y="171513"/>
                  </a:lnTo>
                  <a:lnTo>
                    <a:pt x="646036" y="82626"/>
                  </a:lnTo>
                  <a:lnTo>
                    <a:pt x="673887" y="82626"/>
                  </a:lnTo>
                  <a:lnTo>
                    <a:pt x="673887" y="697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4574" y="4942989"/>
              <a:ext cx="156490" cy="12808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2504" y="4924827"/>
              <a:ext cx="135324" cy="16918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37594" y="4945609"/>
              <a:ext cx="145975" cy="16768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2114556" y="4945481"/>
              <a:ext cx="140970" cy="172085"/>
            </a:xfrm>
            <a:custGeom>
              <a:avLst/>
              <a:gdLst/>
              <a:ahLst/>
              <a:cxnLst/>
              <a:rect l="l" t="t" r="r" b="b"/>
              <a:pathLst>
                <a:path w="140970" h="172085">
                  <a:moveTo>
                    <a:pt x="65963" y="16383"/>
                  </a:moveTo>
                  <a:lnTo>
                    <a:pt x="51892" y="16383"/>
                  </a:lnTo>
                  <a:lnTo>
                    <a:pt x="51892" y="58153"/>
                  </a:lnTo>
                  <a:lnTo>
                    <a:pt x="14478" y="58153"/>
                  </a:lnTo>
                  <a:lnTo>
                    <a:pt x="14478" y="16243"/>
                  </a:lnTo>
                  <a:lnTo>
                    <a:pt x="0" y="16243"/>
                  </a:lnTo>
                  <a:lnTo>
                    <a:pt x="0" y="58153"/>
                  </a:lnTo>
                  <a:lnTo>
                    <a:pt x="0" y="70853"/>
                  </a:lnTo>
                  <a:lnTo>
                    <a:pt x="0" y="116573"/>
                  </a:lnTo>
                  <a:lnTo>
                    <a:pt x="0" y="128003"/>
                  </a:lnTo>
                  <a:lnTo>
                    <a:pt x="65963" y="128003"/>
                  </a:lnTo>
                  <a:lnTo>
                    <a:pt x="65963" y="116573"/>
                  </a:lnTo>
                  <a:lnTo>
                    <a:pt x="14478" y="116573"/>
                  </a:lnTo>
                  <a:lnTo>
                    <a:pt x="14478" y="70853"/>
                  </a:lnTo>
                  <a:lnTo>
                    <a:pt x="51892" y="70853"/>
                  </a:lnTo>
                  <a:lnTo>
                    <a:pt x="51892" y="116065"/>
                  </a:lnTo>
                  <a:lnTo>
                    <a:pt x="65963" y="116065"/>
                  </a:lnTo>
                  <a:lnTo>
                    <a:pt x="65963" y="70853"/>
                  </a:lnTo>
                  <a:lnTo>
                    <a:pt x="65963" y="70599"/>
                  </a:lnTo>
                  <a:lnTo>
                    <a:pt x="65963" y="58305"/>
                  </a:lnTo>
                  <a:lnTo>
                    <a:pt x="65963" y="58153"/>
                  </a:lnTo>
                  <a:lnTo>
                    <a:pt x="65963" y="16383"/>
                  </a:lnTo>
                  <a:close/>
                </a:path>
                <a:path w="140970" h="172085">
                  <a:moveTo>
                    <a:pt x="140792" y="68313"/>
                  </a:moveTo>
                  <a:lnTo>
                    <a:pt x="102146" y="68313"/>
                  </a:lnTo>
                  <a:lnTo>
                    <a:pt x="102146" y="3543"/>
                  </a:lnTo>
                  <a:lnTo>
                    <a:pt x="87668" y="3543"/>
                  </a:lnTo>
                  <a:lnTo>
                    <a:pt x="87668" y="68313"/>
                  </a:lnTo>
                  <a:lnTo>
                    <a:pt x="87668" y="81013"/>
                  </a:lnTo>
                  <a:lnTo>
                    <a:pt x="87668" y="162293"/>
                  </a:lnTo>
                  <a:lnTo>
                    <a:pt x="102146" y="162293"/>
                  </a:lnTo>
                  <a:lnTo>
                    <a:pt x="102146" y="81013"/>
                  </a:lnTo>
                  <a:lnTo>
                    <a:pt x="126187" y="81013"/>
                  </a:lnTo>
                  <a:lnTo>
                    <a:pt x="126187" y="171640"/>
                  </a:lnTo>
                  <a:lnTo>
                    <a:pt x="140792" y="171640"/>
                  </a:lnTo>
                  <a:lnTo>
                    <a:pt x="140792" y="81013"/>
                  </a:lnTo>
                  <a:lnTo>
                    <a:pt x="140792" y="80695"/>
                  </a:lnTo>
                  <a:lnTo>
                    <a:pt x="140792" y="68313"/>
                  </a:lnTo>
                  <a:close/>
                </a:path>
                <a:path w="140970" h="172085">
                  <a:moveTo>
                    <a:pt x="140792" y="0"/>
                  </a:moveTo>
                  <a:lnTo>
                    <a:pt x="126187" y="0"/>
                  </a:lnTo>
                  <a:lnTo>
                    <a:pt x="126187" y="67995"/>
                  </a:lnTo>
                  <a:lnTo>
                    <a:pt x="140792" y="67995"/>
                  </a:lnTo>
                  <a:lnTo>
                    <a:pt x="1407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279251" y="4945472"/>
              <a:ext cx="311751" cy="17192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670803" y="4945472"/>
              <a:ext cx="318442" cy="16973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061871" y="4963770"/>
              <a:ext cx="156490" cy="12808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239527" y="4945609"/>
              <a:ext cx="140786" cy="16768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403937" y="4945472"/>
              <a:ext cx="146795" cy="17164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628044" y="4945609"/>
              <a:ext cx="323495" cy="17055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015438" y="4951617"/>
              <a:ext cx="328138" cy="16550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410761" y="4945609"/>
              <a:ext cx="153486" cy="17055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585276" y="4945472"/>
              <a:ext cx="194042" cy="1719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D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95541" y="232443"/>
            <a:ext cx="16901795" cy="9559290"/>
            <a:chOff x="695541" y="232443"/>
            <a:chExt cx="16901795" cy="9559290"/>
          </a:xfrm>
        </p:grpSpPr>
        <p:sp>
          <p:nvSpPr>
            <p:cNvPr id="4" name="object 4"/>
            <p:cNvSpPr/>
            <p:nvPr/>
          </p:nvSpPr>
          <p:spPr>
            <a:xfrm>
              <a:off x="708955" y="1313516"/>
              <a:ext cx="16888460" cy="8465185"/>
            </a:xfrm>
            <a:custGeom>
              <a:avLst/>
              <a:gdLst/>
              <a:ahLst/>
              <a:cxnLst/>
              <a:rect l="l" t="t" r="r" b="b"/>
              <a:pathLst>
                <a:path w="16888460" h="8465185">
                  <a:moveTo>
                    <a:pt x="910493" y="465017"/>
                  </a:moveTo>
                  <a:lnTo>
                    <a:pt x="13413" y="465017"/>
                  </a:lnTo>
                  <a:lnTo>
                    <a:pt x="13413" y="0"/>
                  </a:lnTo>
                  <a:lnTo>
                    <a:pt x="147909" y="0"/>
                  </a:lnTo>
                  <a:lnTo>
                    <a:pt x="147909" y="1224"/>
                  </a:lnTo>
                  <a:lnTo>
                    <a:pt x="148093" y="2397"/>
                  </a:lnTo>
                  <a:lnTo>
                    <a:pt x="156411" y="11752"/>
                  </a:lnTo>
                  <a:lnTo>
                    <a:pt x="910493" y="11752"/>
                  </a:lnTo>
                  <a:lnTo>
                    <a:pt x="910493" y="465017"/>
                  </a:lnTo>
                  <a:close/>
                </a:path>
                <a:path w="16888460" h="8465185">
                  <a:moveTo>
                    <a:pt x="16685532" y="8464734"/>
                  </a:moveTo>
                  <a:lnTo>
                    <a:pt x="16026795" y="8464734"/>
                  </a:lnTo>
                  <a:lnTo>
                    <a:pt x="16026792" y="11752"/>
                  </a:lnTo>
                  <a:lnTo>
                    <a:pt x="16687358" y="11752"/>
                  </a:lnTo>
                  <a:lnTo>
                    <a:pt x="16692600" y="6494"/>
                  </a:lnTo>
                  <a:lnTo>
                    <a:pt x="16692600" y="0"/>
                  </a:lnTo>
                  <a:lnTo>
                    <a:pt x="16860639" y="0"/>
                  </a:lnTo>
                  <a:lnTo>
                    <a:pt x="16860639" y="465017"/>
                  </a:lnTo>
                  <a:lnTo>
                    <a:pt x="16888262" y="465017"/>
                  </a:lnTo>
                  <a:lnTo>
                    <a:pt x="16888261" y="7777459"/>
                  </a:lnTo>
                  <a:lnTo>
                    <a:pt x="16888261" y="8261998"/>
                  </a:lnTo>
                  <a:lnTo>
                    <a:pt x="16882907" y="8308484"/>
                  </a:lnTo>
                  <a:lnTo>
                    <a:pt x="16867655" y="8351156"/>
                  </a:lnTo>
                  <a:lnTo>
                    <a:pt x="16843723" y="8388799"/>
                  </a:lnTo>
                  <a:lnTo>
                    <a:pt x="16812327" y="8420196"/>
                  </a:lnTo>
                  <a:lnTo>
                    <a:pt x="16774684" y="8444128"/>
                  </a:lnTo>
                  <a:lnTo>
                    <a:pt x="16732011" y="8459380"/>
                  </a:lnTo>
                  <a:lnTo>
                    <a:pt x="16685532" y="8464734"/>
                  </a:lnTo>
                  <a:close/>
                </a:path>
                <a:path w="16888460" h="8465185">
                  <a:moveTo>
                    <a:pt x="16888261" y="465017"/>
                  </a:moveTo>
                  <a:lnTo>
                    <a:pt x="16887500" y="465017"/>
                  </a:lnTo>
                  <a:lnTo>
                    <a:pt x="16887500" y="0"/>
                  </a:lnTo>
                  <a:lnTo>
                    <a:pt x="16888261" y="0"/>
                  </a:lnTo>
                  <a:lnTo>
                    <a:pt x="16888261" y="465017"/>
                  </a:lnTo>
                  <a:close/>
                </a:path>
                <a:path w="16888460" h="8465185">
                  <a:moveTo>
                    <a:pt x="944035" y="8464734"/>
                  </a:moveTo>
                  <a:lnTo>
                    <a:pt x="910493" y="8464734"/>
                  </a:lnTo>
                  <a:lnTo>
                    <a:pt x="910493" y="11752"/>
                  </a:lnTo>
                  <a:lnTo>
                    <a:pt x="944035" y="11752"/>
                  </a:lnTo>
                  <a:lnTo>
                    <a:pt x="944035" y="8464734"/>
                  </a:lnTo>
                  <a:close/>
                </a:path>
                <a:path w="16888460" h="8465185">
                  <a:moveTo>
                    <a:pt x="15993250" y="7811000"/>
                  </a:moveTo>
                  <a:lnTo>
                    <a:pt x="944036" y="7811000"/>
                  </a:lnTo>
                  <a:lnTo>
                    <a:pt x="944035" y="11752"/>
                  </a:lnTo>
                  <a:lnTo>
                    <a:pt x="15993249" y="11752"/>
                  </a:lnTo>
                  <a:lnTo>
                    <a:pt x="15993250" y="465017"/>
                  </a:lnTo>
                  <a:lnTo>
                    <a:pt x="15993250" y="7811000"/>
                  </a:lnTo>
                  <a:close/>
                </a:path>
                <a:path w="16888460" h="8465185">
                  <a:moveTo>
                    <a:pt x="16685525" y="8464734"/>
                  </a:moveTo>
                  <a:lnTo>
                    <a:pt x="15993250" y="8464734"/>
                  </a:lnTo>
                  <a:lnTo>
                    <a:pt x="15993249" y="11752"/>
                  </a:lnTo>
                  <a:lnTo>
                    <a:pt x="16026792" y="11752"/>
                  </a:lnTo>
                  <a:lnTo>
                    <a:pt x="16026795" y="465017"/>
                  </a:lnTo>
                  <a:lnTo>
                    <a:pt x="16026795" y="8464734"/>
                  </a:lnTo>
                  <a:lnTo>
                    <a:pt x="16685532" y="8464734"/>
                  </a:lnTo>
                  <a:close/>
                </a:path>
                <a:path w="16888460" h="8465185">
                  <a:moveTo>
                    <a:pt x="910493" y="8464734"/>
                  </a:moveTo>
                  <a:lnTo>
                    <a:pt x="202736" y="8464734"/>
                  </a:lnTo>
                  <a:lnTo>
                    <a:pt x="156250" y="8459379"/>
                  </a:lnTo>
                  <a:lnTo>
                    <a:pt x="113577" y="8444127"/>
                  </a:lnTo>
                  <a:lnTo>
                    <a:pt x="75934" y="8420195"/>
                  </a:lnTo>
                  <a:lnTo>
                    <a:pt x="44538" y="8388799"/>
                  </a:lnTo>
                  <a:lnTo>
                    <a:pt x="20606" y="8351156"/>
                  </a:lnTo>
                  <a:lnTo>
                    <a:pt x="5354" y="8308483"/>
                  </a:lnTo>
                  <a:lnTo>
                    <a:pt x="0" y="8261998"/>
                  </a:lnTo>
                  <a:lnTo>
                    <a:pt x="0" y="431475"/>
                  </a:lnTo>
                  <a:lnTo>
                    <a:pt x="13413" y="431475"/>
                  </a:lnTo>
                  <a:lnTo>
                    <a:pt x="13413" y="458310"/>
                  </a:lnTo>
                  <a:lnTo>
                    <a:pt x="6706" y="458310"/>
                  </a:lnTo>
                  <a:lnTo>
                    <a:pt x="6706" y="471724"/>
                  </a:lnTo>
                  <a:lnTo>
                    <a:pt x="910493" y="471724"/>
                  </a:lnTo>
                  <a:lnTo>
                    <a:pt x="910493" y="8464734"/>
                  </a:lnTo>
                  <a:close/>
                </a:path>
                <a:path w="16888460" h="8465185">
                  <a:moveTo>
                    <a:pt x="944036" y="465017"/>
                  </a:moveTo>
                  <a:lnTo>
                    <a:pt x="944035" y="431475"/>
                  </a:lnTo>
                  <a:lnTo>
                    <a:pt x="944036" y="465017"/>
                  </a:lnTo>
                  <a:close/>
                </a:path>
                <a:path w="16888460" h="8465185">
                  <a:moveTo>
                    <a:pt x="15993250" y="465017"/>
                  </a:moveTo>
                  <a:lnTo>
                    <a:pt x="15993249" y="431475"/>
                  </a:lnTo>
                  <a:lnTo>
                    <a:pt x="15993250" y="465017"/>
                  </a:lnTo>
                  <a:close/>
                </a:path>
                <a:path w="16888460" h="8465185">
                  <a:moveTo>
                    <a:pt x="16026795" y="465017"/>
                  </a:moveTo>
                  <a:lnTo>
                    <a:pt x="16026792" y="431475"/>
                  </a:lnTo>
                  <a:lnTo>
                    <a:pt x="16026795" y="465017"/>
                  </a:lnTo>
                  <a:close/>
                </a:path>
                <a:path w="16888460" h="8465185">
                  <a:moveTo>
                    <a:pt x="16887500" y="465017"/>
                  </a:moveTo>
                  <a:lnTo>
                    <a:pt x="16860639" y="465017"/>
                  </a:lnTo>
                  <a:lnTo>
                    <a:pt x="16860639" y="431475"/>
                  </a:lnTo>
                  <a:lnTo>
                    <a:pt x="16887500" y="431475"/>
                  </a:lnTo>
                  <a:lnTo>
                    <a:pt x="16887500" y="465017"/>
                  </a:lnTo>
                  <a:close/>
                </a:path>
                <a:path w="16888460" h="8465185">
                  <a:moveTo>
                    <a:pt x="16888262" y="465017"/>
                  </a:moveTo>
                  <a:lnTo>
                    <a:pt x="16888261" y="431475"/>
                  </a:lnTo>
                  <a:lnTo>
                    <a:pt x="16888262" y="465017"/>
                  </a:lnTo>
                  <a:close/>
                </a:path>
                <a:path w="16888460" h="8465185">
                  <a:moveTo>
                    <a:pt x="910493" y="471724"/>
                  </a:moveTo>
                  <a:lnTo>
                    <a:pt x="6706" y="471724"/>
                  </a:lnTo>
                  <a:lnTo>
                    <a:pt x="6706" y="458310"/>
                  </a:lnTo>
                  <a:lnTo>
                    <a:pt x="13413" y="458310"/>
                  </a:lnTo>
                  <a:lnTo>
                    <a:pt x="13413" y="465017"/>
                  </a:lnTo>
                  <a:lnTo>
                    <a:pt x="910493" y="465017"/>
                  </a:lnTo>
                  <a:lnTo>
                    <a:pt x="910493" y="471724"/>
                  </a:lnTo>
                  <a:close/>
                </a:path>
                <a:path w="16888460" h="8465185">
                  <a:moveTo>
                    <a:pt x="15993250" y="8464734"/>
                  </a:moveTo>
                  <a:lnTo>
                    <a:pt x="944035" y="8464734"/>
                  </a:lnTo>
                  <a:lnTo>
                    <a:pt x="944035" y="7777457"/>
                  </a:lnTo>
                  <a:lnTo>
                    <a:pt x="944036" y="7811000"/>
                  </a:lnTo>
                  <a:lnTo>
                    <a:pt x="15993250" y="7811000"/>
                  </a:lnTo>
                  <a:lnTo>
                    <a:pt x="15993250" y="8464734"/>
                  </a:lnTo>
                  <a:close/>
                </a:path>
                <a:path w="16888460" h="8465185">
                  <a:moveTo>
                    <a:pt x="16888262" y="7811000"/>
                  </a:moveTo>
                  <a:lnTo>
                    <a:pt x="16888261" y="7777459"/>
                  </a:lnTo>
                  <a:lnTo>
                    <a:pt x="16888262" y="7811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5541" y="497681"/>
              <a:ext cx="16901160" cy="9294495"/>
            </a:xfrm>
            <a:custGeom>
              <a:avLst/>
              <a:gdLst/>
              <a:ahLst/>
              <a:cxnLst/>
              <a:rect l="l" t="t" r="r" b="b"/>
              <a:pathLst>
                <a:path w="16901160" h="9294495">
                  <a:moveTo>
                    <a:pt x="407209" y="9294016"/>
                  </a:moveTo>
                  <a:lnTo>
                    <a:pt x="216159" y="9294016"/>
                  </a:lnTo>
                  <a:lnTo>
                    <a:pt x="166652" y="9288296"/>
                  </a:lnTo>
                  <a:lnTo>
                    <a:pt x="121176" y="9272007"/>
                  </a:lnTo>
                  <a:lnTo>
                    <a:pt x="81038" y="9246458"/>
                  </a:lnTo>
                  <a:lnTo>
                    <a:pt x="47544" y="9212958"/>
                  </a:lnTo>
                  <a:lnTo>
                    <a:pt x="22002" y="9172813"/>
                  </a:lnTo>
                  <a:lnTo>
                    <a:pt x="5718" y="9127333"/>
                  </a:lnTo>
                  <a:lnTo>
                    <a:pt x="0" y="9077825"/>
                  </a:lnTo>
                  <a:lnTo>
                    <a:pt x="0" y="216142"/>
                  </a:lnTo>
                  <a:lnTo>
                    <a:pt x="5718" y="166641"/>
                  </a:lnTo>
                  <a:lnTo>
                    <a:pt x="22002" y="121170"/>
                  </a:lnTo>
                  <a:lnTo>
                    <a:pt x="47544" y="81035"/>
                  </a:lnTo>
                  <a:lnTo>
                    <a:pt x="81038" y="47543"/>
                  </a:lnTo>
                  <a:lnTo>
                    <a:pt x="121176" y="22001"/>
                  </a:lnTo>
                  <a:lnTo>
                    <a:pt x="166652" y="5718"/>
                  </a:lnTo>
                  <a:lnTo>
                    <a:pt x="216159" y="0"/>
                  </a:lnTo>
                  <a:lnTo>
                    <a:pt x="923907" y="0"/>
                  </a:lnTo>
                  <a:lnTo>
                    <a:pt x="923907" y="26827"/>
                  </a:lnTo>
                  <a:lnTo>
                    <a:pt x="216153" y="26828"/>
                  </a:lnTo>
                  <a:lnTo>
                    <a:pt x="165885" y="33601"/>
                  </a:lnTo>
                  <a:lnTo>
                    <a:pt x="120674" y="52711"/>
                  </a:lnTo>
                  <a:lnTo>
                    <a:pt x="82345" y="82337"/>
                  </a:lnTo>
                  <a:lnTo>
                    <a:pt x="52714" y="120663"/>
                  </a:lnTo>
                  <a:lnTo>
                    <a:pt x="33603" y="165870"/>
                  </a:lnTo>
                  <a:lnTo>
                    <a:pt x="26828" y="216142"/>
                  </a:lnTo>
                  <a:lnTo>
                    <a:pt x="26827" y="9077825"/>
                  </a:lnTo>
                  <a:lnTo>
                    <a:pt x="33602" y="9128097"/>
                  </a:lnTo>
                  <a:lnTo>
                    <a:pt x="52714" y="9173308"/>
                  </a:lnTo>
                  <a:lnTo>
                    <a:pt x="82345" y="9211638"/>
                  </a:lnTo>
                  <a:lnTo>
                    <a:pt x="120675" y="9241268"/>
                  </a:lnTo>
                  <a:lnTo>
                    <a:pt x="165886" y="9260381"/>
                  </a:lnTo>
                  <a:lnTo>
                    <a:pt x="216159" y="9267155"/>
                  </a:lnTo>
                  <a:lnTo>
                    <a:pt x="407209" y="9267155"/>
                  </a:lnTo>
                  <a:lnTo>
                    <a:pt x="413221" y="9273183"/>
                  </a:lnTo>
                  <a:lnTo>
                    <a:pt x="413221" y="9287989"/>
                  </a:lnTo>
                  <a:lnTo>
                    <a:pt x="407209" y="9294016"/>
                  </a:lnTo>
                  <a:close/>
                </a:path>
                <a:path w="16901160" h="9294495">
                  <a:moveTo>
                    <a:pt x="957451" y="26827"/>
                  </a:moveTo>
                  <a:lnTo>
                    <a:pt x="923907" y="26827"/>
                  </a:lnTo>
                  <a:lnTo>
                    <a:pt x="923907" y="0"/>
                  </a:lnTo>
                  <a:lnTo>
                    <a:pt x="957451" y="0"/>
                  </a:lnTo>
                  <a:lnTo>
                    <a:pt x="957451" y="26827"/>
                  </a:lnTo>
                  <a:close/>
                </a:path>
                <a:path w="16901160" h="9294495">
                  <a:moveTo>
                    <a:pt x="16006663" y="26827"/>
                  </a:moveTo>
                  <a:lnTo>
                    <a:pt x="957451" y="26827"/>
                  </a:lnTo>
                  <a:lnTo>
                    <a:pt x="957451" y="0"/>
                  </a:lnTo>
                  <a:lnTo>
                    <a:pt x="16006663" y="0"/>
                  </a:lnTo>
                  <a:lnTo>
                    <a:pt x="16006663" y="26827"/>
                  </a:lnTo>
                  <a:close/>
                </a:path>
                <a:path w="16901160" h="9294495">
                  <a:moveTo>
                    <a:pt x="16040206" y="26827"/>
                  </a:moveTo>
                  <a:lnTo>
                    <a:pt x="16006663" y="26827"/>
                  </a:lnTo>
                  <a:lnTo>
                    <a:pt x="16006663" y="0"/>
                  </a:lnTo>
                  <a:lnTo>
                    <a:pt x="16040206" y="0"/>
                  </a:lnTo>
                  <a:lnTo>
                    <a:pt x="16040206" y="26827"/>
                  </a:lnTo>
                  <a:close/>
                </a:path>
                <a:path w="16901160" h="9294495">
                  <a:moveTo>
                    <a:pt x="16233439" y="26827"/>
                  </a:moveTo>
                  <a:lnTo>
                    <a:pt x="16040206" y="26827"/>
                  </a:lnTo>
                  <a:lnTo>
                    <a:pt x="16040206" y="0"/>
                  </a:lnTo>
                  <a:lnTo>
                    <a:pt x="16233436" y="0"/>
                  </a:lnTo>
                  <a:lnTo>
                    <a:pt x="16239461" y="6006"/>
                  </a:lnTo>
                  <a:lnTo>
                    <a:pt x="16239466" y="20816"/>
                  </a:lnTo>
                  <a:lnTo>
                    <a:pt x="16233439" y="26827"/>
                  </a:lnTo>
                  <a:close/>
                </a:path>
                <a:path w="16901160" h="9294495">
                  <a:moveTo>
                    <a:pt x="16900915" y="1280852"/>
                  </a:moveTo>
                  <a:lnTo>
                    <a:pt x="16874055" y="1280852"/>
                  </a:lnTo>
                  <a:lnTo>
                    <a:pt x="16874055" y="216142"/>
                  </a:lnTo>
                  <a:lnTo>
                    <a:pt x="16867282" y="165870"/>
                  </a:lnTo>
                  <a:lnTo>
                    <a:pt x="16848176" y="120663"/>
                  </a:lnTo>
                  <a:lnTo>
                    <a:pt x="16818553" y="82336"/>
                  </a:lnTo>
                  <a:lnTo>
                    <a:pt x="16780229" y="52710"/>
                  </a:lnTo>
                  <a:lnTo>
                    <a:pt x="16735020" y="33600"/>
                  </a:lnTo>
                  <a:lnTo>
                    <a:pt x="16684757" y="26828"/>
                  </a:lnTo>
                  <a:lnTo>
                    <a:pt x="16493689" y="26827"/>
                  </a:lnTo>
                  <a:lnTo>
                    <a:pt x="16487662" y="20816"/>
                  </a:lnTo>
                  <a:lnTo>
                    <a:pt x="16487667" y="6006"/>
                  </a:lnTo>
                  <a:lnTo>
                    <a:pt x="16493691" y="0"/>
                  </a:lnTo>
                  <a:lnTo>
                    <a:pt x="16684756" y="0"/>
                  </a:lnTo>
                  <a:lnTo>
                    <a:pt x="16730892" y="4956"/>
                  </a:lnTo>
                  <a:lnTo>
                    <a:pt x="16773628" y="19125"/>
                  </a:lnTo>
                  <a:lnTo>
                    <a:pt x="16811914" y="41457"/>
                  </a:lnTo>
                  <a:lnTo>
                    <a:pt x="16844696" y="70899"/>
                  </a:lnTo>
                  <a:lnTo>
                    <a:pt x="16870923" y="106402"/>
                  </a:lnTo>
                  <a:lnTo>
                    <a:pt x="16889544" y="146915"/>
                  </a:lnTo>
                  <a:lnTo>
                    <a:pt x="16900175" y="198173"/>
                  </a:lnTo>
                  <a:lnTo>
                    <a:pt x="16900916" y="216142"/>
                  </a:lnTo>
                  <a:lnTo>
                    <a:pt x="16900915" y="1247310"/>
                  </a:lnTo>
                  <a:lnTo>
                    <a:pt x="16900915" y="1280852"/>
                  </a:lnTo>
                  <a:close/>
                </a:path>
                <a:path w="16901160" h="9294495">
                  <a:moveTo>
                    <a:pt x="957450" y="827588"/>
                  </a:moveTo>
                  <a:lnTo>
                    <a:pt x="169821" y="827586"/>
                  </a:lnTo>
                  <a:lnTo>
                    <a:pt x="161324" y="817060"/>
                  </a:lnTo>
                  <a:lnTo>
                    <a:pt x="161345" y="815035"/>
                  </a:lnTo>
                  <a:lnTo>
                    <a:pt x="161505" y="813459"/>
                  </a:lnTo>
                  <a:lnTo>
                    <a:pt x="161801" y="812326"/>
                  </a:lnTo>
                  <a:lnTo>
                    <a:pt x="164030" y="807058"/>
                  </a:lnTo>
                  <a:lnTo>
                    <a:pt x="168203" y="804101"/>
                  </a:lnTo>
                  <a:lnTo>
                    <a:pt x="923907" y="804102"/>
                  </a:lnTo>
                  <a:lnTo>
                    <a:pt x="923907" y="827587"/>
                  </a:lnTo>
                  <a:lnTo>
                    <a:pt x="957450" y="827587"/>
                  </a:lnTo>
                  <a:close/>
                </a:path>
                <a:path w="16901160" h="9294495">
                  <a:moveTo>
                    <a:pt x="16040206" y="827587"/>
                  </a:moveTo>
                  <a:lnTo>
                    <a:pt x="957450" y="827587"/>
                  </a:lnTo>
                  <a:lnTo>
                    <a:pt x="957450" y="804102"/>
                  </a:lnTo>
                  <a:lnTo>
                    <a:pt x="923907" y="804102"/>
                  </a:lnTo>
                  <a:lnTo>
                    <a:pt x="16006663" y="804101"/>
                  </a:lnTo>
                  <a:lnTo>
                    <a:pt x="16006663" y="827586"/>
                  </a:lnTo>
                  <a:lnTo>
                    <a:pt x="16040206" y="827586"/>
                  </a:lnTo>
                  <a:close/>
                </a:path>
                <a:path w="16901160" h="9294495">
                  <a:moveTo>
                    <a:pt x="16040206" y="827586"/>
                  </a:moveTo>
                  <a:lnTo>
                    <a:pt x="16006663" y="827586"/>
                  </a:lnTo>
                  <a:lnTo>
                    <a:pt x="16006663" y="804101"/>
                  </a:lnTo>
                  <a:lnTo>
                    <a:pt x="16040206" y="804101"/>
                  </a:lnTo>
                  <a:lnTo>
                    <a:pt x="16040206" y="827586"/>
                  </a:lnTo>
                  <a:close/>
                </a:path>
                <a:path w="16901160" h="9294495">
                  <a:moveTo>
                    <a:pt x="16700772" y="827586"/>
                  </a:moveTo>
                  <a:lnTo>
                    <a:pt x="16040206" y="827586"/>
                  </a:lnTo>
                  <a:lnTo>
                    <a:pt x="16040206" y="804101"/>
                  </a:lnTo>
                  <a:lnTo>
                    <a:pt x="16700772" y="804102"/>
                  </a:lnTo>
                  <a:lnTo>
                    <a:pt x="16706009" y="809354"/>
                  </a:lnTo>
                  <a:lnTo>
                    <a:pt x="16706014" y="822329"/>
                  </a:lnTo>
                  <a:lnTo>
                    <a:pt x="16700772" y="827586"/>
                  </a:lnTo>
                  <a:close/>
                </a:path>
                <a:path w="16901160" h="9294495">
                  <a:moveTo>
                    <a:pt x="957450" y="827587"/>
                  </a:moveTo>
                  <a:lnTo>
                    <a:pt x="923907" y="827587"/>
                  </a:lnTo>
                  <a:lnTo>
                    <a:pt x="923907" y="804102"/>
                  </a:lnTo>
                  <a:lnTo>
                    <a:pt x="957450" y="804102"/>
                  </a:lnTo>
                  <a:lnTo>
                    <a:pt x="957450" y="827587"/>
                  </a:lnTo>
                  <a:close/>
                </a:path>
                <a:path w="16901160" h="9294495">
                  <a:moveTo>
                    <a:pt x="26828" y="1280852"/>
                  </a:moveTo>
                  <a:lnTo>
                    <a:pt x="26827" y="1247310"/>
                  </a:lnTo>
                  <a:lnTo>
                    <a:pt x="26828" y="1280852"/>
                  </a:lnTo>
                  <a:close/>
                </a:path>
                <a:path w="16901160" h="9294495">
                  <a:moveTo>
                    <a:pt x="16684756" y="9294016"/>
                  </a:moveTo>
                  <a:lnTo>
                    <a:pt x="16040209" y="9294016"/>
                  </a:lnTo>
                  <a:lnTo>
                    <a:pt x="16040209" y="9267155"/>
                  </a:lnTo>
                  <a:lnTo>
                    <a:pt x="16684756" y="9267155"/>
                  </a:lnTo>
                  <a:lnTo>
                    <a:pt x="16735026" y="9260381"/>
                  </a:lnTo>
                  <a:lnTo>
                    <a:pt x="16780231" y="9241268"/>
                  </a:lnTo>
                  <a:lnTo>
                    <a:pt x="16818553" y="9211637"/>
                  </a:lnTo>
                  <a:lnTo>
                    <a:pt x="16848176" y="9173307"/>
                  </a:lnTo>
                  <a:lnTo>
                    <a:pt x="16867282" y="9128097"/>
                  </a:lnTo>
                  <a:lnTo>
                    <a:pt x="16874054" y="9077825"/>
                  </a:lnTo>
                  <a:lnTo>
                    <a:pt x="16874054" y="1247310"/>
                  </a:lnTo>
                  <a:lnTo>
                    <a:pt x="16874055" y="1280852"/>
                  </a:lnTo>
                  <a:lnTo>
                    <a:pt x="16900915" y="1280852"/>
                  </a:lnTo>
                  <a:lnTo>
                    <a:pt x="16900915" y="9077825"/>
                  </a:lnTo>
                  <a:lnTo>
                    <a:pt x="16895195" y="9127333"/>
                  </a:lnTo>
                  <a:lnTo>
                    <a:pt x="16878907" y="9172813"/>
                  </a:lnTo>
                  <a:lnTo>
                    <a:pt x="16853360" y="9212958"/>
                  </a:lnTo>
                  <a:lnTo>
                    <a:pt x="16819862" y="9246458"/>
                  </a:lnTo>
                  <a:lnTo>
                    <a:pt x="16779724" y="9272007"/>
                  </a:lnTo>
                  <a:lnTo>
                    <a:pt x="16734252" y="9288296"/>
                  </a:lnTo>
                  <a:lnTo>
                    <a:pt x="16684756" y="9294016"/>
                  </a:lnTo>
                  <a:close/>
                </a:path>
                <a:path w="16901160" h="9294495">
                  <a:moveTo>
                    <a:pt x="16900916" y="1280852"/>
                  </a:moveTo>
                  <a:lnTo>
                    <a:pt x="16900915" y="1247310"/>
                  </a:lnTo>
                  <a:lnTo>
                    <a:pt x="16900916" y="1280852"/>
                  </a:lnTo>
                  <a:close/>
                </a:path>
                <a:path w="16901160" h="9294495">
                  <a:moveTo>
                    <a:pt x="923907" y="9294016"/>
                  </a:moveTo>
                  <a:lnTo>
                    <a:pt x="663003" y="9294016"/>
                  </a:lnTo>
                  <a:lnTo>
                    <a:pt x="656992" y="9287989"/>
                  </a:lnTo>
                  <a:lnTo>
                    <a:pt x="656992" y="9273183"/>
                  </a:lnTo>
                  <a:lnTo>
                    <a:pt x="663003" y="9267155"/>
                  </a:lnTo>
                  <a:lnTo>
                    <a:pt x="923907" y="9267155"/>
                  </a:lnTo>
                  <a:lnTo>
                    <a:pt x="923907" y="9294016"/>
                  </a:lnTo>
                  <a:close/>
                </a:path>
                <a:path w="16901160" h="9294495">
                  <a:moveTo>
                    <a:pt x="957449" y="9294016"/>
                  </a:moveTo>
                  <a:lnTo>
                    <a:pt x="923907" y="9294016"/>
                  </a:lnTo>
                  <a:lnTo>
                    <a:pt x="923907" y="9267155"/>
                  </a:lnTo>
                  <a:lnTo>
                    <a:pt x="957449" y="9267155"/>
                  </a:lnTo>
                  <a:lnTo>
                    <a:pt x="957449" y="9294016"/>
                  </a:lnTo>
                  <a:close/>
                </a:path>
                <a:path w="16901160" h="9294495">
                  <a:moveTo>
                    <a:pt x="16006664" y="9294016"/>
                  </a:moveTo>
                  <a:lnTo>
                    <a:pt x="957449" y="9294016"/>
                  </a:lnTo>
                  <a:lnTo>
                    <a:pt x="957449" y="9267155"/>
                  </a:lnTo>
                  <a:lnTo>
                    <a:pt x="16006664" y="9267155"/>
                  </a:lnTo>
                  <a:lnTo>
                    <a:pt x="16006664" y="9294016"/>
                  </a:lnTo>
                  <a:close/>
                </a:path>
                <a:path w="16901160" h="9294495">
                  <a:moveTo>
                    <a:pt x="16040209" y="9294016"/>
                  </a:moveTo>
                  <a:lnTo>
                    <a:pt x="16006664" y="9294016"/>
                  </a:lnTo>
                  <a:lnTo>
                    <a:pt x="16006664" y="9267155"/>
                  </a:lnTo>
                  <a:lnTo>
                    <a:pt x="16040209" y="9267155"/>
                  </a:lnTo>
                  <a:lnTo>
                    <a:pt x="16040209" y="929401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2368" y="511085"/>
              <a:ext cx="16875125" cy="802640"/>
            </a:xfrm>
            <a:custGeom>
              <a:avLst/>
              <a:gdLst/>
              <a:ahLst/>
              <a:cxnLst/>
              <a:rect l="l" t="t" r="r" b="b"/>
              <a:pathLst>
                <a:path w="16875125" h="802640">
                  <a:moveTo>
                    <a:pt x="16874849" y="802431"/>
                  </a:moveTo>
                  <a:lnTo>
                    <a:pt x="16874087" y="802431"/>
                  </a:lnTo>
                  <a:lnTo>
                    <a:pt x="16874087" y="202737"/>
                  </a:lnTo>
                  <a:lnTo>
                    <a:pt x="16873339" y="184701"/>
                  </a:lnTo>
                  <a:lnTo>
                    <a:pt x="16871146" y="167107"/>
                  </a:lnTo>
                  <a:lnTo>
                    <a:pt x="16867581" y="150021"/>
                  </a:lnTo>
                  <a:lnTo>
                    <a:pt x="16862716" y="133510"/>
                  </a:lnTo>
                  <a:lnTo>
                    <a:pt x="16867939" y="150096"/>
                  </a:lnTo>
                  <a:lnTo>
                    <a:pt x="16871738" y="167201"/>
                  </a:lnTo>
                  <a:lnTo>
                    <a:pt x="16874059" y="184768"/>
                  </a:lnTo>
                  <a:lnTo>
                    <a:pt x="16874849" y="202737"/>
                  </a:lnTo>
                  <a:lnTo>
                    <a:pt x="16874849" y="802431"/>
                  </a:lnTo>
                  <a:close/>
                </a:path>
                <a:path w="16875125" h="802640">
                  <a:moveTo>
                    <a:pt x="16466861" y="13422"/>
                  </a:moveTo>
                  <a:lnTo>
                    <a:pt x="16206612" y="13422"/>
                  </a:lnTo>
                  <a:lnTo>
                    <a:pt x="16212639" y="7411"/>
                  </a:lnTo>
                  <a:lnTo>
                    <a:pt x="16212639" y="0"/>
                  </a:lnTo>
                  <a:lnTo>
                    <a:pt x="16460833" y="0"/>
                  </a:lnTo>
                  <a:lnTo>
                    <a:pt x="16460833" y="7411"/>
                  </a:lnTo>
                  <a:lnTo>
                    <a:pt x="16466861" y="13422"/>
                  </a:lnTo>
                  <a:close/>
                </a:path>
                <a:path w="16875125" h="802640">
                  <a:moveTo>
                    <a:pt x="134497" y="802431"/>
                  </a:moveTo>
                  <a:lnTo>
                    <a:pt x="0" y="802431"/>
                  </a:lnTo>
                  <a:lnTo>
                    <a:pt x="0" y="202737"/>
                  </a:lnTo>
                  <a:lnTo>
                    <a:pt x="6774" y="152466"/>
                  </a:lnTo>
                  <a:lnTo>
                    <a:pt x="25887" y="107258"/>
                  </a:lnTo>
                  <a:lnTo>
                    <a:pt x="55518" y="68932"/>
                  </a:lnTo>
                  <a:lnTo>
                    <a:pt x="93848" y="39305"/>
                  </a:lnTo>
                  <a:lnTo>
                    <a:pt x="139059" y="20196"/>
                  </a:lnTo>
                  <a:lnTo>
                    <a:pt x="189331" y="13422"/>
                  </a:lnTo>
                  <a:lnTo>
                    <a:pt x="897080" y="13422"/>
                  </a:lnTo>
                  <a:lnTo>
                    <a:pt x="897080" y="790696"/>
                  </a:lnTo>
                  <a:lnTo>
                    <a:pt x="141376" y="790696"/>
                  </a:lnTo>
                  <a:lnTo>
                    <a:pt x="137202" y="793653"/>
                  </a:lnTo>
                  <a:lnTo>
                    <a:pt x="134974" y="798921"/>
                  </a:lnTo>
                  <a:lnTo>
                    <a:pt x="134678" y="800054"/>
                  </a:lnTo>
                  <a:lnTo>
                    <a:pt x="134557" y="801238"/>
                  </a:lnTo>
                  <a:lnTo>
                    <a:pt x="134497" y="802431"/>
                  </a:lnTo>
                  <a:close/>
                </a:path>
                <a:path w="16875125" h="802640">
                  <a:moveTo>
                    <a:pt x="930623" y="790696"/>
                  </a:moveTo>
                  <a:lnTo>
                    <a:pt x="897080" y="790696"/>
                  </a:lnTo>
                  <a:lnTo>
                    <a:pt x="897080" y="13422"/>
                  </a:lnTo>
                  <a:lnTo>
                    <a:pt x="930623" y="13422"/>
                  </a:lnTo>
                  <a:lnTo>
                    <a:pt x="930623" y="790696"/>
                  </a:lnTo>
                  <a:close/>
                </a:path>
                <a:path w="16875125" h="802640">
                  <a:moveTo>
                    <a:pt x="15979836" y="790696"/>
                  </a:moveTo>
                  <a:lnTo>
                    <a:pt x="930623" y="790696"/>
                  </a:lnTo>
                  <a:lnTo>
                    <a:pt x="930623" y="13422"/>
                  </a:lnTo>
                  <a:lnTo>
                    <a:pt x="15979836" y="13422"/>
                  </a:lnTo>
                  <a:lnTo>
                    <a:pt x="15979836" y="790696"/>
                  </a:lnTo>
                  <a:close/>
                </a:path>
                <a:path w="16875125" h="802640">
                  <a:moveTo>
                    <a:pt x="16013379" y="790696"/>
                  </a:moveTo>
                  <a:lnTo>
                    <a:pt x="15979836" y="790696"/>
                  </a:lnTo>
                  <a:lnTo>
                    <a:pt x="15979836" y="13422"/>
                  </a:lnTo>
                  <a:lnTo>
                    <a:pt x="16013379" y="13422"/>
                  </a:lnTo>
                  <a:lnTo>
                    <a:pt x="16013379" y="790696"/>
                  </a:lnTo>
                  <a:close/>
                </a:path>
                <a:path w="16875125" h="802640">
                  <a:moveTo>
                    <a:pt x="16847226" y="802431"/>
                  </a:moveTo>
                  <a:lnTo>
                    <a:pt x="16679186" y="802431"/>
                  </a:lnTo>
                  <a:lnTo>
                    <a:pt x="16679182" y="795949"/>
                  </a:lnTo>
                  <a:lnTo>
                    <a:pt x="16673944" y="790696"/>
                  </a:lnTo>
                  <a:lnTo>
                    <a:pt x="16013379" y="790696"/>
                  </a:lnTo>
                  <a:lnTo>
                    <a:pt x="16013379" y="13422"/>
                  </a:lnTo>
                  <a:lnTo>
                    <a:pt x="16657928" y="13422"/>
                  </a:lnTo>
                  <a:lnTo>
                    <a:pt x="16708198" y="20196"/>
                  </a:lnTo>
                  <a:lnTo>
                    <a:pt x="16753402" y="39305"/>
                  </a:lnTo>
                  <a:lnTo>
                    <a:pt x="16791725" y="68932"/>
                  </a:lnTo>
                  <a:lnTo>
                    <a:pt x="16821348" y="107258"/>
                  </a:lnTo>
                  <a:lnTo>
                    <a:pt x="16840454" y="152466"/>
                  </a:lnTo>
                  <a:lnTo>
                    <a:pt x="16847226" y="202737"/>
                  </a:lnTo>
                  <a:lnTo>
                    <a:pt x="16847226" y="802431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60959" y="5694964"/>
              <a:ext cx="9572624" cy="184435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30307" y="4600518"/>
              <a:ext cx="10193020" cy="20320"/>
            </a:xfrm>
            <a:custGeom>
              <a:avLst/>
              <a:gdLst/>
              <a:ahLst/>
              <a:cxnLst/>
              <a:rect l="l" t="t" r="r" b="b"/>
              <a:pathLst>
                <a:path w="10193019" h="20320">
                  <a:moveTo>
                    <a:pt x="0" y="5901"/>
                  </a:moveTo>
                  <a:lnTo>
                    <a:pt x="10192923" y="0"/>
                  </a:lnTo>
                  <a:lnTo>
                    <a:pt x="10192931" y="14287"/>
                  </a:lnTo>
                  <a:lnTo>
                    <a:pt x="8" y="20189"/>
                  </a:lnTo>
                  <a:lnTo>
                    <a:pt x="0" y="5901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16190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935755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684978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48345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45882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72450" y="7848388"/>
              <a:ext cx="9626600" cy="45085"/>
            </a:xfrm>
            <a:custGeom>
              <a:avLst/>
              <a:gdLst/>
              <a:ahLst/>
              <a:cxnLst/>
              <a:rect l="l" t="t" r="r" b="b"/>
              <a:pathLst>
                <a:path w="9626600" h="45084">
                  <a:moveTo>
                    <a:pt x="0" y="30457"/>
                  </a:moveTo>
                  <a:lnTo>
                    <a:pt x="9626159" y="0"/>
                  </a:lnTo>
                  <a:lnTo>
                    <a:pt x="9626204" y="14287"/>
                  </a:lnTo>
                  <a:lnTo>
                    <a:pt x="45" y="44744"/>
                  </a:lnTo>
                  <a:lnTo>
                    <a:pt x="0" y="30457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0089" y="7084434"/>
              <a:ext cx="117349" cy="19278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522838" y="7244203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24130" y="33020"/>
                  </a:moveTo>
                  <a:lnTo>
                    <a:pt x="15494" y="33020"/>
                  </a:lnTo>
                  <a:lnTo>
                    <a:pt x="7112" y="33020"/>
                  </a:lnTo>
                  <a:lnTo>
                    <a:pt x="0" y="26416"/>
                  </a:lnTo>
                  <a:lnTo>
                    <a:pt x="0" y="6604"/>
                  </a:lnTo>
                  <a:lnTo>
                    <a:pt x="7112" y="0"/>
                  </a:lnTo>
                  <a:lnTo>
                    <a:pt x="24130" y="0"/>
                  </a:lnTo>
                  <a:lnTo>
                    <a:pt x="31242" y="6604"/>
                  </a:lnTo>
                  <a:lnTo>
                    <a:pt x="31242" y="26416"/>
                  </a:lnTo>
                  <a:lnTo>
                    <a:pt x="24130" y="3302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2916" y="7065638"/>
              <a:ext cx="191518" cy="22174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8470" y="7063606"/>
              <a:ext cx="205996" cy="22911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102910" y="7065390"/>
              <a:ext cx="184150" cy="227329"/>
            </a:xfrm>
            <a:custGeom>
              <a:avLst/>
              <a:gdLst/>
              <a:ahLst/>
              <a:cxnLst/>
              <a:rect l="l" t="t" r="r" b="b"/>
              <a:pathLst>
                <a:path w="184150" h="227329">
                  <a:moveTo>
                    <a:pt x="86360" y="78359"/>
                  </a:moveTo>
                  <a:lnTo>
                    <a:pt x="17780" y="78359"/>
                  </a:lnTo>
                  <a:lnTo>
                    <a:pt x="17780" y="21209"/>
                  </a:lnTo>
                  <a:lnTo>
                    <a:pt x="0" y="21209"/>
                  </a:lnTo>
                  <a:lnTo>
                    <a:pt x="0" y="78359"/>
                  </a:lnTo>
                  <a:lnTo>
                    <a:pt x="0" y="93599"/>
                  </a:lnTo>
                  <a:lnTo>
                    <a:pt x="0" y="154559"/>
                  </a:lnTo>
                  <a:lnTo>
                    <a:pt x="0" y="169799"/>
                  </a:lnTo>
                  <a:lnTo>
                    <a:pt x="86360" y="169799"/>
                  </a:lnTo>
                  <a:lnTo>
                    <a:pt x="86360" y="154559"/>
                  </a:lnTo>
                  <a:lnTo>
                    <a:pt x="17780" y="154559"/>
                  </a:lnTo>
                  <a:lnTo>
                    <a:pt x="17780" y="93599"/>
                  </a:lnTo>
                  <a:lnTo>
                    <a:pt x="69088" y="93599"/>
                  </a:lnTo>
                  <a:lnTo>
                    <a:pt x="69088" y="154178"/>
                  </a:lnTo>
                  <a:lnTo>
                    <a:pt x="86360" y="154178"/>
                  </a:lnTo>
                  <a:lnTo>
                    <a:pt x="86360" y="93599"/>
                  </a:lnTo>
                  <a:lnTo>
                    <a:pt x="86360" y="92964"/>
                  </a:lnTo>
                  <a:lnTo>
                    <a:pt x="86360" y="78359"/>
                  </a:lnTo>
                  <a:close/>
                </a:path>
                <a:path w="184150" h="227329">
                  <a:moveTo>
                    <a:pt x="86360" y="21590"/>
                  </a:moveTo>
                  <a:lnTo>
                    <a:pt x="69088" y="21590"/>
                  </a:lnTo>
                  <a:lnTo>
                    <a:pt x="69088" y="77978"/>
                  </a:lnTo>
                  <a:lnTo>
                    <a:pt x="86360" y="77978"/>
                  </a:lnTo>
                  <a:lnTo>
                    <a:pt x="86360" y="21590"/>
                  </a:lnTo>
                  <a:close/>
                </a:path>
                <a:path w="184150" h="227329">
                  <a:moveTo>
                    <a:pt x="184150" y="91059"/>
                  </a:moveTo>
                  <a:lnTo>
                    <a:pt x="133858" y="91059"/>
                  </a:lnTo>
                  <a:lnTo>
                    <a:pt x="133858" y="4699"/>
                  </a:lnTo>
                  <a:lnTo>
                    <a:pt x="116332" y="4699"/>
                  </a:lnTo>
                  <a:lnTo>
                    <a:pt x="116332" y="91059"/>
                  </a:lnTo>
                  <a:lnTo>
                    <a:pt x="116332" y="106299"/>
                  </a:lnTo>
                  <a:lnTo>
                    <a:pt x="116332" y="215519"/>
                  </a:lnTo>
                  <a:lnTo>
                    <a:pt x="133858" y="215519"/>
                  </a:lnTo>
                  <a:lnTo>
                    <a:pt x="133858" y="106299"/>
                  </a:lnTo>
                  <a:lnTo>
                    <a:pt x="166370" y="106299"/>
                  </a:lnTo>
                  <a:lnTo>
                    <a:pt x="166370" y="227076"/>
                  </a:lnTo>
                  <a:lnTo>
                    <a:pt x="184150" y="227076"/>
                  </a:lnTo>
                  <a:lnTo>
                    <a:pt x="184150" y="106299"/>
                  </a:lnTo>
                  <a:lnTo>
                    <a:pt x="184150" y="105918"/>
                  </a:lnTo>
                  <a:lnTo>
                    <a:pt x="184150" y="91059"/>
                  </a:lnTo>
                  <a:close/>
                </a:path>
                <a:path w="184150" h="227329">
                  <a:moveTo>
                    <a:pt x="184150" y="0"/>
                  </a:moveTo>
                  <a:lnTo>
                    <a:pt x="166370" y="0"/>
                  </a:lnTo>
                  <a:lnTo>
                    <a:pt x="166370" y="90424"/>
                  </a:lnTo>
                  <a:lnTo>
                    <a:pt x="184150" y="90424"/>
                  </a:lnTo>
                  <a:lnTo>
                    <a:pt x="184150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82913" y="7065130"/>
              <a:ext cx="419613" cy="22733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99583" y="7065384"/>
              <a:ext cx="436631" cy="22707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27062" y="7065130"/>
              <a:ext cx="187454" cy="22657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06980" y="7065384"/>
              <a:ext cx="183644" cy="22377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1773" y="7065638"/>
              <a:ext cx="208790" cy="22174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20235" y="7062336"/>
              <a:ext cx="205234" cy="22504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55441" y="7065384"/>
              <a:ext cx="177294" cy="22758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36537" y="7065384"/>
              <a:ext cx="191264" cy="22707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62346" y="7065638"/>
              <a:ext cx="191518" cy="22174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31986" y="6267093"/>
              <a:ext cx="116333" cy="18923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579816" y="6426607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24130" y="33020"/>
                  </a:moveTo>
                  <a:lnTo>
                    <a:pt x="15494" y="33020"/>
                  </a:lnTo>
                  <a:lnTo>
                    <a:pt x="7112" y="33020"/>
                  </a:lnTo>
                  <a:lnTo>
                    <a:pt x="0" y="26416"/>
                  </a:lnTo>
                  <a:lnTo>
                    <a:pt x="0" y="6604"/>
                  </a:lnTo>
                  <a:lnTo>
                    <a:pt x="7112" y="0"/>
                  </a:lnTo>
                  <a:lnTo>
                    <a:pt x="24130" y="0"/>
                  </a:lnTo>
                  <a:lnTo>
                    <a:pt x="31242" y="6604"/>
                  </a:lnTo>
                  <a:lnTo>
                    <a:pt x="31242" y="26416"/>
                  </a:lnTo>
                  <a:lnTo>
                    <a:pt x="24130" y="3302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15640" y="6246265"/>
              <a:ext cx="208790" cy="22860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49069" y="6247789"/>
              <a:ext cx="191518" cy="22657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182235" y="6256299"/>
              <a:ext cx="205740" cy="215900"/>
            </a:xfrm>
            <a:custGeom>
              <a:avLst/>
              <a:gdLst/>
              <a:ahLst/>
              <a:cxnLst/>
              <a:rect l="l" t="t" r="r" b="b"/>
              <a:pathLst>
                <a:path w="205739" h="215900">
                  <a:moveTo>
                    <a:pt x="180848" y="53340"/>
                  </a:moveTo>
                  <a:lnTo>
                    <a:pt x="45974" y="53340"/>
                  </a:lnTo>
                  <a:lnTo>
                    <a:pt x="45974" y="15240"/>
                  </a:lnTo>
                  <a:lnTo>
                    <a:pt x="178308" y="15240"/>
                  </a:lnTo>
                  <a:lnTo>
                    <a:pt x="178308" y="0"/>
                  </a:lnTo>
                  <a:lnTo>
                    <a:pt x="27432" y="0"/>
                  </a:lnTo>
                  <a:lnTo>
                    <a:pt x="27432" y="15240"/>
                  </a:lnTo>
                  <a:lnTo>
                    <a:pt x="27432" y="53340"/>
                  </a:lnTo>
                  <a:lnTo>
                    <a:pt x="27432" y="68580"/>
                  </a:lnTo>
                  <a:lnTo>
                    <a:pt x="180848" y="68580"/>
                  </a:lnTo>
                  <a:lnTo>
                    <a:pt x="180848" y="53340"/>
                  </a:lnTo>
                  <a:close/>
                </a:path>
                <a:path w="205739" h="215900">
                  <a:moveTo>
                    <a:pt x="185420" y="200660"/>
                  </a:moveTo>
                  <a:lnTo>
                    <a:pt x="43688" y="200660"/>
                  </a:lnTo>
                  <a:lnTo>
                    <a:pt x="43688" y="176530"/>
                  </a:lnTo>
                  <a:lnTo>
                    <a:pt x="178562" y="176530"/>
                  </a:lnTo>
                  <a:lnTo>
                    <a:pt x="178562" y="162560"/>
                  </a:lnTo>
                  <a:lnTo>
                    <a:pt x="178562" y="138430"/>
                  </a:lnTo>
                  <a:lnTo>
                    <a:pt x="178562" y="124460"/>
                  </a:lnTo>
                  <a:lnTo>
                    <a:pt x="24892" y="124460"/>
                  </a:lnTo>
                  <a:lnTo>
                    <a:pt x="24892" y="138430"/>
                  </a:lnTo>
                  <a:lnTo>
                    <a:pt x="160274" y="138430"/>
                  </a:lnTo>
                  <a:lnTo>
                    <a:pt x="160274" y="162560"/>
                  </a:lnTo>
                  <a:lnTo>
                    <a:pt x="25654" y="162560"/>
                  </a:lnTo>
                  <a:lnTo>
                    <a:pt x="25654" y="176530"/>
                  </a:lnTo>
                  <a:lnTo>
                    <a:pt x="25654" y="200660"/>
                  </a:lnTo>
                  <a:lnTo>
                    <a:pt x="25654" y="215900"/>
                  </a:lnTo>
                  <a:lnTo>
                    <a:pt x="185420" y="215900"/>
                  </a:lnTo>
                  <a:lnTo>
                    <a:pt x="185420" y="200660"/>
                  </a:lnTo>
                  <a:close/>
                </a:path>
                <a:path w="205739" h="215900">
                  <a:moveTo>
                    <a:pt x="205232" y="87503"/>
                  </a:moveTo>
                  <a:lnTo>
                    <a:pt x="0" y="87503"/>
                  </a:lnTo>
                  <a:lnTo>
                    <a:pt x="0" y="102755"/>
                  </a:lnTo>
                  <a:lnTo>
                    <a:pt x="205232" y="102755"/>
                  </a:lnTo>
                  <a:lnTo>
                    <a:pt x="205232" y="875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17197" y="6247534"/>
              <a:ext cx="182628" cy="22758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0848" y="6248043"/>
              <a:ext cx="191518" cy="22174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64183" y="6247789"/>
              <a:ext cx="181104" cy="22707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87960" y="6251599"/>
              <a:ext cx="205234" cy="22047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04150" y="6247789"/>
              <a:ext cx="174754" cy="22733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97151" y="6258965"/>
              <a:ext cx="206250" cy="21082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031088" y="6258203"/>
              <a:ext cx="205234" cy="2161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70384" y="5446061"/>
              <a:ext cx="100077" cy="18593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605768" y="5602273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24130" y="33020"/>
                  </a:moveTo>
                  <a:lnTo>
                    <a:pt x="15494" y="33020"/>
                  </a:lnTo>
                  <a:lnTo>
                    <a:pt x="7112" y="33020"/>
                  </a:lnTo>
                  <a:lnTo>
                    <a:pt x="0" y="26416"/>
                  </a:lnTo>
                  <a:lnTo>
                    <a:pt x="0" y="6604"/>
                  </a:lnTo>
                  <a:lnTo>
                    <a:pt x="7112" y="0"/>
                  </a:lnTo>
                  <a:lnTo>
                    <a:pt x="24130" y="0"/>
                  </a:lnTo>
                  <a:lnTo>
                    <a:pt x="31242" y="6604"/>
                  </a:lnTo>
                  <a:lnTo>
                    <a:pt x="31242" y="26416"/>
                  </a:lnTo>
                  <a:lnTo>
                    <a:pt x="24130" y="3302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40831" y="5437679"/>
              <a:ext cx="205234" cy="21260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4984166" y="5423077"/>
              <a:ext cx="200025" cy="224790"/>
            </a:xfrm>
            <a:custGeom>
              <a:avLst/>
              <a:gdLst/>
              <a:ahLst/>
              <a:cxnLst/>
              <a:rect l="l" t="t" r="r" b="b"/>
              <a:pathLst>
                <a:path w="200025" h="224789">
                  <a:moveTo>
                    <a:pt x="103632" y="28321"/>
                  </a:moveTo>
                  <a:lnTo>
                    <a:pt x="85598" y="28321"/>
                  </a:lnTo>
                  <a:lnTo>
                    <a:pt x="85598" y="88773"/>
                  </a:lnTo>
                  <a:lnTo>
                    <a:pt x="103632" y="88773"/>
                  </a:lnTo>
                  <a:lnTo>
                    <a:pt x="103632" y="28321"/>
                  </a:lnTo>
                  <a:close/>
                </a:path>
                <a:path w="200025" h="224789">
                  <a:moveTo>
                    <a:pt x="103632" y="13970"/>
                  </a:moveTo>
                  <a:lnTo>
                    <a:pt x="0" y="13970"/>
                  </a:lnTo>
                  <a:lnTo>
                    <a:pt x="0" y="27940"/>
                  </a:lnTo>
                  <a:lnTo>
                    <a:pt x="0" y="88900"/>
                  </a:lnTo>
                  <a:lnTo>
                    <a:pt x="0" y="104140"/>
                  </a:lnTo>
                  <a:lnTo>
                    <a:pt x="103632" y="104140"/>
                  </a:lnTo>
                  <a:lnTo>
                    <a:pt x="103632" y="88900"/>
                  </a:lnTo>
                  <a:lnTo>
                    <a:pt x="18034" y="88900"/>
                  </a:lnTo>
                  <a:lnTo>
                    <a:pt x="18034" y="27940"/>
                  </a:lnTo>
                  <a:lnTo>
                    <a:pt x="103632" y="27940"/>
                  </a:lnTo>
                  <a:lnTo>
                    <a:pt x="103632" y="13970"/>
                  </a:lnTo>
                  <a:close/>
                </a:path>
                <a:path w="200025" h="224789">
                  <a:moveTo>
                    <a:pt x="174498" y="209550"/>
                  </a:moveTo>
                  <a:lnTo>
                    <a:pt x="41656" y="209550"/>
                  </a:lnTo>
                  <a:lnTo>
                    <a:pt x="41656" y="181610"/>
                  </a:lnTo>
                  <a:lnTo>
                    <a:pt x="165862" y="181610"/>
                  </a:lnTo>
                  <a:lnTo>
                    <a:pt x="165862" y="167640"/>
                  </a:lnTo>
                  <a:lnTo>
                    <a:pt x="165862" y="142240"/>
                  </a:lnTo>
                  <a:lnTo>
                    <a:pt x="165862" y="127000"/>
                  </a:lnTo>
                  <a:lnTo>
                    <a:pt x="22860" y="127000"/>
                  </a:lnTo>
                  <a:lnTo>
                    <a:pt x="22860" y="142240"/>
                  </a:lnTo>
                  <a:lnTo>
                    <a:pt x="147828" y="142240"/>
                  </a:lnTo>
                  <a:lnTo>
                    <a:pt x="147828" y="167640"/>
                  </a:lnTo>
                  <a:lnTo>
                    <a:pt x="23368" y="167640"/>
                  </a:lnTo>
                  <a:lnTo>
                    <a:pt x="23368" y="181610"/>
                  </a:lnTo>
                  <a:lnTo>
                    <a:pt x="23368" y="209550"/>
                  </a:lnTo>
                  <a:lnTo>
                    <a:pt x="23368" y="224790"/>
                  </a:lnTo>
                  <a:lnTo>
                    <a:pt x="174498" y="224790"/>
                  </a:lnTo>
                  <a:lnTo>
                    <a:pt x="174498" y="209550"/>
                  </a:lnTo>
                  <a:close/>
                </a:path>
                <a:path w="200025" h="224789">
                  <a:moveTo>
                    <a:pt x="199898" y="50800"/>
                  </a:moveTo>
                  <a:lnTo>
                    <a:pt x="165862" y="50800"/>
                  </a:lnTo>
                  <a:lnTo>
                    <a:pt x="165862" y="0"/>
                  </a:lnTo>
                  <a:lnTo>
                    <a:pt x="147320" y="0"/>
                  </a:lnTo>
                  <a:lnTo>
                    <a:pt x="147320" y="50800"/>
                  </a:lnTo>
                  <a:lnTo>
                    <a:pt x="147320" y="66040"/>
                  </a:lnTo>
                  <a:lnTo>
                    <a:pt x="147320" y="116840"/>
                  </a:lnTo>
                  <a:lnTo>
                    <a:pt x="165862" y="116840"/>
                  </a:lnTo>
                  <a:lnTo>
                    <a:pt x="165862" y="66040"/>
                  </a:lnTo>
                  <a:lnTo>
                    <a:pt x="199898" y="66040"/>
                  </a:lnTo>
                  <a:lnTo>
                    <a:pt x="199898" y="5080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278215" y="5421169"/>
              <a:ext cx="210060" cy="22657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512660" y="5433615"/>
              <a:ext cx="205488" cy="21666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46597" y="5427265"/>
              <a:ext cx="205234" cy="22047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051347" y="5431075"/>
              <a:ext cx="205234" cy="21666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293412" y="5423201"/>
              <a:ext cx="176786" cy="22758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518712" y="5446823"/>
              <a:ext cx="205234" cy="17094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821833" y="5423201"/>
              <a:ext cx="213362" cy="22733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057294" y="5423455"/>
              <a:ext cx="184914" cy="22682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366444" y="5423201"/>
              <a:ext cx="204980" cy="226824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595044" y="5431967"/>
              <a:ext cx="206375" cy="213360"/>
            </a:xfrm>
            <a:custGeom>
              <a:avLst/>
              <a:gdLst/>
              <a:ahLst/>
              <a:cxnLst/>
              <a:rect l="l" t="t" r="r" b="b"/>
              <a:pathLst>
                <a:path w="206375" h="213360">
                  <a:moveTo>
                    <a:pt x="182118" y="60960"/>
                  </a:moveTo>
                  <a:lnTo>
                    <a:pt x="46736" y="60960"/>
                  </a:lnTo>
                  <a:lnTo>
                    <a:pt x="46736" y="0"/>
                  </a:lnTo>
                  <a:lnTo>
                    <a:pt x="28194" y="0"/>
                  </a:lnTo>
                  <a:lnTo>
                    <a:pt x="28194" y="60960"/>
                  </a:lnTo>
                  <a:lnTo>
                    <a:pt x="28194" y="76200"/>
                  </a:lnTo>
                  <a:lnTo>
                    <a:pt x="182118" y="76200"/>
                  </a:lnTo>
                  <a:lnTo>
                    <a:pt x="182118" y="60960"/>
                  </a:lnTo>
                  <a:close/>
                </a:path>
                <a:path w="206375" h="213360">
                  <a:moveTo>
                    <a:pt x="183642" y="198120"/>
                  </a:moveTo>
                  <a:lnTo>
                    <a:pt x="45466" y="198120"/>
                  </a:lnTo>
                  <a:lnTo>
                    <a:pt x="45466" y="147320"/>
                  </a:lnTo>
                  <a:lnTo>
                    <a:pt x="26924" y="147320"/>
                  </a:lnTo>
                  <a:lnTo>
                    <a:pt x="26924" y="198120"/>
                  </a:lnTo>
                  <a:lnTo>
                    <a:pt x="26924" y="213360"/>
                  </a:lnTo>
                  <a:lnTo>
                    <a:pt x="183642" y="213360"/>
                  </a:lnTo>
                  <a:lnTo>
                    <a:pt x="183642" y="198120"/>
                  </a:lnTo>
                  <a:close/>
                </a:path>
                <a:path w="206375" h="213360">
                  <a:moveTo>
                    <a:pt x="205994" y="107569"/>
                  </a:moveTo>
                  <a:lnTo>
                    <a:pt x="0" y="107569"/>
                  </a:lnTo>
                  <a:lnTo>
                    <a:pt x="0" y="123063"/>
                  </a:lnTo>
                  <a:lnTo>
                    <a:pt x="205994" y="123063"/>
                  </a:lnTo>
                  <a:lnTo>
                    <a:pt x="205994" y="10756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901035" y="5421931"/>
              <a:ext cx="208790" cy="22860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133702" y="5446823"/>
              <a:ext cx="205234" cy="17094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369417" y="5423201"/>
              <a:ext cx="209298" cy="22707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681926" y="5423201"/>
              <a:ext cx="199900" cy="22707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909513" y="5423455"/>
              <a:ext cx="208282" cy="22707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142942" y="5423709"/>
              <a:ext cx="182374" cy="223522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4263199" y="3642423"/>
              <a:ext cx="9846945" cy="615315"/>
            </a:xfrm>
            <a:custGeom>
              <a:avLst/>
              <a:gdLst/>
              <a:ahLst/>
              <a:cxnLst/>
              <a:rect l="l" t="t" r="r" b="b"/>
              <a:pathLst>
                <a:path w="9846944" h="615314">
                  <a:moveTo>
                    <a:pt x="392582" y="294436"/>
                  </a:moveTo>
                  <a:lnTo>
                    <a:pt x="328053" y="261188"/>
                  </a:lnTo>
                  <a:lnTo>
                    <a:pt x="295046" y="237744"/>
                  </a:lnTo>
                  <a:lnTo>
                    <a:pt x="266026" y="211721"/>
                  </a:lnTo>
                  <a:lnTo>
                    <a:pt x="241592" y="178879"/>
                  </a:lnTo>
                  <a:lnTo>
                    <a:pt x="234086" y="149352"/>
                  </a:lnTo>
                  <a:lnTo>
                    <a:pt x="368198" y="149352"/>
                  </a:lnTo>
                  <a:lnTo>
                    <a:pt x="368198" y="90220"/>
                  </a:lnTo>
                  <a:lnTo>
                    <a:pt x="234696" y="90220"/>
                  </a:lnTo>
                  <a:lnTo>
                    <a:pt x="234696" y="26212"/>
                  </a:lnTo>
                  <a:lnTo>
                    <a:pt x="163982" y="26212"/>
                  </a:lnTo>
                  <a:lnTo>
                    <a:pt x="163982" y="90220"/>
                  </a:lnTo>
                  <a:lnTo>
                    <a:pt x="32308" y="90220"/>
                  </a:lnTo>
                  <a:lnTo>
                    <a:pt x="32308" y="149352"/>
                  </a:lnTo>
                  <a:lnTo>
                    <a:pt x="164592" y="149352"/>
                  </a:lnTo>
                  <a:lnTo>
                    <a:pt x="163372" y="156057"/>
                  </a:lnTo>
                  <a:lnTo>
                    <a:pt x="142646" y="201777"/>
                  </a:lnTo>
                  <a:lnTo>
                    <a:pt x="117538" y="232333"/>
                  </a:lnTo>
                  <a:lnTo>
                    <a:pt x="81114" y="263499"/>
                  </a:lnTo>
                  <a:lnTo>
                    <a:pt x="38455" y="289623"/>
                  </a:lnTo>
                  <a:lnTo>
                    <a:pt x="0" y="307238"/>
                  </a:lnTo>
                  <a:lnTo>
                    <a:pt x="43281" y="353568"/>
                  </a:lnTo>
                  <a:lnTo>
                    <a:pt x="100672" y="323494"/>
                  </a:lnTo>
                  <a:lnTo>
                    <a:pt x="143205" y="292925"/>
                  </a:lnTo>
                  <a:lnTo>
                    <a:pt x="180378" y="258330"/>
                  </a:lnTo>
                  <a:lnTo>
                    <a:pt x="200558" y="232867"/>
                  </a:lnTo>
                  <a:lnTo>
                    <a:pt x="216344" y="253377"/>
                  </a:lnTo>
                  <a:lnTo>
                    <a:pt x="267004" y="294436"/>
                  </a:lnTo>
                  <a:lnTo>
                    <a:pt x="307467" y="320421"/>
                  </a:lnTo>
                  <a:lnTo>
                    <a:pt x="349300" y="341376"/>
                  </a:lnTo>
                  <a:lnTo>
                    <a:pt x="392582" y="294436"/>
                  </a:lnTo>
                  <a:close/>
                </a:path>
                <a:path w="9846944" h="615314">
                  <a:moveTo>
                    <a:pt x="399288" y="419404"/>
                  </a:moveTo>
                  <a:lnTo>
                    <a:pt x="345668" y="429856"/>
                  </a:lnTo>
                  <a:lnTo>
                    <a:pt x="296100" y="435648"/>
                  </a:lnTo>
                  <a:lnTo>
                    <a:pt x="233476" y="438912"/>
                  </a:lnTo>
                  <a:lnTo>
                    <a:pt x="233476" y="312724"/>
                  </a:lnTo>
                  <a:lnTo>
                    <a:pt x="165811" y="312724"/>
                  </a:lnTo>
                  <a:lnTo>
                    <a:pt x="165811" y="439521"/>
                  </a:lnTo>
                  <a:lnTo>
                    <a:pt x="2438" y="439521"/>
                  </a:lnTo>
                  <a:lnTo>
                    <a:pt x="2438" y="496824"/>
                  </a:lnTo>
                  <a:lnTo>
                    <a:pt x="174955" y="496824"/>
                  </a:lnTo>
                  <a:lnTo>
                    <a:pt x="207721" y="496747"/>
                  </a:lnTo>
                  <a:lnTo>
                    <a:pt x="258343" y="495833"/>
                  </a:lnTo>
                  <a:lnTo>
                    <a:pt x="315899" y="492175"/>
                  </a:lnTo>
                  <a:lnTo>
                    <a:pt x="364655" y="484987"/>
                  </a:lnTo>
                  <a:lnTo>
                    <a:pt x="399288" y="466953"/>
                  </a:lnTo>
                  <a:lnTo>
                    <a:pt x="399288" y="438912"/>
                  </a:lnTo>
                  <a:lnTo>
                    <a:pt x="399288" y="419404"/>
                  </a:lnTo>
                  <a:close/>
                </a:path>
                <a:path w="9846944" h="615314">
                  <a:moveTo>
                    <a:pt x="497433" y="21945"/>
                  </a:moveTo>
                  <a:lnTo>
                    <a:pt x="427939" y="21945"/>
                  </a:lnTo>
                  <a:lnTo>
                    <a:pt x="427939" y="602284"/>
                  </a:lnTo>
                  <a:lnTo>
                    <a:pt x="487070" y="602284"/>
                  </a:lnTo>
                  <a:lnTo>
                    <a:pt x="496824" y="598627"/>
                  </a:lnTo>
                  <a:lnTo>
                    <a:pt x="497433" y="590092"/>
                  </a:lnTo>
                  <a:lnTo>
                    <a:pt x="497433" y="21945"/>
                  </a:lnTo>
                  <a:close/>
                </a:path>
                <a:path w="9846944" h="615314">
                  <a:moveTo>
                    <a:pt x="1021689" y="544372"/>
                  </a:moveTo>
                  <a:lnTo>
                    <a:pt x="686409" y="544372"/>
                  </a:lnTo>
                  <a:lnTo>
                    <a:pt x="682752" y="541324"/>
                  </a:lnTo>
                  <a:lnTo>
                    <a:pt x="682752" y="394411"/>
                  </a:lnTo>
                  <a:lnTo>
                    <a:pt x="612648" y="394411"/>
                  </a:lnTo>
                  <a:lnTo>
                    <a:pt x="612648" y="564489"/>
                  </a:lnTo>
                  <a:lnTo>
                    <a:pt x="612825" y="573824"/>
                  </a:lnTo>
                  <a:lnTo>
                    <a:pt x="641197" y="601510"/>
                  </a:lnTo>
                  <a:lnTo>
                    <a:pt x="649833" y="601675"/>
                  </a:lnTo>
                  <a:lnTo>
                    <a:pt x="1014374" y="601675"/>
                  </a:lnTo>
                  <a:lnTo>
                    <a:pt x="1021689" y="594360"/>
                  </a:lnTo>
                  <a:lnTo>
                    <a:pt x="1021689" y="544372"/>
                  </a:lnTo>
                  <a:close/>
                </a:path>
                <a:path w="9846944" h="615314">
                  <a:moveTo>
                    <a:pt x="1086916" y="281025"/>
                  </a:moveTo>
                  <a:lnTo>
                    <a:pt x="987552" y="281025"/>
                  </a:lnTo>
                  <a:lnTo>
                    <a:pt x="991158" y="273024"/>
                  </a:lnTo>
                  <a:lnTo>
                    <a:pt x="993495" y="267309"/>
                  </a:lnTo>
                  <a:lnTo>
                    <a:pt x="1004620" y="229222"/>
                  </a:lnTo>
                  <a:lnTo>
                    <a:pt x="1011326" y="186537"/>
                  </a:lnTo>
                  <a:lnTo>
                    <a:pt x="1013155" y="69494"/>
                  </a:lnTo>
                  <a:lnTo>
                    <a:pt x="1013002" y="60858"/>
                  </a:lnTo>
                  <a:lnTo>
                    <a:pt x="985647" y="33083"/>
                  </a:lnTo>
                  <a:lnTo>
                    <a:pt x="975969" y="32918"/>
                  </a:lnTo>
                  <a:lnTo>
                    <a:pt x="610819" y="32918"/>
                  </a:lnTo>
                  <a:lnTo>
                    <a:pt x="610819" y="89001"/>
                  </a:lnTo>
                  <a:lnTo>
                    <a:pt x="943051" y="89001"/>
                  </a:lnTo>
                  <a:lnTo>
                    <a:pt x="942949" y="170307"/>
                  </a:lnTo>
                  <a:lnTo>
                    <a:pt x="938263" y="212610"/>
                  </a:lnTo>
                  <a:lnTo>
                    <a:pt x="929944" y="253288"/>
                  </a:lnTo>
                  <a:lnTo>
                    <a:pt x="921715" y="281025"/>
                  </a:lnTo>
                  <a:lnTo>
                    <a:pt x="537667" y="281025"/>
                  </a:lnTo>
                  <a:lnTo>
                    <a:pt x="537667" y="340766"/>
                  </a:lnTo>
                  <a:lnTo>
                    <a:pt x="1079601" y="340766"/>
                  </a:lnTo>
                  <a:lnTo>
                    <a:pt x="1086916" y="333451"/>
                  </a:lnTo>
                  <a:lnTo>
                    <a:pt x="1086916" y="281025"/>
                  </a:lnTo>
                  <a:close/>
                </a:path>
                <a:path w="9846944" h="615314">
                  <a:moveTo>
                    <a:pt x="1497177" y="21945"/>
                  </a:moveTo>
                  <a:lnTo>
                    <a:pt x="1430121" y="21945"/>
                  </a:lnTo>
                  <a:lnTo>
                    <a:pt x="1430121" y="146913"/>
                  </a:lnTo>
                  <a:lnTo>
                    <a:pt x="1388059" y="146913"/>
                  </a:lnTo>
                  <a:lnTo>
                    <a:pt x="1374571" y="96278"/>
                  </a:lnTo>
                  <a:lnTo>
                    <a:pt x="1342339" y="63703"/>
                  </a:lnTo>
                  <a:lnTo>
                    <a:pt x="1324051" y="49060"/>
                  </a:lnTo>
                  <a:lnTo>
                    <a:pt x="1324051" y="187756"/>
                  </a:lnTo>
                  <a:lnTo>
                    <a:pt x="1323721" y="215011"/>
                  </a:lnTo>
                  <a:lnTo>
                    <a:pt x="1302410" y="258775"/>
                  </a:lnTo>
                  <a:lnTo>
                    <a:pt x="1267993" y="282473"/>
                  </a:lnTo>
                  <a:lnTo>
                    <a:pt x="1249680" y="282854"/>
                  </a:lnTo>
                  <a:lnTo>
                    <a:pt x="1231366" y="282473"/>
                  </a:lnTo>
                  <a:lnTo>
                    <a:pt x="1196949" y="258775"/>
                  </a:lnTo>
                  <a:lnTo>
                    <a:pt x="1175651" y="215011"/>
                  </a:lnTo>
                  <a:lnTo>
                    <a:pt x="1175321" y="187756"/>
                  </a:lnTo>
                  <a:lnTo>
                    <a:pt x="1175385" y="175247"/>
                  </a:lnTo>
                  <a:lnTo>
                    <a:pt x="1185633" y="133426"/>
                  </a:lnTo>
                  <a:lnTo>
                    <a:pt x="1217980" y="99974"/>
                  </a:lnTo>
                  <a:lnTo>
                    <a:pt x="1249680" y="92659"/>
                  </a:lnTo>
                  <a:lnTo>
                    <a:pt x="1260119" y="92773"/>
                  </a:lnTo>
                  <a:lnTo>
                    <a:pt x="1299171" y="112572"/>
                  </a:lnTo>
                  <a:lnTo>
                    <a:pt x="1319174" y="149961"/>
                  </a:lnTo>
                  <a:lnTo>
                    <a:pt x="1324051" y="187756"/>
                  </a:lnTo>
                  <a:lnTo>
                    <a:pt x="1324051" y="49060"/>
                  </a:lnTo>
                  <a:lnTo>
                    <a:pt x="1321003" y="46609"/>
                  </a:lnTo>
                  <a:lnTo>
                    <a:pt x="1304239" y="37833"/>
                  </a:lnTo>
                  <a:lnTo>
                    <a:pt x="1283360" y="34594"/>
                  </a:lnTo>
                  <a:lnTo>
                    <a:pt x="1249680" y="34137"/>
                  </a:lnTo>
                  <a:lnTo>
                    <a:pt x="1229893" y="34302"/>
                  </a:lnTo>
                  <a:lnTo>
                    <a:pt x="1189939" y="44805"/>
                  </a:lnTo>
                  <a:lnTo>
                    <a:pt x="1156423" y="63665"/>
                  </a:lnTo>
                  <a:lnTo>
                    <a:pt x="1128217" y="96202"/>
                  </a:lnTo>
                  <a:lnTo>
                    <a:pt x="1111758" y="140868"/>
                  </a:lnTo>
                  <a:lnTo>
                    <a:pt x="1107732" y="175247"/>
                  </a:lnTo>
                  <a:lnTo>
                    <a:pt x="1107808" y="208991"/>
                  </a:lnTo>
                  <a:lnTo>
                    <a:pt x="1117701" y="252069"/>
                  </a:lnTo>
                  <a:lnTo>
                    <a:pt x="1135456" y="288455"/>
                  </a:lnTo>
                  <a:lnTo>
                    <a:pt x="1165898" y="319468"/>
                  </a:lnTo>
                  <a:lnTo>
                    <a:pt x="1206817" y="337489"/>
                  </a:lnTo>
                  <a:lnTo>
                    <a:pt x="1249680" y="341985"/>
                  </a:lnTo>
                  <a:lnTo>
                    <a:pt x="1285519" y="341426"/>
                  </a:lnTo>
                  <a:lnTo>
                    <a:pt x="1325638" y="326809"/>
                  </a:lnTo>
                  <a:lnTo>
                    <a:pt x="1370368" y="284213"/>
                  </a:lnTo>
                  <a:lnTo>
                    <a:pt x="1387703" y="243357"/>
                  </a:lnTo>
                  <a:lnTo>
                    <a:pt x="1391107" y="205435"/>
                  </a:lnTo>
                  <a:lnTo>
                    <a:pt x="1430121" y="205435"/>
                  </a:lnTo>
                  <a:lnTo>
                    <a:pt x="1430121" y="443179"/>
                  </a:lnTo>
                  <a:lnTo>
                    <a:pt x="1489862" y="443179"/>
                  </a:lnTo>
                  <a:lnTo>
                    <a:pt x="1497177" y="435864"/>
                  </a:lnTo>
                  <a:lnTo>
                    <a:pt x="1497177" y="205435"/>
                  </a:lnTo>
                  <a:lnTo>
                    <a:pt x="1497177" y="146913"/>
                  </a:lnTo>
                  <a:lnTo>
                    <a:pt x="1497177" y="21945"/>
                  </a:lnTo>
                  <a:close/>
                </a:path>
                <a:path w="9846944" h="615314">
                  <a:moveTo>
                    <a:pt x="1613611" y="21945"/>
                  </a:moveTo>
                  <a:lnTo>
                    <a:pt x="1545336" y="21945"/>
                  </a:lnTo>
                  <a:lnTo>
                    <a:pt x="1545336" y="443179"/>
                  </a:lnTo>
                  <a:lnTo>
                    <a:pt x="1606296" y="443179"/>
                  </a:lnTo>
                  <a:lnTo>
                    <a:pt x="1613611" y="435864"/>
                  </a:lnTo>
                  <a:lnTo>
                    <a:pt x="1613611" y="21945"/>
                  </a:lnTo>
                  <a:close/>
                </a:path>
                <a:path w="9846944" h="615314">
                  <a:moveTo>
                    <a:pt x="1618488" y="543763"/>
                  </a:moveTo>
                  <a:lnTo>
                    <a:pt x="1301496" y="543763"/>
                  </a:lnTo>
                  <a:lnTo>
                    <a:pt x="1297838" y="540715"/>
                  </a:lnTo>
                  <a:lnTo>
                    <a:pt x="1297838" y="409041"/>
                  </a:lnTo>
                  <a:lnTo>
                    <a:pt x="1228953" y="409041"/>
                  </a:lnTo>
                  <a:lnTo>
                    <a:pt x="1228953" y="565708"/>
                  </a:lnTo>
                  <a:lnTo>
                    <a:pt x="1229131" y="575043"/>
                  </a:lnTo>
                  <a:lnTo>
                    <a:pt x="1257503" y="602729"/>
                  </a:lnTo>
                  <a:lnTo>
                    <a:pt x="1266139" y="602894"/>
                  </a:lnTo>
                  <a:lnTo>
                    <a:pt x="1611172" y="602894"/>
                  </a:lnTo>
                  <a:lnTo>
                    <a:pt x="1618488" y="595579"/>
                  </a:lnTo>
                  <a:lnTo>
                    <a:pt x="1618488" y="543763"/>
                  </a:lnTo>
                  <a:close/>
                </a:path>
                <a:path w="9846944" h="615314">
                  <a:moveTo>
                    <a:pt x="2314638" y="29870"/>
                  </a:moveTo>
                  <a:lnTo>
                    <a:pt x="2245753" y="29870"/>
                  </a:lnTo>
                  <a:lnTo>
                    <a:pt x="2245753" y="104851"/>
                  </a:lnTo>
                  <a:lnTo>
                    <a:pt x="2245753" y="163372"/>
                  </a:lnTo>
                  <a:lnTo>
                    <a:pt x="2245753" y="243840"/>
                  </a:lnTo>
                  <a:lnTo>
                    <a:pt x="1976310" y="243840"/>
                  </a:lnTo>
                  <a:lnTo>
                    <a:pt x="1976310" y="163372"/>
                  </a:lnTo>
                  <a:lnTo>
                    <a:pt x="2245753" y="163372"/>
                  </a:lnTo>
                  <a:lnTo>
                    <a:pt x="2245753" y="104851"/>
                  </a:lnTo>
                  <a:lnTo>
                    <a:pt x="1976310" y="104851"/>
                  </a:lnTo>
                  <a:lnTo>
                    <a:pt x="1976310" y="29870"/>
                  </a:lnTo>
                  <a:lnTo>
                    <a:pt x="1908035" y="29870"/>
                  </a:lnTo>
                  <a:lnTo>
                    <a:pt x="1908035" y="263956"/>
                  </a:lnTo>
                  <a:lnTo>
                    <a:pt x="1908200" y="272935"/>
                  </a:lnTo>
                  <a:lnTo>
                    <a:pt x="1935543" y="300367"/>
                  </a:lnTo>
                  <a:lnTo>
                    <a:pt x="1945220" y="300532"/>
                  </a:lnTo>
                  <a:lnTo>
                    <a:pt x="2277453" y="300532"/>
                  </a:lnTo>
                  <a:lnTo>
                    <a:pt x="2313267" y="279120"/>
                  </a:lnTo>
                  <a:lnTo>
                    <a:pt x="2314638" y="263956"/>
                  </a:lnTo>
                  <a:lnTo>
                    <a:pt x="2314638" y="243840"/>
                  </a:lnTo>
                  <a:lnTo>
                    <a:pt x="2314638" y="163372"/>
                  </a:lnTo>
                  <a:lnTo>
                    <a:pt x="2314638" y="104851"/>
                  </a:lnTo>
                  <a:lnTo>
                    <a:pt x="2314638" y="29870"/>
                  </a:lnTo>
                  <a:close/>
                </a:path>
                <a:path w="9846944" h="615314">
                  <a:moveTo>
                    <a:pt x="2385352" y="365150"/>
                  </a:moveTo>
                  <a:lnTo>
                    <a:pt x="1836712" y="365150"/>
                  </a:lnTo>
                  <a:lnTo>
                    <a:pt x="1836712" y="423062"/>
                  </a:lnTo>
                  <a:lnTo>
                    <a:pt x="2076894" y="423062"/>
                  </a:lnTo>
                  <a:lnTo>
                    <a:pt x="2076894" y="602284"/>
                  </a:lnTo>
                  <a:lnTo>
                    <a:pt x="2139073" y="602284"/>
                  </a:lnTo>
                  <a:lnTo>
                    <a:pt x="2146389" y="594969"/>
                  </a:lnTo>
                  <a:lnTo>
                    <a:pt x="2146389" y="423062"/>
                  </a:lnTo>
                  <a:lnTo>
                    <a:pt x="2378037" y="423062"/>
                  </a:lnTo>
                  <a:lnTo>
                    <a:pt x="2385352" y="415747"/>
                  </a:lnTo>
                  <a:lnTo>
                    <a:pt x="2385352" y="365150"/>
                  </a:lnTo>
                  <a:close/>
                </a:path>
                <a:path w="9846944" h="615314">
                  <a:moveTo>
                    <a:pt x="2755989" y="51206"/>
                  </a:moveTo>
                  <a:lnTo>
                    <a:pt x="2620048" y="51206"/>
                  </a:lnTo>
                  <a:lnTo>
                    <a:pt x="2620048" y="0"/>
                  </a:lnTo>
                  <a:lnTo>
                    <a:pt x="2550553" y="0"/>
                  </a:lnTo>
                  <a:lnTo>
                    <a:pt x="2550553" y="51206"/>
                  </a:lnTo>
                  <a:lnTo>
                    <a:pt x="2414613" y="51206"/>
                  </a:lnTo>
                  <a:lnTo>
                    <a:pt x="2414613" y="104241"/>
                  </a:lnTo>
                  <a:lnTo>
                    <a:pt x="2755989" y="104241"/>
                  </a:lnTo>
                  <a:lnTo>
                    <a:pt x="2755989" y="51206"/>
                  </a:lnTo>
                  <a:close/>
                </a:path>
                <a:path w="9846944" h="615314">
                  <a:moveTo>
                    <a:pt x="2783421" y="301752"/>
                  </a:moveTo>
                  <a:lnTo>
                    <a:pt x="2723591" y="311950"/>
                  </a:lnTo>
                  <a:lnTo>
                    <a:pt x="2685516" y="316712"/>
                  </a:lnTo>
                  <a:lnTo>
                    <a:pt x="2640927" y="319316"/>
                  </a:lnTo>
                  <a:lnTo>
                    <a:pt x="2619438" y="319430"/>
                  </a:lnTo>
                  <a:lnTo>
                    <a:pt x="2619438" y="288340"/>
                  </a:lnTo>
                  <a:lnTo>
                    <a:pt x="2650921" y="285191"/>
                  </a:lnTo>
                  <a:lnTo>
                    <a:pt x="2670111" y="281444"/>
                  </a:lnTo>
                  <a:lnTo>
                    <a:pt x="2720225" y="249694"/>
                  </a:lnTo>
                  <a:lnTo>
                    <a:pt x="2729192" y="238963"/>
                  </a:lnTo>
                  <a:lnTo>
                    <a:pt x="2732328" y="226161"/>
                  </a:lnTo>
                  <a:lnTo>
                    <a:pt x="2732379" y="224942"/>
                  </a:lnTo>
                  <a:lnTo>
                    <a:pt x="2732824" y="204216"/>
                  </a:lnTo>
                  <a:lnTo>
                    <a:pt x="2732201" y="179209"/>
                  </a:lnTo>
                  <a:lnTo>
                    <a:pt x="2729382" y="169468"/>
                  </a:lnTo>
                  <a:lnTo>
                    <a:pt x="2727871" y="164211"/>
                  </a:lnTo>
                  <a:lnTo>
                    <a:pt x="2716111" y="153212"/>
                  </a:lnTo>
                  <a:lnTo>
                    <a:pt x="2693200" y="140208"/>
                  </a:lnTo>
                  <a:lnTo>
                    <a:pt x="2669248" y="127876"/>
                  </a:lnTo>
                  <a:lnTo>
                    <a:pt x="2663329" y="125920"/>
                  </a:lnTo>
                  <a:lnTo>
                    <a:pt x="2663329" y="196291"/>
                  </a:lnTo>
                  <a:lnTo>
                    <a:pt x="2663329" y="212140"/>
                  </a:lnTo>
                  <a:lnTo>
                    <a:pt x="2629801" y="234086"/>
                  </a:lnTo>
                  <a:lnTo>
                    <a:pt x="2595410" y="238937"/>
                  </a:lnTo>
                  <a:lnTo>
                    <a:pt x="2577985" y="238925"/>
                  </a:lnTo>
                  <a:lnTo>
                    <a:pt x="2536279" y="232930"/>
                  </a:lnTo>
                  <a:lnTo>
                    <a:pt x="2504833" y="212750"/>
                  </a:lnTo>
                  <a:lnTo>
                    <a:pt x="2504833" y="195681"/>
                  </a:lnTo>
                  <a:lnTo>
                    <a:pt x="2541295" y="174002"/>
                  </a:lnTo>
                  <a:lnTo>
                    <a:pt x="2587739" y="169468"/>
                  </a:lnTo>
                  <a:lnTo>
                    <a:pt x="2596413" y="169506"/>
                  </a:lnTo>
                  <a:lnTo>
                    <a:pt x="2651137" y="183489"/>
                  </a:lnTo>
                  <a:lnTo>
                    <a:pt x="2663329" y="196291"/>
                  </a:lnTo>
                  <a:lnTo>
                    <a:pt x="2663329" y="125920"/>
                  </a:lnTo>
                  <a:lnTo>
                    <a:pt x="2650147" y="121539"/>
                  </a:lnTo>
                  <a:lnTo>
                    <a:pt x="2625902" y="119202"/>
                  </a:lnTo>
                  <a:lnTo>
                    <a:pt x="2586520" y="118872"/>
                  </a:lnTo>
                  <a:lnTo>
                    <a:pt x="2566695" y="118948"/>
                  </a:lnTo>
                  <a:lnTo>
                    <a:pt x="2525255" y="124053"/>
                  </a:lnTo>
                  <a:lnTo>
                    <a:pt x="2477401" y="139903"/>
                  </a:lnTo>
                  <a:lnTo>
                    <a:pt x="2446007" y="166420"/>
                  </a:lnTo>
                  <a:lnTo>
                    <a:pt x="2434831" y="196291"/>
                  </a:lnTo>
                  <a:lnTo>
                    <a:pt x="2434920" y="212750"/>
                  </a:lnTo>
                  <a:lnTo>
                    <a:pt x="2447975" y="249567"/>
                  </a:lnTo>
                  <a:lnTo>
                    <a:pt x="2485085" y="274180"/>
                  </a:lnTo>
                  <a:lnTo>
                    <a:pt x="2549334" y="287731"/>
                  </a:lnTo>
                  <a:lnTo>
                    <a:pt x="2549334" y="319430"/>
                  </a:lnTo>
                  <a:lnTo>
                    <a:pt x="2406078" y="319430"/>
                  </a:lnTo>
                  <a:lnTo>
                    <a:pt x="2406078" y="371246"/>
                  </a:lnTo>
                  <a:lnTo>
                    <a:pt x="2577376" y="371246"/>
                  </a:lnTo>
                  <a:lnTo>
                    <a:pt x="2608884" y="371132"/>
                  </a:lnTo>
                  <a:lnTo>
                    <a:pt x="2668930" y="369303"/>
                  </a:lnTo>
                  <a:lnTo>
                    <a:pt x="2711107" y="366483"/>
                  </a:lnTo>
                  <a:lnTo>
                    <a:pt x="2754261" y="360870"/>
                  </a:lnTo>
                  <a:lnTo>
                    <a:pt x="2783421" y="344424"/>
                  </a:lnTo>
                  <a:lnTo>
                    <a:pt x="2783421" y="301752"/>
                  </a:lnTo>
                  <a:close/>
                </a:path>
                <a:path w="9846944" h="615314">
                  <a:moveTo>
                    <a:pt x="2885224" y="554736"/>
                  </a:moveTo>
                  <a:lnTo>
                    <a:pt x="2559697" y="554736"/>
                  </a:lnTo>
                  <a:lnTo>
                    <a:pt x="2559697" y="526084"/>
                  </a:lnTo>
                  <a:lnTo>
                    <a:pt x="2836456" y="526084"/>
                  </a:lnTo>
                  <a:lnTo>
                    <a:pt x="2845778" y="525932"/>
                  </a:lnTo>
                  <a:lnTo>
                    <a:pt x="2873476" y="499529"/>
                  </a:lnTo>
                  <a:lnTo>
                    <a:pt x="2873641" y="489508"/>
                  </a:lnTo>
                  <a:lnTo>
                    <a:pt x="2873641" y="396240"/>
                  </a:lnTo>
                  <a:lnTo>
                    <a:pt x="2489593" y="396240"/>
                  </a:lnTo>
                  <a:lnTo>
                    <a:pt x="2489593" y="447446"/>
                  </a:lnTo>
                  <a:lnTo>
                    <a:pt x="2802928" y="447446"/>
                  </a:lnTo>
                  <a:lnTo>
                    <a:pt x="2802928" y="474878"/>
                  </a:lnTo>
                  <a:lnTo>
                    <a:pt x="2489593" y="474878"/>
                  </a:lnTo>
                  <a:lnTo>
                    <a:pt x="2489593" y="570585"/>
                  </a:lnTo>
                  <a:lnTo>
                    <a:pt x="2490178" y="591731"/>
                  </a:lnTo>
                  <a:lnTo>
                    <a:pt x="2494242" y="602589"/>
                  </a:lnTo>
                  <a:lnTo>
                    <a:pt x="2505278" y="606590"/>
                  </a:lnTo>
                  <a:lnTo>
                    <a:pt x="2526779" y="607161"/>
                  </a:lnTo>
                  <a:lnTo>
                    <a:pt x="2877909" y="607161"/>
                  </a:lnTo>
                  <a:lnTo>
                    <a:pt x="2885224" y="599846"/>
                  </a:lnTo>
                  <a:lnTo>
                    <a:pt x="2885224" y="554736"/>
                  </a:lnTo>
                  <a:close/>
                </a:path>
                <a:path w="9846944" h="615314">
                  <a:moveTo>
                    <a:pt x="2955937" y="188366"/>
                  </a:moveTo>
                  <a:lnTo>
                    <a:pt x="2876080" y="188366"/>
                  </a:lnTo>
                  <a:lnTo>
                    <a:pt x="2876080" y="23164"/>
                  </a:lnTo>
                  <a:lnTo>
                    <a:pt x="2808414" y="23164"/>
                  </a:lnTo>
                  <a:lnTo>
                    <a:pt x="2808414" y="373075"/>
                  </a:lnTo>
                  <a:lnTo>
                    <a:pt x="2868765" y="373075"/>
                  </a:lnTo>
                  <a:lnTo>
                    <a:pt x="2876080" y="365760"/>
                  </a:lnTo>
                  <a:lnTo>
                    <a:pt x="2876080" y="246888"/>
                  </a:lnTo>
                  <a:lnTo>
                    <a:pt x="2955937" y="246888"/>
                  </a:lnTo>
                  <a:lnTo>
                    <a:pt x="2955937" y="188366"/>
                  </a:lnTo>
                  <a:close/>
                </a:path>
                <a:path w="9846944" h="615314">
                  <a:moveTo>
                    <a:pt x="3450209" y="491490"/>
                  </a:moveTo>
                  <a:lnTo>
                    <a:pt x="3435693" y="449884"/>
                  </a:lnTo>
                  <a:lnTo>
                    <a:pt x="3394545" y="414528"/>
                  </a:lnTo>
                  <a:lnTo>
                    <a:pt x="3379609" y="406819"/>
                  </a:lnTo>
                  <a:lnTo>
                    <a:pt x="3379609" y="500481"/>
                  </a:lnTo>
                  <a:lnTo>
                    <a:pt x="3379419" y="509460"/>
                  </a:lnTo>
                  <a:lnTo>
                    <a:pt x="3348050" y="539851"/>
                  </a:lnTo>
                  <a:lnTo>
                    <a:pt x="3308426" y="552259"/>
                  </a:lnTo>
                  <a:lnTo>
                    <a:pt x="3261690" y="557123"/>
                  </a:lnTo>
                  <a:lnTo>
                    <a:pt x="3259861" y="557136"/>
                  </a:lnTo>
                  <a:lnTo>
                    <a:pt x="3233826" y="557123"/>
                  </a:lnTo>
                  <a:lnTo>
                    <a:pt x="3186823" y="551776"/>
                  </a:lnTo>
                  <a:lnTo>
                    <a:pt x="3147212" y="539711"/>
                  </a:lnTo>
                  <a:lnTo>
                    <a:pt x="3117138" y="514502"/>
                  </a:lnTo>
                  <a:lnTo>
                    <a:pt x="3115678" y="500481"/>
                  </a:lnTo>
                  <a:lnTo>
                    <a:pt x="3115818" y="490283"/>
                  </a:lnTo>
                  <a:lnTo>
                    <a:pt x="3145117" y="460032"/>
                  </a:lnTo>
                  <a:lnTo>
                    <a:pt x="3184042" y="447967"/>
                  </a:lnTo>
                  <a:lnTo>
                    <a:pt x="3222523" y="442988"/>
                  </a:lnTo>
                  <a:lnTo>
                    <a:pt x="3247936" y="442569"/>
                  </a:lnTo>
                  <a:lnTo>
                    <a:pt x="3262757" y="442620"/>
                  </a:lnTo>
                  <a:lnTo>
                    <a:pt x="3310737" y="447967"/>
                  </a:lnTo>
                  <a:lnTo>
                    <a:pt x="3349485" y="460019"/>
                  </a:lnTo>
                  <a:lnTo>
                    <a:pt x="3378200" y="485736"/>
                  </a:lnTo>
                  <a:lnTo>
                    <a:pt x="3379609" y="500481"/>
                  </a:lnTo>
                  <a:lnTo>
                    <a:pt x="3379609" y="406819"/>
                  </a:lnTo>
                  <a:lnTo>
                    <a:pt x="3330537" y="393496"/>
                  </a:lnTo>
                  <a:lnTo>
                    <a:pt x="3292094" y="387362"/>
                  </a:lnTo>
                  <a:lnTo>
                    <a:pt x="3247936" y="386486"/>
                  </a:lnTo>
                  <a:lnTo>
                    <a:pt x="3220923" y="386600"/>
                  </a:lnTo>
                  <a:lnTo>
                    <a:pt x="3165030" y="393496"/>
                  </a:lnTo>
                  <a:lnTo>
                    <a:pt x="3117113" y="406311"/>
                  </a:lnTo>
                  <a:lnTo>
                    <a:pt x="3075724" y="429463"/>
                  </a:lnTo>
                  <a:lnTo>
                    <a:pt x="3051124" y="462661"/>
                  </a:lnTo>
                  <a:lnTo>
                    <a:pt x="3045053" y="491490"/>
                  </a:lnTo>
                  <a:lnTo>
                    <a:pt x="3045168" y="517017"/>
                  </a:lnTo>
                  <a:lnTo>
                    <a:pt x="3068447" y="561936"/>
                  </a:lnTo>
                  <a:lnTo>
                    <a:pt x="3101022" y="584911"/>
                  </a:lnTo>
                  <a:lnTo>
                    <a:pt x="3143110" y="601967"/>
                  </a:lnTo>
                  <a:lnTo>
                    <a:pt x="3187242" y="610298"/>
                  </a:lnTo>
                  <a:lnTo>
                    <a:pt x="3247936" y="613257"/>
                  </a:lnTo>
                  <a:lnTo>
                    <a:pt x="3274593" y="613143"/>
                  </a:lnTo>
                  <a:lnTo>
                    <a:pt x="3330537" y="605942"/>
                  </a:lnTo>
                  <a:lnTo>
                    <a:pt x="3378631" y="592696"/>
                  </a:lnTo>
                  <a:lnTo>
                    <a:pt x="3419576" y="569099"/>
                  </a:lnTo>
                  <a:lnTo>
                    <a:pt x="3429660" y="557174"/>
                  </a:lnTo>
                  <a:lnTo>
                    <a:pt x="3435693" y="548640"/>
                  </a:lnTo>
                  <a:lnTo>
                    <a:pt x="3444151" y="535863"/>
                  </a:lnTo>
                  <a:lnTo>
                    <a:pt x="3448494" y="526465"/>
                  </a:lnTo>
                  <a:lnTo>
                    <a:pt x="3450094" y="515810"/>
                  </a:lnTo>
                  <a:lnTo>
                    <a:pt x="3450209" y="491490"/>
                  </a:lnTo>
                  <a:close/>
                </a:path>
                <a:path w="9846944" h="615314">
                  <a:moveTo>
                    <a:pt x="3519208" y="303580"/>
                  </a:moveTo>
                  <a:lnTo>
                    <a:pt x="3280854" y="303580"/>
                  </a:lnTo>
                  <a:lnTo>
                    <a:pt x="3280854" y="242620"/>
                  </a:lnTo>
                  <a:lnTo>
                    <a:pt x="3447885" y="242620"/>
                  </a:lnTo>
                  <a:lnTo>
                    <a:pt x="3447885" y="184708"/>
                  </a:lnTo>
                  <a:lnTo>
                    <a:pt x="3117481" y="184708"/>
                  </a:lnTo>
                  <a:lnTo>
                    <a:pt x="3117481" y="90220"/>
                  </a:lnTo>
                  <a:lnTo>
                    <a:pt x="3441789" y="90220"/>
                  </a:lnTo>
                  <a:lnTo>
                    <a:pt x="3441789" y="34137"/>
                  </a:lnTo>
                  <a:lnTo>
                    <a:pt x="3084563" y="34137"/>
                  </a:lnTo>
                  <a:lnTo>
                    <a:pt x="3075228" y="34302"/>
                  </a:lnTo>
                  <a:lnTo>
                    <a:pt x="3047542" y="61391"/>
                  </a:lnTo>
                  <a:lnTo>
                    <a:pt x="3047377" y="70713"/>
                  </a:lnTo>
                  <a:lnTo>
                    <a:pt x="3047377" y="206044"/>
                  </a:lnTo>
                  <a:lnTo>
                    <a:pt x="3070352" y="241325"/>
                  </a:lnTo>
                  <a:lnTo>
                    <a:pt x="3084563" y="242620"/>
                  </a:lnTo>
                  <a:lnTo>
                    <a:pt x="3211360" y="242620"/>
                  </a:lnTo>
                  <a:lnTo>
                    <a:pt x="3211360" y="303580"/>
                  </a:lnTo>
                  <a:lnTo>
                    <a:pt x="2969958" y="303580"/>
                  </a:lnTo>
                  <a:lnTo>
                    <a:pt x="2969958" y="360883"/>
                  </a:lnTo>
                  <a:lnTo>
                    <a:pt x="3511893" y="360883"/>
                  </a:lnTo>
                  <a:lnTo>
                    <a:pt x="3519208" y="353568"/>
                  </a:lnTo>
                  <a:lnTo>
                    <a:pt x="3519208" y="303580"/>
                  </a:lnTo>
                  <a:close/>
                </a:path>
                <a:path w="9846944" h="615314">
                  <a:moveTo>
                    <a:pt x="4180598" y="146304"/>
                  </a:moveTo>
                  <a:lnTo>
                    <a:pt x="4174426" y="107721"/>
                  </a:lnTo>
                  <a:lnTo>
                    <a:pt x="4149814" y="71589"/>
                  </a:lnTo>
                  <a:lnTo>
                    <a:pt x="4109275" y="45605"/>
                  </a:lnTo>
                  <a:lnTo>
                    <a:pt x="4109275" y="146304"/>
                  </a:lnTo>
                  <a:lnTo>
                    <a:pt x="4108742" y="163537"/>
                  </a:lnTo>
                  <a:lnTo>
                    <a:pt x="4075442" y="195681"/>
                  </a:lnTo>
                  <a:lnTo>
                    <a:pt x="4037533" y="213283"/>
                  </a:lnTo>
                  <a:lnTo>
                    <a:pt x="4002328" y="215582"/>
                  </a:lnTo>
                  <a:lnTo>
                    <a:pt x="3936568" y="215480"/>
                  </a:lnTo>
                  <a:lnTo>
                    <a:pt x="3896207" y="207314"/>
                  </a:lnTo>
                  <a:lnTo>
                    <a:pt x="3856405" y="183591"/>
                  </a:lnTo>
                  <a:lnTo>
                    <a:pt x="3842270" y="146304"/>
                  </a:lnTo>
                  <a:lnTo>
                    <a:pt x="3842791" y="129070"/>
                  </a:lnTo>
                  <a:lnTo>
                    <a:pt x="3875798" y="96926"/>
                  </a:lnTo>
                  <a:lnTo>
                    <a:pt x="3913365" y="79324"/>
                  </a:lnTo>
                  <a:lnTo>
                    <a:pt x="3975163" y="76809"/>
                  </a:lnTo>
                  <a:lnTo>
                    <a:pt x="4014101" y="77127"/>
                  </a:lnTo>
                  <a:lnTo>
                    <a:pt x="4054843" y="85293"/>
                  </a:lnTo>
                  <a:lnTo>
                    <a:pt x="4095000" y="109016"/>
                  </a:lnTo>
                  <a:lnTo>
                    <a:pt x="4109275" y="146304"/>
                  </a:lnTo>
                  <a:lnTo>
                    <a:pt x="4109275" y="45605"/>
                  </a:lnTo>
                  <a:lnTo>
                    <a:pt x="4059898" y="30175"/>
                  </a:lnTo>
                  <a:lnTo>
                    <a:pt x="4021036" y="22974"/>
                  </a:lnTo>
                  <a:lnTo>
                    <a:pt x="3975773" y="21945"/>
                  </a:lnTo>
                  <a:lnTo>
                    <a:pt x="3948392" y="22072"/>
                  </a:lnTo>
                  <a:lnTo>
                    <a:pt x="3891648" y="30175"/>
                  </a:lnTo>
                  <a:lnTo>
                    <a:pt x="3843121" y="45085"/>
                  </a:lnTo>
                  <a:lnTo>
                    <a:pt x="3801732" y="71589"/>
                  </a:lnTo>
                  <a:lnTo>
                    <a:pt x="3777119" y="107721"/>
                  </a:lnTo>
                  <a:lnTo>
                    <a:pt x="3770947" y="146304"/>
                  </a:lnTo>
                  <a:lnTo>
                    <a:pt x="3771176" y="163537"/>
                  </a:lnTo>
                  <a:lnTo>
                    <a:pt x="3794455" y="212369"/>
                  </a:lnTo>
                  <a:lnTo>
                    <a:pt x="3827030" y="238048"/>
                  </a:lnTo>
                  <a:lnTo>
                    <a:pt x="3869372" y="257416"/>
                  </a:lnTo>
                  <a:lnTo>
                    <a:pt x="3914216" y="267195"/>
                  </a:lnTo>
                  <a:lnTo>
                    <a:pt x="3975773" y="270662"/>
                  </a:lnTo>
                  <a:lnTo>
                    <a:pt x="4003141" y="270535"/>
                  </a:lnTo>
                  <a:lnTo>
                    <a:pt x="4059898" y="262432"/>
                  </a:lnTo>
                  <a:lnTo>
                    <a:pt x="4108412" y="247510"/>
                  </a:lnTo>
                  <a:lnTo>
                    <a:pt x="4149814" y="221018"/>
                  </a:lnTo>
                  <a:lnTo>
                    <a:pt x="4174426" y="184873"/>
                  </a:lnTo>
                  <a:lnTo>
                    <a:pt x="4180370" y="163576"/>
                  </a:lnTo>
                  <a:lnTo>
                    <a:pt x="4180598" y="146304"/>
                  </a:lnTo>
                  <a:close/>
                </a:path>
                <a:path w="9846944" h="615314">
                  <a:moveTo>
                    <a:pt x="4184866" y="544372"/>
                  </a:moveTo>
                  <a:lnTo>
                    <a:pt x="3845928" y="544372"/>
                  </a:lnTo>
                  <a:lnTo>
                    <a:pt x="3842270" y="541324"/>
                  </a:lnTo>
                  <a:lnTo>
                    <a:pt x="3842270" y="427329"/>
                  </a:lnTo>
                  <a:lnTo>
                    <a:pt x="3772776" y="427329"/>
                  </a:lnTo>
                  <a:lnTo>
                    <a:pt x="3772776" y="565708"/>
                  </a:lnTo>
                  <a:lnTo>
                    <a:pt x="3772941" y="575043"/>
                  </a:lnTo>
                  <a:lnTo>
                    <a:pt x="3801326" y="602729"/>
                  </a:lnTo>
                  <a:lnTo>
                    <a:pt x="3809962" y="602894"/>
                  </a:lnTo>
                  <a:lnTo>
                    <a:pt x="4177550" y="602894"/>
                  </a:lnTo>
                  <a:lnTo>
                    <a:pt x="4184866" y="595579"/>
                  </a:lnTo>
                  <a:lnTo>
                    <a:pt x="4184866" y="544372"/>
                  </a:lnTo>
                  <a:close/>
                </a:path>
                <a:path w="9846944" h="615314">
                  <a:moveTo>
                    <a:pt x="4250702" y="307848"/>
                  </a:moveTo>
                  <a:lnTo>
                    <a:pt x="3701453" y="307848"/>
                  </a:lnTo>
                  <a:lnTo>
                    <a:pt x="3701453" y="366369"/>
                  </a:lnTo>
                  <a:lnTo>
                    <a:pt x="3951998" y="366369"/>
                  </a:lnTo>
                  <a:lnTo>
                    <a:pt x="3951998" y="488289"/>
                  </a:lnTo>
                  <a:lnTo>
                    <a:pt x="4014787" y="488289"/>
                  </a:lnTo>
                  <a:lnTo>
                    <a:pt x="4022102" y="480974"/>
                  </a:lnTo>
                  <a:lnTo>
                    <a:pt x="4022102" y="366369"/>
                  </a:lnTo>
                  <a:lnTo>
                    <a:pt x="4243387" y="366369"/>
                  </a:lnTo>
                  <a:lnTo>
                    <a:pt x="4250702" y="359054"/>
                  </a:lnTo>
                  <a:lnTo>
                    <a:pt x="4250702" y="307848"/>
                  </a:lnTo>
                  <a:close/>
                </a:path>
                <a:path w="9846944" h="615314">
                  <a:moveTo>
                    <a:pt x="4757280" y="22555"/>
                  </a:moveTo>
                  <a:lnTo>
                    <a:pt x="4689005" y="22555"/>
                  </a:lnTo>
                  <a:lnTo>
                    <a:pt x="4689005" y="80467"/>
                  </a:lnTo>
                  <a:lnTo>
                    <a:pt x="4689005" y="138379"/>
                  </a:lnTo>
                  <a:lnTo>
                    <a:pt x="4689005" y="226161"/>
                  </a:lnTo>
                  <a:lnTo>
                    <a:pt x="4592078" y="226161"/>
                  </a:lnTo>
                  <a:lnTo>
                    <a:pt x="4595952" y="212420"/>
                  </a:lnTo>
                  <a:lnTo>
                    <a:pt x="4597946" y="203073"/>
                  </a:lnTo>
                  <a:lnTo>
                    <a:pt x="4598670" y="193840"/>
                  </a:lnTo>
                  <a:lnTo>
                    <a:pt x="4598695" y="167436"/>
                  </a:lnTo>
                  <a:lnTo>
                    <a:pt x="4598098" y="158724"/>
                  </a:lnTo>
                  <a:lnTo>
                    <a:pt x="4596460" y="150355"/>
                  </a:lnTo>
                  <a:lnTo>
                    <a:pt x="4593298" y="138379"/>
                  </a:lnTo>
                  <a:lnTo>
                    <a:pt x="4689005" y="138379"/>
                  </a:lnTo>
                  <a:lnTo>
                    <a:pt x="4689005" y="80467"/>
                  </a:lnTo>
                  <a:lnTo>
                    <a:pt x="4560989" y="80467"/>
                  </a:lnTo>
                  <a:lnTo>
                    <a:pt x="4548187" y="67233"/>
                  </a:lnTo>
                  <a:lnTo>
                    <a:pt x="4538586" y="59207"/>
                  </a:lnTo>
                  <a:lnTo>
                    <a:pt x="4530395" y="54762"/>
                  </a:lnTo>
                  <a:lnTo>
                    <a:pt x="4530395" y="168643"/>
                  </a:lnTo>
                  <a:lnTo>
                    <a:pt x="4530395" y="191363"/>
                  </a:lnTo>
                  <a:lnTo>
                    <a:pt x="4516450" y="231114"/>
                  </a:lnTo>
                  <a:lnTo>
                    <a:pt x="4486821" y="258064"/>
                  </a:lnTo>
                  <a:lnTo>
                    <a:pt x="4453458" y="268744"/>
                  </a:lnTo>
                  <a:lnTo>
                    <a:pt x="4432516" y="268732"/>
                  </a:lnTo>
                  <a:lnTo>
                    <a:pt x="4393844" y="254774"/>
                  </a:lnTo>
                  <a:lnTo>
                    <a:pt x="4366920" y="225018"/>
                  </a:lnTo>
                  <a:lnTo>
                    <a:pt x="4356265" y="191363"/>
                  </a:lnTo>
                  <a:lnTo>
                    <a:pt x="4356265" y="168643"/>
                  </a:lnTo>
                  <a:lnTo>
                    <a:pt x="4370222" y="128587"/>
                  </a:lnTo>
                  <a:lnTo>
                    <a:pt x="4399839" y="101600"/>
                  </a:lnTo>
                  <a:lnTo>
                    <a:pt x="4443336" y="90830"/>
                  </a:lnTo>
                  <a:lnTo>
                    <a:pt x="4454156" y="90932"/>
                  </a:lnTo>
                  <a:lnTo>
                    <a:pt x="4492828" y="104889"/>
                  </a:lnTo>
                  <a:lnTo>
                    <a:pt x="4519739" y="134772"/>
                  </a:lnTo>
                  <a:lnTo>
                    <a:pt x="4530395" y="168643"/>
                  </a:lnTo>
                  <a:lnTo>
                    <a:pt x="4530395" y="54762"/>
                  </a:lnTo>
                  <a:lnTo>
                    <a:pt x="4491939" y="38671"/>
                  </a:lnTo>
                  <a:lnTo>
                    <a:pt x="4443336" y="33528"/>
                  </a:lnTo>
                  <a:lnTo>
                    <a:pt x="4423854" y="33693"/>
                  </a:lnTo>
                  <a:lnTo>
                    <a:pt x="4382071" y="43891"/>
                  </a:lnTo>
                  <a:lnTo>
                    <a:pt x="4345292" y="62191"/>
                  </a:lnTo>
                  <a:lnTo>
                    <a:pt x="4312805" y="93649"/>
                  </a:lnTo>
                  <a:lnTo>
                    <a:pt x="4292892" y="135991"/>
                  </a:lnTo>
                  <a:lnTo>
                    <a:pt x="4287990" y="168643"/>
                  </a:lnTo>
                  <a:lnTo>
                    <a:pt x="4288066" y="199898"/>
                  </a:lnTo>
                  <a:lnTo>
                    <a:pt x="4299775" y="240487"/>
                  </a:lnTo>
                  <a:lnTo>
                    <a:pt x="4320349" y="275158"/>
                  </a:lnTo>
                  <a:lnTo>
                    <a:pt x="4354639" y="304342"/>
                  </a:lnTo>
                  <a:lnTo>
                    <a:pt x="4398962" y="321767"/>
                  </a:lnTo>
                  <a:lnTo>
                    <a:pt x="4443336" y="326136"/>
                  </a:lnTo>
                  <a:lnTo>
                    <a:pt x="4463859" y="325958"/>
                  </a:lnTo>
                  <a:lnTo>
                    <a:pt x="4506430" y="315163"/>
                  </a:lnTo>
                  <a:lnTo>
                    <a:pt x="4543323" y="295871"/>
                  </a:lnTo>
                  <a:lnTo>
                    <a:pt x="4556112" y="284073"/>
                  </a:lnTo>
                  <a:lnTo>
                    <a:pt x="4689005" y="284073"/>
                  </a:lnTo>
                  <a:lnTo>
                    <a:pt x="4689005" y="361492"/>
                  </a:lnTo>
                  <a:lnTo>
                    <a:pt x="4749965" y="361492"/>
                  </a:lnTo>
                  <a:lnTo>
                    <a:pt x="4757280" y="354177"/>
                  </a:lnTo>
                  <a:lnTo>
                    <a:pt x="4757280" y="284073"/>
                  </a:lnTo>
                  <a:lnTo>
                    <a:pt x="4757280" y="268833"/>
                  </a:lnTo>
                  <a:lnTo>
                    <a:pt x="4757280" y="226161"/>
                  </a:lnTo>
                  <a:lnTo>
                    <a:pt x="4757280" y="138379"/>
                  </a:lnTo>
                  <a:lnTo>
                    <a:pt x="4757280" y="90830"/>
                  </a:lnTo>
                  <a:lnTo>
                    <a:pt x="4757280" y="80467"/>
                  </a:lnTo>
                  <a:lnTo>
                    <a:pt x="4757280" y="22555"/>
                  </a:lnTo>
                  <a:close/>
                </a:path>
                <a:path w="9846944" h="615314">
                  <a:moveTo>
                    <a:pt x="4758499" y="491337"/>
                  </a:moveTo>
                  <a:lnTo>
                    <a:pt x="4750003" y="443115"/>
                  </a:lnTo>
                  <a:lnTo>
                    <a:pt x="4733544" y="422452"/>
                  </a:lnTo>
                  <a:lnTo>
                    <a:pt x="4726279" y="413753"/>
                  </a:lnTo>
                  <a:lnTo>
                    <a:pt x="4717046" y="404926"/>
                  </a:lnTo>
                  <a:lnTo>
                    <a:pt x="4705972" y="398157"/>
                  </a:lnTo>
                  <a:lnTo>
                    <a:pt x="4691443" y="391287"/>
                  </a:lnTo>
                  <a:lnTo>
                    <a:pt x="4691443" y="491337"/>
                  </a:lnTo>
                  <a:lnTo>
                    <a:pt x="4691240" y="503161"/>
                  </a:lnTo>
                  <a:lnTo>
                    <a:pt x="4665650" y="536943"/>
                  </a:lnTo>
                  <a:lnTo>
                    <a:pt x="4628159" y="551764"/>
                  </a:lnTo>
                  <a:lnTo>
                    <a:pt x="4583277" y="558012"/>
                  </a:lnTo>
                  <a:lnTo>
                    <a:pt x="4573308" y="558355"/>
                  </a:lnTo>
                  <a:lnTo>
                    <a:pt x="4550473" y="558342"/>
                  </a:lnTo>
                  <a:lnTo>
                    <a:pt x="4505744" y="553466"/>
                  </a:lnTo>
                  <a:lnTo>
                    <a:pt x="4465866" y="540067"/>
                  </a:lnTo>
                  <a:lnTo>
                    <a:pt x="4434535" y="510540"/>
                  </a:lnTo>
                  <a:lnTo>
                    <a:pt x="4432973" y="491337"/>
                  </a:lnTo>
                  <a:lnTo>
                    <a:pt x="4433163" y="479501"/>
                  </a:lnTo>
                  <a:lnTo>
                    <a:pt x="4458805" y="445655"/>
                  </a:lnTo>
                  <a:lnTo>
                    <a:pt x="4496828" y="429729"/>
                  </a:lnTo>
                  <a:lnTo>
                    <a:pt x="4541825" y="422871"/>
                  </a:lnTo>
                  <a:lnTo>
                    <a:pt x="4562818" y="422452"/>
                  </a:lnTo>
                  <a:lnTo>
                    <a:pt x="4574794" y="422503"/>
                  </a:lnTo>
                  <a:lnTo>
                    <a:pt x="4619295" y="427863"/>
                  </a:lnTo>
                  <a:lnTo>
                    <a:pt x="4658665" y="441871"/>
                  </a:lnTo>
                  <a:lnTo>
                    <a:pt x="4689881" y="472097"/>
                  </a:lnTo>
                  <a:lnTo>
                    <a:pt x="4691443" y="491337"/>
                  </a:lnTo>
                  <a:lnTo>
                    <a:pt x="4691443" y="391287"/>
                  </a:lnTo>
                  <a:lnTo>
                    <a:pt x="4644606" y="374154"/>
                  </a:lnTo>
                  <a:lnTo>
                    <a:pt x="4604207" y="367944"/>
                  </a:lnTo>
                  <a:lnTo>
                    <a:pt x="4562208" y="365760"/>
                  </a:lnTo>
                  <a:lnTo>
                    <a:pt x="4545812" y="365836"/>
                  </a:lnTo>
                  <a:lnTo>
                    <a:pt x="4500638" y="370941"/>
                  </a:lnTo>
                  <a:lnTo>
                    <a:pt x="4454423" y="381952"/>
                  </a:lnTo>
                  <a:lnTo>
                    <a:pt x="4419041" y="398627"/>
                  </a:lnTo>
                  <a:lnTo>
                    <a:pt x="4386338" y="428548"/>
                  </a:lnTo>
                  <a:lnTo>
                    <a:pt x="4366234" y="468744"/>
                  </a:lnTo>
                  <a:lnTo>
                    <a:pt x="4365917" y="491337"/>
                  </a:lnTo>
                  <a:lnTo>
                    <a:pt x="4366222" y="513918"/>
                  </a:lnTo>
                  <a:lnTo>
                    <a:pt x="4386034" y="553821"/>
                  </a:lnTo>
                  <a:lnTo>
                    <a:pt x="4418431" y="583311"/>
                  </a:lnTo>
                  <a:lnTo>
                    <a:pt x="4453814" y="599617"/>
                  </a:lnTo>
                  <a:lnTo>
                    <a:pt x="4500029" y="610209"/>
                  </a:lnTo>
                  <a:lnTo>
                    <a:pt x="4545457" y="615010"/>
                  </a:lnTo>
                  <a:lnTo>
                    <a:pt x="4562208" y="615086"/>
                  </a:lnTo>
                  <a:lnTo>
                    <a:pt x="4578947" y="615010"/>
                  </a:lnTo>
                  <a:lnTo>
                    <a:pt x="4624387" y="610209"/>
                  </a:lnTo>
                  <a:lnTo>
                    <a:pt x="4670590" y="599744"/>
                  </a:lnTo>
                  <a:lnTo>
                    <a:pt x="4705972" y="583780"/>
                  </a:lnTo>
                  <a:lnTo>
                    <a:pt x="4734763" y="558393"/>
                  </a:lnTo>
                  <a:lnTo>
                    <a:pt x="4738382" y="554126"/>
                  </a:lnTo>
                  <a:lnTo>
                    <a:pt x="4750003" y="539432"/>
                  </a:lnTo>
                  <a:lnTo>
                    <a:pt x="4755985" y="527989"/>
                  </a:lnTo>
                  <a:lnTo>
                    <a:pt x="4758182" y="513918"/>
                  </a:lnTo>
                  <a:lnTo>
                    <a:pt x="4758499" y="491337"/>
                  </a:lnTo>
                  <a:close/>
                </a:path>
                <a:path w="9846944" h="615314">
                  <a:moveTo>
                    <a:pt x="5301577" y="29870"/>
                  </a:moveTo>
                  <a:lnTo>
                    <a:pt x="5234521" y="29870"/>
                  </a:lnTo>
                  <a:lnTo>
                    <a:pt x="5234521" y="130454"/>
                  </a:lnTo>
                  <a:lnTo>
                    <a:pt x="5234521" y="186537"/>
                  </a:lnTo>
                  <a:lnTo>
                    <a:pt x="5234521" y="277368"/>
                  </a:lnTo>
                  <a:lnTo>
                    <a:pt x="5079682" y="277368"/>
                  </a:lnTo>
                  <a:lnTo>
                    <a:pt x="5079682" y="186537"/>
                  </a:lnTo>
                  <a:lnTo>
                    <a:pt x="5234521" y="186537"/>
                  </a:lnTo>
                  <a:lnTo>
                    <a:pt x="5234521" y="130454"/>
                  </a:lnTo>
                  <a:lnTo>
                    <a:pt x="5079682" y="130454"/>
                  </a:lnTo>
                  <a:lnTo>
                    <a:pt x="5079682" y="29870"/>
                  </a:lnTo>
                  <a:lnTo>
                    <a:pt x="5012626" y="29870"/>
                  </a:lnTo>
                  <a:lnTo>
                    <a:pt x="5012626" y="297484"/>
                  </a:lnTo>
                  <a:lnTo>
                    <a:pt x="5012779" y="306463"/>
                  </a:lnTo>
                  <a:lnTo>
                    <a:pt x="5040134" y="333895"/>
                  </a:lnTo>
                  <a:lnTo>
                    <a:pt x="5049812" y="334060"/>
                  </a:lnTo>
                  <a:lnTo>
                    <a:pt x="5264391" y="334060"/>
                  </a:lnTo>
                  <a:lnTo>
                    <a:pt x="5300205" y="312648"/>
                  </a:lnTo>
                  <a:lnTo>
                    <a:pt x="5301577" y="297484"/>
                  </a:lnTo>
                  <a:lnTo>
                    <a:pt x="5301577" y="277368"/>
                  </a:lnTo>
                  <a:lnTo>
                    <a:pt x="5301577" y="186537"/>
                  </a:lnTo>
                  <a:lnTo>
                    <a:pt x="5301577" y="130454"/>
                  </a:lnTo>
                  <a:lnTo>
                    <a:pt x="5301577" y="29870"/>
                  </a:lnTo>
                  <a:close/>
                </a:path>
                <a:path w="9846944" h="615314">
                  <a:moveTo>
                    <a:pt x="5464822" y="479501"/>
                  </a:moveTo>
                  <a:lnTo>
                    <a:pt x="5449798" y="435216"/>
                  </a:lnTo>
                  <a:lnTo>
                    <a:pt x="5421198" y="405066"/>
                  </a:lnTo>
                  <a:lnTo>
                    <a:pt x="5397893" y="391934"/>
                  </a:lnTo>
                  <a:lnTo>
                    <a:pt x="5397893" y="491337"/>
                  </a:lnTo>
                  <a:lnTo>
                    <a:pt x="5397690" y="503161"/>
                  </a:lnTo>
                  <a:lnTo>
                    <a:pt x="5372062" y="536371"/>
                  </a:lnTo>
                  <a:lnTo>
                    <a:pt x="5334038" y="551116"/>
                  </a:lnTo>
                  <a:lnTo>
                    <a:pt x="5289118" y="556831"/>
                  </a:lnTo>
                  <a:lnTo>
                    <a:pt x="5279161" y="557149"/>
                  </a:lnTo>
                  <a:lnTo>
                    <a:pt x="5256314" y="557136"/>
                  </a:lnTo>
                  <a:lnTo>
                    <a:pt x="5211546" y="552729"/>
                  </a:lnTo>
                  <a:lnTo>
                    <a:pt x="5171706" y="539940"/>
                  </a:lnTo>
                  <a:lnTo>
                    <a:pt x="5140376" y="510540"/>
                  </a:lnTo>
                  <a:lnTo>
                    <a:pt x="5138813" y="491337"/>
                  </a:lnTo>
                  <a:lnTo>
                    <a:pt x="5139004" y="479501"/>
                  </a:lnTo>
                  <a:lnTo>
                    <a:pt x="5164645" y="446227"/>
                  </a:lnTo>
                  <a:lnTo>
                    <a:pt x="5202669" y="430377"/>
                  </a:lnTo>
                  <a:lnTo>
                    <a:pt x="5247665" y="424053"/>
                  </a:lnTo>
                  <a:lnTo>
                    <a:pt x="5268658" y="423672"/>
                  </a:lnTo>
                  <a:lnTo>
                    <a:pt x="5280634" y="423722"/>
                  </a:lnTo>
                  <a:lnTo>
                    <a:pt x="5325148" y="428599"/>
                  </a:lnTo>
                  <a:lnTo>
                    <a:pt x="5364988" y="442468"/>
                  </a:lnTo>
                  <a:lnTo>
                    <a:pt x="5396331" y="472135"/>
                  </a:lnTo>
                  <a:lnTo>
                    <a:pt x="5397893" y="491337"/>
                  </a:lnTo>
                  <a:lnTo>
                    <a:pt x="5397893" y="391934"/>
                  </a:lnTo>
                  <a:lnTo>
                    <a:pt x="5339143" y="373392"/>
                  </a:lnTo>
                  <a:lnTo>
                    <a:pt x="5295303" y="367880"/>
                  </a:lnTo>
                  <a:lnTo>
                    <a:pt x="5268049" y="366979"/>
                  </a:lnTo>
                  <a:lnTo>
                    <a:pt x="5257127" y="367017"/>
                  </a:lnTo>
                  <a:lnTo>
                    <a:pt x="5215255" y="370420"/>
                  </a:lnTo>
                  <a:lnTo>
                    <a:pt x="5171541" y="379564"/>
                  </a:lnTo>
                  <a:lnTo>
                    <a:pt x="5130584" y="396252"/>
                  </a:lnTo>
                  <a:lnTo>
                    <a:pt x="5097183" y="421843"/>
                  </a:lnTo>
                  <a:lnTo>
                    <a:pt x="5075733" y="458038"/>
                  </a:lnTo>
                  <a:lnTo>
                    <a:pt x="5071872" y="479501"/>
                  </a:lnTo>
                  <a:lnTo>
                    <a:pt x="5071897" y="506437"/>
                  </a:lnTo>
                  <a:lnTo>
                    <a:pt x="5086909" y="546976"/>
                  </a:lnTo>
                  <a:lnTo>
                    <a:pt x="5115496" y="576516"/>
                  </a:lnTo>
                  <a:lnTo>
                    <a:pt x="5154307" y="596201"/>
                  </a:lnTo>
                  <a:lnTo>
                    <a:pt x="5197551" y="608050"/>
                  </a:lnTo>
                  <a:lnTo>
                    <a:pt x="5240909" y="613092"/>
                  </a:lnTo>
                  <a:lnTo>
                    <a:pt x="5268049" y="613867"/>
                  </a:lnTo>
                  <a:lnTo>
                    <a:pt x="5278958" y="613841"/>
                  </a:lnTo>
                  <a:lnTo>
                    <a:pt x="5321312" y="610895"/>
                  </a:lnTo>
                  <a:lnTo>
                    <a:pt x="5365178" y="601903"/>
                  </a:lnTo>
                  <a:lnTo>
                    <a:pt x="5406580" y="586168"/>
                  </a:lnTo>
                  <a:lnTo>
                    <a:pt x="5439638" y="560832"/>
                  </a:lnTo>
                  <a:lnTo>
                    <a:pt x="5442978" y="557174"/>
                  </a:lnTo>
                  <a:lnTo>
                    <a:pt x="5445290" y="554659"/>
                  </a:lnTo>
                  <a:lnTo>
                    <a:pt x="5463768" y="516140"/>
                  </a:lnTo>
                  <a:lnTo>
                    <a:pt x="5464797" y="506437"/>
                  </a:lnTo>
                  <a:lnTo>
                    <a:pt x="5464822" y="479501"/>
                  </a:lnTo>
                  <a:close/>
                </a:path>
                <a:path w="9846944" h="615314">
                  <a:moveTo>
                    <a:pt x="5547245" y="144475"/>
                  </a:moveTo>
                  <a:lnTo>
                    <a:pt x="5464340" y="144475"/>
                  </a:lnTo>
                  <a:lnTo>
                    <a:pt x="5464340" y="21945"/>
                  </a:lnTo>
                  <a:lnTo>
                    <a:pt x="5396065" y="21945"/>
                  </a:lnTo>
                  <a:lnTo>
                    <a:pt x="5396065" y="356006"/>
                  </a:lnTo>
                  <a:lnTo>
                    <a:pt x="5457025" y="356006"/>
                  </a:lnTo>
                  <a:lnTo>
                    <a:pt x="5464340" y="348691"/>
                  </a:lnTo>
                  <a:lnTo>
                    <a:pt x="5464340" y="202996"/>
                  </a:lnTo>
                  <a:lnTo>
                    <a:pt x="5547245" y="202996"/>
                  </a:lnTo>
                  <a:lnTo>
                    <a:pt x="5547245" y="144475"/>
                  </a:lnTo>
                  <a:close/>
                </a:path>
                <a:path w="9846944" h="615314">
                  <a:moveTo>
                    <a:pt x="5919711" y="298094"/>
                  </a:moveTo>
                  <a:lnTo>
                    <a:pt x="5878258" y="276148"/>
                  </a:lnTo>
                  <a:lnTo>
                    <a:pt x="5835777" y="249669"/>
                  </a:lnTo>
                  <a:lnTo>
                    <a:pt x="5821464" y="237744"/>
                  </a:lnTo>
                  <a:lnTo>
                    <a:pt x="5814250" y="231343"/>
                  </a:lnTo>
                  <a:lnTo>
                    <a:pt x="5781637" y="191414"/>
                  </a:lnTo>
                  <a:lnTo>
                    <a:pt x="5769749" y="144475"/>
                  </a:lnTo>
                  <a:lnTo>
                    <a:pt x="5769749" y="29870"/>
                  </a:lnTo>
                  <a:lnTo>
                    <a:pt x="5698426" y="29870"/>
                  </a:lnTo>
                  <a:lnTo>
                    <a:pt x="5698401" y="144475"/>
                  </a:lnTo>
                  <a:lnTo>
                    <a:pt x="5685320" y="193852"/>
                  </a:lnTo>
                  <a:lnTo>
                    <a:pt x="5663412" y="226860"/>
                  </a:lnTo>
                  <a:lnTo>
                    <a:pt x="5628818" y="260489"/>
                  </a:lnTo>
                  <a:lnTo>
                    <a:pt x="5586285" y="289496"/>
                  </a:lnTo>
                  <a:lnTo>
                    <a:pt x="5547245" y="310286"/>
                  </a:lnTo>
                  <a:lnTo>
                    <a:pt x="5592965" y="354787"/>
                  </a:lnTo>
                  <a:lnTo>
                    <a:pt x="5639676" y="328498"/>
                  </a:lnTo>
                  <a:lnTo>
                    <a:pt x="5677700" y="298094"/>
                  </a:lnTo>
                  <a:lnTo>
                    <a:pt x="5712447" y="267233"/>
                  </a:lnTo>
                  <a:lnTo>
                    <a:pt x="5736221" y="237744"/>
                  </a:lnTo>
                  <a:lnTo>
                    <a:pt x="5743181" y="246087"/>
                  </a:lnTo>
                  <a:lnTo>
                    <a:pt x="5775045" y="276034"/>
                  </a:lnTo>
                  <a:lnTo>
                    <a:pt x="5813526" y="304558"/>
                  </a:lnTo>
                  <a:lnTo>
                    <a:pt x="5854077" y="329158"/>
                  </a:lnTo>
                  <a:lnTo>
                    <a:pt x="5880697" y="341376"/>
                  </a:lnTo>
                  <a:lnTo>
                    <a:pt x="5919711" y="298094"/>
                  </a:lnTo>
                  <a:close/>
                </a:path>
                <a:path w="9846944" h="615314">
                  <a:moveTo>
                    <a:pt x="6048337" y="427939"/>
                  </a:moveTo>
                  <a:lnTo>
                    <a:pt x="6025858" y="392658"/>
                  </a:lnTo>
                  <a:lnTo>
                    <a:pt x="6011151" y="391363"/>
                  </a:lnTo>
                  <a:lnTo>
                    <a:pt x="5654535" y="391363"/>
                  </a:lnTo>
                  <a:lnTo>
                    <a:pt x="5654535" y="448056"/>
                  </a:lnTo>
                  <a:lnTo>
                    <a:pt x="5979452" y="448056"/>
                  </a:lnTo>
                  <a:lnTo>
                    <a:pt x="5979452" y="608380"/>
                  </a:lnTo>
                  <a:lnTo>
                    <a:pt x="6041021" y="608380"/>
                  </a:lnTo>
                  <a:lnTo>
                    <a:pt x="6048337" y="601065"/>
                  </a:lnTo>
                  <a:lnTo>
                    <a:pt x="6048337" y="427939"/>
                  </a:lnTo>
                  <a:close/>
                </a:path>
                <a:path w="9846944" h="615314">
                  <a:moveTo>
                    <a:pt x="6050165" y="21945"/>
                  </a:moveTo>
                  <a:lnTo>
                    <a:pt x="5981281" y="21945"/>
                  </a:lnTo>
                  <a:lnTo>
                    <a:pt x="5981281" y="360273"/>
                  </a:lnTo>
                  <a:lnTo>
                    <a:pt x="6042850" y="360273"/>
                  </a:lnTo>
                  <a:lnTo>
                    <a:pt x="6050165" y="352958"/>
                  </a:lnTo>
                  <a:lnTo>
                    <a:pt x="6050165" y="21945"/>
                  </a:lnTo>
                  <a:close/>
                </a:path>
                <a:path w="9846944" h="615314">
                  <a:moveTo>
                    <a:pt x="6484099" y="241858"/>
                  </a:moveTo>
                  <a:lnTo>
                    <a:pt x="6480340" y="202374"/>
                  </a:lnTo>
                  <a:lnTo>
                    <a:pt x="6469469" y="156171"/>
                  </a:lnTo>
                  <a:lnTo>
                    <a:pt x="6446710" y="108508"/>
                  </a:lnTo>
                  <a:lnTo>
                    <a:pt x="6415075" y="68948"/>
                  </a:lnTo>
                  <a:lnTo>
                    <a:pt x="6414021" y="68249"/>
                  </a:lnTo>
                  <a:lnTo>
                    <a:pt x="6414021" y="241858"/>
                  </a:lnTo>
                  <a:lnTo>
                    <a:pt x="6414008" y="275513"/>
                  </a:lnTo>
                  <a:lnTo>
                    <a:pt x="6408610" y="318211"/>
                  </a:lnTo>
                  <a:lnTo>
                    <a:pt x="6398577" y="356400"/>
                  </a:lnTo>
                  <a:lnTo>
                    <a:pt x="6380416" y="390829"/>
                  </a:lnTo>
                  <a:lnTo>
                    <a:pt x="6346355" y="416547"/>
                  </a:lnTo>
                  <a:lnTo>
                    <a:pt x="6324486" y="418185"/>
                  </a:lnTo>
                  <a:lnTo>
                    <a:pt x="6310820" y="417982"/>
                  </a:lnTo>
                  <a:lnTo>
                    <a:pt x="6274689" y="397154"/>
                  </a:lnTo>
                  <a:lnTo>
                    <a:pt x="6250394" y="356400"/>
                  </a:lnTo>
                  <a:lnTo>
                    <a:pt x="6240665" y="318211"/>
                  </a:lnTo>
                  <a:lnTo>
                    <a:pt x="6235560" y="275513"/>
                  </a:lnTo>
                  <a:lnTo>
                    <a:pt x="6235560" y="241858"/>
                  </a:lnTo>
                  <a:lnTo>
                    <a:pt x="6243345" y="188595"/>
                  </a:lnTo>
                  <a:lnTo>
                    <a:pt x="6262332" y="139623"/>
                  </a:lnTo>
                  <a:lnTo>
                    <a:pt x="6293878" y="104825"/>
                  </a:lnTo>
                  <a:lnTo>
                    <a:pt x="6324486" y="98145"/>
                  </a:lnTo>
                  <a:lnTo>
                    <a:pt x="6338494" y="98386"/>
                  </a:lnTo>
                  <a:lnTo>
                    <a:pt x="6375362" y="123532"/>
                  </a:lnTo>
                  <a:lnTo>
                    <a:pt x="6399784" y="167792"/>
                  </a:lnTo>
                  <a:lnTo>
                    <a:pt x="6409220" y="204825"/>
                  </a:lnTo>
                  <a:lnTo>
                    <a:pt x="6414021" y="241858"/>
                  </a:lnTo>
                  <a:lnTo>
                    <a:pt x="6414021" y="68249"/>
                  </a:lnTo>
                  <a:lnTo>
                    <a:pt x="6379210" y="45542"/>
                  </a:lnTo>
                  <a:lnTo>
                    <a:pt x="6324486" y="37185"/>
                  </a:lnTo>
                  <a:lnTo>
                    <a:pt x="6299695" y="37490"/>
                  </a:lnTo>
                  <a:lnTo>
                    <a:pt x="6252248" y="56997"/>
                  </a:lnTo>
                  <a:lnTo>
                    <a:pt x="6214440" y="89877"/>
                  </a:lnTo>
                  <a:lnTo>
                    <a:pt x="6191618" y="127444"/>
                  </a:lnTo>
                  <a:lnTo>
                    <a:pt x="6174524" y="179222"/>
                  </a:lnTo>
                  <a:lnTo>
                    <a:pt x="6166523" y="218160"/>
                  </a:lnTo>
                  <a:lnTo>
                    <a:pt x="6165469" y="241858"/>
                  </a:lnTo>
                  <a:lnTo>
                    <a:pt x="6165520" y="282994"/>
                  </a:lnTo>
                  <a:lnTo>
                    <a:pt x="6174524" y="341376"/>
                  </a:lnTo>
                  <a:lnTo>
                    <a:pt x="6184963" y="380428"/>
                  </a:lnTo>
                  <a:lnTo>
                    <a:pt x="6214910" y="430466"/>
                  </a:lnTo>
                  <a:lnTo>
                    <a:pt x="6252553" y="461162"/>
                  </a:lnTo>
                  <a:lnTo>
                    <a:pt x="6299695" y="478866"/>
                  </a:lnTo>
                  <a:lnTo>
                    <a:pt x="6324486" y="479145"/>
                  </a:lnTo>
                  <a:lnTo>
                    <a:pt x="6349263" y="478866"/>
                  </a:lnTo>
                  <a:lnTo>
                    <a:pt x="6396723" y="461162"/>
                  </a:lnTo>
                  <a:lnTo>
                    <a:pt x="6434645" y="430466"/>
                  </a:lnTo>
                  <a:lnTo>
                    <a:pt x="6442634" y="418185"/>
                  </a:lnTo>
                  <a:lnTo>
                    <a:pt x="6446406" y="412394"/>
                  </a:lnTo>
                  <a:lnTo>
                    <a:pt x="6469456" y="365112"/>
                  </a:lnTo>
                  <a:lnTo>
                    <a:pt x="6480340" y="317423"/>
                  </a:lnTo>
                  <a:lnTo>
                    <a:pt x="6484048" y="282994"/>
                  </a:lnTo>
                  <a:lnTo>
                    <a:pt x="6484099" y="241858"/>
                  </a:lnTo>
                  <a:close/>
                </a:path>
                <a:path w="9846944" h="615314">
                  <a:moveTo>
                    <a:pt x="6629286" y="21336"/>
                  </a:moveTo>
                  <a:lnTo>
                    <a:pt x="6559791" y="21336"/>
                  </a:lnTo>
                  <a:lnTo>
                    <a:pt x="6559791" y="602284"/>
                  </a:lnTo>
                  <a:lnTo>
                    <a:pt x="6621970" y="602284"/>
                  </a:lnTo>
                  <a:lnTo>
                    <a:pt x="6629286" y="594969"/>
                  </a:lnTo>
                  <a:lnTo>
                    <a:pt x="6629286" y="21336"/>
                  </a:lnTo>
                  <a:close/>
                </a:path>
                <a:path w="9846944" h="615314">
                  <a:moveTo>
                    <a:pt x="7170712" y="51206"/>
                  </a:moveTo>
                  <a:lnTo>
                    <a:pt x="7101827" y="51206"/>
                  </a:lnTo>
                  <a:lnTo>
                    <a:pt x="7101827" y="198120"/>
                  </a:lnTo>
                  <a:lnTo>
                    <a:pt x="7101827" y="256641"/>
                  </a:lnTo>
                  <a:lnTo>
                    <a:pt x="7101827" y="412699"/>
                  </a:lnTo>
                  <a:lnTo>
                    <a:pt x="6942722" y="412699"/>
                  </a:lnTo>
                  <a:lnTo>
                    <a:pt x="6942722" y="256641"/>
                  </a:lnTo>
                  <a:lnTo>
                    <a:pt x="7101827" y="256641"/>
                  </a:lnTo>
                  <a:lnTo>
                    <a:pt x="7101827" y="198120"/>
                  </a:lnTo>
                  <a:lnTo>
                    <a:pt x="6942722" y="198120"/>
                  </a:lnTo>
                  <a:lnTo>
                    <a:pt x="6942722" y="51206"/>
                  </a:lnTo>
                  <a:lnTo>
                    <a:pt x="6873227" y="51206"/>
                  </a:lnTo>
                  <a:lnTo>
                    <a:pt x="6873227" y="434035"/>
                  </a:lnTo>
                  <a:lnTo>
                    <a:pt x="6873392" y="443014"/>
                  </a:lnTo>
                  <a:lnTo>
                    <a:pt x="6900735" y="470446"/>
                  </a:lnTo>
                  <a:lnTo>
                    <a:pt x="6910413" y="470611"/>
                  </a:lnTo>
                  <a:lnTo>
                    <a:pt x="7133526" y="470611"/>
                  </a:lnTo>
                  <a:lnTo>
                    <a:pt x="7169340" y="449199"/>
                  </a:lnTo>
                  <a:lnTo>
                    <a:pt x="7170712" y="434035"/>
                  </a:lnTo>
                  <a:lnTo>
                    <a:pt x="7170712" y="412699"/>
                  </a:lnTo>
                  <a:lnTo>
                    <a:pt x="7170712" y="256641"/>
                  </a:lnTo>
                  <a:lnTo>
                    <a:pt x="7170712" y="198120"/>
                  </a:lnTo>
                  <a:lnTo>
                    <a:pt x="7170712" y="51206"/>
                  </a:lnTo>
                  <a:close/>
                </a:path>
                <a:path w="9846944" h="615314">
                  <a:moveTo>
                    <a:pt x="7406018" y="218236"/>
                  </a:moveTo>
                  <a:lnTo>
                    <a:pt x="7323112" y="218236"/>
                  </a:lnTo>
                  <a:lnTo>
                    <a:pt x="7323112" y="21336"/>
                  </a:lnTo>
                  <a:lnTo>
                    <a:pt x="7253008" y="21336"/>
                  </a:lnTo>
                  <a:lnTo>
                    <a:pt x="7253008" y="602284"/>
                  </a:lnTo>
                  <a:lnTo>
                    <a:pt x="7315797" y="602284"/>
                  </a:lnTo>
                  <a:lnTo>
                    <a:pt x="7323112" y="594969"/>
                  </a:lnTo>
                  <a:lnTo>
                    <a:pt x="7323112" y="276148"/>
                  </a:lnTo>
                  <a:lnTo>
                    <a:pt x="7406018" y="276148"/>
                  </a:lnTo>
                  <a:lnTo>
                    <a:pt x="7406018" y="218236"/>
                  </a:lnTo>
                  <a:close/>
                </a:path>
                <a:path w="9846944" h="615314">
                  <a:moveTo>
                    <a:pt x="7846149" y="271881"/>
                  </a:moveTo>
                  <a:lnTo>
                    <a:pt x="7829016" y="276161"/>
                  </a:lnTo>
                  <a:lnTo>
                    <a:pt x="7816583" y="278739"/>
                  </a:lnTo>
                  <a:lnTo>
                    <a:pt x="7802766" y="280619"/>
                  </a:lnTo>
                  <a:lnTo>
                    <a:pt x="7781531" y="282854"/>
                  </a:lnTo>
                  <a:lnTo>
                    <a:pt x="7785379" y="271881"/>
                  </a:lnTo>
                  <a:lnTo>
                    <a:pt x="7788046" y="263461"/>
                  </a:lnTo>
                  <a:lnTo>
                    <a:pt x="7798409" y="218198"/>
                  </a:lnTo>
                  <a:lnTo>
                    <a:pt x="7805725" y="172059"/>
                  </a:lnTo>
                  <a:lnTo>
                    <a:pt x="7809916" y="128625"/>
                  </a:lnTo>
                  <a:lnTo>
                    <a:pt x="7810182" y="80467"/>
                  </a:lnTo>
                  <a:lnTo>
                    <a:pt x="7810017" y="71488"/>
                  </a:lnTo>
                  <a:lnTo>
                    <a:pt x="7782319" y="44056"/>
                  </a:lnTo>
                  <a:lnTo>
                    <a:pt x="7772997" y="43891"/>
                  </a:lnTo>
                  <a:lnTo>
                    <a:pt x="7743291" y="43891"/>
                  </a:lnTo>
                  <a:lnTo>
                    <a:pt x="7743291" y="123520"/>
                  </a:lnTo>
                  <a:lnTo>
                    <a:pt x="7743291" y="125158"/>
                  </a:lnTo>
                  <a:lnTo>
                    <a:pt x="7739240" y="170307"/>
                  </a:lnTo>
                  <a:lnTo>
                    <a:pt x="7733131" y="209905"/>
                  </a:lnTo>
                  <a:lnTo>
                    <a:pt x="7723276" y="259321"/>
                  </a:lnTo>
                  <a:lnTo>
                    <a:pt x="7695070" y="289394"/>
                  </a:lnTo>
                  <a:lnTo>
                    <a:pt x="7611453" y="290156"/>
                  </a:lnTo>
                  <a:lnTo>
                    <a:pt x="7616152" y="278168"/>
                  </a:lnTo>
                  <a:lnTo>
                    <a:pt x="7619339" y="269557"/>
                  </a:lnTo>
                  <a:lnTo>
                    <a:pt x="7631481" y="231660"/>
                  </a:lnTo>
                  <a:lnTo>
                    <a:pt x="7643330" y="182067"/>
                  </a:lnTo>
                  <a:lnTo>
                    <a:pt x="7650874" y="133096"/>
                  </a:lnTo>
                  <a:lnTo>
                    <a:pt x="7652296" y="101803"/>
                  </a:lnTo>
                  <a:lnTo>
                    <a:pt x="7741907" y="101803"/>
                  </a:lnTo>
                  <a:lnTo>
                    <a:pt x="7742517" y="107899"/>
                  </a:lnTo>
                  <a:lnTo>
                    <a:pt x="7743190" y="117424"/>
                  </a:lnTo>
                  <a:lnTo>
                    <a:pt x="7743291" y="123520"/>
                  </a:lnTo>
                  <a:lnTo>
                    <a:pt x="7743291" y="43891"/>
                  </a:lnTo>
                  <a:lnTo>
                    <a:pt x="7470026" y="43891"/>
                  </a:lnTo>
                  <a:lnTo>
                    <a:pt x="7470026" y="101803"/>
                  </a:lnTo>
                  <a:lnTo>
                    <a:pt x="7585240" y="101803"/>
                  </a:lnTo>
                  <a:lnTo>
                    <a:pt x="7585329" y="110947"/>
                  </a:lnTo>
                  <a:lnTo>
                    <a:pt x="7585443" y="114515"/>
                  </a:lnTo>
                  <a:lnTo>
                    <a:pt x="7585430" y="125158"/>
                  </a:lnTo>
                  <a:lnTo>
                    <a:pt x="7584681" y="133743"/>
                  </a:lnTo>
                  <a:lnTo>
                    <a:pt x="7578471" y="180263"/>
                  </a:lnTo>
                  <a:lnTo>
                    <a:pt x="7570991" y="220027"/>
                  </a:lnTo>
                  <a:lnTo>
                    <a:pt x="7561008" y="259816"/>
                  </a:lnTo>
                  <a:lnTo>
                    <a:pt x="7551712" y="290169"/>
                  </a:lnTo>
                  <a:lnTo>
                    <a:pt x="7441374" y="290169"/>
                  </a:lnTo>
                  <a:lnTo>
                    <a:pt x="7441374" y="349300"/>
                  </a:lnTo>
                  <a:lnTo>
                    <a:pt x="7594384" y="349300"/>
                  </a:lnTo>
                  <a:lnTo>
                    <a:pt x="7594384" y="560832"/>
                  </a:lnTo>
                  <a:lnTo>
                    <a:pt x="7654734" y="560832"/>
                  </a:lnTo>
                  <a:lnTo>
                    <a:pt x="7662050" y="553516"/>
                  </a:lnTo>
                  <a:lnTo>
                    <a:pt x="7662050" y="349300"/>
                  </a:lnTo>
                  <a:lnTo>
                    <a:pt x="7693393" y="348894"/>
                  </a:lnTo>
                  <a:lnTo>
                    <a:pt x="7732776" y="347154"/>
                  </a:lnTo>
                  <a:lnTo>
                    <a:pt x="7784897" y="342734"/>
                  </a:lnTo>
                  <a:lnTo>
                    <a:pt x="7837614" y="329793"/>
                  </a:lnTo>
                  <a:lnTo>
                    <a:pt x="7846149" y="326745"/>
                  </a:lnTo>
                  <a:lnTo>
                    <a:pt x="7846149" y="282854"/>
                  </a:lnTo>
                  <a:lnTo>
                    <a:pt x="7846149" y="271881"/>
                  </a:lnTo>
                  <a:close/>
                </a:path>
                <a:path w="9846944" h="615314">
                  <a:moveTo>
                    <a:pt x="7941856" y="22555"/>
                  </a:moveTo>
                  <a:lnTo>
                    <a:pt x="7872362" y="22555"/>
                  </a:lnTo>
                  <a:lnTo>
                    <a:pt x="7872362" y="602284"/>
                  </a:lnTo>
                  <a:lnTo>
                    <a:pt x="7934541" y="602284"/>
                  </a:lnTo>
                  <a:lnTo>
                    <a:pt x="7941856" y="594969"/>
                  </a:lnTo>
                  <a:lnTo>
                    <a:pt x="7941856" y="22555"/>
                  </a:lnTo>
                  <a:close/>
                </a:path>
                <a:path w="9846944" h="615314">
                  <a:moveTo>
                    <a:pt x="8480742" y="87782"/>
                  </a:moveTo>
                  <a:lnTo>
                    <a:pt x="8458759" y="52501"/>
                  </a:lnTo>
                  <a:lnTo>
                    <a:pt x="8443557" y="51206"/>
                  </a:lnTo>
                  <a:lnTo>
                    <a:pt x="8068043" y="51206"/>
                  </a:lnTo>
                  <a:lnTo>
                    <a:pt x="8068043" y="109728"/>
                  </a:lnTo>
                  <a:lnTo>
                    <a:pt x="8410638" y="109728"/>
                  </a:lnTo>
                  <a:lnTo>
                    <a:pt x="8410575" y="214401"/>
                  </a:lnTo>
                  <a:lnTo>
                    <a:pt x="8406371" y="252984"/>
                  </a:lnTo>
                  <a:lnTo>
                    <a:pt x="8399208" y="293878"/>
                  </a:lnTo>
                  <a:lnTo>
                    <a:pt x="8387893" y="339128"/>
                  </a:lnTo>
                  <a:lnTo>
                    <a:pt x="8374481" y="379704"/>
                  </a:lnTo>
                  <a:lnTo>
                    <a:pt x="8362480" y="405384"/>
                  </a:lnTo>
                  <a:lnTo>
                    <a:pt x="8429536" y="405384"/>
                  </a:lnTo>
                  <a:lnTo>
                    <a:pt x="8450567" y="361492"/>
                  </a:lnTo>
                  <a:lnTo>
                    <a:pt x="8462696" y="324332"/>
                  </a:lnTo>
                  <a:lnTo>
                    <a:pt x="8473046" y="279158"/>
                  </a:lnTo>
                  <a:lnTo>
                    <a:pt x="8479193" y="233603"/>
                  </a:lnTo>
                  <a:lnTo>
                    <a:pt x="8480679" y="212051"/>
                  </a:lnTo>
                  <a:lnTo>
                    <a:pt x="8480742" y="87782"/>
                  </a:lnTo>
                  <a:close/>
                </a:path>
                <a:path w="9846944" h="615314">
                  <a:moveTo>
                    <a:pt x="8550237" y="469392"/>
                  </a:moveTo>
                  <a:lnTo>
                    <a:pt x="8259458" y="469392"/>
                  </a:lnTo>
                  <a:lnTo>
                    <a:pt x="8259458" y="231038"/>
                  </a:lnTo>
                  <a:lnTo>
                    <a:pt x="8189963" y="231038"/>
                  </a:lnTo>
                  <a:lnTo>
                    <a:pt x="8189963" y="469392"/>
                  </a:lnTo>
                  <a:lnTo>
                    <a:pt x="7999768" y="469392"/>
                  </a:lnTo>
                  <a:lnTo>
                    <a:pt x="7999768" y="527913"/>
                  </a:lnTo>
                  <a:lnTo>
                    <a:pt x="8542922" y="527913"/>
                  </a:lnTo>
                  <a:lnTo>
                    <a:pt x="8550237" y="520598"/>
                  </a:lnTo>
                  <a:lnTo>
                    <a:pt x="8550237" y="469392"/>
                  </a:lnTo>
                  <a:close/>
                </a:path>
                <a:path w="9846944" h="615314">
                  <a:moveTo>
                    <a:pt x="9059926" y="183451"/>
                  </a:moveTo>
                  <a:lnTo>
                    <a:pt x="9057818" y="139788"/>
                  </a:lnTo>
                  <a:lnTo>
                    <a:pt x="9040139" y="95885"/>
                  </a:lnTo>
                  <a:lnTo>
                    <a:pt x="9034462" y="85953"/>
                  </a:lnTo>
                  <a:lnTo>
                    <a:pt x="9034386" y="85801"/>
                  </a:lnTo>
                  <a:lnTo>
                    <a:pt x="9002789" y="55232"/>
                  </a:lnTo>
                  <a:lnTo>
                    <a:pt x="8990851" y="47269"/>
                  </a:lnTo>
                  <a:lnTo>
                    <a:pt x="8990851" y="162153"/>
                  </a:lnTo>
                  <a:lnTo>
                    <a:pt x="8990736" y="183451"/>
                  </a:lnTo>
                  <a:lnTo>
                    <a:pt x="8979332" y="220865"/>
                  </a:lnTo>
                  <a:lnTo>
                    <a:pt x="8952116" y="249897"/>
                  </a:lnTo>
                  <a:lnTo>
                    <a:pt x="8915844" y="262051"/>
                  </a:lnTo>
                  <a:lnTo>
                    <a:pt x="8896007" y="262026"/>
                  </a:lnTo>
                  <a:lnTo>
                    <a:pt x="8857983" y="248069"/>
                  </a:lnTo>
                  <a:lnTo>
                    <a:pt x="8832240" y="218059"/>
                  </a:lnTo>
                  <a:lnTo>
                    <a:pt x="8821572" y="162852"/>
                  </a:lnTo>
                  <a:lnTo>
                    <a:pt x="8822207" y="156667"/>
                  </a:lnTo>
                  <a:lnTo>
                    <a:pt x="8837600" y="121285"/>
                  </a:lnTo>
                  <a:lnTo>
                    <a:pt x="8870861" y="93878"/>
                  </a:lnTo>
                  <a:lnTo>
                    <a:pt x="8906827" y="85953"/>
                  </a:lnTo>
                  <a:lnTo>
                    <a:pt x="8917991" y="86067"/>
                  </a:lnTo>
                  <a:lnTo>
                    <a:pt x="8956243" y="101155"/>
                  </a:lnTo>
                  <a:lnTo>
                    <a:pt x="8981161" y="130733"/>
                  </a:lnTo>
                  <a:lnTo>
                    <a:pt x="8990851" y="162153"/>
                  </a:lnTo>
                  <a:lnTo>
                    <a:pt x="8990851" y="47269"/>
                  </a:lnTo>
                  <a:lnTo>
                    <a:pt x="8950325" y="31673"/>
                  </a:lnTo>
                  <a:lnTo>
                    <a:pt x="8906827" y="27432"/>
                  </a:lnTo>
                  <a:lnTo>
                    <a:pt x="8887701" y="27584"/>
                  </a:lnTo>
                  <a:lnTo>
                    <a:pt x="8846477" y="37490"/>
                  </a:lnTo>
                  <a:lnTo>
                    <a:pt x="8809990" y="55359"/>
                  </a:lnTo>
                  <a:lnTo>
                    <a:pt x="8777478" y="86334"/>
                  </a:lnTo>
                  <a:lnTo>
                    <a:pt x="8757133" y="128193"/>
                  </a:lnTo>
                  <a:lnTo>
                    <a:pt x="8752078" y="162852"/>
                  </a:lnTo>
                  <a:lnTo>
                    <a:pt x="8752180" y="193027"/>
                  </a:lnTo>
                  <a:lnTo>
                    <a:pt x="8764486" y="234696"/>
                  </a:lnTo>
                  <a:lnTo>
                    <a:pt x="8785784" y="269798"/>
                  </a:lnTo>
                  <a:lnTo>
                    <a:pt x="8820493" y="299427"/>
                  </a:lnTo>
                  <a:lnTo>
                    <a:pt x="8864384" y="316890"/>
                  </a:lnTo>
                  <a:lnTo>
                    <a:pt x="8906827" y="321259"/>
                  </a:lnTo>
                  <a:lnTo>
                    <a:pt x="8925941" y="321081"/>
                  </a:lnTo>
                  <a:lnTo>
                    <a:pt x="8967178" y="310286"/>
                  </a:lnTo>
                  <a:lnTo>
                    <a:pt x="9003652" y="291122"/>
                  </a:lnTo>
                  <a:lnTo>
                    <a:pt x="9033243" y="262128"/>
                  </a:lnTo>
                  <a:lnTo>
                    <a:pt x="9036101" y="258775"/>
                  </a:lnTo>
                  <a:lnTo>
                    <a:pt x="9055544" y="216369"/>
                  </a:lnTo>
                  <a:lnTo>
                    <a:pt x="9059913" y="193027"/>
                  </a:lnTo>
                  <a:lnTo>
                    <a:pt x="9059926" y="183451"/>
                  </a:lnTo>
                  <a:close/>
                </a:path>
                <a:path w="9846944" h="615314">
                  <a:moveTo>
                    <a:pt x="9217723" y="21945"/>
                  </a:moveTo>
                  <a:lnTo>
                    <a:pt x="9148229" y="21945"/>
                  </a:lnTo>
                  <a:lnTo>
                    <a:pt x="9148229" y="345033"/>
                  </a:lnTo>
                  <a:lnTo>
                    <a:pt x="9210408" y="345033"/>
                  </a:lnTo>
                  <a:lnTo>
                    <a:pt x="9217723" y="337718"/>
                  </a:lnTo>
                  <a:lnTo>
                    <a:pt x="9217723" y="21945"/>
                  </a:lnTo>
                  <a:close/>
                </a:path>
                <a:path w="9846944" h="615314">
                  <a:moveTo>
                    <a:pt x="9268930" y="559612"/>
                  </a:moveTo>
                  <a:lnTo>
                    <a:pt x="9227807" y="536765"/>
                  </a:lnTo>
                  <a:lnTo>
                    <a:pt x="9191511" y="508101"/>
                  </a:lnTo>
                  <a:lnTo>
                    <a:pt x="9165603" y="474573"/>
                  </a:lnTo>
                  <a:lnTo>
                    <a:pt x="9155544" y="380390"/>
                  </a:lnTo>
                  <a:lnTo>
                    <a:pt x="9087269" y="380390"/>
                  </a:lnTo>
                  <a:lnTo>
                    <a:pt x="9087142" y="445858"/>
                  </a:lnTo>
                  <a:lnTo>
                    <a:pt x="9071051" y="486752"/>
                  </a:lnTo>
                  <a:lnTo>
                    <a:pt x="9043073" y="517550"/>
                  </a:lnTo>
                  <a:lnTo>
                    <a:pt x="9018384" y="535838"/>
                  </a:lnTo>
                  <a:lnTo>
                    <a:pt x="9010078" y="530733"/>
                  </a:lnTo>
                  <a:lnTo>
                    <a:pt x="8980284" y="505739"/>
                  </a:lnTo>
                  <a:lnTo>
                    <a:pt x="8955100" y="466953"/>
                  </a:lnTo>
                  <a:lnTo>
                    <a:pt x="8949499" y="380390"/>
                  </a:lnTo>
                  <a:lnTo>
                    <a:pt x="8880005" y="380390"/>
                  </a:lnTo>
                  <a:lnTo>
                    <a:pt x="8879878" y="445858"/>
                  </a:lnTo>
                  <a:lnTo>
                    <a:pt x="8863876" y="484136"/>
                  </a:lnTo>
                  <a:lnTo>
                    <a:pt x="8834069" y="517055"/>
                  </a:lnTo>
                  <a:lnTo>
                    <a:pt x="8794547" y="545947"/>
                  </a:lnTo>
                  <a:lnTo>
                    <a:pt x="8765400" y="563270"/>
                  </a:lnTo>
                  <a:lnTo>
                    <a:pt x="8815387" y="604723"/>
                  </a:lnTo>
                  <a:lnTo>
                    <a:pt x="8847252" y="583539"/>
                  </a:lnTo>
                  <a:lnTo>
                    <a:pt x="8879281" y="557631"/>
                  </a:lnTo>
                  <a:lnTo>
                    <a:pt x="8908301" y="528701"/>
                  </a:lnTo>
                  <a:lnTo>
                    <a:pt x="8914143" y="521817"/>
                  </a:lnTo>
                  <a:lnTo>
                    <a:pt x="8924760" y="536943"/>
                  </a:lnTo>
                  <a:lnTo>
                    <a:pt x="8957424" y="568452"/>
                  </a:lnTo>
                  <a:lnTo>
                    <a:pt x="8997277" y="596353"/>
                  </a:lnTo>
                  <a:lnTo>
                    <a:pt x="9017775" y="606552"/>
                  </a:lnTo>
                  <a:lnTo>
                    <a:pt x="9038234" y="596011"/>
                  </a:lnTo>
                  <a:lnTo>
                    <a:pt x="9076906" y="568756"/>
                  </a:lnTo>
                  <a:lnTo>
                    <a:pt x="9109138" y="538149"/>
                  </a:lnTo>
                  <a:lnTo>
                    <a:pt x="9110916" y="535838"/>
                  </a:lnTo>
                  <a:lnTo>
                    <a:pt x="9120797" y="523036"/>
                  </a:lnTo>
                  <a:lnTo>
                    <a:pt x="9150490" y="555091"/>
                  </a:lnTo>
                  <a:lnTo>
                    <a:pt x="9183281" y="581075"/>
                  </a:lnTo>
                  <a:lnTo>
                    <a:pt x="9221991" y="605942"/>
                  </a:lnTo>
                  <a:lnTo>
                    <a:pt x="9268930" y="559612"/>
                  </a:lnTo>
                  <a:close/>
                </a:path>
                <a:path w="9846944" h="615314">
                  <a:moveTo>
                    <a:pt x="9771850" y="395630"/>
                  </a:moveTo>
                  <a:lnTo>
                    <a:pt x="9704184" y="395630"/>
                  </a:lnTo>
                  <a:lnTo>
                    <a:pt x="9704184" y="452323"/>
                  </a:lnTo>
                  <a:lnTo>
                    <a:pt x="9704184" y="547420"/>
                  </a:lnTo>
                  <a:lnTo>
                    <a:pt x="9442666" y="547420"/>
                  </a:lnTo>
                  <a:lnTo>
                    <a:pt x="9442666" y="452323"/>
                  </a:lnTo>
                  <a:lnTo>
                    <a:pt x="9704184" y="452323"/>
                  </a:lnTo>
                  <a:lnTo>
                    <a:pt x="9704184" y="395630"/>
                  </a:lnTo>
                  <a:lnTo>
                    <a:pt x="9375610" y="395630"/>
                  </a:lnTo>
                  <a:lnTo>
                    <a:pt x="9375610" y="567537"/>
                  </a:lnTo>
                  <a:lnTo>
                    <a:pt x="9397594" y="602818"/>
                  </a:lnTo>
                  <a:lnTo>
                    <a:pt x="9412795" y="604113"/>
                  </a:lnTo>
                  <a:lnTo>
                    <a:pt x="9734664" y="604113"/>
                  </a:lnTo>
                  <a:lnTo>
                    <a:pt x="9770478" y="583196"/>
                  </a:lnTo>
                  <a:lnTo>
                    <a:pt x="9771850" y="567537"/>
                  </a:lnTo>
                  <a:lnTo>
                    <a:pt x="9771850" y="547420"/>
                  </a:lnTo>
                  <a:lnTo>
                    <a:pt x="9771850" y="452323"/>
                  </a:lnTo>
                  <a:lnTo>
                    <a:pt x="9771850" y="395630"/>
                  </a:lnTo>
                  <a:close/>
                </a:path>
                <a:path w="9846944" h="615314">
                  <a:moveTo>
                    <a:pt x="9776727" y="140208"/>
                  </a:moveTo>
                  <a:lnTo>
                    <a:pt x="9769653" y="100088"/>
                  </a:lnTo>
                  <a:lnTo>
                    <a:pt x="9751581" y="75590"/>
                  </a:lnTo>
                  <a:lnTo>
                    <a:pt x="9749828" y="73291"/>
                  </a:lnTo>
                  <a:lnTo>
                    <a:pt x="9741751" y="64998"/>
                  </a:lnTo>
                  <a:lnTo>
                    <a:pt x="9731502" y="58191"/>
                  </a:lnTo>
                  <a:lnTo>
                    <a:pt x="9714852" y="49377"/>
                  </a:lnTo>
                  <a:lnTo>
                    <a:pt x="9706623" y="45224"/>
                  </a:lnTo>
                  <a:lnTo>
                    <a:pt x="9706623" y="140208"/>
                  </a:lnTo>
                  <a:lnTo>
                    <a:pt x="9706445" y="149910"/>
                  </a:lnTo>
                  <a:lnTo>
                    <a:pt x="9677730" y="183603"/>
                  </a:lnTo>
                  <a:lnTo>
                    <a:pt x="9638703" y="197840"/>
                  </a:lnTo>
                  <a:lnTo>
                    <a:pt x="9599562" y="203720"/>
                  </a:lnTo>
                  <a:lnTo>
                    <a:pt x="9586227" y="204165"/>
                  </a:lnTo>
                  <a:lnTo>
                    <a:pt x="9555912" y="204152"/>
                  </a:lnTo>
                  <a:lnTo>
                    <a:pt x="9505213" y="197840"/>
                  </a:lnTo>
                  <a:lnTo>
                    <a:pt x="9466059" y="183603"/>
                  </a:lnTo>
                  <a:lnTo>
                    <a:pt x="9438513" y="156095"/>
                  </a:lnTo>
                  <a:lnTo>
                    <a:pt x="9437179" y="140208"/>
                  </a:lnTo>
                  <a:lnTo>
                    <a:pt x="9437345" y="130505"/>
                  </a:lnTo>
                  <a:lnTo>
                    <a:pt x="9466059" y="96215"/>
                  </a:lnTo>
                  <a:lnTo>
                    <a:pt x="9505213" y="81965"/>
                  </a:lnTo>
                  <a:lnTo>
                    <a:pt x="9544888" y="76085"/>
                  </a:lnTo>
                  <a:lnTo>
                    <a:pt x="9572511" y="75590"/>
                  </a:lnTo>
                  <a:lnTo>
                    <a:pt x="9588741" y="75653"/>
                  </a:lnTo>
                  <a:lnTo>
                    <a:pt x="9638703" y="81965"/>
                  </a:lnTo>
                  <a:lnTo>
                    <a:pt x="9677730" y="96215"/>
                  </a:lnTo>
                  <a:lnTo>
                    <a:pt x="9705289" y="124282"/>
                  </a:lnTo>
                  <a:lnTo>
                    <a:pt x="9706623" y="140208"/>
                  </a:lnTo>
                  <a:lnTo>
                    <a:pt x="9706623" y="45224"/>
                  </a:lnTo>
                  <a:lnTo>
                    <a:pt x="9649625" y="27736"/>
                  </a:lnTo>
                  <a:lnTo>
                    <a:pt x="9596082" y="20840"/>
                  </a:lnTo>
                  <a:lnTo>
                    <a:pt x="9571901" y="20726"/>
                  </a:lnTo>
                  <a:lnTo>
                    <a:pt x="9547708" y="20840"/>
                  </a:lnTo>
                  <a:lnTo>
                    <a:pt x="9494177" y="27736"/>
                  </a:lnTo>
                  <a:lnTo>
                    <a:pt x="9445904" y="40805"/>
                  </a:lnTo>
                  <a:lnTo>
                    <a:pt x="9402051" y="64998"/>
                  </a:lnTo>
                  <a:lnTo>
                    <a:pt x="9374137" y="100088"/>
                  </a:lnTo>
                  <a:lnTo>
                    <a:pt x="9367075" y="140208"/>
                  </a:lnTo>
                  <a:lnTo>
                    <a:pt x="9367329" y="158178"/>
                  </a:lnTo>
                  <a:lnTo>
                    <a:pt x="9383839" y="193243"/>
                  </a:lnTo>
                  <a:lnTo>
                    <a:pt x="9412300" y="221615"/>
                  </a:lnTo>
                  <a:lnTo>
                    <a:pt x="9458363" y="244106"/>
                  </a:lnTo>
                  <a:lnTo>
                    <a:pt x="9516135" y="256120"/>
                  </a:lnTo>
                  <a:lnTo>
                    <a:pt x="9571901" y="259080"/>
                  </a:lnTo>
                  <a:lnTo>
                    <a:pt x="9596082" y="258965"/>
                  </a:lnTo>
                  <a:lnTo>
                    <a:pt x="9649625" y="252069"/>
                  </a:lnTo>
                  <a:lnTo>
                    <a:pt x="9697885" y="239001"/>
                  </a:lnTo>
                  <a:lnTo>
                    <a:pt x="9741751" y="214807"/>
                  </a:lnTo>
                  <a:lnTo>
                    <a:pt x="9751581" y="204216"/>
                  </a:lnTo>
                  <a:lnTo>
                    <a:pt x="9759963" y="193243"/>
                  </a:lnTo>
                  <a:lnTo>
                    <a:pt x="9769653" y="179730"/>
                  </a:lnTo>
                  <a:lnTo>
                    <a:pt x="9774631" y="169697"/>
                  </a:lnTo>
                  <a:lnTo>
                    <a:pt x="9776460" y="158178"/>
                  </a:lnTo>
                  <a:lnTo>
                    <a:pt x="9776727" y="140208"/>
                  </a:lnTo>
                  <a:close/>
                </a:path>
                <a:path w="9846944" h="615314">
                  <a:moveTo>
                    <a:pt x="9846831" y="293827"/>
                  </a:moveTo>
                  <a:lnTo>
                    <a:pt x="9297581" y="293827"/>
                  </a:lnTo>
                  <a:lnTo>
                    <a:pt x="9297581" y="351129"/>
                  </a:lnTo>
                  <a:lnTo>
                    <a:pt x="9839515" y="351129"/>
                  </a:lnTo>
                  <a:lnTo>
                    <a:pt x="9846831" y="343814"/>
                  </a:lnTo>
                  <a:lnTo>
                    <a:pt x="9846831" y="29382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377126" y="7607685"/>
              <a:ext cx="78180" cy="75767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480642" y="7607685"/>
              <a:ext cx="78180" cy="7576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581987" y="7599723"/>
              <a:ext cx="396450" cy="217167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5010759" y="7608785"/>
              <a:ext cx="195580" cy="205740"/>
            </a:xfrm>
            <a:custGeom>
              <a:avLst/>
              <a:gdLst/>
              <a:ahLst/>
              <a:cxnLst/>
              <a:rect l="l" t="t" r="r" b="b"/>
              <a:pathLst>
                <a:path w="195579" h="205740">
                  <a:moveTo>
                    <a:pt x="171805" y="50800"/>
                  </a:moveTo>
                  <a:lnTo>
                    <a:pt x="43675" y="50800"/>
                  </a:lnTo>
                  <a:lnTo>
                    <a:pt x="43675" y="13970"/>
                  </a:lnTo>
                  <a:lnTo>
                    <a:pt x="169392" y="13970"/>
                  </a:lnTo>
                  <a:lnTo>
                    <a:pt x="169392" y="0"/>
                  </a:lnTo>
                  <a:lnTo>
                    <a:pt x="26060" y="0"/>
                  </a:lnTo>
                  <a:lnTo>
                    <a:pt x="26060" y="13970"/>
                  </a:lnTo>
                  <a:lnTo>
                    <a:pt x="26060" y="50800"/>
                  </a:lnTo>
                  <a:lnTo>
                    <a:pt x="26060" y="64770"/>
                  </a:lnTo>
                  <a:lnTo>
                    <a:pt x="171805" y="64770"/>
                  </a:lnTo>
                  <a:lnTo>
                    <a:pt x="171805" y="50800"/>
                  </a:lnTo>
                  <a:close/>
                </a:path>
                <a:path w="195579" h="205740">
                  <a:moveTo>
                    <a:pt x="176149" y="190500"/>
                  </a:moveTo>
                  <a:lnTo>
                    <a:pt x="41503" y="190500"/>
                  </a:lnTo>
                  <a:lnTo>
                    <a:pt x="41503" y="167640"/>
                  </a:lnTo>
                  <a:lnTo>
                    <a:pt x="169633" y="167640"/>
                  </a:lnTo>
                  <a:lnTo>
                    <a:pt x="169633" y="153670"/>
                  </a:lnTo>
                  <a:lnTo>
                    <a:pt x="169633" y="132080"/>
                  </a:lnTo>
                  <a:lnTo>
                    <a:pt x="169633" y="118110"/>
                  </a:lnTo>
                  <a:lnTo>
                    <a:pt x="23647" y="118110"/>
                  </a:lnTo>
                  <a:lnTo>
                    <a:pt x="23647" y="132080"/>
                  </a:lnTo>
                  <a:lnTo>
                    <a:pt x="152260" y="132080"/>
                  </a:lnTo>
                  <a:lnTo>
                    <a:pt x="152260" y="153670"/>
                  </a:lnTo>
                  <a:lnTo>
                    <a:pt x="24371" y="153670"/>
                  </a:lnTo>
                  <a:lnTo>
                    <a:pt x="24371" y="167640"/>
                  </a:lnTo>
                  <a:lnTo>
                    <a:pt x="24371" y="190500"/>
                  </a:lnTo>
                  <a:lnTo>
                    <a:pt x="24371" y="205740"/>
                  </a:lnTo>
                  <a:lnTo>
                    <a:pt x="176149" y="205740"/>
                  </a:lnTo>
                  <a:lnTo>
                    <a:pt x="176149" y="190500"/>
                  </a:lnTo>
                  <a:close/>
                </a:path>
                <a:path w="195579" h="205740">
                  <a:moveTo>
                    <a:pt x="194970" y="83604"/>
                  </a:moveTo>
                  <a:lnTo>
                    <a:pt x="0" y="83604"/>
                  </a:lnTo>
                  <a:lnTo>
                    <a:pt x="0" y="98082"/>
                  </a:lnTo>
                  <a:lnTo>
                    <a:pt x="194970" y="98082"/>
                  </a:lnTo>
                  <a:lnTo>
                    <a:pt x="194970" y="8360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226732" y="7600929"/>
              <a:ext cx="173492" cy="216201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5499837" y="7600937"/>
              <a:ext cx="840105" cy="216535"/>
            </a:xfrm>
            <a:custGeom>
              <a:avLst/>
              <a:gdLst/>
              <a:ahLst/>
              <a:cxnLst/>
              <a:rect l="l" t="t" r="r" b="b"/>
              <a:pathLst>
                <a:path w="840104" h="216534">
                  <a:moveTo>
                    <a:pt x="170599" y="39598"/>
                  </a:moveTo>
                  <a:lnTo>
                    <a:pt x="42468" y="39598"/>
                  </a:lnTo>
                  <a:lnTo>
                    <a:pt x="42468" y="9118"/>
                  </a:lnTo>
                  <a:lnTo>
                    <a:pt x="25095" y="9118"/>
                  </a:lnTo>
                  <a:lnTo>
                    <a:pt x="25095" y="39598"/>
                  </a:lnTo>
                  <a:lnTo>
                    <a:pt x="25095" y="53568"/>
                  </a:lnTo>
                  <a:lnTo>
                    <a:pt x="25095" y="86588"/>
                  </a:lnTo>
                  <a:lnTo>
                    <a:pt x="25095" y="101828"/>
                  </a:lnTo>
                  <a:lnTo>
                    <a:pt x="170599" y="101828"/>
                  </a:lnTo>
                  <a:lnTo>
                    <a:pt x="170599" y="87109"/>
                  </a:lnTo>
                  <a:lnTo>
                    <a:pt x="170599" y="86588"/>
                  </a:lnTo>
                  <a:lnTo>
                    <a:pt x="170599" y="54051"/>
                  </a:lnTo>
                  <a:lnTo>
                    <a:pt x="153225" y="54051"/>
                  </a:lnTo>
                  <a:lnTo>
                    <a:pt x="153225" y="86588"/>
                  </a:lnTo>
                  <a:lnTo>
                    <a:pt x="42468" y="86588"/>
                  </a:lnTo>
                  <a:lnTo>
                    <a:pt x="42468" y="53568"/>
                  </a:lnTo>
                  <a:lnTo>
                    <a:pt x="170599" y="53568"/>
                  </a:lnTo>
                  <a:lnTo>
                    <a:pt x="170599" y="39598"/>
                  </a:lnTo>
                  <a:close/>
                </a:path>
                <a:path w="840104" h="216534">
                  <a:moveTo>
                    <a:pt x="170599" y="8928"/>
                  </a:moveTo>
                  <a:lnTo>
                    <a:pt x="153225" y="8928"/>
                  </a:lnTo>
                  <a:lnTo>
                    <a:pt x="153225" y="39573"/>
                  </a:lnTo>
                  <a:lnTo>
                    <a:pt x="170599" y="39573"/>
                  </a:lnTo>
                  <a:lnTo>
                    <a:pt x="170599" y="8928"/>
                  </a:lnTo>
                  <a:close/>
                </a:path>
                <a:path w="840104" h="216534">
                  <a:moveTo>
                    <a:pt x="195935" y="128371"/>
                  </a:moveTo>
                  <a:lnTo>
                    <a:pt x="0" y="128371"/>
                  </a:lnTo>
                  <a:lnTo>
                    <a:pt x="0" y="143090"/>
                  </a:lnTo>
                  <a:lnTo>
                    <a:pt x="88798" y="143090"/>
                  </a:lnTo>
                  <a:lnTo>
                    <a:pt x="88798" y="215963"/>
                  </a:lnTo>
                  <a:lnTo>
                    <a:pt x="106413" y="215963"/>
                  </a:lnTo>
                  <a:lnTo>
                    <a:pt x="106413" y="143090"/>
                  </a:lnTo>
                  <a:lnTo>
                    <a:pt x="195935" y="143090"/>
                  </a:lnTo>
                  <a:lnTo>
                    <a:pt x="195935" y="128371"/>
                  </a:lnTo>
                  <a:close/>
                </a:path>
                <a:path w="840104" h="216534">
                  <a:moveTo>
                    <a:pt x="342646" y="102069"/>
                  </a:moveTo>
                  <a:lnTo>
                    <a:pt x="341553" y="94830"/>
                  </a:lnTo>
                  <a:lnTo>
                    <a:pt x="340474" y="87591"/>
                  </a:lnTo>
                  <a:lnTo>
                    <a:pt x="318985" y="91160"/>
                  </a:lnTo>
                  <a:lnTo>
                    <a:pt x="296938" y="93383"/>
                  </a:lnTo>
                  <a:lnTo>
                    <a:pt x="272224" y="94513"/>
                  </a:lnTo>
                  <a:lnTo>
                    <a:pt x="242747" y="94830"/>
                  </a:lnTo>
                  <a:lnTo>
                    <a:pt x="242747" y="29197"/>
                  </a:lnTo>
                  <a:lnTo>
                    <a:pt x="320205" y="29197"/>
                  </a:lnTo>
                  <a:lnTo>
                    <a:pt x="320205" y="14719"/>
                  </a:lnTo>
                  <a:lnTo>
                    <a:pt x="225374" y="14719"/>
                  </a:lnTo>
                  <a:lnTo>
                    <a:pt x="225374" y="109550"/>
                  </a:lnTo>
                  <a:lnTo>
                    <a:pt x="241782" y="109550"/>
                  </a:lnTo>
                  <a:lnTo>
                    <a:pt x="272097" y="109194"/>
                  </a:lnTo>
                  <a:lnTo>
                    <a:pt x="297548" y="107975"/>
                  </a:lnTo>
                  <a:lnTo>
                    <a:pt x="320332" y="105676"/>
                  </a:lnTo>
                  <a:lnTo>
                    <a:pt x="342646" y="102069"/>
                  </a:lnTo>
                  <a:close/>
                </a:path>
                <a:path w="840104" h="216534">
                  <a:moveTo>
                    <a:pt x="381965" y="134162"/>
                  </a:moveTo>
                  <a:lnTo>
                    <a:pt x="364591" y="134162"/>
                  </a:lnTo>
                  <a:lnTo>
                    <a:pt x="364591" y="148640"/>
                  </a:lnTo>
                  <a:lnTo>
                    <a:pt x="364591" y="198348"/>
                  </a:lnTo>
                  <a:lnTo>
                    <a:pt x="264464" y="198348"/>
                  </a:lnTo>
                  <a:lnTo>
                    <a:pt x="264464" y="148640"/>
                  </a:lnTo>
                  <a:lnTo>
                    <a:pt x="364591" y="148640"/>
                  </a:lnTo>
                  <a:lnTo>
                    <a:pt x="364591" y="134162"/>
                  </a:lnTo>
                  <a:lnTo>
                    <a:pt x="247332" y="134162"/>
                  </a:lnTo>
                  <a:lnTo>
                    <a:pt x="247332" y="212826"/>
                  </a:lnTo>
                  <a:lnTo>
                    <a:pt x="381965" y="212826"/>
                  </a:lnTo>
                  <a:lnTo>
                    <a:pt x="381965" y="198348"/>
                  </a:lnTo>
                  <a:lnTo>
                    <a:pt x="381965" y="148640"/>
                  </a:lnTo>
                  <a:lnTo>
                    <a:pt x="381965" y="134162"/>
                  </a:lnTo>
                  <a:close/>
                </a:path>
                <a:path w="840104" h="216534">
                  <a:moveTo>
                    <a:pt x="414299" y="53568"/>
                  </a:moveTo>
                  <a:lnTo>
                    <a:pt x="381965" y="53568"/>
                  </a:lnTo>
                  <a:lnTo>
                    <a:pt x="381965" y="0"/>
                  </a:lnTo>
                  <a:lnTo>
                    <a:pt x="364350" y="0"/>
                  </a:lnTo>
                  <a:lnTo>
                    <a:pt x="364350" y="122097"/>
                  </a:lnTo>
                  <a:lnTo>
                    <a:pt x="381965" y="122097"/>
                  </a:lnTo>
                  <a:lnTo>
                    <a:pt x="381965" y="68287"/>
                  </a:lnTo>
                  <a:lnTo>
                    <a:pt x="414299" y="68287"/>
                  </a:lnTo>
                  <a:lnTo>
                    <a:pt x="414299" y="53568"/>
                  </a:lnTo>
                  <a:close/>
                </a:path>
                <a:path w="840104" h="216534">
                  <a:moveTo>
                    <a:pt x="538568" y="14236"/>
                  </a:moveTo>
                  <a:lnTo>
                    <a:pt x="439394" y="14236"/>
                  </a:lnTo>
                  <a:lnTo>
                    <a:pt x="439394" y="28714"/>
                  </a:lnTo>
                  <a:lnTo>
                    <a:pt x="519506" y="28714"/>
                  </a:lnTo>
                  <a:lnTo>
                    <a:pt x="511492" y="55308"/>
                  </a:lnTo>
                  <a:lnTo>
                    <a:pt x="493395" y="78206"/>
                  </a:lnTo>
                  <a:lnTo>
                    <a:pt x="465963" y="96812"/>
                  </a:lnTo>
                  <a:lnTo>
                    <a:pt x="429983" y="110515"/>
                  </a:lnTo>
                  <a:lnTo>
                    <a:pt x="436740" y="124752"/>
                  </a:lnTo>
                  <a:lnTo>
                    <a:pt x="479425" y="107645"/>
                  </a:lnTo>
                  <a:lnTo>
                    <a:pt x="511454" y="83159"/>
                  </a:lnTo>
                  <a:lnTo>
                    <a:pt x="531583" y="51828"/>
                  </a:lnTo>
                  <a:lnTo>
                    <a:pt x="538568" y="14236"/>
                  </a:lnTo>
                  <a:close/>
                </a:path>
                <a:path w="840104" h="216534">
                  <a:moveTo>
                    <a:pt x="596722" y="133197"/>
                  </a:moveTo>
                  <a:lnTo>
                    <a:pt x="579348" y="133197"/>
                  </a:lnTo>
                  <a:lnTo>
                    <a:pt x="579348" y="147916"/>
                  </a:lnTo>
                  <a:lnTo>
                    <a:pt x="579348" y="198348"/>
                  </a:lnTo>
                  <a:lnTo>
                    <a:pt x="478967" y="198348"/>
                  </a:lnTo>
                  <a:lnTo>
                    <a:pt x="478967" y="147916"/>
                  </a:lnTo>
                  <a:lnTo>
                    <a:pt x="579348" y="147916"/>
                  </a:lnTo>
                  <a:lnTo>
                    <a:pt x="579348" y="133197"/>
                  </a:lnTo>
                  <a:lnTo>
                    <a:pt x="461594" y="133197"/>
                  </a:lnTo>
                  <a:lnTo>
                    <a:pt x="461594" y="212826"/>
                  </a:lnTo>
                  <a:lnTo>
                    <a:pt x="596722" y="212826"/>
                  </a:lnTo>
                  <a:lnTo>
                    <a:pt x="596722" y="198348"/>
                  </a:lnTo>
                  <a:lnTo>
                    <a:pt x="596722" y="147916"/>
                  </a:lnTo>
                  <a:lnTo>
                    <a:pt x="596722" y="133197"/>
                  </a:lnTo>
                  <a:close/>
                </a:path>
                <a:path w="840104" h="216534">
                  <a:moveTo>
                    <a:pt x="629056" y="53809"/>
                  </a:moveTo>
                  <a:lnTo>
                    <a:pt x="596722" y="53809"/>
                  </a:lnTo>
                  <a:lnTo>
                    <a:pt x="596722" y="0"/>
                  </a:lnTo>
                  <a:lnTo>
                    <a:pt x="579107" y="0"/>
                  </a:lnTo>
                  <a:lnTo>
                    <a:pt x="579107" y="123063"/>
                  </a:lnTo>
                  <a:lnTo>
                    <a:pt x="596722" y="123063"/>
                  </a:lnTo>
                  <a:lnTo>
                    <a:pt x="596722" y="68529"/>
                  </a:lnTo>
                  <a:lnTo>
                    <a:pt x="629056" y="68529"/>
                  </a:lnTo>
                  <a:lnTo>
                    <a:pt x="629056" y="53809"/>
                  </a:lnTo>
                  <a:close/>
                </a:path>
                <a:path w="840104" h="216534">
                  <a:moveTo>
                    <a:pt x="817270" y="41503"/>
                  </a:moveTo>
                  <a:lnTo>
                    <a:pt x="812152" y="25438"/>
                  </a:lnTo>
                  <a:lnTo>
                    <a:pt x="802055" y="17373"/>
                  </a:lnTo>
                  <a:lnTo>
                    <a:pt x="799414" y="15265"/>
                  </a:lnTo>
                  <a:lnTo>
                    <a:pt x="799414" y="41503"/>
                  </a:lnTo>
                  <a:lnTo>
                    <a:pt x="795502" y="51650"/>
                  </a:lnTo>
                  <a:lnTo>
                    <a:pt x="784186" y="59143"/>
                  </a:lnTo>
                  <a:lnTo>
                    <a:pt x="766127" y="63792"/>
                  </a:lnTo>
                  <a:lnTo>
                    <a:pt x="741984" y="65392"/>
                  </a:lnTo>
                  <a:lnTo>
                    <a:pt x="717740" y="63792"/>
                  </a:lnTo>
                  <a:lnTo>
                    <a:pt x="699693" y="59143"/>
                  </a:lnTo>
                  <a:lnTo>
                    <a:pt x="688441" y="51650"/>
                  </a:lnTo>
                  <a:lnTo>
                    <a:pt x="684555" y="41503"/>
                  </a:lnTo>
                  <a:lnTo>
                    <a:pt x="688441" y="31318"/>
                  </a:lnTo>
                  <a:lnTo>
                    <a:pt x="699693" y="23736"/>
                  </a:lnTo>
                  <a:lnTo>
                    <a:pt x="717740" y="18999"/>
                  </a:lnTo>
                  <a:lnTo>
                    <a:pt x="741984" y="17373"/>
                  </a:lnTo>
                  <a:lnTo>
                    <a:pt x="766127" y="18999"/>
                  </a:lnTo>
                  <a:lnTo>
                    <a:pt x="784186" y="23736"/>
                  </a:lnTo>
                  <a:lnTo>
                    <a:pt x="795502" y="31318"/>
                  </a:lnTo>
                  <a:lnTo>
                    <a:pt x="799414" y="41503"/>
                  </a:lnTo>
                  <a:lnTo>
                    <a:pt x="799414" y="15265"/>
                  </a:lnTo>
                  <a:lnTo>
                    <a:pt x="797369" y="13627"/>
                  </a:lnTo>
                  <a:lnTo>
                    <a:pt x="773696" y="6350"/>
                  </a:lnTo>
                  <a:lnTo>
                    <a:pt x="741984" y="3860"/>
                  </a:lnTo>
                  <a:lnTo>
                    <a:pt x="710234" y="6350"/>
                  </a:lnTo>
                  <a:lnTo>
                    <a:pt x="686485" y="13627"/>
                  </a:lnTo>
                  <a:lnTo>
                    <a:pt x="671614" y="25438"/>
                  </a:lnTo>
                  <a:lnTo>
                    <a:pt x="666457" y="41503"/>
                  </a:lnTo>
                  <a:lnTo>
                    <a:pt x="671614" y="57429"/>
                  </a:lnTo>
                  <a:lnTo>
                    <a:pt x="686485" y="69164"/>
                  </a:lnTo>
                  <a:lnTo>
                    <a:pt x="710234" y="76415"/>
                  </a:lnTo>
                  <a:lnTo>
                    <a:pt x="741984" y="78905"/>
                  </a:lnTo>
                  <a:lnTo>
                    <a:pt x="773696" y="76415"/>
                  </a:lnTo>
                  <a:lnTo>
                    <a:pt x="797369" y="69164"/>
                  </a:lnTo>
                  <a:lnTo>
                    <a:pt x="802119" y="65392"/>
                  </a:lnTo>
                  <a:lnTo>
                    <a:pt x="812152" y="57429"/>
                  </a:lnTo>
                  <a:lnTo>
                    <a:pt x="817270" y="41503"/>
                  </a:lnTo>
                  <a:close/>
                </a:path>
                <a:path w="840104" h="216534">
                  <a:moveTo>
                    <a:pt x="820889" y="199072"/>
                  </a:moveTo>
                  <a:lnTo>
                    <a:pt x="686244" y="199072"/>
                  </a:lnTo>
                  <a:lnTo>
                    <a:pt x="686244" y="175666"/>
                  </a:lnTo>
                  <a:lnTo>
                    <a:pt x="814374" y="175666"/>
                  </a:lnTo>
                  <a:lnTo>
                    <a:pt x="814374" y="128371"/>
                  </a:lnTo>
                  <a:lnTo>
                    <a:pt x="668388" y="128371"/>
                  </a:lnTo>
                  <a:lnTo>
                    <a:pt x="668388" y="141884"/>
                  </a:lnTo>
                  <a:lnTo>
                    <a:pt x="797001" y="141884"/>
                  </a:lnTo>
                  <a:lnTo>
                    <a:pt x="797001" y="162636"/>
                  </a:lnTo>
                  <a:lnTo>
                    <a:pt x="669112" y="162636"/>
                  </a:lnTo>
                  <a:lnTo>
                    <a:pt x="669112" y="213309"/>
                  </a:lnTo>
                  <a:lnTo>
                    <a:pt x="820889" y="213309"/>
                  </a:lnTo>
                  <a:lnTo>
                    <a:pt x="820889" y="199072"/>
                  </a:lnTo>
                  <a:close/>
                </a:path>
                <a:path w="840104" h="216534">
                  <a:moveTo>
                    <a:pt x="839711" y="94107"/>
                  </a:moveTo>
                  <a:lnTo>
                    <a:pt x="644740" y="94107"/>
                  </a:lnTo>
                  <a:lnTo>
                    <a:pt x="644740" y="108585"/>
                  </a:lnTo>
                  <a:lnTo>
                    <a:pt x="839711" y="108585"/>
                  </a:lnTo>
                  <a:lnTo>
                    <a:pt x="839711" y="9410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419486" y="7608409"/>
              <a:ext cx="194967" cy="205826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642203" y="7600929"/>
              <a:ext cx="167942" cy="216201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848994" y="7623369"/>
              <a:ext cx="194967" cy="162392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124583" y="7599723"/>
              <a:ext cx="198345" cy="217167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341992" y="7601170"/>
              <a:ext cx="173492" cy="212582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556023" y="7601170"/>
              <a:ext cx="180007" cy="215719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7767638" y="7618945"/>
              <a:ext cx="196215" cy="170180"/>
            </a:xfrm>
            <a:custGeom>
              <a:avLst/>
              <a:gdLst/>
              <a:ahLst/>
              <a:cxnLst/>
              <a:rect l="l" t="t" r="r" b="b"/>
              <a:pathLst>
                <a:path w="196215" h="170179">
                  <a:moveTo>
                    <a:pt x="196176" y="154940"/>
                  </a:moveTo>
                  <a:lnTo>
                    <a:pt x="106654" y="154940"/>
                  </a:lnTo>
                  <a:lnTo>
                    <a:pt x="106654" y="97790"/>
                  </a:lnTo>
                  <a:lnTo>
                    <a:pt x="173253" y="97790"/>
                  </a:lnTo>
                  <a:lnTo>
                    <a:pt x="173253" y="83820"/>
                  </a:lnTo>
                  <a:lnTo>
                    <a:pt x="42951" y="83820"/>
                  </a:lnTo>
                  <a:lnTo>
                    <a:pt x="42951" y="13970"/>
                  </a:lnTo>
                  <a:lnTo>
                    <a:pt x="170840" y="13970"/>
                  </a:lnTo>
                  <a:lnTo>
                    <a:pt x="170840" y="0"/>
                  </a:lnTo>
                  <a:lnTo>
                    <a:pt x="25336" y="0"/>
                  </a:lnTo>
                  <a:lnTo>
                    <a:pt x="25336" y="13970"/>
                  </a:lnTo>
                  <a:lnTo>
                    <a:pt x="25336" y="83820"/>
                  </a:lnTo>
                  <a:lnTo>
                    <a:pt x="25336" y="97790"/>
                  </a:lnTo>
                  <a:lnTo>
                    <a:pt x="89039" y="97790"/>
                  </a:lnTo>
                  <a:lnTo>
                    <a:pt x="89039" y="154940"/>
                  </a:lnTo>
                  <a:lnTo>
                    <a:pt x="0" y="154940"/>
                  </a:lnTo>
                  <a:lnTo>
                    <a:pt x="0" y="170180"/>
                  </a:lnTo>
                  <a:lnTo>
                    <a:pt x="196176" y="170180"/>
                  </a:lnTo>
                  <a:lnTo>
                    <a:pt x="196176" y="15494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045435" y="7601170"/>
              <a:ext cx="180731" cy="210893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260913" y="7601170"/>
              <a:ext cx="174698" cy="214754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72530" y="7604790"/>
              <a:ext cx="194967" cy="209445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747520" y="7603583"/>
              <a:ext cx="194967" cy="210652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022554" y="7608650"/>
              <a:ext cx="194967" cy="208239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9302649" y="7601420"/>
              <a:ext cx="620395" cy="214629"/>
            </a:xfrm>
            <a:custGeom>
              <a:avLst/>
              <a:gdLst/>
              <a:ahLst/>
              <a:cxnLst/>
              <a:rect l="l" t="t" r="r" b="b"/>
              <a:pathLst>
                <a:path w="620395" h="214629">
                  <a:moveTo>
                    <a:pt x="111721" y="62738"/>
                  </a:moveTo>
                  <a:lnTo>
                    <a:pt x="107556" y="42265"/>
                  </a:lnTo>
                  <a:lnTo>
                    <a:pt x="96570" y="27266"/>
                  </a:lnTo>
                  <a:lnTo>
                    <a:pt x="95948" y="26416"/>
                  </a:lnTo>
                  <a:lnTo>
                    <a:pt x="94589" y="25641"/>
                  </a:lnTo>
                  <a:lnTo>
                    <a:pt x="94589" y="62738"/>
                  </a:lnTo>
                  <a:lnTo>
                    <a:pt x="91681" y="76898"/>
                  </a:lnTo>
                  <a:lnTo>
                    <a:pt x="83578" y="88036"/>
                  </a:lnTo>
                  <a:lnTo>
                    <a:pt x="71272" y="95338"/>
                  </a:lnTo>
                  <a:lnTo>
                    <a:pt x="55740" y="97967"/>
                  </a:lnTo>
                  <a:lnTo>
                    <a:pt x="40246" y="95338"/>
                  </a:lnTo>
                  <a:lnTo>
                    <a:pt x="28016" y="88036"/>
                  </a:lnTo>
                  <a:lnTo>
                    <a:pt x="20015" y="76898"/>
                  </a:lnTo>
                  <a:lnTo>
                    <a:pt x="17132" y="62738"/>
                  </a:lnTo>
                  <a:lnTo>
                    <a:pt x="20015" y="48437"/>
                  </a:lnTo>
                  <a:lnTo>
                    <a:pt x="28016" y="37223"/>
                  </a:lnTo>
                  <a:lnTo>
                    <a:pt x="40246" y="29883"/>
                  </a:lnTo>
                  <a:lnTo>
                    <a:pt x="55740" y="27266"/>
                  </a:lnTo>
                  <a:lnTo>
                    <a:pt x="71272" y="29883"/>
                  </a:lnTo>
                  <a:lnTo>
                    <a:pt x="83578" y="37223"/>
                  </a:lnTo>
                  <a:lnTo>
                    <a:pt x="91681" y="48437"/>
                  </a:lnTo>
                  <a:lnTo>
                    <a:pt x="94589" y="62738"/>
                  </a:lnTo>
                  <a:lnTo>
                    <a:pt x="94589" y="25641"/>
                  </a:lnTo>
                  <a:lnTo>
                    <a:pt x="78232" y="16179"/>
                  </a:lnTo>
                  <a:lnTo>
                    <a:pt x="55740" y="12547"/>
                  </a:lnTo>
                  <a:lnTo>
                    <a:pt x="33388" y="16179"/>
                  </a:lnTo>
                  <a:lnTo>
                    <a:pt x="15748" y="26416"/>
                  </a:lnTo>
                  <a:lnTo>
                    <a:pt x="4165" y="42265"/>
                  </a:lnTo>
                  <a:lnTo>
                    <a:pt x="0" y="62738"/>
                  </a:lnTo>
                  <a:lnTo>
                    <a:pt x="4165" y="83058"/>
                  </a:lnTo>
                  <a:lnTo>
                    <a:pt x="15748" y="98844"/>
                  </a:lnTo>
                  <a:lnTo>
                    <a:pt x="33388" y="109054"/>
                  </a:lnTo>
                  <a:lnTo>
                    <a:pt x="55740" y="112687"/>
                  </a:lnTo>
                  <a:lnTo>
                    <a:pt x="78232" y="109054"/>
                  </a:lnTo>
                  <a:lnTo>
                    <a:pt x="95948" y="98844"/>
                  </a:lnTo>
                  <a:lnTo>
                    <a:pt x="96596" y="97967"/>
                  </a:lnTo>
                  <a:lnTo>
                    <a:pt x="107556" y="83058"/>
                  </a:lnTo>
                  <a:lnTo>
                    <a:pt x="111721" y="62738"/>
                  </a:lnTo>
                  <a:close/>
                </a:path>
                <a:path w="620395" h="214629">
                  <a:moveTo>
                    <a:pt x="171323" y="0"/>
                  </a:moveTo>
                  <a:lnTo>
                    <a:pt x="153708" y="0"/>
                  </a:lnTo>
                  <a:lnTo>
                    <a:pt x="153708" y="123063"/>
                  </a:lnTo>
                  <a:lnTo>
                    <a:pt x="171323" y="123063"/>
                  </a:lnTo>
                  <a:lnTo>
                    <a:pt x="171323" y="0"/>
                  </a:lnTo>
                  <a:close/>
                </a:path>
                <a:path w="620395" h="214629">
                  <a:moveTo>
                    <a:pt x="190868" y="199072"/>
                  </a:moveTo>
                  <a:lnTo>
                    <a:pt x="172364" y="189915"/>
                  </a:lnTo>
                  <a:lnTo>
                    <a:pt x="158470" y="177025"/>
                  </a:lnTo>
                  <a:lnTo>
                    <a:pt x="155105" y="171081"/>
                  </a:lnTo>
                  <a:lnTo>
                    <a:pt x="149745" y="161645"/>
                  </a:lnTo>
                  <a:lnTo>
                    <a:pt x="146710" y="145021"/>
                  </a:lnTo>
                  <a:lnTo>
                    <a:pt x="146710" y="132715"/>
                  </a:lnTo>
                  <a:lnTo>
                    <a:pt x="129578" y="132715"/>
                  </a:lnTo>
                  <a:lnTo>
                    <a:pt x="129578" y="145021"/>
                  </a:lnTo>
                  <a:lnTo>
                    <a:pt x="127558" y="158483"/>
                  </a:lnTo>
                  <a:lnTo>
                    <a:pt x="121526" y="172618"/>
                  </a:lnTo>
                  <a:lnTo>
                    <a:pt x="111556" y="185978"/>
                  </a:lnTo>
                  <a:lnTo>
                    <a:pt x="97726" y="197142"/>
                  </a:lnTo>
                  <a:lnTo>
                    <a:pt x="84112" y="186753"/>
                  </a:lnTo>
                  <a:lnTo>
                    <a:pt x="74383" y="173977"/>
                  </a:lnTo>
                  <a:lnTo>
                    <a:pt x="73494" y="171805"/>
                  </a:lnTo>
                  <a:lnTo>
                    <a:pt x="68541" y="159740"/>
                  </a:lnTo>
                  <a:lnTo>
                    <a:pt x="66598" y="145021"/>
                  </a:lnTo>
                  <a:lnTo>
                    <a:pt x="66598" y="132715"/>
                  </a:lnTo>
                  <a:lnTo>
                    <a:pt x="49707" y="132715"/>
                  </a:lnTo>
                  <a:lnTo>
                    <a:pt x="49707" y="145021"/>
                  </a:lnTo>
                  <a:lnTo>
                    <a:pt x="46609" y="160858"/>
                  </a:lnTo>
                  <a:lnTo>
                    <a:pt x="37795" y="176199"/>
                  </a:lnTo>
                  <a:lnTo>
                    <a:pt x="23952" y="189471"/>
                  </a:lnTo>
                  <a:lnTo>
                    <a:pt x="5791" y="199072"/>
                  </a:lnTo>
                  <a:lnTo>
                    <a:pt x="14478" y="212344"/>
                  </a:lnTo>
                  <a:lnTo>
                    <a:pt x="28892" y="205092"/>
                  </a:lnTo>
                  <a:lnTo>
                    <a:pt x="40957" y="195605"/>
                  </a:lnTo>
                  <a:lnTo>
                    <a:pt x="50584" y="184340"/>
                  </a:lnTo>
                  <a:lnTo>
                    <a:pt x="57670" y="171805"/>
                  </a:lnTo>
                  <a:lnTo>
                    <a:pt x="63690" y="185026"/>
                  </a:lnTo>
                  <a:lnTo>
                    <a:pt x="72390" y="196837"/>
                  </a:lnTo>
                  <a:lnTo>
                    <a:pt x="83794" y="206756"/>
                  </a:lnTo>
                  <a:lnTo>
                    <a:pt x="97967" y="214274"/>
                  </a:lnTo>
                  <a:lnTo>
                    <a:pt x="111861" y="206336"/>
                  </a:lnTo>
                  <a:lnTo>
                    <a:pt x="121932" y="197142"/>
                  </a:lnTo>
                  <a:lnTo>
                    <a:pt x="123151" y="196024"/>
                  </a:lnTo>
                  <a:lnTo>
                    <a:pt x="131864" y="184035"/>
                  </a:lnTo>
                  <a:lnTo>
                    <a:pt x="138023" y="171081"/>
                  </a:lnTo>
                  <a:lnTo>
                    <a:pt x="144957" y="184175"/>
                  </a:lnTo>
                  <a:lnTo>
                    <a:pt x="154736" y="195694"/>
                  </a:lnTo>
                  <a:lnTo>
                    <a:pt x="167132" y="205219"/>
                  </a:lnTo>
                  <a:lnTo>
                    <a:pt x="181940" y="212344"/>
                  </a:lnTo>
                  <a:lnTo>
                    <a:pt x="190868" y="199072"/>
                  </a:lnTo>
                  <a:close/>
                </a:path>
                <a:path w="620395" h="214629">
                  <a:moveTo>
                    <a:pt x="405384" y="172466"/>
                  </a:moveTo>
                  <a:lnTo>
                    <a:pt x="315861" y="172466"/>
                  </a:lnTo>
                  <a:lnTo>
                    <a:pt x="315861" y="115316"/>
                  </a:lnTo>
                  <a:lnTo>
                    <a:pt x="382460" y="115316"/>
                  </a:lnTo>
                  <a:lnTo>
                    <a:pt x="382460" y="101346"/>
                  </a:lnTo>
                  <a:lnTo>
                    <a:pt x="252158" y="101346"/>
                  </a:lnTo>
                  <a:lnTo>
                    <a:pt x="252158" y="31496"/>
                  </a:lnTo>
                  <a:lnTo>
                    <a:pt x="380047" y="31496"/>
                  </a:lnTo>
                  <a:lnTo>
                    <a:pt x="380047" y="17526"/>
                  </a:lnTo>
                  <a:lnTo>
                    <a:pt x="234543" y="17526"/>
                  </a:lnTo>
                  <a:lnTo>
                    <a:pt x="234543" y="31496"/>
                  </a:lnTo>
                  <a:lnTo>
                    <a:pt x="234543" y="101346"/>
                  </a:lnTo>
                  <a:lnTo>
                    <a:pt x="234543" y="115316"/>
                  </a:lnTo>
                  <a:lnTo>
                    <a:pt x="298246" y="115316"/>
                  </a:lnTo>
                  <a:lnTo>
                    <a:pt x="298246" y="172466"/>
                  </a:lnTo>
                  <a:lnTo>
                    <a:pt x="209207" y="172466"/>
                  </a:lnTo>
                  <a:lnTo>
                    <a:pt x="209207" y="187706"/>
                  </a:lnTo>
                  <a:lnTo>
                    <a:pt x="405384" y="187706"/>
                  </a:lnTo>
                  <a:lnTo>
                    <a:pt x="405384" y="172466"/>
                  </a:lnTo>
                  <a:close/>
                </a:path>
                <a:path w="620395" h="214629">
                  <a:moveTo>
                    <a:pt x="595528" y="150876"/>
                  </a:moveTo>
                  <a:lnTo>
                    <a:pt x="445922" y="150876"/>
                  </a:lnTo>
                  <a:lnTo>
                    <a:pt x="445922" y="164846"/>
                  </a:lnTo>
                  <a:lnTo>
                    <a:pt x="577913" y="164846"/>
                  </a:lnTo>
                  <a:lnTo>
                    <a:pt x="577913" y="213106"/>
                  </a:lnTo>
                  <a:lnTo>
                    <a:pt x="595528" y="213106"/>
                  </a:lnTo>
                  <a:lnTo>
                    <a:pt x="595528" y="164846"/>
                  </a:lnTo>
                  <a:lnTo>
                    <a:pt x="595528" y="150876"/>
                  </a:lnTo>
                  <a:close/>
                </a:path>
                <a:path w="620395" h="214629">
                  <a:moveTo>
                    <a:pt x="619887" y="118719"/>
                  </a:moveTo>
                  <a:lnTo>
                    <a:pt x="530860" y="118719"/>
                  </a:lnTo>
                  <a:lnTo>
                    <a:pt x="530860" y="94996"/>
                  </a:lnTo>
                  <a:lnTo>
                    <a:pt x="598906" y="94996"/>
                  </a:lnTo>
                  <a:lnTo>
                    <a:pt x="598906" y="81026"/>
                  </a:lnTo>
                  <a:lnTo>
                    <a:pt x="466915" y="81026"/>
                  </a:lnTo>
                  <a:lnTo>
                    <a:pt x="466915" y="56896"/>
                  </a:lnTo>
                  <a:lnTo>
                    <a:pt x="594563" y="56896"/>
                  </a:lnTo>
                  <a:lnTo>
                    <a:pt x="594563" y="42926"/>
                  </a:lnTo>
                  <a:lnTo>
                    <a:pt x="594563" y="18796"/>
                  </a:lnTo>
                  <a:lnTo>
                    <a:pt x="594563" y="4826"/>
                  </a:lnTo>
                  <a:lnTo>
                    <a:pt x="449059" y="4826"/>
                  </a:lnTo>
                  <a:lnTo>
                    <a:pt x="449059" y="18796"/>
                  </a:lnTo>
                  <a:lnTo>
                    <a:pt x="577189" y="18796"/>
                  </a:lnTo>
                  <a:lnTo>
                    <a:pt x="577189" y="42926"/>
                  </a:lnTo>
                  <a:lnTo>
                    <a:pt x="449541" y="42926"/>
                  </a:lnTo>
                  <a:lnTo>
                    <a:pt x="449541" y="56896"/>
                  </a:lnTo>
                  <a:lnTo>
                    <a:pt x="449541" y="81026"/>
                  </a:lnTo>
                  <a:lnTo>
                    <a:pt x="449541" y="94996"/>
                  </a:lnTo>
                  <a:lnTo>
                    <a:pt x="513245" y="94996"/>
                  </a:lnTo>
                  <a:lnTo>
                    <a:pt x="513245" y="118719"/>
                  </a:lnTo>
                  <a:lnTo>
                    <a:pt x="423964" y="118719"/>
                  </a:lnTo>
                  <a:lnTo>
                    <a:pt x="423964" y="133438"/>
                  </a:lnTo>
                  <a:lnTo>
                    <a:pt x="619887" y="133438"/>
                  </a:lnTo>
                  <a:lnTo>
                    <a:pt x="619887" y="11871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0001721" y="7612752"/>
              <a:ext cx="195933" cy="199311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431470" y="7604790"/>
              <a:ext cx="194967" cy="209445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0216958" y="7598999"/>
              <a:ext cx="177594" cy="217408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0715620" y="7601170"/>
              <a:ext cx="400552" cy="215960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1135475" y="7608785"/>
              <a:ext cx="900430" cy="208279"/>
            </a:xfrm>
            <a:custGeom>
              <a:avLst/>
              <a:gdLst/>
              <a:ahLst/>
              <a:cxnLst/>
              <a:rect l="l" t="t" r="r" b="b"/>
              <a:pathLst>
                <a:path w="900429" h="208279">
                  <a:moveTo>
                    <a:pt x="173012" y="58420"/>
                  </a:moveTo>
                  <a:lnTo>
                    <a:pt x="44399" y="58420"/>
                  </a:lnTo>
                  <a:lnTo>
                    <a:pt x="44399" y="0"/>
                  </a:lnTo>
                  <a:lnTo>
                    <a:pt x="26784" y="0"/>
                  </a:lnTo>
                  <a:lnTo>
                    <a:pt x="26784" y="58420"/>
                  </a:lnTo>
                  <a:lnTo>
                    <a:pt x="26784" y="72390"/>
                  </a:lnTo>
                  <a:lnTo>
                    <a:pt x="173012" y="72390"/>
                  </a:lnTo>
                  <a:lnTo>
                    <a:pt x="173012" y="58420"/>
                  </a:lnTo>
                  <a:close/>
                </a:path>
                <a:path w="900429" h="208279">
                  <a:moveTo>
                    <a:pt x="174459" y="187960"/>
                  </a:moveTo>
                  <a:lnTo>
                    <a:pt x="43192" y="187960"/>
                  </a:lnTo>
                  <a:lnTo>
                    <a:pt x="43192" y="139700"/>
                  </a:lnTo>
                  <a:lnTo>
                    <a:pt x="25577" y="139700"/>
                  </a:lnTo>
                  <a:lnTo>
                    <a:pt x="25577" y="187960"/>
                  </a:lnTo>
                  <a:lnTo>
                    <a:pt x="25577" y="203200"/>
                  </a:lnTo>
                  <a:lnTo>
                    <a:pt x="174459" y="203200"/>
                  </a:lnTo>
                  <a:lnTo>
                    <a:pt x="174459" y="187960"/>
                  </a:lnTo>
                  <a:close/>
                </a:path>
                <a:path w="900429" h="208279">
                  <a:moveTo>
                    <a:pt x="195681" y="102666"/>
                  </a:moveTo>
                  <a:lnTo>
                    <a:pt x="0" y="102666"/>
                  </a:lnTo>
                  <a:lnTo>
                    <a:pt x="0" y="117386"/>
                  </a:lnTo>
                  <a:lnTo>
                    <a:pt x="195681" y="117386"/>
                  </a:lnTo>
                  <a:lnTo>
                    <a:pt x="195681" y="102666"/>
                  </a:lnTo>
                  <a:close/>
                </a:path>
                <a:path w="900429" h="208279">
                  <a:moveTo>
                    <a:pt x="445452" y="137896"/>
                  </a:moveTo>
                  <a:lnTo>
                    <a:pt x="296583" y="137896"/>
                  </a:lnTo>
                  <a:lnTo>
                    <a:pt x="296583" y="152374"/>
                  </a:lnTo>
                  <a:lnTo>
                    <a:pt x="427837" y="152374"/>
                  </a:lnTo>
                  <a:lnTo>
                    <a:pt x="427837" y="207873"/>
                  </a:lnTo>
                  <a:lnTo>
                    <a:pt x="445452" y="207873"/>
                  </a:lnTo>
                  <a:lnTo>
                    <a:pt x="445452" y="137896"/>
                  </a:lnTo>
                  <a:close/>
                </a:path>
                <a:path w="900429" h="208279">
                  <a:moveTo>
                    <a:pt x="463067" y="64058"/>
                  </a:moveTo>
                  <a:lnTo>
                    <a:pt x="429945" y="40170"/>
                  </a:lnTo>
                  <a:lnTo>
                    <a:pt x="422770" y="20383"/>
                  </a:lnTo>
                  <a:lnTo>
                    <a:pt x="422770" y="14592"/>
                  </a:lnTo>
                  <a:lnTo>
                    <a:pt x="457517" y="14592"/>
                  </a:lnTo>
                  <a:lnTo>
                    <a:pt x="457517" y="114"/>
                  </a:lnTo>
                  <a:lnTo>
                    <a:pt x="376936" y="114"/>
                  </a:lnTo>
                  <a:lnTo>
                    <a:pt x="376936" y="14592"/>
                  </a:lnTo>
                  <a:lnTo>
                    <a:pt x="405409" y="14592"/>
                  </a:lnTo>
                  <a:lnTo>
                    <a:pt x="405409" y="19177"/>
                  </a:lnTo>
                  <a:lnTo>
                    <a:pt x="403161" y="29565"/>
                  </a:lnTo>
                  <a:lnTo>
                    <a:pt x="396684" y="40373"/>
                  </a:lnTo>
                  <a:lnTo>
                    <a:pt x="386372" y="50431"/>
                  </a:lnTo>
                  <a:lnTo>
                    <a:pt x="372592" y="58508"/>
                  </a:lnTo>
                  <a:lnTo>
                    <a:pt x="358902" y="50050"/>
                  </a:lnTo>
                  <a:lnTo>
                    <a:pt x="348576" y="39751"/>
                  </a:lnTo>
                  <a:lnTo>
                    <a:pt x="348399" y="39446"/>
                  </a:lnTo>
                  <a:lnTo>
                    <a:pt x="342049" y="28981"/>
                  </a:lnTo>
                  <a:lnTo>
                    <a:pt x="339775" y="19177"/>
                  </a:lnTo>
                  <a:lnTo>
                    <a:pt x="339775" y="14592"/>
                  </a:lnTo>
                  <a:lnTo>
                    <a:pt x="368249" y="14592"/>
                  </a:lnTo>
                  <a:lnTo>
                    <a:pt x="368249" y="114"/>
                  </a:lnTo>
                  <a:lnTo>
                    <a:pt x="287655" y="114"/>
                  </a:lnTo>
                  <a:lnTo>
                    <a:pt x="287655" y="14592"/>
                  </a:lnTo>
                  <a:lnTo>
                    <a:pt x="322402" y="14592"/>
                  </a:lnTo>
                  <a:lnTo>
                    <a:pt x="322402" y="20383"/>
                  </a:lnTo>
                  <a:lnTo>
                    <a:pt x="319633" y="32131"/>
                  </a:lnTo>
                  <a:lnTo>
                    <a:pt x="311658" y="44475"/>
                  </a:lnTo>
                  <a:lnTo>
                    <a:pt x="298983" y="55702"/>
                  </a:lnTo>
                  <a:lnTo>
                    <a:pt x="282105" y="64058"/>
                  </a:lnTo>
                  <a:lnTo>
                    <a:pt x="289826" y="77330"/>
                  </a:lnTo>
                  <a:lnTo>
                    <a:pt x="304317" y="70523"/>
                  </a:lnTo>
                  <a:lnTo>
                    <a:pt x="316217" y="61468"/>
                  </a:lnTo>
                  <a:lnTo>
                    <a:pt x="325348" y="50863"/>
                  </a:lnTo>
                  <a:lnTo>
                    <a:pt x="331571" y="39446"/>
                  </a:lnTo>
                  <a:lnTo>
                    <a:pt x="338074" y="49860"/>
                  </a:lnTo>
                  <a:lnTo>
                    <a:pt x="347103" y="59626"/>
                  </a:lnTo>
                  <a:lnTo>
                    <a:pt x="358609" y="67983"/>
                  </a:lnTo>
                  <a:lnTo>
                    <a:pt x="372592" y="74193"/>
                  </a:lnTo>
                  <a:lnTo>
                    <a:pt x="386562" y="68224"/>
                  </a:lnTo>
                  <a:lnTo>
                    <a:pt x="398043" y="60159"/>
                  </a:lnTo>
                  <a:lnTo>
                    <a:pt x="399592" y="58508"/>
                  </a:lnTo>
                  <a:lnTo>
                    <a:pt x="406996" y="50609"/>
                  </a:lnTo>
                  <a:lnTo>
                    <a:pt x="413359" y="40170"/>
                  </a:lnTo>
                  <a:lnTo>
                    <a:pt x="419582" y="51714"/>
                  </a:lnTo>
                  <a:lnTo>
                    <a:pt x="428752" y="62090"/>
                  </a:lnTo>
                  <a:lnTo>
                    <a:pt x="440715" y="70815"/>
                  </a:lnTo>
                  <a:lnTo>
                    <a:pt x="455345" y="77330"/>
                  </a:lnTo>
                  <a:lnTo>
                    <a:pt x="463067" y="64058"/>
                  </a:lnTo>
                  <a:close/>
                </a:path>
                <a:path w="900429" h="208279">
                  <a:moveTo>
                    <a:pt x="470789" y="99771"/>
                  </a:moveTo>
                  <a:lnTo>
                    <a:pt x="381520" y="99771"/>
                  </a:lnTo>
                  <a:lnTo>
                    <a:pt x="381520" y="77089"/>
                  </a:lnTo>
                  <a:lnTo>
                    <a:pt x="363905" y="77089"/>
                  </a:lnTo>
                  <a:lnTo>
                    <a:pt x="363905" y="99771"/>
                  </a:lnTo>
                  <a:lnTo>
                    <a:pt x="275107" y="99771"/>
                  </a:lnTo>
                  <a:lnTo>
                    <a:pt x="275107" y="114249"/>
                  </a:lnTo>
                  <a:lnTo>
                    <a:pt x="470789" y="114249"/>
                  </a:lnTo>
                  <a:lnTo>
                    <a:pt x="470789" y="99771"/>
                  </a:lnTo>
                  <a:close/>
                </a:path>
                <a:path w="900429" h="208279">
                  <a:moveTo>
                    <a:pt x="665276" y="65506"/>
                  </a:moveTo>
                  <a:lnTo>
                    <a:pt x="659409" y="41198"/>
                  </a:lnTo>
                  <a:lnTo>
                    <a:pt x="648627" y="28854"/>
                  </a:lnTo>
                  <a:lnTo>
                    <a:pt x="648627" y="65506"/>
                  </a:lnTo>
                  <a:lnTo>
                    <a:pt x="643978" y="83540"/>
                  </a:lnTo>
                  <a:lnTo>
                    <a:pt x="631101" y="97561"/>
                  </a:lnTo>
                  <a:lnTo>
                    <a:pt x="611682" y="106667"/>
                  </a:lnTo>
                  <a:lnTo>
                    <a:pt x="587336" y="109905"/>
                  </a:lnTo>
                  <a:lnTo>
                    <a:pt x="563003" y="106667"/>
                  </a:lnTo>
                  <a:lnTo>
                    <a:pt x="543572" y="97561"/>
                  </a:lnTo>
                  <a:lnTo>
                    <a:pt x="530707" y="83540"/>
                  </a:lnTo>
                  <a:lnTo>
                    <a:pt x="526046" y="65506"/>
                  </a:lnTo>
                  <a:lnTo>
                    <a:pt x="530707" y="47472"/>
                  </a:lnTo>
                  <a:lnTo>
                    <a:pt x="543572" y="33439"/>
                  </a:lnTo>
                  <a:lnTo>
                    <a:pt x="563003" y="24345"/>
                  </a:lnTo>
                  <a:lnTo>
                    <a:pt x="587336" y="21107"/>
                  </a:lnTo>
                  <a:lnTo>
                    <a:pt x="611682" y="24345"/>
                  </a:lnTo>
                  <a:lnTo>
                    <a:pt x="631101" y="33439"/>
                  </a:lnTo>
                  <a:lnTo>
                    <a:pt x="643978" y="47472"/>
                  </a:lnTo>
                  <a:lnTo>
                    <a:pt x="648627" y="65506"/>
                  </a:lnTo>
                  <a:lnTo>
                    <a:pt x="648627" y="28854"/>
                  </a:lnTo>
                  <a:lnTo>
                    <a:pt x="643140" y="22555"/>
                  </a:lnTo>
                  <a:lnTo>
                    <a:pt x="640156" y="21107"/>
                  </a:lnTo>
                  <a:lnTo>
                    <a:pt x="618451" y="10604"/>
                  </a:lnTo>
                  <a:lnTo>
                    <a:pt x="587336" y="6388"/>
                  </a:lnTo>
                  <a:lnTo>
                    <a:pt x="556196" y="10604"/>
                  </a:lnTo>
                  <a:lnTo>
                    <a:pt x="531418" y="22555"/>
                  </a:lnTo>
                  <a:lnTo>
                    <a:pt x="515061" y="41198"/>
                  </a:lnTo>
                  <a:lnTo>
                    <a:pt x="509155" y="65506"/>
                  </a:lnTo>
                  <a:lnTo>
                    <a:pt x="515061" y="89801"/>
                  </a:lnTo>
                  <a:lnTo>
                    <a:pt x="531418" y="108458"/>
                  </a:lnTo>
                  <a:lnTo>
                    <a:pt x="556196" y="120408"/>
                  </a:lnTo>
                  <a:lnTo>
                    <a:pt x="587336" y="124625"/>
                  </a:lnTo>
                  <a:lnTo>
                    <a:pt x="618451" y="120408"/>
                  </a:lnTo>
                  <a:lnTo>
                    <a:pt x="640156" y="109905"/>
                  </a:lnTo>
                  <a:lnTo>
                    <a:pt x="643140" y="108458"/>
                  </a:lnTo>
                  <a:lnTo>
                    <a:pt x="659409" y="89801"/>
                  </a:lnTo>
                  <a:lnTo>
                    <a:pt x="665276" y="65506"/>
                  </a:lnTo>
                  <a:close/>
                </a:path>
                <a:path w="900429" h="208279">
                  <a:moveTo>
                    <a:pt x="685787" y="164198"/>
                  </a:moveTo>
                  <a:lnTo>
                    <a:pt x="489610" y="164198"/>
                  </a:lnTo>
                  <a:lnTo>
                    <a:pt x="489610" y="178917"/>
                  </a:lnTo>
                  <a:lnTo>
                    <a:pt x="685787" y="178917"/>
                  </a:lnTo>
                  <a:lnTo>
                    <a:pt x="685787" y="164198"/>
                  </a:lnTo>
                  <a:close/>
                </a:path>
                <a:path w="900429" h="208279">
                  <a:moveTo>
                    <a:pt x="900303" y="166370"/>
                  </a:moveTo>
                  <a:lnTo>
                    <a:pt x="811022" y="166370"/>
                  </a:lnTo>
                  <a:lnTo>
                    <a:pt x="811022" y="124460"/>
                  </a:lnTo>
                  <a:lnTo>
                    <a:pt x="880516" y="124460"/>
                  </a:lnTo>
                  <a:lnTo>
                    <a:pt x="880516" y="109220"/>
                  </a:lnTo>
                  <a:lnTo>
                    <a:pt x="746836" y="109220"/>
                  </a:lnTo>
                  <a:lnTo>
                    <a:pt x="746836" y="72390"/>
                  </a:lnTo>
                  <a:lnTo>
                    <a:pt x="875449" y="72390"/>
                  </a:lnTo>
                  <a:lnTo>
                    <a:pt x="875449" y="58420"/>
                  </a:lnTo>
                  <a:lnTo>
                    <a:pt x="875449" y="22860"/>
                  </a:lnTo>
                  <a:lnTo>
                    <a:pt x="875449" y="8890"/>
                  </a:lnTo>
                  <a:lnTo>
                    <a:pt x="728980" y="8890"/>
                  </a:lnTo>
                  <a:lnTo>
                    <a:pt x="728980" y="22860"/>
                  </a:lnTo>
                  <a:lnTo>
                    <a:pt x="858316" y="22860"/>
                  </a:lnTo>
                  <a:lnTo>
                    <a:pt x="858316" y="58420"/>
                  </a:lnTo>
                  <a:lnTo>
                    <a:pt x="729462" y="58420"/>
                  </a:lnTo>
                  <a:lnTo>
                    <a:pt x="729462" y="72390"/>
                  </a:lnTo>
                  <a:lnTo>
                    <a:pt x="729462" y="109220"/>
                  </a:lnTo>
                  <a:lnTo>
                    <a:pt x="729462" y="124460"/>
                  </a:lnTo>
                  <a:lnTo>
                    <a:pt x="793407" y="124460"/>
                  </a:lnTo>
                  <a:lnTo>
                    <a:pt x="793407" y="166370"/>
                  </a:lnTo>
                  <a:lnTo>
                    <a:pt x="704608" y="166370"/>
                  </a:lnTo>
                  <a:lnTo>
                    <a:pt x="704608" y="180340"/>
                  </a:lnTo>
                  <a:lnTo>
                    <a:pt x="900303" y="180340"/>
                  </a:lnTo>
                  <a:lnTo>
                    <a:pt x="900303" y="16637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2124491" y="7600929"/>
              <a:ext cx="189900" cy="215719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2338039" y="7600929"/>
              <a:ext cx="167942" cy="216201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12613704" y="7618945"/>
              <a:ext cx="99695" cy="146050"/>
            </a:xfrm>
            <a:custGeom>
              <a:avLst/>
              <a:gdLst/>
              <a:ahLst/>
              <a:cxnLst/>
              <a:rect l="l" t="t" r="r" b="b"/>
              <a:pathLst>
                <a:path w="99695" h="146050">
                  <a:moveTo>
                    <a:pt x="99656" y="58420"/>
                  </a:moveTo>
                  <a:lnTo>
                    <a:pt x="17373" y="58420"/>
                  </a:lnTo>
                  <a:lnTo>
                    <a:pt x="17373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2390"/>
                  </a:lnTo>
                  <a:lnTo>
                    <a:pt x="0" y="130810"/>
                  </a:lnTo>
                  <a:lnTo>
                    <a:pt x="0" y="146050"/>
                  </a:lnTo>
                  <a:lnTo>
                    <a:pt x="99656" y="146050"/>
                  </a:lnTo>
                  <a:lnTo>
                    <a:pt x="99656" y="131114"/>
                  </a:lnTo>
                  <a:lnTo>
                    <a:pt x="99656" y="130810"/>
                  </a:lnTo>
                  <a:lnTo>
                    <a:pt x="99656" y="72478"/>
                  </a:lnTo>
                  <a:lnTo>
                    <a:pt x="82524" y="72478"/>
                  </a:lnTo>
                  <a:lnTo>
                    <a:pt x="82524" y="130810"/>
                  </a:lnTo>
                  <a:lnTo>
                    <a:pt x="17373" y="130810"/>
                  </a:lnTo>
                  <a:lnTo>
                    <a:pt x="17373" y="72390"/>
                  </a:lnTo>
                  <a:lnTo>
                    <a:pt x="99656" y="72390"/>
                  </a:lnTo>
                  <a:lnTo>
                    <a:pt x="99656" y="58420"/>
                  </a:lnTo>
                  <a:close/>
                </a:path>
                <a:path w="99695" h="146050">
                  <a:moveTo>
                    <a:pt x="99656" y="330"/>
                  </a:moveTo>
                  <a:lnTo>
                    <a:pt x="82524" y="330"/>
                  </a:lnTo>
                  <a:lnTo>
                    <a:pt x="82524" y="58242"/>
                  </a:lnTo>
                  <a:lnTo>
                    <a:pt x="99656" y="58242"/>
                  </a:lnTo>
                  <a:lnTo>
                    <a:pt x="99656" y="33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2752454" y="7600688"/>
              <a:ext cx="244433" cy="216370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13034036" y="7608785"/>
              <a:ext cx="196215" cy="203200"/>
            </a:xfrm>
            <a:custGeom>
              <a:avLst/>
              <a:gdLst/>
              <a:ahLst/>
              <a:cxnLst/>
              <a:rect l="l" t="t" r="r" b="b"/>
              <a:pathLst>
                <a:path w="196215" h="203200">
                  <a:moveTo>
                    <a:pt x="173012" y="58420"/>
                  </a:moveTo>
                  <a:lnTo>
                    <a:pt x="44399" y="58420"/>
                  </a:lnTo>
                  <a:lnTo>
                    <a:pt x="44399" y="0"/>
                  </a:lnTo>
                  <a:lnTo>
                    <a:pt x="26784" y="0"/>
                  </a:lnTo>
                  <a:lnTo>
                    <a:pt x="26784" y="58420"/>
                  </a:lnTo>
                  <a:lnTo>
                    <a:pt x="26784" y="72390"/>
                  </a:lnTo>
                  <a:lnTo>
                    <a:pt x="173012" y="72390"/>
                  </a:lnTo>
                  <a:lnTo>
                    <a:pt x="173012" y="58420"/>
                  </a:lnTo>
                  <a:close/>
                </a:path>
                <a:path w="196215" h="203200">
                  <a:moveTo>
                    <a:pt x="174459" y="187960"/>
                  </a:moveTo>
                  <a:lnTo>
                    <a:pt x="43192" y="187960"/>
                  </a:lnTo>
                  <a:lnTo>
                    <a:pt x="43192" y="139700"/>
                  </a:lnTo>
                  <a:lnTo>
                    <a:pt x="25577" y="139700"/>
                  </a:lnTo>
                  <a:lnTo>
                    <a:pt x="25577" y="187960"/>
                  </a:lnTo>
                  <a:lnTo>
                    <a:pt x="25577" y="203200"/>
                  </a:lnTo>
                  <a:lnTo>
                    <a:pt x="174459" y="203200"/>
                  </a:lnTo>
                  <a:lnTo>
                    <a:pt x="174459" y="187960"/>
                  </a:lnTo>
                  <a:close/>
                </a:path>
                <a:path w="196215" h="203200">
                  <a:moveTo>
                    <a:pt x="195694" y="102666"/>
                  </a:moveTo>
                  <a:lnTo>
                    <a:pt x="0" y="102666"/>
                  </a:lnTo>
                  <a:lnTo>
                    <a:pt x="0" y="117386"/>
                  </a:lnTo>
                  <a:lnTo>
                    <a:pt x="195694" y="117386"/>
                  </a:lnTo>
                  <a:lnTo>
                    <a:pt x="195694" y="10266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3309519" y="7611063"/>
              <a:ext cx="194967" cy="2053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10413" y="232447"/>
              <a:ext cx="9737090" cy="2054860"/>
            </a:xfrm>
            <a:custGeom>
              <a:avLst/>
              <a:gdLst/>
              <a:ahLst/>
              <a:cxnLst/>
              <a:rect l="l" t="t" r="r" b="b"/>
              <a:pathLst>
                <a:path w="9737090" h="2054860">
                  <a:moveTo>
                    <a:pt x="307238" y="1617992"/>
                  </a:moveTo>
                  <a:lnTo>
                    <a:pt x="305117" y="1575562"/>
                  </a:lnTo>
                  <a:lnTo>
                    <a:pt x="287451" y="1533588"/>
                  </a:lnTo>
                  <a:lnTo>
                    <a:pt x="282206" y="1524774"/>
                  </a:lnTo>
                  <a:lnTo>
                    <a:pt x="281686" y="1523898"/>
                  </a:lnTo>
                  <a:lnTo>
                    <a:pt x="250101" y="1493926"/>
                  </a:lnTo>
                  <a:lnTo>
                    <a:pt x="238163" y="1486115"/>
                  </a:lnTo>
                  <a:lnTo>
                    <a:pt x="238163" y="1596707"/>
                  </a:lnTo>
                  <a:lnTo>
                    <a:pt x="238048" y="1617992"/>
                  </a:lnTo>
                  <a:lnTo>
                    <a:pt x="222872" y="1659382"/>
                  </a:lnTo>
                  <a:lnTo>
                    <a:pt x="190093" y="1685709"/>
                  </a:lnTo>
                  <a:lnTo>
                    <a:pt x="163156" y="1692948"/>
                  </a:lnTo>
                  <a:lnTo>
                    <a:pt x="143319" y="1692922"/>
                  </a:lnTo>
                  <a:lnTo>
                    <a:pt x="105283" y="1680184"/>
                  </a:lnTo>
                  <a:lnTo>
                    <a:pt x="79540" y="1651635"/>
                  </a:lnTo>
                  <a:lnTo>
                    <a:pt x="68872" y="1597418"/>
                  </a:lnTo>
                  <a:lnTo>
                    <a:pt x="69507" y="1591297"/>
                  </a:lnTo>
                  <a:lnTo>
                    <a:pt x="91338" y="1550377"/>
                  </a:lnTo>
                  <a:lnTo>
                    <a:pt x="127647" y="1527733"/>
                  </a:lnTo>
                  <a:lnTo>
                    <a:pt x="154127" y="1524774"/>
                  </a:lnTo>
                  <a:lnTo>
                    <a:pt x="165303" y="1524876"/>
                  </a:lnTo>
                  <a:lnTo>
                    <a:pt x="203542" y="1538719"/>
                  </a:lnTo>
                  <a:lnTo>
                    <a:pt x="232156" y="1575066"/>
                  </a:lnTo>
                  <a:lnTo>
                    <a:pt x="238163" y="1596707"/>
                  </a:lnTo>
                  <a:lnTo>
                    <a:pt x="238163" y="1486115"/>
                  </a:lnTo>
                  <a:lnTo>
                    <a:pt x="197637" y="1470977"/>
                  </a:lnTo>
                  <a:lnTo>
                    <a:pt x="154127" y="1466862"/>
                  </a:lnTo>
                  <a:lnTo>
                    <a:pt x="135013" y="1467015"/>
                  </a:lnTo>
                  <a:lnTo>
                    <a:pt x="93776" y="1476616"/>
                  </a:lnTo>
                  <a:lnTo>
                    <a:pt x="57302" y="1493926"/>
                  </a:lnTo>
                  <a:lnTo>
                    <a:pt x="24815" y="1523898"/>
                  </a:lnTo>
                  <a:lnTo>
                    <a:pt x="4914" y="1564335"/>
                  </a:lnTo>
                  <a:lnTo>
                    <a:pt x="0" y="1597418"/>
                  </a:lnTo>
                  <a:lnTo>
                    <a:pt x="101" y="1626514"/>
                  </a:lnTo>
                  <a:lnTo>
                    <a:pt x="12395" y="1666506"/>
                  </a:lnTo>
                  <a:lnTo>
                    <a:pt x="33578" y="1700580"/>
                  </a:lnTo>
                  <a:lnTo>
                    <a:pt x="67830" y="1729714"/>
                  </a:lnTo>
                  <a:lnTo>
                    <a:pt x="111696" y="1746694"/>
                  </a:lnTo>
                  <a:lnTo>
                    <a:pt x="154127" y="1750936"/>
                  </a:lnTo>
                  <a:lnTo>
                    <a:pt x="173253" y="1750758"/>
                  </a:lnTo>
                  <a:lnTo>
                    <a:pt x="214477" y="1739963"/>
                  </a:lnTo>
                  <a:lnTo>
                    <a:pt x="250952" y="1721053"/>
                  </a:lnTo>
                  <a:lnTo>
                    <a:pt x="280479" y="1693024"/>
                  </a:lnTo>
                  <a:lnTo>
                    <a:pt x="302856" y="1648256"/>
                  </a:lnTo>
                  <a:lnTo>
                    <a:pt x="307187" y="1626514"/>
                  </a:lnTo>
                  <a:lnTo>
                    <a:pt x="307238" y="1617992"/>
                  </a:lnTo>
                  <a:close/>
                </a:path>
                <a:path w="9737090" h="2054860">
                  <a:moveTo>
                    <a:pt x="466852" y="1462595"/>
                  </a:moveTo>
                  <a:lnTo>
                    <a:pt x="398576" y="1462595"/>
                  </a:lnTo>
                  <a:lnTo>
                    <a:pt x="398576" y="1760689"/>
                  </a:lnTo>
                  <a:lnTo>
                    <a:pt x="459536" y="1760689"/>
                  </a:lnTo>
                  <a:lnTo>
                    <a:pt x="466852" y="1753374"/>
                  </a:lnTo>
                  <a:lnTo>
                    <a:pt x="466852" y="1462595"/>
                  </a:lnTo>
                  <a:close/>
                </a:path>
                <a:path w="9737090" h="2054860">
                  <a:moveTo>
                    <a:pt x="474167" y="1991728"/>
                  </a:moveTo>
                  <a:lnTo>
                    <a:pt x="146812" y="1991728"/>
                  </a:lnTo>
                  <a:lnTo>
                    <a:pt x="146812" y="1945398"/>
                  </a:lnTo>
                  <a:lnTo>
                    <a:pt x="424180" y="1945398"/>
                  </a:lnTo>
                  <a:lnTo>
                    <a:pt x="433514" y="1945246"/>
                  </a:lnTo>
                  <a:lnTo>
                    <a:pt x="461200" y="1918843"/>
                  </a:lnTo>
                  <a:lnTo>
                    <a:pt x="461365" y="1908822"/>
                  </a:lnTo>
                  <a:lnTo>
                    <a:pt x="461365" y="1790560"/>
                  </a:lnTo>
                  <a:lnTo>
                    <a:pt x="76098" y="1790560"/>
                  </a:lnTo>
                  <a:lnTo>
                    <a:pt x="76098" y="1846643"/>
                  </a:lnTo>
                  <a:lnTo>
                    <a:pt x="392480" y="1846643"/>
                  </a:lnTo>
                  <a:lnTo>
                    <a:pt x="392480" y="1891144"/>
                  </a:lnTo>
                  <a:lnTo>
                    <a:pt x="76098" y="1891144"/>
                  </a:lnTo>
                  <a:lnTo>
                    <a:pt x="76098" y="2011235"/>
                  </a:lnTo>
                  <a:lnTo>
                    <a:pt x="76682" y="2032381"/>
                  </a:lnTo>
                  <a:lnTo>
                    <a:pt x="80746" y="2043239"/>
                  </a:lnTo>
                  <a:lnTo>
                    <a:pt x="91795" y="2047240"/>
                  </a:lnTo>
                  <a:lnTo>
                    <a:pt x="113284" y="2047811"/>
                  </a:lnTo>
                  <a:lnTo>
                    <a:pt x="466852" y="2047811"/>
                  </a:lnTo>
                  <a:lnTo>
                    <a:pt x="474167" y="2040496"/>
                  </a:lnTo>
                  <a:lnTo>
                    <a:pt x="474167" y="1991728"/>
                  </a:lnTo>
                  <a:close/>
                </a:path>
                <a:path w="9737090" h="2054860">
                  <a:moveTo>
                    <a:pt x="1027684" y="1986241"/>
                  </a:moveTo>
                  <a:lnTo>
                    <a:pt x="691794" y="1986241"/>
                  </a:lnTo>
                  <a:lnTo>
                    <a:pt x="688136" y="1983193"/>
                  </a:lnTo>
                  <a:lnTo>
                    <a:pt x="688136" y="1871637"/>
                  </a:lnTo>
                  <a:lnTo>
                    <a:pt x="619252" y="1871637"/>
                  </a:lnTo>
                  <a:lnTo>
                    <a:pt x="619252" y="2006358"/>
                  </a:lnTo>
                  <a:lnTo>
                    <a:pt x="619429" y="2015680"/>
                  </a:lnTo>
                  <a:lnTo>
                    <a:pt x="647801" y="2043379"/>
                  </a:lnTo>
                  <a:lnTo>
                    <a:pt x="656437" y="2043544"/>
                  </a:lnTo>
                  <a:lnTo>
                    <a:pt x="1020368" y="2043544"/>
                  </a:lnTo>
                  <a:lnTo>
                    <a:pt x="1027684" y="2036229"/>
                  </a:lnTo>
                  <a:lnTo>
                    <a:pt x="1027684" y="1986241"/>
                  </a:lnTo>
                  <a:close/>
                </a:path>
                <a:path w="9737090" h="2054860">
                  <a:moveTo>
                    <a:pt x="1092911" y="1777758"/>
                  </a:moveTo>
                  <a:lnTo>
                    <a:pt x="855167" y="1777758"/>
                  </a:lnTo>
                  <a:lnTo>
                    <a:pt x="855167" y="1719846"/>
                  </a:lnTo>
                  <a:lnTo>
                    <a:pt x="981354" y="1719846"/>
                  </a:lnTo>
                  <a:lnTo>
                    <a:pt x="990346" y="1719681"/>
                  </a:lnTo>
                  <a:lnTo>
                    <a:pt x="1018374" y="1692592"/>
                  </a:lnTo>
                  <a:lnTo>
                    <a:pt x="1018540" y="1683270"/>
                  </a:lnTo>
                  <a:lnTo>
                    <a:pt x="1018540" y="1665592"/>
                  </a:lnTo>
                  <a:lnTo>
                    <a:pt x="1018540" y="1594269"/>
                  </a:lnTo>
                  <a:lnTo>
                    <a:pt x="1018540" y="1538795"/>
                  </a:lnTo>
                  <a:lnTo>
                    <a:pt x="1018540" y="1465033"/>
                  </a:lnTo>
                  <a:lnTo>
                    <a:pt x="949655" y="1465033"/>
                  </a:lnTo>
                  <a:lnTo>
                    <a:pt x="949655" y="1538795"/>
                  </a:lnTo>
                  <a:lnTo>
                    <a:pt x="949655" y="1594269"/>
                  </a:lnTo>
                  <a:lnTo>
                    <a:pt x="949655" y="1665592"/>
                  </a:lnTo>
                  <a:lnTo>
                    <a:pt x="690575" y="1665592"/>
                  </a:lnTo>
                  <a:lnTo>
                    <a:pt x="690575" y="1594269"/>
                  </a:lnTo>
                  <a:lnTo>
                    <a:pt x="949655" y="1594269"/>
                  </a:lnTo>
                  <a:lnTo>
                    <a:pt x="949655" y="1538795"/>
                  </a:lnTo>
                  <a:lnTo>
                    <a:pt x="690575" y="1538795"/>
                  </a:lnTo>
                  <a:lnTo>
                    <a:pt x="690575" y="1465033"/>
                  </a:lnTo>
                  <a:lnTo>
                    <a:pt x="623519" y="1465033"/>
                  </a:lnTo>
                  <a:lnTo>
                    <a:pt x="623519" y="1683270"/>
                  </a:lnTo>
                  <a:lnTo>
                    <a:pt x="623684" y="1692249"/>
                  </a:lnTo>
                  <a:lnTo>
                    <a:pt x="651027" y="1719681"/>
                  </a:lnTo>
                  <a:lnTo>
                    <a:pt x="660704" y="1719846"/>
                  </a:lnTo>
                  <a:lnTo>
                    <a:pt x="785672" y="1719846"/>
                  </a:lnTo>
                  <a:lnTo>
                    <a:pt x="785672" y="1777758"/>
                  </a:lnTo>
                  <a:lnTo>
                    <a:pt x="544880" y="1777758"/>
                  </a:lnTo>
                  <a:lnTo>
                    <a:pt x="544880" y="1836280"/>
                  </a:lnTo>
                  <a:lnTo>
                    <a:pt x="1085596" y="1836280"/>
                  </a:lnTo>
                  <a:lnTo>
                    <a:pt x="1092911" y="1828965"/>
                  </a:lnTo>
                  <a:lnTo>
                    <a:pt x="1092911" y="1777758"/>
                  </a:lnTo>
                  <a:close/>
                </a:path>
                <a:path w="9737090" h="2054860">
                  <a:moveTo>
                    <a:pt x="1797545" y="1748497"/>
                  </a:moveTo>
                  <a:lnTo>
                    <a:pt x="1756524" y="1731822"/>
                  </a:lnTo>
                  <a:lnTo>
                    <a:pt x="1717217" y="1711947"/>
                  </a:lnTo>
                  <a:lnTo>
                    <a:pt x="1673491" y="1683575"/>
                  </a:lnTo>
                  <a:lnTo>
                    <a:pt x="1634248" y="1651571"/>
                  </a:lnTo>
                  <a:lnTo>
                    <a:pt x="1606638" y="1620608"/>
                  </a:lnTo>
                  <a:lnTo>
                    <a:pt x="1589062" y="1582077"/>
                  </a:lnTo>
                  <a:lnTo>
                    <a:pt x="1587842" y="1575981"/>
                  </a:lnTo>
                  <a:lnTo>
                    <a:pt x="1587233" y="1573542"/>
                  </a:lnTo>
                  <a:lnTo>
                    <a:pt x="1750606" y="1573542"/>
                  </a:lnTo>
                  <a:lnTo>
                    <a:pt x="1750606" y="1516240"/>
                  </a:lnTo>
                  <a:lnTo>
                    <a:pt x="1587233" y="1516240"/>
                  </a:lnTo>
                  <a:lnTo>
                    <a:pt x="1587233" y="1456499"/>
                  </a:lnTo>
                  <a:lnTo>
                    <a:pt x="1517129" y="1456499"/>
                  </a:lnTo>
                  <a:lnTo>
                    <a:pt x="1517129" y="1516240"/>
                  </a:lnTo>
                  <a:lnTo>
                    <a:pt x="1354366" y="1516240"/>
                  </a:lnTo>
                  <a:lnTo>
                    <a:pt x="1354366" y="1573542"/>
                  </a:lnTo>
                  <a:lnTo>
                    <a:pt x="1515910" y="1573542"/>
                  </a:lnTo>
                  <a:lnTo>
                    <a:pt x="1515300" y="1575371"/>
                  </a:lnTo>
                  <a:lnTo>
                    <a:pt x="1515300" y="1578419"/>
                  </a:lnTo>
                  <a:lnTo>
                    <a:pt x="1514690" y="1579638"/>
                  </a:lnTo>
                  <a:lnTo>
                    <a:pt x="1510499" y="1594827"/>
                  </a:lnTo>
                  <a:lnTo>
                    <a:pt x="1487868" y="1629930"/>
                  </a:lnTo>
                  <a:lnTo>
                    <a:pt x="1455851" y="1663484"/>
                  </a:lnTo>
                  <a:lnTo>
                    <a:pt x="1421523" y="1689531"/>
                  </a:lnTo>
                  <a:lnTo>
                    <a:pt x="1354937" y="1727581"/>
                  </a:lnTo>
                  <a:lnTo>
                    <a:pt x="1305598" y="1748497"/>
                  </a:lnTo>
                  <a:lnTo>
                    <a:pt x="1348879" y="1794827"/>
                  </a:lnTo>
                  <a:lnTo>
                    <a:pt x="1392085" y="1775536"/>
                  </a:lnTo>
                  <a:lnTo>
                    <a:pt x="1427518" y="1756727"/>
                  </a:lnTo>
                  <a:lnTo>
                    <a:pt x="1465922" y="1732038"/>
                  </a:lnTo>
                  <a:lnTo>
                    <a:pt x="1500987" y="1705419"/>
                  </a:lnTo>
                  <a:lnTo>
                    <a:pt x="1535188" y="1672793"/>
                  </a:lnTo>
                  <a:lnTo>
                    <a:pt x="1551266" y="1651571"/>
                  </a:lnTo>
                  <a:lnTo>
                    <a:pt x="1560449" y="1664589"/>
                  </a:lnTo>
                  <a:lnTo>
                    <a:pt x="1590586" y="1694853"/>
                  </a:lnTo>
                  <a:lnTo>
                    <a:pt x="1626247" y="1723821"/>
                  </a:lnTo>
                  <a:lnTo>
                    <a:pt x="1659864" y="1746237"/>
                  </a:lnTo>
                  <a:lnTo>
                    <a:pt x="1718906" y="1777695"/>
                  </a:lnTo>
                  <a:lnTo>
                    <a:pt x="1757311" y="1792998"/>
                  </a:lnTo>
                  <a:lnTo>
                    <a:pt x="1797545" y="1748497"/>
                  </a:lnTo>
                  <a:close/>
                </a:path>
                <a:path w="9737090" h="2054860">
                  <a:moveTo>
                    <a:pt x="1824977" y="1908822"/>
                  </a:moveTo>
                  <a:lnTo>
                    <a:pt x="1586623" y="1908822"/>
                  </a:lnTo>
                  <a:lnTo>
                    <a:pt x="1586623" y="1759470"/>
                  </a:lnTo>
                  <a:lnTo>
                    <a:pt x="1516519" y="1759470"/>
                  </a:lnTo>
                  <a:lnTo>
                    <a:pt x="1516519" y="1908822"/>
                  </a:lnTo>
                  <a:lnTo>
                    <a:pt x="1276337" y="1908822"/>
                  </a:lnTo>
                  <a:lnTo>
                    <a:pt x="1276337" y="1967344"/>
                  </a:lnTo>
                  <a:lnTo>
                    <a:pt x="1815223" y="1967344"/>
                  </a:lnTo>
                  <a:lnTo>
                    <a:pt x="1824367" y="1963077"/>
                  </a:lnTo>
                  <a:lnTo>
                    <a:pt x="1824977" y="1955152"/>
                  </a:lnTo>
                  <a:lnTo>
                    <a:pt x="1824977" y="1908822"/>
                  </a:lnTo>
                  <a:close/>
                </a:path>
                <a:path w="9737090" h="2054860">
                  <a:moveTo>
                    <a:pt x="2320582" y="1628406"/>
                  </a:moveTo>
                  <a:lnTo>
                    <a:pt x="1990178" y="1628406"/>
                  </a:lnTo>
                  <a:lnTo>
                    <a:pt x="1990178" y="1529651"/>
                  </a:lnTo>
                  <a:lnTo>
                    <a:pt x="2314486" y="1529651"/>
                  </a:lnTo>
                  <a:lnTo>
                    <a:pt x="2314486" y="1473568"/>
                  </a:lnTo>
                  <a:lnTo>
                    <a:pt x="1957260" y="1473568"/>
                  </a:lnTo>
                  <a:lnTo>
                    <a:pt x="1947926" y="1473720"/>
                  </a:lnTo>
                  <a:lnTo>
                    <a:pt x="1920240" y="1500809"/>
                  </a:lnTo>
                  <a:lnTo>
                    <a:pt x="1920074" y="1510144"/>
                  </a:lnTo>
                  <a:lnTo>
                    <a:pt x="1920074" y="1649133"/>
                  </a:lnTo>
                  <a:lnTo>
                    <a:pt x="1943049" y="1684413"/>
                  </a:lnTo>
                  <a:lnTo>
                    <a:pt x="1957260" y="1685709"/>
                  </a:lnTo>
                  <a:lnTo>
                    <a:pt x="2320582" y="1685709"/>
                  </a:lnTo>
                  <a:lnTo>
                    <a:pt x="2320582" y="1628406"/>
                  </a:lnTo>
                  <a:close/>
                </a:path>
                <a:path w="9737090" h="2054860">
                  <a:moveTo>
                    <a:pt x="2325357" y="1930920"/>
                  </a:moveTo>
                  <a:lnTo>
                    <a:pt x="2311133" y="1889315"/>
                  </a:lnTo>
                  <a:lnTo>
                    <a:pt x="2269985" y="1853958"/>
                  </a:lnTo>
                  <a:lnTo>
                    <a:pt x="2254745" y="1846186"/>
                  </a:lnTo>
                  <a:lnTo>
                    <a:pt x="2254745" y="1939912"/>
                  </a:lnTo>
                  <a:lnTo>
                    <a:pt x="2254567" y="1948891"/>
                  </a:lnTo>
                  <a:lnTo>
                    <a:pt x="2223795" y="1980006"/>
                  </a:lnTo>
                  <a:lnTo>
                    <a:pt x="2183790" y="1993023"/>
                  </a:lnTo>
                  <a:lnTo>
                    <a:pt x="2144865" y="1998014"/>
                  </a:lnTo>
                  <a:lnTo>
                    <a:pt x="2132431" y="1998395"/>
                  </a:lnTo>
                  <a:lnTo>
                    <a:pt x="2103882" y="1998383"/>
                  </a:lnTo>
                  <a:lnTo>
                    <a:pt x="2054428" y="1993023"/>
                  </a:lnTo>
                  <a:lnTo>
                    <a:pt x="2014931" y="1980006"/>
                  </a:lnTo>
                  <a:lnTo>
                    <a:pt x="1986102" y="1953971"/>
                  </a:lnTo>
                  <a:lnTo>
                    <a:pt x="1984717" y="1939912"/>
                  </a:lnTo>
                  <a:lnTo>
                    <a:pt x="1984857" y="1929714"/>
                  </a:lnTo>
                  <a:lnTo>
                    <a:pt x="2012950" y="1899335"/>
                  </a:lnTo>
                  <a:lnTo>
                    <a:pt x="2052002" y="1886788"/>
                  </a:lnTo>
                  <a:lnTo>
                    <a:pt x="2091296" y="1881809"/>
                  </a:lnTo>
                  <a:lnTo>
                    <a:pt x="2119414" y="1881390"/>
                  </a:lnTo>
                  <a:lnTo>
                    <a:pt x="2135301" y="1881441"/>
                  </a:lnTo>
                  <a:lnTo>
                    <a:pt x="2185009" y="1886788"/>
                  </a:lnTo>
                  <a:lnTo>
                    <a:pt x="2224976" y="1899323"/>
                  </a:lnTo>
                  <a:lnTo>
                    <a:pt x="2253373" y="1925167"/>
                  </a:lnTo>
                  <a:lnTo>
                    <a:pt x="2254745" y="1939912"/>
                  </a:lnTo>
                  <a:lnTo>
                    <a:pt x="2254745" y="1846186"/>
                  </a:lnTo>
                  <a:lnTo>
                    <a:pt x="2205063" y="1832927"/>
                  </a:lnTo>
                  <a:lnTo>
                    <a:pt x="2165781" y="1826793"/>
                  </a:lnTo>
                  <a:lnTo>
                    <a:pt x="2119414" y="1825917"/>
                  </a:lnTo>
                  <a:lnTo>
                    <a:pt x="2091334" y="1826018"/>
                  </a:lnTo>
                  <a:lnTo>
                    <a:pt x="2033765" y="1832927"/>
                  </a:lnTo>
                  <a:lnTo>
                    <a:pt x="1985073" y="1845741"/>
                  </a:lnTo>
                  <a:lnTo>
                    <a:pt x="1944154" y="1868893"/>
                  </a:lnTo>
                  <a:lnTo>
                    <a:pt x="1920036" y="1902079"/>
                  </a:lnTo>
                  <a:lnTo>
                    <a:pt x="1914093" y="1930920"/>
                  </a:lnTo>
                  <a:lnTo>
                    <a:pt x="1914207" y="1956447"/>
                  </a:lnTo>
                  <a:lnTo>
                    <a:pt x="1937004" y="2001850"/>
                  </a:lnTo>
                  <a:lnTo>
                    <a:pt x="1969147" y="2025256"/>
                  </a:lnTo>
                  <a:lnTo>
                    <a:pt x="2011324" y="2042744"/>
                  </a:lnTo>
                  <a:lnTo>
                    <a:pt x="2056536" y="2051431"/>
                  </a:lnTo>
                  <a:lnTo>
                    <a:pt x="2119414" y="2054517"/>
                  </a:lnTo>
                  <a:lnTo>
                    <a:pt x="2147493" y="2054390"/>
                  </a:lnTo>
                  <a:lnTo>
                    <a:pt x="2205063" y="2046897"/>
                  </a:lnTo>
                  <a:lnTo>
                    <a:pt x="2253881" y="2033219"/>
                  </a:lnTo>
                  <a:lnTo>
                    <a:pt x="2295245" y="2009140"/>
                  </a:lnTo>
                  <a:lnTo>
                    <a:pt x="2304262" y="1998433"/>
                  </a:lnTo>
                  <a:lnTo>
                    <a:pt x="2311133" y="1988375"/>
                  </a:lnTo>
                  <a:lnTo>
                    <a:pt x="2319413" y="1975421"/>
                  </a:lnTo>
                  <a:lnTo>
                    <a:pt x="2323579" y="1966125"/>
                  </a:lnTo>
                  <a:lnTo>
                    <a:pt x="2323681" y="1965820"/>
                  </a:lnTo>
                  <a:lnTo>
                    <a:pt x="2325230" y="1955241"/>
                  </a:lnTo>
                  <a:lnTo>
                    <a:pt x="2325357" y="1930920"/>
                  </a:lnTo>
                  <a:close/>
                </a:path>
                <a:path w="9737090" h="2054860">
                  <a:moveTo>
                    <a:pt x="2391905" y="1732038"/>
                  </a:moveTo>
                  <a:lnTo>
                    <a:pt x="1842655" y="1732038"/>
                  </a:lnTo>
                  <a:lnTo>
                    <a:pt x="1842655" y="1788731"/>
                  </a:lnTo>
                  <a:lnTo>
                    <a:pt x="2384590" y="1788731"/>
                  </a:lnTo>
                  <a:lnTo>
                    <a:pt x="2391905" y="1781416"/>
                  </a:lnTo>
                  <a:lnTo>
                    <a:pt x="2391905" y="1732038"/>
                  </a:lnTo>
                  <a:close/>
                </a:path>
                <a:path w="9737090" h="2054860">
                  <a:moveTo>
                    <a:pt x="2715603" y="1702168"/>
                  </a:moveTo>
                  <a:lnTo>
                    <a:pt x="2704325" y="1657057"/>
                  </a:lnTo>
                  <a:lnTo>
                    <a:pt x="2673540" y="1621091"/>
                  </a:lnTo>
                  <a:lnTo>
                    <a:pt x="2649766" y="1605343"/>
                  </a:lnTo>
                  <a:lnTo>
                    <a:pt x="2649766" y="1689366"/>
                  </a:lnTo>
                  <a:lnTo>
                    <a:pt x="2649766" y="1714969"/>
                  </a:lnTo>
                  <a:lnTo>
                    <a:pt x="2619908" y="1747304"/>
                  </a:lnTo>
                  <a:lnTo>
                    <a:pt x="2580513" y="1758188"/>
                  </a:lnTo>
                  <a:lnTo>
                    <a:pt x="2571127" y="1758251"/>
                  </a:lnTo>
                  <a:lnTo>
                    <a:pt x="2551760" y="1757997"/>
                  </a:lnTo>
                  <a:lnTo>
                    <a:pt x="2516263" y="1742401"/>
                  </a:lnTo>
                  <a:lnTo>
                    <a:pt x="2494318" y="1702168"/>
                  </a:lnTo>
                  <a:lnTo>
                    <a:pt x="2494661" y="1686077"/>
                  </a:lnTo>
                  <a:lnTo>
                    <a:pt x="2529471" y="1651165"/>
                  </a:lnTo>
                  <a:lnTo>
                    <a:pt x="2571127" y="1644865"/>
                  </a:lnTo>
                  <a:lnTo>
                    <a:pt x="2580513" y="1644929"/>
                  </a:lnTo>
                  <a:lnTo>
                    <a:pt x="2619908" y="1656410"/>
                  </a:lnTo>
                  <a:lnTo>
                    <a:pt x="2649766" y="1689366"/>
                  </a:lnTo>
                  <a:lnTo>
                    <a:pt x="2649766" y="1605343"/>
                  </a:lnTo>
                  <a:lnTo>
                    <a:pt x="2611717" y="1592859"/>
                  </a:lnTo>
                  <a:lnTo>
                    <a:pt x="2571127" y="1589392"/>
                  </a:lnTo>
                  <a:lnTo>
                    <a:pt x="2553449" y="1589519"/>
                  </a:lnTo>
                  <a:lnTo>
                    <a:pt x="2515044" y="1597926"/>
                  </a:lnTo>
                  <a:lnTo>
                    <a:pt x="2469019" y="1621701"/>
                  </a:lnTo>
                  <a:lnTo>
                    <a:pt x="2437930" y="1657362"/>
                  </a:lnTo>
                  <a:lnTo>
                    <a:pt x="2426652" y="1702168"/>
                  </a:lnTo>
                  <a:lnTo>
                    <a:pt x="2426830" y="1716938"/>
                  </a:lnTo>
                  <a:lnTo>
                    <a:pt x="2444762" y="1760093"/>
                  </a:lnTo>
                  <a:lnTo>
                    <a:pt x="2480881" y="1791817"/>
                  </a:lnTo>
                  <a:lnTo>
                    <a:pt x="2530665" y="1810372"/>
                  </a:lnTo>
                  <a:lnTo>
                    <a:pt x="2571127" y="1813725"/>
                  </a:lnTo>
                  <a:lnTo>
                    <a:pt x="2588806" y="1813585"/>
                  </a:lnTo>
                  <a:lnTo>
                    <a:pt x="2627515" y="1805190"/>
                  </a:lnTo>
                  <a:lnTo>
                    <a:pt x="2673540" y="1781416"/>
                  </a:lnTo>
                  <a:lnTo>
                    <a:pt x="2704325" y="1746059"/>
                  </a:lnTo>
                  <a:lnTo>
                    <a:pt x="2715437" y="1714969"/>
                  </a:lnTo>
                  <a:lnTo>
                    <a:pt x="2715603" y="1702168"/>
                  </a:lnTo>
                  <a:close/>
                </a:path>
                <a:path w="9737090" h="2054860">
                  <a:moveTo>
                    <a:pt x="2727795" y="1516849"/>
                  </a:moveTo>
                  <a:lnTo>
                    <a:pt x="2604655" y="1516849"/>
                  </a:lnTo>
                  <a:lnTo>
                    <a:pt x="2604655" y="1449793"/>
                  </a:lnTo>
                  <a:lnTo>
                    <a:pt x="2533942" y="1449793"/>
                  </a:lnTo>
                  <a:lnTo>
                    <a:pt x="2533942" y="1516849"/>
                  </a:lnTo>
                  <a:lnTo>
                    <a:pt x="2411412" y="1516849"/>
                  </a:lnTo>
                  <a:lnTo>
                    <a:pt x="2411412" y="1572323"/>
                  </a:lnTo>
                  <a:lnTo>
                    <a:pt x="2727795" y="1572323"/>
                  </a:lnTo>
                  <a:lnTo>
                    <a:pt x="2727795" y="1516849"/>
                  </a:lnTo>
                  <a:close/>
                </a:path>
                <a:path w="9737090" h="2054860">
                  <a:moveTo>
                    <a:pt x="2865564" y="1886267"/>
                  </a:moveTo>
                  <a:lnTo>
                    <a:pt x="2843085" y="1850986"/>
                  </a:lnTo>
                  <a:lnTo>
                    <a:pt x="2828379" y="1849691"/>
                  </a:lnTo>
                  <a:lnTo>
                    <a:pt x="2477249" y="1849691"/>
                  </a:lnTo>
                  <a:lnTo>
                    <a:pt x="2477249" y="1908213"/>
                  </a:lnTo>
                  <a:lnTo>
                    <a:pt x="2796070" y="1908213"/>
                  </a:lnTo>
                  <a:lnTo>
                    <a:pt x="2796070" y="2049030"/>
                  </a:lnTo>
                  <a:lnTo>
                    <a:pt x="2858249" y="2049030"/>
                  </a:lnTo>
                  <a:lnTo>
                    <a:pt x="2865564" y="2041715"/>
                  </a:lnTo>
                  <a:lnTo>
                    <a:pt x="2865564" y="1886267"/>
                  </a:lnTo>
                  <a:close/>
                </a:path>
                <a:path w="9737090" h="2054860">
                  <a:moveTo>
                    <a:pt x="2949079" y="1614385"/>
                  </a:moveTo>
                  <a:lnTo>
                    <a:pt x="2862516" y="1614385"/>
                  </a:lnTo>
                  <a:lnTo>
                    <a:pt x="2862516" y="1462595"/>
                  </a:lnTo>
                  <a:lnTo>
                    <a:pt x="2793631" y="1462595"/>
                  </a:lnTo>
                  <a:lnTo>
                    <a:pt x="2793631" y="1818601"/>
                  </a:lnTo>
                  <a:lnTo>
                    <a:pt x="2855201" y="1818601"/>
                  </a:lnTo>
                  <a:lnTo>
                    <a:pt x="2862516" y="1811286"/>
                  </a:lnTo>
                  <a:lnTo>
                    <a:pt x="2862516" y="1672907"/>
                  </a:lnTo>
                  <a:lnTo>
                    <a:pt x="2949079" y="1672907"/>
                  </a:lnTo>
                  <a:lnTo>
                    <a:pt x="2949079" y="1614385"/>
                  </a:lnTo>
                  <a:close/>
                </a:path>
                <a:path w="9737090" h="2054860">
                  <a:moveTo>
                    <a:pt x="3459315" y="1528432"/>
                  </a:moveTo>
                  <a:lnTo>
                    <a:pt x="3437331" y="1493189"/>
                  </a:lnTo>
                  <a:lnTo>
                    <a:pt x="3422129" y="1491856"/>
                  </a:lnTo>
                  <a:lnTo>
                    <a:pt x="3045396" y="1491856"/>
                  </a:lnTo>
                  <a:lnTo>
                    <a:pt x="3045396" y="1550377"/>
                  </a:lnTo>
                  <a:lnTo>
                    <a:pt x="3389820" y="1550377"/>
                  </a:lnTo>
                  <a:lnTo>
                    <a:pt x="3389769" y="1646389"/>
                  </a:lnTo>
                  <a:lnTo>
                    <a:pt x="3386163" y="1688147"/>
                  </a:lnTo>
                  <a:lnTo>
                    <a:pt x="3380244" y="1729638"/>
                  </a:lnTo>
                  <a:lnTo>
                    <a:pt x="3371304" y="1774901"/>
                  </a:lnTo>
                  <a:lnTo>
                    <a:pt x="3359874" y="1815553"/>
                  </a:lnTo>
                  <a:lnTo>
                    <a:pt x="3349587" y="1846033"/>
                  </a:lnTo>
                  <a:lnTo>
                    <a:pt x="3414814" y="1846033"/>
                  </a:lnTo>
                  <a:lnTo>
                    <a:pt x="3432187" y="1800009"/>
                  </a:lnTo>
                  <a:lnTo>
                    <a:pt x="3442728" y="1758594"/>
                  </a:lnTo>
                  <a:lnTo>
                    <a:pt x="3449612" y="1720659"/>
                  </a:lnTo>
                  <a:lnTo>
                    <a:pt x="3455657" y="1675955"/>
                  </a:lnTo>
                  <a:lnTo>
                    <a:pt x="3459264" y="1634464"/>
                  </a:lnTo>
                  <a:lnTo>
                    <a:pt x="3459315" y="1528432"/>
                  </a:lnTo>
                  <a:close/>
                </a:path>
                <a:path w="9737090" h="2054860">
                  <a:moveTo>
                    <a:pt x="3526371" y="1909432"/>
                  </a:moveTo>
                  <a:lnTo>
                    <a:pt x="3321545" y="1909432"/>
                  </a:lnTo>
                  <a:lnTo>
                    <a:pt x="3321545" y="1673517"/>
                  </a:lnTo>
                  <a:lnTo>
                    <a:pt x="3252051" y="1673517"/>
                  </a:lnTo>
                  <a:lnTo>
                    <a:pt x="3252051" y="1909432"/>
                  </a:lnTo>
                  <a:lnTo>
                    <a:pt x="3162439" y="1909432"/>
                  </a:lnTo>
                  <a:lnTo>
                    <a:pt x="3162439" y="1673517"/>
                  </a:lnTo>
                  <a:lnTo>
                    <a:pt x="3092945" y="1673517"/>
                  </a:lnTo>
                  <a:lnTo>
                    <a:pt x="3092945" y="1909432"/>
                  </a:lnTo>
                  <a:lnTo>
                    <a:pt x="2977121" y="1909432"/>
                  </a:lnTo>
                  <a:lnTo>
                    <a:pt x="2977121" y="1968563"/>
                  </a:lnTo>
                  <a:lnTo>
                    <a:pt x="3519055" y="1968563"/>
                  </a:lnTo>
                  <a:lnTo>
                    <a:pt x="3526371" y="1961248"/>
                  </a:lnTo>
                  <a:lnTo>
                    <a:pt x="3526371" y="1909432"/>
                  </a:lnTo>
                  <a:close/>
                </a:path>
                <a:path w="9737090" h="2054860">
                  <a:moveTo>
                    <a:pt x="3904208" y="1618678"/>
                  </a:moveTo>
                  <a:lnTo>
                    <a:pt x="3891521" y="1565617"/>
                  </a:lnTo>
                  <a:lnTo>
                    <a:pt x="3869664" y="1529054"/>
                  </a:lnTo>
                  <a:lnTo>
                    <a:pt x="3840200" y="1503095"/>
                  </a:lnTo>
                  <a:lnTo>
                    <a:pt x="3840200" y="1617967"/>
                  </a:lnTo>
                  <a:lnTo>
                    <a:pt x="3840188" y="1645323"/>
                  </a:lnTo>
                  <a:lnTo>
                    <a:pt x="3826624" y="1685366"/>
                  </a:lnTo>
                  <a:lnTo>
                    <a:pt x="3794709" y="1716036"/>
                  </a:lnTo>
                  <a:lnTo>
                    <a:pt x="3751859" y="1728279"/>
                  </a:lnTo>
                  <a:lnTo>
                    <a:pt x="3750272" y="1728304"/>
                  </a:lnTo>
                  <a:lnTo>
                    <a:pt x="3729037" y="1728279"/>
                  </a:lnTo>
                  <a:lnTo>
                    <a:pt x="3685362" y="1715389"/>
                  </a:lnTo>
                  <a:lnTo>
                    <a:pt x="3653574" y="1683677"/>
                  </a:lnTo>
                  <a:lnTo>
                    <a:pt x="3640569" y="1645323"/>
                  </a:lnTo>
                  <a:lnTo>
                    <a:pt x="3640480" y="1618678"/>
                  </a:lnTo>
                  <a:lnTo>
                    <a:pt x="3641318" y="1610995"/>
                  </a:lnTo>
                  <a:lnTo>
                    <a:pt x="3661270" y="1570850"/>
                  </a:lnTo>
                  <a:lnTo>
                    <a:pt x="3701326" y="1542757"/>
                  </a:lnTo>
                  <a:lnTo>
                    <a:pt x="3740950" y="1535137"/>
                  </a:lnTo>
                  <a:lnTo>
                    <a:pt x="3753218" y="1535239"/>
                  </a:lnTo>
                  <a:lnTo>
                    <a:pt x="3790746" y="1546390"/>
                  </a:lnTo>
                  <a:lnTo>
                    <a:pt x="3824351" y="1574800"/>
                  </a:lnTo>
                  <a:lnTo>
                    <a:pt x="3839362" y="1609890"/>
                  </a:lnTo>
                  <a:lnTo>
                    <a:pt x="3840200" y="1617967"/>
                  </a:lnTo>
                  <a:lnTo>
                    <a:pt x="3840200" y="1503095"/>
                  </a:lnTo>
                  <a:lnTo>
                    <a:pt x="3804958" y="1486979"/>
                  </a:lnTo>
                  <a:lnTo>
                    <a:pt x="3761270" y="1476781"/>
                  </a:lnTo>
                  <a:lnTo>
                    <a:pt x="3740950" y="1476616"/>
                  </a:lnTo>
                  <a:lnTo>
                    <a:pt x="3720744" y="1476781"/>
                  </a:lnTo>
                  <a:lnTo>
                    <a:pt x="3676637" y="1487589"/>
                  </a:lnTo>
                  <a:lnTo>
                    <a:pt x="3637419" y="1506867"/>
                  </a:lnTo>
                  <a:lnTo>
                    <a:pt x="3602571" y="1539862"/>
                  </a:lnTo>
                  <a:lnTo>
                    <a:pt x="3581146" y="1584553"/>
                  </a:lnTo>
                  <a:lnTo>
                    <a:pt x="3575862" y="1618678"/>
                  </a:lnTo>
                  <a:lnTo>
                    <a:pt x="3575964" y="1653146"/>
                  </a:lnTo>
                  <a:lnTo>
                    <a:pt x="3589159" y="1697596"/>
                  </a:lnTo>
                  <a:lnTo>
                    <a:pt x="3612007" y="1734324"/>
                  </a:lnTo>
                  <a:lnTo>
                    <a:pt x="3649167" y="1764423"/>
                  </a:lnTo>
                  <a:lnTo>
                    <a:pt x="3695941" y="1781911"/>
                  </a:lnTo>
                  <a:lnTo>
                    <a:pt x="3740950" y="1786293"/>
                  </a:lnTo>
                  <a:lnTo>
                    <a:pt x="3760800" y="1786140"/>
                  </a:lnTo>
                  <a:lnTo>
                    <a:pt x="3804348" y="1776539"/>
                  </a:lnTo>
                  <a:lnTo>
                    <a:pt x="3843134" y="1758708"/>
                  </a:lnTo>
                  <a:lnTo>
                    <a:pt x="3875913" y="1728381"/>
                  </a:lnTo>
                  <a:lnTo>
                    <a:pt x="3898925" y="1680984"/>
                  </a:lnTo>
                  <a:lnTo>
                    <a:pt x="3904094" y="1653857"/>
                  </a:lnTo>
                  <a:lnTo>
                    <a:pt x="3904208" y="1618678"/>
                  </a:lnTo>
                  <a:close/>
                </a:path>
                <a:path w="9737090" h="2054860">
                  <a:moveTo>
                    <a:pt x="3956139" y="1843595"/>
                  </a:moveTo>
                  <a:lnTo>
                    <a:pt x="3902341" y="1853679"/>
                  </a:lnTo>
                  <a:lnTo>
                    <a:pt x="3848493" y="1859521"/>
                  </a:lnTo>
                  <a:lnTo>
                    <a:pt x="3788714" y="1863064"/>
                  </a:lnTo>
                  <a:lnTo>
                    <a:pt x="3558070" y="1863712"/>
                  </a:lnTo>
                  <a:lnTo>
                    <a:pt x="3558070" y="1921624"/>
                  </a:lnTo>
                  <a:lnTo>
                    <a:pt x="3727539" y="1921624"/>
                  </a:lnTo>
                  <a:lnTo>
                    <a:pt x="3756533" y="1921548"/>
                  </a:lnTo>
                  <a:lnTo>
                    <a:pt x="3806202" y="1920621"/>
                  </a:lnTo>
                  <a:lnTo>
                    <a:pt x="3866515" y="1916976"/>
                  </a:lnTo>
                  <a:lnTo>
                    <a:pt x="3919397" y="1910753"/>
                  </a:lnTo>
                  <a:lnTo>
                    <a:pt x="3956139" y="1900897"/>
                  </a:lnTo>
                  <a:lnTo>
                    <a:pt x="3956139" y="1843595"/>
                  </a:lnTo>
                  <a:close/>
                </a:path>
                <a:path w="9737090" h="2054860">
                  <a:moveTo>
                    <a:pt x="4051236" y="1462595"/>
                  </a:moveTo>
                  <a:lnTo>
                    <a:pt x="3981742" y="1462595"/>
                  </a:lnTo>
                  <a:lnTo>
                    <a:pt x="3981742" y="2042934"/>
                  </a:lnTo>
                  <a:lnTo>
                    <a:pt x="4043921" y="2042934"/>
                  </a:lnTo>
                  <a:lnTo>
                    <a:pt x="4051236" y="2035619"/>
                  </a:lnTo>
                  <a:lnTo>
                    <a:pt x="4051236" y="1462595"/>
                  </a:lnTo>
                  <a:close/>
                </a:path>
                <a:path w="9737090" h="2054860">
                  <a:moveTo>
                    <a:pt x="4757813" y="1528432"/>
                  </a:moveTo>
                  <a:lnTo>
                    <a:pt x="4735830" y="1493189"/>
                  </a:lnTo>
                  <a:lnTo>
                    <a:pt x="4720628" y="1491856"/>
                  </a:lnTo>
                  <a:lnTo>
                    <a:pt x="4343895" y="1491856"/>
                  </a:lnTo>
                  <a:lnTo>
                    <a:pt x="4343895" y="1550377"/>
                  </a:lnTo>
                  <a:lnTo>
                    <a:pt x="4688319" y="1550377"/>
                  </a:lnTo>
                  <a:lnTo>
                    <a:pt x="4688256" y="1646389"/>
                  </a:lnTo>
                  <a:lnTo>
                    <a:pt x="4684661" y="1688147"/>
                  </a:lnTo>
                  <a:lnTo>
                    <a:pt x="4678743" y="1729638"/>
                  </a:lnTo>
                  <a:lnTo>
                    <a:pt x="4669802" y="1774901"/>
                  </a:lnTo>
                  <a:lnTo>
                    <a:pt x="4658372" y="1815553"/>
                  </a:lnTo>
                  <a:lnTo>
                    <a:pt x="4648085" y="1846033"/>
                  </a:lnTo>
                  <a:lnTo>
                    <a:pt x="4713313" y="1846033"/>
                  </a:lnTo>
                  <a:lnTo>
                    <a:pt x="4730686" y="1800009"/>
                  </a:lnTo>
                  <a:lnTo>
                    <a:pt x="4741227" y="1758594"/>
                  </a:lnTo>
                  <a:lnTo>
                    <a:pt x="4748111" y="1720659"/>
                  </a:lnTo>
                  <a:lnTo>
                    <a:pt x="4754156" y="1675955"/>
                  </a:lnTo>
                  <a:lnTo>
                    <a:pt x="4757750" y="1634464"/>
                  </a:lnTo>
                  <a:lnTo>
                    <a:pt x="4757813" y="1528432"/>
                  </a:lnTo>
                  <a:close/>
                </a:path>
                <a:path w="9737090" h="2054860">
                  <a:moveTo>
                    <a:pt x="4824869" y="1909432"/>
                  </a:moveTo>
                  <a:lnTo>
                    <a:pt x="4620044" y="1909432"/>
                  </a:lnTo>
                  <a:lnTo>
                    <a:pt x="4620044" y="1673517"/>
                  </a:lnTo>
                  <a:lnTo>
                    <a:pt x="4550549" y="1673517"/>
                  </a:lnTo>
                  <a:lnTo>
                    <a:pt x="4550549" y="1909432"/>
                  </a:lnTo>
                  <a:lnTo>
                    <a:pt x="4460938" y="1909432"/>
                  </a:lnTo>
                  <a:lnTo>
                    <a:pt x="4460938" y="1673517"/>
                  </a:lnTo>
                  <a:lnTo>
                    <a:pt x="4391444" y="1673517"/>
                  </a:lnTo>
                  <a:lnTo>
                    <a:pt x="4391444" y="1909432"/>
                  </a:lnTo>
                  <a:lnTo>
                    <a:pt x="4275620" y="1909432"/>
                  </a:lnTo>
                  <a:lnTo>
                    <a:pt x="4275620" y="1968563"/>
                  </a:lnTo>
                  <a:lnTo>
                    <a:pt x="4817554" y="1968563"/>
                  </a:lnTo>
                  <a:lnTo>
                    <a:pt x="4824869" y="1961248"/>
                  </a:lnTo>
                  <a:lnTo>
                    <a:pt x="4824869" y="1909432"/>
                  </a:lnTo>
                  <a:close/>
                </a:path>
                <a:path w="9737090" h="2054860">
                  <a:moveTo>
                    <a:pt x="5206479" y="1745449"/>
                  </a:moveTo>
                  <a:lnTo>
                    <a:pt x="5170475" y="1727873"/>
                  </a:lnTo>
                  <a:lnTo>
                    <a:pt x="5130241" y="1704111"/>
                  </a:lnTo>
                  <a:lnTo>
                    <a:pt x="5096268" y="1674914"/>
                  </a:lnTo>
                  <a:lnTo>
                    <a:pt x="5066919" y="1631899"/>
                  </a:lnTo>
                  <a:lnTo>
                    <a:pt x="5061394" y="1575981"/>
                  </a:lnTo>
                  <a:lnTo>
                    <a:pt x="5183314" y="1575981"/>
                  </a:lnTo>
                  <a:lnTo>
                    <a:pt x="5183314" y="1519897"/>
                  </a:lnTo>
                  <a:lnTo>
                    <a:pt x="5060785" y="1519897"/>
                  </a:lnTo>
                  <a:lnTo>
                    <a:pt x="5060785" y="1455889"/>
                  </a:lnTo>
                  <a:lnTo>
                    <a:pt x="4990071" y="1455889"/>
                  </a:lnTo>
                  <a:lnTo>
                    <a:pt x="4990071" y="1519897"/>
                  </a:lnTo>
                  <a:lnTo>
                    <a:pt x="4869370" y="1519897"/>
                  </a:lnTo>
                  <a:lnTo>
                    <a:pt x="4869370" y="1575981"/>
                  </a:lnTo>
                  <a:lnTo>
                    <a:pt x="4989461" y="1575981"/>
                  </a:lnTo>
                  <a:lnTo>
                    <a:pt x="4989461" y="1597926"/>
                  </a:lnTo>
                  <a:lnTo>
                    <a:pt x="4983035" y="1635937"/>
                  </a:lnTo>
                  <a:lnTo>
                    <a:pt x="4958029" y="1674850"/>
                  </a:lnTo>
                  <a:lnTo>
                    <a:pt x="4922482" y="1708302"/>
                  </a:lnTo>
                  <a:lnTo>
                    <a:pt x="4886439" y="1732648"/>
                  </a:lnTo>
                  <a:lnTo>
                    <a:pt x="4850523" y="1752612"/>
                  </a:lnTo>
                  <a:lnTo>
                    <a:pt x="4837061" y="1758861"/>
                  </a:lnTo>
                  <a:lnTo>
                    <a:pt x="4880343" y="1802752"/>
                  </a:lnTo>
                  <a:lnTo>
                    <a:pt x="4935042" y="1771954"/>
                  </a:lnTo>
                  <a:lnTo>
                    <a:pt x="4974780" y="1742948"/>
                  </a:lnTo>
                  <a:lnTo>
                    <a:pt x="5008892" y="1710182"/>
                  </a:lnTo>
                  <a:lnTo>
                    <a:pt x="5026037" y="1685709"/>
                  </a:lnTo>
                  <a:lnTo>
                    <a:pt x="5040706" y="1704098"/>
                  </a:lnTo>
                  <a:lnTo>
                    <a:pt x="5087302" y="1743316"/>
                  </a:lnTo>
                  <a:lnTo>
                    <a:pt x="5124831" y="1769110"/>
                  </a:lnTo>
                  <a:lnTo>
                    <a:pt x="5166245" y="1790560"/>
                  </a:lnTo>
                  <a:lnTo>
                    <a:pt x="5206479" y="1745449"/>
                  </a:lnTo>
                  <a:close/>
                </a:path>
                <a:path w="9737090" h="2054860">
                  <a:moveTo>
                    <a:pt x="5328399" y="1874685"/>
                  </a:moveTo>
                  <a:lnTo>
                    <a:pt x="5305920" y="1839404"/>
                  </a:lnTo>
                  <a:lnTo>
                    <a:pt x="5291213" y="1838109"/>
                  </a:lnTo>
                  <a:lnTo>
                    <a:pt x="4934597" y="1838109"/>
                  </a:lnTo>
                  <a:lnTo>
                    <a:pt x="4934597" y="1894801"/>
                  </a:lnTo>
                  <a:lnTo>
                    <a:pt x="5259514" y="1894801"/>
                  </a:lnTo>
                  <a:lnTo>
                    <a:pt x="5259514" y="2042934"/>
                  </a:lnTo>
                  <a:lnTo>
                    <a:pt x="5321084" y="2042934"/>
                  </a:lnTo>
                  <a:lnTo>
                    <a:pt x="5328399" y="2035619"/>
                  </a:lnTo>
                  <a:lnTo>
                    <a:pt x="5328399" y="1874685"/>
                  </a:lnTo>
                  <a:close/>
                </a:path>
                <a:path w="9737090" h="2054860">
                  <a:moveTo>
                    <a:pt x="5330228" y="1462595"/>
                  </a:moveTo>
                  <a:lnTo>
                    <a:pt x="5261343" y="1462595"/>
                  </a:lnTo>
                  <a:lnTo>
                    <a:pt x="5261343" y="1805800"/>
                  </a:lnTo>
                  <a:lnTo>
                    <a:pt x="5322913" y="1805800"/>
                  </a:lnTo>
                  <a:lnTo>
                    <a:pt x="5330228" y="1798485"/>
                  </a:lnTo>
                  <a:lnTo>
                    <a:pt x="5330228" y="1462595"/>
                  </a:lnTo>
                  <a:close/>
                </a:path>
                <a:path w="9737090" h="2054860">
                  <a:moveTo>
                    <a:pt x="9736976" y="92621"/>
                  </a:moveTo>
                  <a:lnTo>
                    <a:pt x="9709810" y="27165"/>
                  </a:lnTo>
                  <a:lnTo>
                    <a:pt x="9644342" y="0"/>
                  </a:lnTo>
                  <a:lnTo>
                    <a:pt x="9641027" y="0"/>
                  </a:lnTo>
                  <a:lnTo>
                    <a:pt x="9605010" y="7289"/>
                  </a:lnTo>
                  <a:lnTo>
                    <a:pt x="9575571" y="27165"/>
                  </a:lnTo>
                  <a:lnTo>
                    <a:pt x="9555696" y="56603"/>
                  </a:lnTo>
                  <a:lnTo>
                    <a:pt x="9548406" y="92621"/>
                  </a:lnTo>
                  <a:lnTo>
                    <a:pt x="9548406" y="528878"/>
                  </a:lnTo>
                  <a:lnTo>
                    <a:pt x="9555696" y="564896"/>
                  </a:lnTo>
                  <a:lnTo>
                    <a:pt x="9575571" y="594347"/>
                  </a:lnTo>
                  <a:lnTo>
                    <a:pt x="9605010" y="614222"/>
                  </a:lnTo>
                  <a:lnTo>
                    <a:pt x="9641027" y="621512"/>
                  </a:lnTo>
                  <a:lnTo>
                    <a:pt x="9644342" y="621512"/>
                  </a:lnTo>
                  <a:lnTo>
                    <a:pt x="9706051" y="596887"/>
                  </a:lnTo>
                  <a:lnTo>
                    <a:pt x="9729686" y="564896"/>
                  </a:lnTo>
                  <a:lnTo>
                    <a:pt x="9736976" y="528878"/>
                  </a:lnTo>
                  <a:lnTo>
                    <a:pt x="9736976" y="403542"/>
                  </a:lnTo>
                  <a:lnTo>
                    <a:pt x="9731451" y="398030"/>
                  </a:lnTo>
                  <a:lnTo>
                    <a:pt x="9717862" y="398030"/>
                  </a:lnTo>
                  <a:lnTo>
                    <a:pt x="9712350" y="403542"/>
                  </a:lnTo>
                  <a:lnTo>
                    <a:pt x="9712350" y="528878"/>
                  </a:lnTo>
                  <a:lnTo>
                    <a:pt x="9706991" y="555320"/>
                  </a:lnTo>
                  <a:lnTo>
                    <a:pt x="9692411" y="576948"/>
                  </a:lnTo>
                  <a:lnTo>
                    <a:pt x="9670783" y="591527"/>
                  </a:lnTo>
                  <a:lnTo>
                    <a:pt x="9644342" y="596887"/>
                  </a:lnTo>
                  <a:lnTo>
                    <a:pt x="9641027" y="596887"/>
                  </a:lnTo>
                  <a:lnTo>
                    <a:pt x="9614586" y="591527"/>
                  </a:lnTo>
                  <a:lnTo>
                    <a:pt x="9592970" y="576948"/>
                  </a:lnTo>
                  <a:lnTo>
                    <a:pt x="9578391" y="555320"/>
                  </a:lnTo>
                  <a:lnTo>
                    <a:pt x="9573031" y="528878"/>
                  </a:lnTo>
                  <a:lnTo>
                    <a:pt x="9573031" y="92621"/>
                  </a:lnTo>
                  <a:lnTo>
                    <a:pt x="9578391" y="66179"/>
                  </a:lnTo>
                  <a:lnTo>
                    <a:pt x="9592970" y="44564"/>
                  </a:lnTo>
                  <a:lnTo>
                    <a:pt x="9614586" y="29984"/>
                  </a:lnTo>
                  <a:lnTo>
                    <a:pt x="9641027" y="24625"/>
                  </a:lnTo>
                  <a:lnTo>
                    <a:pt x="9644342" y="24625"/>
                  </a:lnTo>
                  <a:lnTo>
                    <a:pt x="9670783" y="29984"/>
                  </a:lnTo>
                  <a:lnTo>
                    <a:pt x="9692411" y="44564"/>
                  </a:lnTo>
                  <a:lnTo>
                    <a:pt x="9706991" y="66179"/>
                  </a:lnTo>
                  <a:lnTo>
                    <a:pt x="9712350" y="92621"/>
                  </a:lnTo>
                  <a:lnTo>
                    <a:pt x="9712350" y="317487"/>
                  </a:lnTo>
                  <a:lnTo>
                    <a:pt x="9717862" y="322999"/>
                  </a:lnTo>
                  <a:lnTo>
                    <a:pt x="9731451" y="322999"/>
                  </a:lnTo>
                  <a:lnTo>
                    <a:pt x="9736976" y="317487"/>
                  </a:lnTo>
                  <a:lnTo>
                    <a:pt x="9736976" y="926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70799" y="3369957"/>
              <a:ext cx="7675880" cy="2213610"/>
            </a:xfrm>
            <a:custGeom>
              <a:avLst/>
              <a:gdLst/>
              <a:ahLst/>
              <a:cxnLst/>
              <a:rect l="l" t="t" r="r" b="b"/>
              <a:pathLst>
                <a:path w="7675880" h="2213610">
                  <a:moveTo>
                    <a:pt x="204698" y="260235"/>
                  </a:moveTo>
                  <a:lnTo>
                    <a:pt x="89458" y="260235"/>
                  </a:lnTo>
                  <a:lnTo>
                    <a:pt x="89458" y="258394"/>
                  </a:lnTo>
                  <a:lnTo>
                    <a:pt x="130505" y="218795"/>
                  </a:lnTo>
                  <a:lnTo>
                    <a:pt x="164922" y="185305"/>
                  </a:lnTo>
                  <a:lnTo>
                    <a:pt x="186537" y="158356"/>
                  </a:lnTo>
                  <a:lnTo>
                    <a:pt x="197751" y="135077"/>
                  </a:lnTo>
                  <a:lnTo>
                    <a:pt x="201015" y="112623"/>
                  </a:lnTo>
                  <a:lnTo>
                    <a:pt x="194056" y="80479"/>
                  </a:lnTo>
                  <a:lnTo>
                    <a:pt x="174523" y="55308"/>
                  </a:lnTo>
                  <a:lnTo>
                    <a:pt x="144170" y="38900"/>
                  </a:lnTo>
                  <a:lnTo>
                    <a:pt x="104711" y="33032"/>
                  </a:lnTo>
                  <a:lnTo>
                    <a:pt x="65913" y="39116"/>
                  </a:lnTo>
                  <a:lnTo>
                    <a:pt x="35699" y="56464"/>
                  </a:lnTo>
                  <a:lnTo>
                    <a:pt x="16116" y="83705"/>
                  </a:lnTo>
                  <a:lnTo>
                    <a:pt x="9207" y="119456"/>
                  </a:lnTo>
                  <a:lnTo>
                    <a:pt x="62357" y="119456"/>
                  </a:lnTo>
                  <a:lnTo>
                    <a:pt x="65290" y="101993"/>
                  </a:lnTo>
                  <a:lnTo>
                    <a:pt x="73774" y="88823"/>
                  </a:lnTo>
                  <a:lnTo>
                    <a:pt x="87033" y="80518"/>
                  </a:lnTo>
                  <a:lnTo>
                    <a:pt x="104317" y="77622"/>
                  </a:lnTo>
                  <a:lnTo>
                    <a:pt x="121310" y="80302"/>
                  </a:lnTo>
                  <a:lnTo>
                    <a:pt x="134823" y="87972"/>
                  </a:lnTo>
                  <a:lnTo>
                    <a:pt x="143789" y="100101"/>
                  </a:lnTo>
                  <a:lnTo>
                    <a:pt x="147078" y="116166"/>
                  </a:lnTo>
                  <a:lnTo>
                    <a:pt x="144500" y="131343"/>
                  </a:lnTo>
                  <a:lnTo>
                    <a:pt x="137071" y="145491"/>
                  </a:lnTo>
                  <a:lnTo>
                    <a:pt x="124968" y="160108"/>
                  </a:lnTo>
                  <a:lnTo>
                    <a:pt x="108407" y="176695"/>
                  </a:lnTo>
                  <a:lnTo>
                    <a:pt x="11569" y="265760"/>
                  </a:lnTo>
                  <a:lnTo>
                    <a:pt x="11709" y="306146"/>
                  </a:lnTo>
                  <a:lnTo>
                    <a:pt x="204698" y="306146"/>
                  </a:lnTo>
                  <a:lnTo>
                    <a:pt x="204698" y="260235"/>
                  </a:lnTo>
                  <a:close/>
                </a:path>
                <a:path w="7675880" h="2213610">
                  <a:moveTo>
                    <a:pt x="272592" y="2113369"/>
                  </a:moveTo>
                  <a:lnTo>
                    <a:pt x="265645" y="2092845"/>
                  </a:lnTo>
                  <a:lnTo>
                    <a:pt x="264553" y="2089619"/>
                  </a:lnTo>
                  <a:lnTo>
                    <a:pt x="241503" y="2072132"/>
                  </a:lnTo>
                  <a:lnTo>
                    <a:pt x="224967" y="2067318"/>
                  </a:lnTo>
                  <a:lnTo>
                    <a:pt x="224967" y="2113369"/>
                  </a:lnTo>
                  <a:lnTo>
                    <a:pt x="220624" y="2122716"/>
                  </a:lnTo>
                  <a:lnTo>
                    <a:pt x="207632" y="2129180"/>
                  </a:lnTo>
                  <a:lnTo>
                    <a:pt x="185699" y="2132888"/>
                  </a:lnTo>
                  <a:lnTo>
                    <a:pt x="154584" y="2134031"/>
                  </a:lnTo>
                  <a:lnTo>
                    <a:pt x="122974" y="2132888"/>
                  </a:lnTo>
                  <a:lnTo>
                    <a:pt x="100799" y="2129180"/>
                  </a:lnTo>
                  <a:lnTo>
                    <a:pt x="87757" y="2122716"/>
                  </a:lnTo>
                  <a:lnTo>
                    <a:pt x="83540" y="2113369"/>
                  </a:lnTo>
                  <a:lnTo>
                    <a:pt x="87757" y="2104174"/>
                  </a:lnTo>
                  <a:lnTo>
                    <a:pt x="100799" y="2097786"/>
                  </a:lnTo>
                  <a:lnTo>
                    <a:pt x="122974" y="2094052"/>
                  </a:lnTo>
                  <a:lnTo>
                    <a:pt x="154584" y="2092845"/>
                  </a:lnTo>
                  <a:lnTo>
                    <a:pt x="185699" y="2094052"/>
                  </a:lnTo>
                  <a:lnTo>
                    <a:pt x="207632" y="2097786"/>
                  </a:lnTo>
                  <a:lnTo>
                    <a:pt x="220624" y="2104174"/>
                  </a:lnTo>
                  <a:lnTo>
                    <a:pt x="224967" y="2113369"/>
                  </a:lnTo>
                  <a:lnTo>
                    <a:pt x="224967" y="2067318"/>
                  </a:lnTo>
                  <a:lnTo>
                    <a:pt x="204508" y="2061349"/>
                  </a:lnTo>
                  <a:lnTo>
                    <a:pt x="154584" y="2057717"/>
                  </a:lnTo>
                  <a:lnTo>
                    <a:pt x="104140" y="2061349"/>
                  </a:lnTo>
                  <a:lnTo>
                    <a:pt x="66941" y="2072132"/>
                  </a:lnTo>
                  <a:lnTo>
                    <a:pt x="43929" y="2089619"/>
                  </a:lnTo>
                  <a:lnTo>
                    <a:pt x="36042" y="2113369"/>
                  </a:lnTo>
                  <a:lnTo>
                    <a:pt x="43929" y="2137537"/>
                  </a:lnTo>
                  <a:lnTo>
                    <a:pt x="66941" y="2155025"/>
                  </a:lnTo>
                  <a:lnTo>
                    <a:pt x="104140" y="2165629"/>
                  </a:lnTo>
                  <a:lnTo>
                    <a:pt x="154584" y="2169147"/>
                  </a:lnTo>
                  <a:lnTo>
                    <a:pt x="204508" y="2165629"/>
                  </a:lnTo>
                  <a:lnTo>
                    <a:pt x="241503" y="2155025"/>
                  </a:lnTo>
                  <a:lnTo>
                    <a:pt x="264553" y="2137537"/>
                  </a:lnTo>
                  <a:lnTo>
                    <a:pt x="265709" y="2134031"/>
                  </a:lnTo>
                  <a:lnTo>
                    <a:pt x="272592" y="2113369"/>
                  </a:lnTo>
                  <a:close/>
                </a:path>
                <a:path w="7675880" h="2213610">
                  <a:moveTo>
                    <a:pt x="308241" y="278257"/>
                  </a:moveTo>
                  <a:lnTo>
                    <a:pt x="305650" y="266192"/>
                  </a:lnTo>
                  <a:lnTo>
                    <a:pt x="298818" y="256324"/>
                  </a:lnTo>
                  <a:lnTo>
                    <a:pt x="288912" y="249656"/>
                  </a:lnTo>
                  <a:lnTo>
                    <a:pt x="277063" y="247205"/>
                  </a:lnTo>
                  <a:lnTo>
                    <a:pt x="264858" y="249656"/>
                  </a:lnTo>
                  <a:lnTo>
                    <a:pt x="254850" y="256324"/>
                  </a:lnTo>
                  <a:lnTo>
                    <a:pt x="248107" y="266192"/>
                  </a:lnTo>
                  <a:lnTo>
                    <a:pt x="245745" y="278257"/>
                  </a:lnTo>
                  <a:lnTo>
                    <a:pt x="248107" y="290398"/>
                  </a:lnTo>
                  <a:lnTo>
                    <a:pt x="254850" y="300304"/>
                  </a:lnTo>
                  <a:lnTo>
                    <a:pt x="264858" y="306984"/>
                  </a:lnTo>
                  <a:lnTo>
                    <a:pt x="277063" y="309435"/>
                  </a:lnTo>
                  <a:lnTo>
                    <a:pt x="288912" y="306984"/>
                  </a:lnTo>
                  <a:lnTo>
                    <a:pt x="298818" y="300304"/>
                  </a:lnTo>
                  <a:lnTo>
                    <a:pt x="305650" y="290398"/>
                  </a:lnTo>
                  <a:lnTo>
                    <a:pt x="308241" y="278257"/>
                  </a:lnTo>
                  <a:close/>
                </a:path>
                <a:path w="7675880" h="2213610">
                  <a:moveTo>
                    <a:pt x="309689" y="2005101"/>
                  </a:moveTo>
                  <a:lnTo>
                    <a:pt x="178396" y="2005101"/>
                  </a:lnTo>
                  <a:lnTo>
                    <a:pt x="178396" y="1984171"/>
                  </a:lnTo>
                  <a:lnTo>
                    <a:pt x="276402" y="1984171"/>
                  </a:lnTo>
                  <a:lnTo>
                    <a:pt x="276402" y="1948002"/>
                  </a:lnTo>
                  <a:lnTo>
                    <a:pt x="86169" y="1948002"/>
                  </a:lnTo>
                  <a:lnTo>
                    <a:pt x="86169" y="1928660"/>
                  </a:lnTo>
                  <a:lnTo>
                    <a:pt x="265620" y="1928660"/>
                  </a:lnTo>
                  <a:lnTo>
                    <a:pt x="265620" y="1894192"/>
                  </a:lnTo>
                  <a:lnTo>
                    <a:pt x="86169" y="1894192"/>
                  </a:lnTo>
                  <a:lnTo>
                    <a:pt x="86169" y="1875370"/>
                  </a:lnTo>
                  <a:lnTo>
                    <a:pt x="273507" y="1875370"/>
                  </a:lnTo>
                  <a:lnTo>
                    <a:pt x="273507" y="1838667"/>
                  </a:lnTo>
                  <a:lnTo>
                    <a:pt x="38811" y="1838667"/>
                  </a:lnTo>
                  <a:lnTo>
                    <a:pt x="38811" y="1984171"/>
                  </a:lnTo>
                  <a:lnTo>
                    <a:pt x="130771" y="1984171"/>
                  </a:lnTo>
                  <a:lnTo>
                    <a:pt x="130771" y="2005101"/>
                  </a:lnTo>
                  <a:lnTo>
                    <a:pt x="0" y="2005101"/>
                  </a:lnTo>
                  <a:lnTo>
                    <a:pt x="0" y="2042325"/>
                  </a:lnTo>
                  <a:lnTo>
                    <a:pt x="309689" y="2042325"/>
                  </a:lnTo>
                  <a:lnTo>
                    <a:pt x="309689" y="2005101"/>
                  </a:lnTo>
                  <a:close/>
                </a:path>
                <a:path w="7675880" h="2213610">
                  <a:moveTo>
                    <a:pt x="310476" y="1178001"/>
                  </a:moveTo>
                  <a:lnTo>
                    <a:pt x="178396" y="1178001"/>
                  </a:lnTo>
                  <a:lnTo>
                    <a:pt x="178396" y="1105611"/>
                  </a:lnTo>
                  <a:lnTo>
                    <a:pt x="276669" y="1105611"/>
                  </a:lnTo>
                  <a:lnTo>
                    <a:pt x="276669" y="1067511"/>
                  </a:lnTo>
                  <a:lnTo>
                    <a:pt x="84721" y="1067511"/>
                  </a:lnTo>
                  <a:lnTo>
                    <a:pt x="84721" y="977341"/>
                  </a:lnTo>
                  <a:lnTo>
                    <a:pt x="274294" y="977341"/>
                  </a:lnTo>
                  <a:lnTo>
                    <a:pt x="274294" y="940511"/>
                  </a:lnTo>
                  <a:lnTo>
                    <a:pt x="37223" y="940511"/>
                  </a:lnTo>
                  <a:lnTo>
                    <a:pt x="37223" y="977341"/>
                  </a:lnTo>
                  <a:lnTo>
                    <a:pt x="37223" y="1067511"/>
                  </a:lnTo>
                  <a:lnTo>
                    <a:pt x="37223" y="1105611"/>
                  </a:lnTo>
                  <a:lnTo>
                    <a:pt x="131419" y="1105611"/>
                  </a:lnTo>
                  <a:lnTo>
                    <a:pt x="131419" y="1178001"/>
                  </a:lnTo>
                  <a:lnTo>
                    <a:pt x="787" y="1178001"/>
                  </a:lnTo>
                  <a:lnTo>
                    <a:pt x="787" y="1216101"/>
                  </a:lnTo>
                  <a:lnTo>
                    <a:pt x="310476" y="1216101"/>
                  </a:lnTo>
                  <a:lnTo>
                    <a:pt x="310476" y="1178001"/>
                  </a:lnTo>
                  <a:close/>
                </a:path>
                <a:path w="7675880" h="2213610">
                  <a:moveTo>
                    <a:pt x="514007" y="1971548"/>
                  </a:moveTo>
                  <a:lnTo>
                    <a:pt x="507885" y="1946097"/>
                  </a:lnTo>
                  <a:lnTo>
                    <a:pt x="506691" y="1944712"/>
                  </a:lnTo>
                  <a:lnTo>
                    <a:pt x="490766" y="1926386"/>
                  </a:lnTo>
                  <a:lnTo>
                    <a:pt x="469011" y="1915858"/>
                  </a:lnTo>
                  <a:lnTo>
                    <a:pt x="469011" y="1971548"/>
                  </a:lnTo>
                  <a:lnTo>
                    <a:pt x="466153" y="1982914"/>
                  </a:lnTo>
                  <a:lnTo>
                    <a:pt x="458304" y="1991106"/>
                  </a:lnTo>
                  <a:lnTo>
                    <a:pt x="446239" y="1996059"/>
                  </a:lnTo>
                  <a:lnTo>
                    <a:pt x="430720" y="1997722"/>
                  </a:lnTo>
                  <a:lnTo>
                    <a:pt x="415201" y="1996059"/>
                  </a:lnTo>
                  <a:lnTo>
                    <a:pt x="403250" y="1991106"/>
                  </a:lnTo>
                  <a:lnTo>
                    <a:pt x="395554" y="1982914"/>
                  </a:lnTo>
                  <a:lnTo>
                    <a:pt x="392836" y="1971548"/>
                  </a:lnTo>
                  <a:lnTo>
                    <a:pt x="395554" y="1960041"/>
                  </a:lnTo>
                  <a:lnTo>
                    <a:pt x="403250" y="1951659"/>
                  </a:lnTo>
                  <a:lnTo>
                    <a:pt x="415201" y="1946516"/>
                  </a:lnTo>
                  <a:lnTo>
                    <a:pt x="430720" y="1944712"/>
                  </a:lnTo>
                  <a:lnTo>
                    <a:pt x="446239" y="1946516"/>
                  </a:lnTo>
                  <a:lnTo>
                    <a:pt x="458304" y="1951659"/>
                  </a:lnTo>
                  <a:lnTo>
                    <a:pt x="466153" y="1960041"/>
                  </a:lnTo>
                  <a:lnTo>
                    <a:pt x="469011" y="1971548"/>
                  </a:lnTo>
                  <a:lnTo>
                    <a:pt x="469011" y="1915858"/>
                  </a:lnTo>
                  <a:lnTo>
                    <a:pt x="464439" y="1913636"/>
                  </a:lnTo>
                  <a:lnTo>
                    <a:pt x="430720" y="1909051"/>
                  </a:lnTo>
                  <a:lnTo>
                    <a:pt x="396811" y="1913636"/>
                  </a:lnTo>
                  <a:lnTo>
                    <a:pt x="370192" y="1926386"/>
                  </a:lnTo>
                  <a:lnTo>
                    <a:pt x="352818" y="1946097"/>
                  </a:lnTo>
                  <a:lnTo>
                    <a:pt x="346659" y="1971548"/>
                  </a:lnTo>
                  <a:lnTo>
                    <a:pt x="352818" y="1996998"/>
                  </a:lnTo>
                  <a:lnTo>
                    <a:pt x="370192" y="2016683"/>
                  </a:lnTo>
                  <a:lnTo>
                    <a:pt x="396811" y="2029396"/>
                  </a:lnTo>
                  <a:lnTo>
                    <a:pt x="430720" y="2033905"/>
                  </a:lnTo>
                  <a:lnTo>
                    <a:pt x="464439" y="2029396"/>
                  </a:lnTo>
                  <a:lnTo>
                    <a:pt x="490766" y="2016683"/>
                  </a:lnTo>
                  <a:lnTo>
                    <a:pt x="507263" y="1997722"/>
                  </a:lnTo>
                  <a:lnTo>
                    <a:pt x="507885" y="1996998"/>
                  </a:lnTo>
                  <a:lnTo>
                    <a:pt x="514007" y="1971548"/>
                  </a:lnTo>
                  <a:close/>
                </a:path>
                <a:path w="7675880" h="2213610">
                  <a:moveTo>
                    <a:pt x="531101" y="1860905"/>
                  </a:moveTo>
                  <a:lnTo>
                    <a:pt x="454406" y="1860905"/>
                  </a:lnTo>
                  <a:lnTo>
                    <a:pt x="454406" y="1828800"/>
                  </a:lnTo>
                  <a:lnTo>
                    <a:pt x="407047" y="1828800"/>
                  </a:lnTo>
                  <a:lnTo>
                    <a:pt x="407047" y="1860905"/>
                  </a:lnTo>
                  <a:lnTo>
                    <a:pt x="330085" y="1860905"/>
                  </a:lnTo>
                  <a:lnTo>
                    <a:pt x="330085" y="1898142"/>
                  </a:lnTo>
                  <a:lnTo>
                    <a:pt x="531101" y="1898142"/>
                  </a:lnTo>
                  <a:lnTo>
                    <a:pt x="531101" y="1860905"/>
                  </a:lnTo>
                  <a:close/>
                </a:path>
                <a:path w="7675880" h="2213610">
                  <a:moveTo>
                    <a:pt x="598855" y="2057196"/>
                  </a:moveTo>
                  <a:lnTo>
                    <a:pt x="370865" y="2057196"/>
                  </a:lnTo>
                  <a:lnTo>
                    <a:pt x="370865" y="2095080"/>
                  </a:lnTo>
                  <a:lnTo>
                    <a:pt x="551230" y="2095080"/>
                  </a:lnTo>
                  <a:lnTo>
                    <a:pt x="551230" y="2169287"/>
                  </a:lnTo>
                  <a:lnTo>
                    <a:pt x="598855" y="2169287"/>
                  </a:lnTo>
                  <a:lnTo>
                    <a:pt x="598855" y="2057196"/>
                  </a:lnTo>
                  <a:close/>
                </a:path>
                <a:path w="7675880" h="2213610">
                  <a:moveTo>
                    <a:pt x="639902" y="1176870"/>
                  </a:moveTo>
                  <a:lnTo>
                    <a:pt x="507822" y="1176870"/>
                  </a:lnTo>
                  <a:lnTo>
                    <a:pt x="507822" y="1114501"/>
                  </a:lnTo>
                  <a:lnTo>
                    <a:pt x="605574" y="1114501"/>
                  </a:lnTo>
                  <a:lnTo>
                    <a:pt x="605574" y="1076401"/>
                  </a:lnTo>
                  <a:lnTo>
                    <a:pt x="410591" y="1076401"/>
                  </a:lnTo>
                  <a:lnTo>
                    <a:pt x="410591" y="1028141"/>
                  </a:lnTo>
                  <a:lnTo>
                    <a:pt x="558203" y="1028141"/>
                  </a:lnTo>
                  <a:lnTo>
                    <a:pt x="558203" y="1076223"/>
                  </a:lnTo>
                  <a:lnTo>
                    <a:pt x="605574" y="1076223"/>
                  </a:lnTo>
                  <a:lnTo>
                    <a:pt x="605574" y="937691"/>
                  </a:lnTo>
                  <a:lnTo>
                    <a:pt x="558203" y="937691"/>
                  </a:lnTo>
                  <a:lnTo>
                    <a:pt x="558203" y="990041"/>
                  </a:lnTo>
                  <a:lnTo>
                    <a:pt x="410591" y="990041"/>
                  </a:lnTo>
                  <a:lnTo>
                    <a:pt x="410591" y="937971"/>
                  </a:lnTo>
                  <a:lnTo>
                    <a:pt x="362966" y="937971"/>
                  </a:lnTo>
                  <a:lnTo>
                    <a:pt x="362966" y="990041"/>
                  </a:lnTo>
                  <a:lnTo>
                    <a:pt x="362966" y="1028141"/>
                  </a:lnTo>
                  <a:lnTo>
                    <a:pt x="362966" y="1076401"/>
                  </a:lnTo>
                  <a:lnTo>
                    <a:pt x="362966" y="1114501"/>
                  </a:lnTo>
                  <a:lnTo>
                    <a:pt x="460857" y="1114501"/>
                  </a:lnTo>
                  <a:lnTo>
                    <a:pt x="460857" y="1176870"/>
                  </a:lnTo>
                  <a:lnTo>
                    <a:pt x="330212" y="1176870"/>
                  </a:lnTo>
                  <a:lnTo>
                    <a:pt x="330212" y="1215415"/>
                  </a:lnTo>
                  <a:lnTo>
                    <a:pt x="639902" y="1215415"/>
                  </a:lnTo>
                  <a:lnTo>
                    <a:pt x="639902" y="1176870"/>
                  </a:lnTo>
                  <a:close/>
                </a:path>
                <a:path w="7675880" h="2213610">
                  <a:moveTo>
                    <a:pt x="644385" y="1918525"/>
                  </a:moveTo>
                  <a:lnTo>
                    <a:pt x="598855" y="1918525"/>
                  </a:lnTo>
                  <a:lnTo>
                    <a:pt x="598855" y="1830387"/>
                  </a:lnTo>
                  <a:lnTo>
                    <a:pt x="551230" y="1830387"/>
                  </a:lnTo>
                  <a:lnTo>
                    <a:pt x="551230" y="2042985"/>
                  </a:lnTo>
                  <a:lnTo>
                    <a:pt x="598855" y="2042985"/>
                  </a:lnTo>
                  <a:lnTo>
                    <a:pt x="598855" y="1957209"/>
                  </a:lnTo>
                  <a:lnTo>
                    <a:pt x="644385" y="1957209"/>
                  </a:lnTo>
                  <a:lnTo>
                    <a:pt x="644385" y="1918525"/>
                  </a:lnTo>
                  <a:close/>
                </a:path>
                <a:path w="7675880" h="2213610">
                  <a:moveTo>
                    <a:pt x="700620" y="284568"/>
                  </a:moveTo>
                  <a:lnTo>
                    <a:pt x="693674" y="264045"/>
                  </a:lnTo>
                  <a:lnTo>
                    <a:pt x="692581" y="260819"/>
                  </a:lnTo>
                  <a:lnTo>
                    <a:pt x="669544" y="243332"/>
                  </a:lnTo>
                  <a:lnTo>
                    <a:pt x="652995" y="238518"/>
                  </a:lnTo>
                  <a:lnTo>
                    <a:pt x="652995" y="284568"/>
                  </a:lnTo>
                  <a:lnTo>
                    <a:pt x="648665" y="293916"/>
                  </a:lnTo>
                  <a:lnTo>
                    <a:pt x="635660" y="300380"/>
                  </a:lnTo>
                  <a:lnTo>
                    <a:pt x="613740" y="304088"/>
                  </a:lnTo>
                  <a:lnTo>
                    <a:pt x="582612" y="305231"/>
                  </a:lnTo>
                  <a:lnTo>
                    <a:pt x="551014" y="304088"/>
                  </a:lnTo>
                  <a:lnTo>
                    <a:pt x="528840" y="300380"/>
                  </a:lnTo>
                  <a:lnTo>
                    <a:pt x="515785" y="293916"/>
                  </a:lnTo>
                  <a:lnTo>
                    <a:pt x="511568" y="284568"/>
                  </a:lnTo>
                  <a:lnTo>
                    <a:pt x="515785" y="275374"/>
                  </a:lnTo>
                  <a:lnTo>
                    <a:pt x="528840" y="268986"/>
                  </a:lnTo>
                  <a:lnTo>
                    <a:pt x="551014" y="265252"/>
                  </a:lnTo>
                  <a:lnTo>
                    <a:pt x="582612" y="264045"/>
                  </a:lnTo>
                  <a:lnTo>
                    <a:pt x="613740" y="265252"/>
                  </a:lnTo>
                  <a:lnTo>
                    <a:pt x="635660" y="268986"/>
                  </a:lnTo>
                  <a:lnTo>
                    <a:pt x="648665" y="275374"/>
                  </a:lnTo>
                  <a:lnTo>
                    <a:pt x="652995" y="284568"/>
                  </a:lnTo>
                  <a:lnTo>
                    <a:pt x="652995" y="238518"/>
                  </a:lnTo>
                  <a:lnTo>
                    <a:pt x="632536" y="232549"/>
                  </a:lnTo>
                  <a:lnTo>
                    <a:pt x="582612" y="228917"/>
                  </a:lnTo>
                  <a:lnTo>
                    <a:pt x="532180" y="232549"/>
                  </a:lnTo>
                  <a:lnTo>
                    <a:pt x="494982" y="243332"/>
                  </a:lnTo>
                  <a:lnTo>
                    <a:pt x="471957" y="260819"/>
                  </a:lnTo>
                  <a:lnTo>
                    <a:pt x="464083" y="284568"/>
                  </a:lnTo>
                  <a:lnTo>
                    <a:pt x="471957" y="308737"/>
                  </a:lnTo>
                  <a:lnTo>
                    <a:pt x="494982" y="326224"/>
                  </a:lnTo>
                  <a:lnTo>
                    <a:pt x="532180" y="336829"/>
                  </a:lnTo>
                  <a:lnTo>
                    <a:pt x="582612" y="340347"/>
                  </a:lnTo>
                  <a:lnTo>
                    <a:pt x="632536" y="336829"/>
                  </a:lnTo>
                  <a:lnTo>
                    <a:pt x="669544" y="326224"/>
                  </a:lnTo>
                  <a:lnTo>
                    <a:pt x="692581" y="308737"/>
                  </a:lnTo>
                  <a:lnTo>
                    <a:pt x="693750" y="305231"/>
                  </a:lnTo>
                  <a:lnTo>
                    <a:pt x="700620" y="284568"/>
                  </a:lnTo>
                  <a:close/>
                </a:path>
                <a:path w="7675880" h="2213610">
                  <a:moveTo>
                    <a:pt x="737717" y="176301"/>
                  </a:moveTo>
                  <a:lnTo>
                    <a:pt x="606425" y="176301"/>
                  </a:lnTo>
                  <a:lnTo>
                    <a:pt x="606425" y="155371"/>
                  </a:lnTo>
                  <a:lnTo>
                    <a:pt x="704443" y="155371"/>
                  </a:lnTo>
                  <a:lnTo>
                    <a:pt x="704443" y="119202"/>
                  </a:lnTo>
                  <a:lnTo>
                    <a:pt x="514197" y="119202"/>
                  </a:lnTo>
                  <a:lnTo>
                    <a:pt x="514197" y="99860"/>
                  </a:lnTo>
                  <a:lnTo>
                    <a:pt x="693648" y="99860"/>
                  </a:lnTo>
                  <a:lnTo>
                    <a:pt x="693648" y="65392"/>
                  </a:lnTo>
                  <a:lnTo>
                    <a:pt x="514197" y="65392"/>
                  </a:lnTo>
                  <a:lnTo>
                    <a:pt x="514197" y="46570"/>
                  </a:lnTo>
                  <a:lnTo>
                    <a:pt x="701548" y="46570"/>
                  </a:lnTo>
                  <a:lnTo>
                    <a:pt x="701548" y="9867"/>
                  </a:lnTo>
                  <a:lnTo>
                    <a:pt x="466839" y="9867"/>
                  </a:lnTo>
                  <a:lnTo>
                    <a:pt x="466839" y="155371"/>
                  </a:lnTo>
                  <a:lnTo>
                    <a:pt x="558800" y="155371"/>
                  </a:lnTo>
                  <a:lnTo>
                    <a:pt x="558800" y="176301"/>
                  </a:lnTo>
                  <a:lnTo>
                    <a:pt x="428028" y="176301"/>
                  </a:lnTo>
                  <a:lnTo>
                    <a:pt x="428028" y="213525"/>
                  </a:lnTo>
                  <a:lnTo>
                    <a:pt x="737717" y="213525"/>
                  </a:lnTo>
                  <a:lnTo>
                    <a:pt x="737717" y="176301"/>
                  </a:lnTo>
                  <a:close/>
                </a:path>
                <a:path w="7675880" h="2213610">
                  <a:moveTo>
                    <a:pt x="896823" y="1091742"/>
                  </a:moveTo>
                  <a:lnTo>
                    <a:pt x="894295" y="1060564"/>
                  </a:lnTo>
                  <a:lnTo>
                    <a:pt x="893673" y="1052944"/>
                  </a:lnTo>
                  <a:lnTo>
                    <a:pt x="874979" y="1056144"/>
                  </a:lnTo>
                  <a:lnTo>
                    <a:pt x="856615" y="1058379"/>
                  </a:lnTo>
                  <a:lnTo>
                    <a:pt x="838034" y="1059802"/>
                  </a:lnTo>
                  <a:lnTo>
                    <a:pt x="818680" y="1060564"/>
                  </a:lnTo>
                  <a:lnTo>
                    <a:pt x="818680" y="982421"/>
                  </a:lnTo>
                  <a:lnTo>
                    <a:pt x="891438" y="982421"/>
                  </a:lnTo>
                  <a:lnTo>
                    <a:pt x="891438" y="944537"/>
                  </a:lnTo>
                  <a:lnTo>
                    <a:pt x="771182" y="944537"/>
                  </a:lnTo>
                  <a:lnTo>
                    <a:pt x="771182" y="1099375"/>
                  </a:lnTo>
                  <a:lnTo>
                    <a:pt x="793026" y="1099375"/>
                  </a:lnTo>
                  <a:lnTo>
                    <a:pt x="821423" y="1099261"/>
                  </a:lnTo>
                  <a:lnTo>
                    <a:pt x="847191" y="1098321"/>
                  </a:lnTo>
                  <a:lnTo>
                    <a:pt x="871842" y="1096010"/>
                  </a:lnTo>
                  <a:lnTo>
                    <a:pt x="896823" y="1091742"/>
                  </a:lnTo>
                  <a:close/>
                </a:path>
                <a:path w="7675880" h="2213610">
                  <a:moveTo>
                    <a:pt x="942035" y="142748"/>
                  </a:moveTo>
                  <a:lnTo>
                    <a:pt x="935926" y="117297"/>
                  </a:lnTo>
                  <a:lnTo>
                    <a:pt x="934720" y="115912"/>
                  </a:lnTo>
                  <a:lnTo>
                    <a:pt x="918806" y="97586"/>
                  </a:lnTo>
                  <a:lnTo>
                    <a:pt x="897039" y="87045"/>
                  </a:lnTo>
                  <a:lnTo>
                    <a:pt x="897039" y="142748"/>
                  </a:lnTo>
                  <a:lnTo>
                    <a:pt x="894194" y="154114"/>
                  </a:lnTo>
                  <a:lnTo>
                    <a:pt x="886333" y="162306"/>
                  </a:lnTo>
                  <a:lnTo>
                    <a:pt x="874268" y="167259"/>
                  </a:lnTo>
                  <a:lnTo>
                    <a:pt x="858761" y="168922"/>
                  </a:lnTo>
                  <a:lnTo>
                    <a:pt x="843241" y="167259"/>
                  </a:lnTo>
                  <a:lnTo>
                    <a:pt x="831278" y="162306"/>
                  </a:lnTo>
                  <a:lnTo>
                    <a:pt x="823595" y="154114"/>
                  </a:lnTo>
                  <a:lnTo>
                    <a:pt x="820864" y="142748"/>
                  </a:lnTo>
                  <a:lnTo>
                    <a:pt x="823595" y="131241"/>
                  </a:lnTo>
                  <a:lnTo>
                    <a:pt x="831278" y="122859"/>
                  </a:lnTo>
                  <a:lnTo>
                    <a:pt x="843241" y="117716"/>
                  </a:lnTo>
                  <a:lnTo>
                    <a:pt x="858761" y="115912"/>
                  </a:lnTo>
                  <a:lnTo>
                    <a:pt x="874268" y="117716"/>
                  </a:lnTo>
                  <a:lnTo>
                    <a:pt x="886333" y="122859"/>
                  </a:lnTo>
                  <a:lnTo>
                    <a:pt x="894194" y="131241"/>
                  </a:lnTo>
                  <a:lnTo>
                    <a:pt x="897039" y="142748"/>
                  </a:lnTo>
                  <a:lnTo>
                    <a:pt x="897039" y="87045"/>
                  </a:lnTo>
                  <a:lnTo>
                    <a:pt x="892479" y="84836"/>
                  </a:lnTo>
                  <a:lnTo>
                    <a:pt x="858761" y="80251"/>
                  </a:lnTo>
                  <a:lnTo>
                    <a:pt x="824852" y="84836"/>
                  </a:lnTo>
                  <a:lnTo>
                    <a:pt x="798220" y="97586"/>
                  </a:lnTo>
                  <a:lnTo>
                    <a:pt x="780846" y="117297"/>
                  </a:lnTo>
                  <a:lnTo>
                    <a:pt x="774687" y="142748"/>
                  </a:lnTo>
                  <a:lnTo>
                    <a:pt x="780846" y="168198"/>
                  </a:lnTo>
                  <a:lnTo>
                    <a:pt x="798220" y="187883"/>
                  </a:lnTo>
                  <a:lnTo>
                    <a:pt x="824852" y="200596"/>
                  </a:lnTo>
                  <a:lnTo>
                    <a:pt x="858761" y="205105"/>
                  </a:lnTo>
                  <a:lnTo>
                    <a:pt x="892479" y="200596"/>
                  </a:lnTo>
                  <a:lnTo>
                    <a:pt x="918806" y="187883"/>
                  </a:lnTo>
                  <a:lnTo>
                    <a:pt x="935291" y="168922"/>
                  </a:lnTo>
                  <a:lnTo>
                    <a:pt x="935926" y="168198"/>
                  </a:lnTo>
                  <a:lnTo>
                    <a:pt x="942035" y="142748"/>
                  </a:lnTo>
                  <a:close/>
                </a:path>
                <a:path w="7675880" h="2213610">
                  <a:moveTo>
                    <a:pt x="959142" y="32105"/>
                  </a:moveTo>
                  <a:lnTo>
                    <a:pt x="882446" y="32105"/>
                  </a:lnTo>
                  <a:lnTo>
                    <a:pt x="882446" y="0"/>
                  </a:lnTo>
                  <a:lnTo>
                    <a:pt x="835075" y="0"/>
                  </a:lnTo>
                  <a:lnTo>
                    <a:pt x="835075" y="32105"/>
                  </a:lnTo>
                  <a:lnTo>
                    <a:pt x="758113" y="32105"/>
                  </a:lnTo>
                  <a:lnTo>
                    <a:pt x="758113" y="69342"/>
                  </a:lnTo>
                  <a:lnTo>
                    <a:pt x="959142" y="69342"/>
                  </a:lnTo>
                  <a:lnTo>
                    <a:pt x="959142" y="32105"/>
                  </a:lnTo>
                  <a:close/>
                </a:path>
                <a:path w="7675880" h="2213610">
                  <a:moveTo>
                    <a:pt x="1026896" y="228396"/>
                  </a:moveTo>
                  <a:lnTo>
                    <a:pt x="798893" y="228396"/>
                  </a:lnTo>
                  <a:lnTo>
                    <a:pt x="798893" y="266280"/>
                  </a:lnTo>
                  <a:lnTo>
                    <a:pt x="979271" y="266280"/>
                  </a:lnTo>
                  <a:lnTo>
                    <a:pt x="979271" y="340487"/>
                  </a:lnTo>
                  <a:lnTo>
                    <a:pt x="1026896" y="340487"/>
                  </a:lnTo>
                  <a:lnTo>
                    <a:pt x="1026896" y="228396"/>
                  </a:lnTo>
                  <a:close/>
                </a:path>
                <a:path w="7675880" h="2213610">
                  <a:moveTo>
                    <a:pt x="1035227" y="1061618"/>
                  </a:moveTo>
                  <a:lnTo>
                    <a:pt x="960107" y="1061618"/>
                  </a:lnTo>
                  <a:lnTo>
                    <a:pt x="960107" y="982294"/>
                  </a:lnTo>
                  <a:lnTo>
                    <a:pt x="1032598" y="982294"/>
                  </a:lnTo>
                  <a:lnTo>
                    <a:pt x="1032598" y="944537"/>
                  </a:lnTo>
                  <a:lnTo>
                    <a:pt x="912609" y="944537"/>
                  </a:lnTo>
                  <a:lnTo>
                    <a:pt x="912609" y="1099375"/>
                  </a:lnTo>
                  <a:lnTo>
                    <a:pt x="1035227" y="1099375"/>
                  </a:lnTo>
                  <a:lnTo>
                    <a:pt x="1035227" y="1061618"/>
                  </a:lnTo>
                  <a:close/>
                </a:path>
                <a:path w="7675880" h="2213610">
                  <a:moveTo>
                    <a:pt x="1043254" y="1934311"/>
                  </a:moveTo>
                  <a:lnTo>
                    <a:pt x="1000620" y="1927275"/>
                  </a:lnTo>
                  <a:lnTo>
                    <a:pt x="968794" y="1915261"/>
                  </a:lnTo>
                  <a:lnTo>
                    <a:pt x="959307" y="1908403"/>
                  </a:lnTo>
                  <a:lnTo>
                    <a:pt x="947420" y="1899818"/>
                  </a:lnTo>
                  <a:lnTo>
                    <a:pt x="936167" y="1882482"/>
                  </a:lnTo>
                  <a:lnTo>
                    <a:pt x="1028522" y="1882482"/>
                  </a:lnTo>
                  <a:lnTo>
                    <a:pt x="1028522" y="1844992"/>
                  </a:lnTo>
                  <a:lnTo>
                    <a:pt x="775525" y="1844992"/>
                  </a:lnTo>
                  <a:lnTo>
                    <a:pt x="775525" y="1882482"/>
                  </a:lnTo>
                  <a:lnTo>
                    <a:pt x="867092" y="1882482"/>
                  </a:lnTo>
                  <a:lnTo>
                    <a:pt x="855675" y="1899704"/>
                  </a:lnTo>
                  <a:lnTo>
                    <a:pt x="834301" y="1915160"/>
                  </a:lnTo>
                  <a:lnTo>
                    <a:pt x="802817" y="1927237"/>
                  </a:lnTo>
                  <a:lnTo>
                    <a:pt x="761060" y="1934311"/>
                  </a:lnTo>
                  <a:lnTo>
                    <a:pt x="776973" y="1971548"/>
                  </a:lnTo>
                  <a:lnTo>
                    <a:pt x="820940" y="1963750"/>
                  </a:lnTo>
                  <a:lnTo>
                    <a:pt x="856526" y="1950034"/>
                  </a:lnTo>
                  <a:lnTo>
                    <a:pt x="883450" y="1931289"/>
                  </a:lnTo>
                  <a:lnTo>
                    <a:pt x="901433" y="1908403"/>
                  </a:lnTo>
                  <a:lnTo>
                    <a:pt x="919657" y="1931339"/>
                  </a:lnTo>
                  <a:lnTo>
                    <a:pt x="946835" y="1950085"/>
                  </a:lnTo>
                  <a:lnTo>
                    <a:pt x="982586" y="1963750"/>
                  </a:lnTo>
                  <a:lnTo>
                    <a:pt x="1026680" y="1971548"/>
                  </a:lnTo>
                  <a:lnTo>
                    <a:pt x="1043254" y="1934311"/>
                  </a:lnTo>
                  <a:close/>
                </a:path>
                <a:path w="7675880" h="2213610">
                  <a:moveTo>
                    <a:pt x="1056411" y="1984438"/>
                  </a:moveTo>
                  <a:lnTo>
                    <a:pt x="747509" y="1984438"/>
                  </a:lnTo>
                  <a:lnTo>
                    <a:pt x="747509" y="2022462"/>
                  </a:lnTo>
                  <a:lnTo>
                    <a:pt x="878141" y="2022462"/>
                  </a:lnTo>
                  <a:lnTo>
                    <a:pt x="878141" y="2047595"/>
                  </a:lnTo>
                  <a:lnTo>
                    <a:pt x="837882" y="2053882"/>
                  </a:lnTo>
                  <a:lnTo>
                    <a:pt x="789292" y="2084298"/>
                  </a:lnTo>
                  <a:lnTo>
                    <a:pt x="782764" y="2107971"/>
                  </a:lnTo>
                  <a:lnTo>
                    <a:pt x="790867" y="2134146"/>
                  </a:lnTo>
                  <a:lnTo>
                    <a:pt x="814260" y="2153361"/>
                  </a:lnTo>
                  <a:lnTo>
                    <a:pt x="851535" y="2165185"/>
                  </a:lnTo>
                  <a:lnTo>
                    <a:pt x="901306" y="2169147"/>
                  </a:lnTo>
                  <a:lnTo>
                    <a:pt x="950620" y="2165185"/>
                  </a:lnTo>
                  <a:lnTo>
                    <a:pt x="987691" y="2153361"/>
                  </a:lnTo>
                  <a:lnTo>
                    <a:pt x="1011059" y="2134146"/>
                  </a:lnTo>
                  <a:lnTo>
                    <a:pt x="1011313" y="2133371"/>
                  </a:lnTo>
                  <a:lnTo>
                    <a:pt x="1019314" y="2107971"/>
                  </a:lnTo>
                  <a:lnTo>
                    <a:pt x="1012774" y="2084438"/>
                  </a:lnTo>
                  <a:lnTo>
                    <a:pt x="1010869" y="2082584"/>
                  </a:lnTo>
                  <a:lnTo>
                    <a:pt x="994219" y="2066340"/>
                  </a:lnTo>
                  <a:lnTo>
                    <a:pt x="971689" y="2056917"/>
                  </a:lnTo>
                  <a:lnTo>
                    <a:pt x="971689" y="2107971"/>
                  </a:lnTo>
                  <a:lnTo>
                    <a:pt x="967105" y="2118957"/>
                  </a:lnTo>
                  <a:lnTo>
                    <a:pt x="953706" y="2126932"/>
                  </a:lnTo>
                  <a:lnTo>
                    <a:pt x="931710" y="2131784"/>
                  </a:lnTo>
                  <a:lnTo>
                    <a:pt x="901306" y="2133371"/>
                  </a:lnTo>
                  <a:lnTo>
                    <a:pt x="870546" y="2131784"/>
                  </a:lnTo>
                  <a:lnTo>
                    <a:pt x="848575" y="2126932"/>
                  </a:lnTo>
                  <a:lnTo>
                    <a:pt x="835444" y="2118957"/>
                  </a:lnTo>
                  <a:lnTo>
                    <a:pt x="831176" y="2107971"/>
                  </a:lnTo>
                  <a:lnTo>
                    <a:pt x="835444" y="2096947"/>
                  </a:lnTo>
                  <a:lnTo>
                    <a:pt x="848575" y="2089061"/>
                  </a:lnTo>
                  <a:lnTo>
                    <a:pt x="870546" y="2084298"/>
                  </a:lnTo>
                  <a:lnTo>
                    <a:pt x="901306" y="2082584"/>
                  </a:lnTo>
                  <a:lnTo>
                    <a:pt x="931710" y="2084298"/>
                  </a:lnTo>
                  <a:lnTo>
                    <a:pt x="953706" y="2089061"/>
                  </a:lnTo>
                  <a:lnTo>
                    <a:pt x="967105" y="2096947"/>
                  </a:lnTo>
                  <a:lnTo>
                    <a:pt x="971689" y="2107971"/>
                  </a:lnTo>
                  <a:lnTo>
                    <a:pt x="971689" y="2056917"/>
                  </a:lnTo>
                  <a:lnTo>
                    <a:pt x="964653" y="2053958"/>
                  </a:lnTo>
                  <a:lnTo>
                    <a:pt x="925118" y="2047595"/>
                  </a:lnTo>
                  <a:lnTo>
                    <a:pt x="925118" y="2022462"/>
                  </a:lnTo>
                  <a:lnTo>
                    <a:pt x="1056411" y="2022462"/>
                  </a:lnTo>
                  <a:lnTo>
                    <a:pt x="1056411" y="1984438"/>
                  </a:lnTo>
                  <a:close/>
                </a:path>
                <a:path w="7675880" h="2213610">
                  <a:moveTo>
                    <a:pt x="1057198" y="1177137"/>
                  </a:moveTo>
                  <a:lnTo>
                    <a:pt x="924458" y="1177137"/>
                  </a:lnTo>
                  <a:lnTo>
                    <a:pt x="924458" y="1113980"/>
                  </a:lnTo>
                  <a:lnTo>
                    <a:pt x="877493" y="1113980"/>
                  </a:lnTo>
                  <a:lnTo>
                    <a:pt x="877493" y="1177137"/>
                  </a:lnTo>
                  <a:lnTo>
                    <a:pt x="747509" y="1177137"/>
                  </a:lnTo>
                  <a:lnTo>
                    <a:pt x="747509" y="1215148"/>
                  </a:lnTo>
                  <a:lnTo>
                    <a:pt x="1057198" y="1215148"/>
                  </a:lnTo>
                  <a:lnTo>
                    <a:pt x="1057198" y="1177137"/>
                  </a:lnTo>
                  <a:close/>
                </a:path>
                <a:path w="7675880" h="2213610">
                  <a:moveTo>
                    <a:pt x="1072413" y="89725"/>
                  </a:moveTo>
                  <a:lnTo>
                    <a:pt x="1026896" y="89725"/>
                  </a:lnTo>
                  <a:lnTo>
                    <a:pt x="1026896" y="1587"/>
                  </a:lnTo>
                  <a:lnTo>
                    <a:pt x="979271" y="1587"/>
                  </a:lnTo>
                  <a:lnTo>
                    <a:pt x="979271" y="214185"/>
                  </a:lnTo>
                  <a:lnTo>
                    <a:pt x="1026896" y="214185"/>
                  </a:lnTo>
                  <a:lnTo>
                    <a:pt x="1026896" y="128409"/>
                  </a:lnTo>
                  <a:lnTo>
                    <a:pt x="1072413" y="128409"/>
                  </a:lnTo>
                  <a:lnTo>
                    <a:pt x="1072413" y="89725"/>
                  </a:lnTo>
                  <a:close/>
                </a:path>
                <a:path w="7675880" h="2213610">
                  <a:moveTo>
                    <a:pt x="1351902" y="1009091"/>
                  </a:moveTo>
                  <a:lnTo>
                    <a:pt x="1162583" y="1009091"/>
                  </a:lnTo>
                  <a:lnTo>
                    <a:pt x="1162583" y="927811"/>
                  </a:lnTo>
                  <a:lnTo>
                    <a:pt x="1115352" y="927811"/>
                  </a:lnTo>
                  <a:lnTo>
                    <a:pt x="1115352" y="1009091"/>
                  </a:lnTo>
                  <a:lnTo>
                    <a:pt x="1115352" y="1045921"/>
                  </a:lnTo>
                  <a:lnTo>
                    <a:pt x="1351902" y="1045921"/>
                  </a:lnTo>
                  <a:lnTo>
                    <a:pt x="1351902" y="1009091"/>
                  </a:lnTo>
                  <a:close/>
                </a:path>
                <a:path w="7675880" h="2213610">
                  <a:moveTo>
                    <a:pt x="1353997" y="1209751"/>
                  </a:moveTo>
                  <a:lnTo>
                    <a:pt x="1159687" y="1209751"/>
                  </a:lnTo>
                  <a:lnTo>
                    <a:pt x="1159687" y="1147521"/>
                  </a:lnTo>
                  <a:lnTo>
                    <a:pt x="1112189" y="1147521"/>
                  </a:lnTo>
                  <a:lnTo>
                    <a:pt x="1112189" y="1209751"/>
                  </a:lnTo>
                  <a:lnTo>
                    <a:pt x="1112189" y="1247851"/>
                  </a:lnTo>
                  <a:lnTo>
                    <a:pt x="1353997" y="1247851"/>
                  </a:lnTo>
                  <a:lnTo>
                    <a:pt x="1353997" y="1209751"/>
                  </a:lnTo>
                  <a:close/>
                </a:path>
                <a:path w="7675880" h="2213610">
                  <a:moveTo>
                    <a:pt x="1377543" y="1999830"/>
                  </a:moveTo>
                  <a:lnTo>
                    <a:pt x="1341297" y="1984654"/>
                  </a:lnTo>
                  <a:lnTo>
                    <a:pt x="1329867" y="1974964"/>
                  </a:lnTo>
                  <a:lnTo>
                    <a:pt x="1315935" y="1963166"/>
                  </a:lnTo>
                  <a:lnTo>
                    <a:pt x="1301051" y="1937372"/>
                  </a:lnTo>
                  <a:lnTo>
                    <a:pt x="1296250" y="1909318"/>
                  </a:lnTo>
                  <a:lnTo>
                    <a:pt x="1296250" y="1907082"/>
                  </a:lnTo>
                  <a:lnTo>
                    <a:pt x="1365580" y="1907082"/>
                  </a:lnTo>
                  <a:lnTo>
                    <a:pt x="1365580" y="1869986"/>
                  </a:lnTo>
                  <a:lnTo>
                    <a:pt x="1296644" y="1869986"/>
                  </a:lnTo>
                  <a:lnTo>
                    <a:pt x="1296644" y="1832356"/>
                  </a:lnTo>
                  <a:lnTo>
                    <a:pt x="1248625" y="1832356"/>
                  </a:lnTo>
                  <a:lnTo>
                    <a:pt x="1248625" y="1869986"/>
                  </a:lnTo>
                  <a:lnTo>
                    <a:pt x="1179283" y="1869986"/>
                  </a:lnTo>
                  <a:lnTo>
                    <a:pt x="1179283" y="1907082"/>
                  </a:lnTo>
                  <a:lnTo>
                    <a:pt x="1248625" y="1907082"/>
                  </a:lnTo>
                  <a:lnTo>
                    <a:pt x="1248625" y="1909318"/>
                  </a:lnTo>
                  <a:lnTo>
                    <a:pt x="1243838" y="1939137"/>
                  </a:lnTo>
                  <a:lnTo>
                    <a:pt x="1229131" y="1966569"/>
                  </a:lnTo>
                  <a:lnTo>
                    <a:pt x="1203934" y="1989480"/>
                  </a:lnTo>
                  <a:lnTo>
                    <a:pt x="1167714" y="2005749"/>
                  </a:lnTo>
                  <a:lnTo>
                    <a:pt x="1190472" y="2042718"/>
                  </a:lnTo>
                  <a:lnTo>
                    <a:pt x="1218260" y="2031733"/>
                  </a:lnTo>
                  <a:lnTo>
                    <a:pt x="1241285" y="2016340"/>
                  </a:lnTo>
                  <a:lnTo>
                    <a:pt x="1259624" y="1997214"/>
                  </a:lnTo>
                  <a:lnTo>
                    <a:pt x="1273352" y="1974964"/>
                  </a:lnTo>
                  <a:lnTo>
                    <a:pt x="1287119" y="1995309"/>
                  </a:lnTo>
                  <a:lnTo>
                    <a:pt x="1305318" y="2012797"/>
                  </a:lnTo>
                  <a:lnTo>
                    <a:pt x="1327962" y="2026920"/>
                  </a:lnTo>
                  <a:lnTo>
                    <a:pt x="1355051" y="2037194"/>
                  </a:lnTo>
                  <a:lnTo>
                    <a:pt x="1377543" y="1999830"/>
                  </a:lnTo>
                  <a:close/>
                </a:path>
                <a:path w="7675880" h="2213610">
                  <a:moveTo>
                    <a:pt x="1386230" y="1082014"/>
                  </a:moveTo>
                  <a:lnTo>
                    <a:pt x="1076540" y="1082014"/>
                  </a:lnTo>
                  <a:lnTo>
                    <a:pt x="1076540" y="1119251"/>
                  </a:lnTo>
                  <a:lnTo>
                    <a:pt x="1386230" y="1119251"/>
                  </a:lnTo>
                  <a:lnTo>
                    <a:pt x="1386230" y="1082014"/>
                  </a:lnTo>
                  <a:close/>
                </a:path>
                <a:path w="7675880" h="2213610">
                  <a:moveTo>
                    <a:pt x="1448193" y="1830908"/>
                  </a:moveTo>
                  <a:lnTo>
                    <a:pt x="1400568" y="1830908"/>
                  </a:lnTo>
                  <a:lnTo>
                    <a:pt x="1400568" y="2078507"/>
                  </a:lnTo>
                  <a:lnTo>
                    <a:pt x="1448193" y="2078507"/>
                  </a:lnTo>
                  <a:lnTo>
                    <a:pt x="1448193" y="1830908"/>
                  </a:lnTo>
                  <a:close/>
                </a:path>
                <a:path w="7675880" h="2213610">
                  <a:moveTo>
                    <a:pt x="1457147" y="2125078"/>
                  </a:moveTo>
                  <a:lnTo>
                    <a:pt x="1269276" y="2125078"/>
                  </a:lnTo>
                  <a:lnTo>
                    <a:pt x="1269276" y="2056536"/>
                  </a:lnTo>
                  <a:lnTo>
                    <a:pt x="1221257" y="2056536"/>
                  </a:lnTo>
                  <a:lnTo>
                    <a:pt x="1221257" y="2163368"/>
                  </a:lnTo>
                  <a:lnTo>
                    <a:pt x="1457147" y="2163368"/>
                  </a:lnTo>
                  <a:lnTo>
                    <a:pt x="1457147" y="2125078"/>
                  </a:lnTo>
                  <a:close/>
                </a:path>
                <a:path w="7675880" h="2213610">
                  <a:moveTo>
                    <a:pt x="1484439" y="166433"/>
                  </a:moveTo>
                  <a:lnTo>
                    <a:pt x="1435366" y="166433"/>
                  </a:lnTo>
                  <a:lnTo>
                    <a:pt x="1440535" y="127609"/>
                  </a:lnTo>
                  <a:lnTo>
                    <a:pt x="1443202" y="94488"/>
                  </a:lnTo>
                  <a:lnTo>
                    <a:pt x="1444231" y="66509"/>
                  </a:lnTo>
                  <a:lnTo>
                    <a:pt x="1444447" y="43154"/>
                  </a:lnTo>
                  <a:lnTo>
                    <a:pt x="1444447" y="20396"/>
                  </a:lnTo>
                  <a:lnTo>
                    <a:pt x="1212240" y="20396"/>
                  </a:lnTo>
                  <a:lnTo>
                    <a:pt x="1212240" y="58940"/>
                  </a:lnTo>
                  <a:lnTo>
                    <a:pt x="1398003" y="58940"/>
                  </a:lnTo>
                  <a:lnTo>
                    <a:pt x="1397469" y="80505"/>
                  </a:lnTo>
                  <a:lnTo>
                    <a:pt x="1395882" y="105486"/>
                  </a:lnTo>
                  <a:lnTo>
                    <a:pt x="1392694" y="134061"/>
                  </a:lnTo>
                  <a:lnTo>
                    <a:pt x="1387348" y="166433"/>
                  </a:lnTo>
                  <a:lnTo>
                    <a:pt x="1175537" y="166433"/>
                  </a:lnTo>
                  <a:lnTo>
                    <a:pt x="1175537" y="204711"/>
                  </a:lnTo>
                  <a:lnTo>
                    <a:pt x="1245781" y="204711"/>
                  </a:lnTo>
                  <a:lnTo>
                    <a:pt x="1245781" y="340487"/>
                  </a:lnTo>
                  <a:lnTo>
                    <a:pt x="1293279" y="340487"/>
                  </a:lnTo>
                  <a:lnTo>
                    <a:pt x="1293279" y="204711"/>
                  </a:lnTo>
                  <a:lnTo>
                    <a:pt x="1363662" y="204711"/>
                  </a:lnTo>
                  <a:lnTo>
                    <a:pt x="1363662" y="340487"/>
                  </a:lnTo>
                  <a:lnTo>
                    <a:pt x="1410893" y="340487"/>
                  </a:lnTo>
                  <a:lnTo>
                    <a:pt x="1410893" y="204711"/>
                  </a:lnTo>
                  <a:lnTo>
                    <a:pt x="1484439" y="204711"/>
                  </a:lnTo>
                  <a:lnTo>
                    <a:pt x="1484439" y="166433"/>
                  </a:lnTo>
                  <a:close/>
                </a:path>
                <a:path w="7675880" h="2213610">
                  <a:moveTo>
                    <a:pt x="1710245" y="1145298"/>
                  </a:moveTo>
                  <a:lnTo>
                    <a:pt x="1673047" y="1121676"/>
                  </a:lnTo>
                  <a:lnTo>
                    <a:pt x="1648421" y="1090955"/>
                  </a:lnTo>
                  <a:lnTo>
                    <a:pt x="1646491" y="1088555"/>
                  </a:lnTo>
                  <a:lnTo>
                    <a:pt x="1630565" y="1049566"/>
                  </a:lnTo>
                  <a:lnTo>
                    <a:pt x="1625257" y="1008341"/>
                  </a:lnTo>
                  <a:lnTo>
                    <a:pt x="1625257" y="987552"/>
                  </a:lnTo>
                  <a:lnTo>
                    <a:pt x="1696173" y="987552"/>
                  </a:lnTo>
                  <a:lnTo>
                    <a:pt x="1696173" y="948740"/>
                  </a:lnTo>
                  <a:lnTo>
                    <a:pt x="1505013" y="948740"/>
                  </a:lnTo>
                  <a:lnTo>
                    <a:pt x="1505013" y="987552"/>
                  </a:lnTo>
                  <a:lnTo>
                    <a:pt x="1576984" y="987552"/>
                  </a:lnTo>
                  <a:lnTo>
                    <a:pt x="1576984" y="1008341"/>
                  </a:lnTo>
                  <a:lnTo>
                    <a:pt x="1571485" y="1051775"/>
                  </a:lnTo>
                  <a:lnTo>
                    <a:pt x="1555318" y="1093165"/>
                  </a:lnTo>
                  <a:lnTo>
                    <a:pt x="1528673" y="1128483"/>
                  </a:lnTo>
                  <a:lnTo>
                    <a:pt x="1491729" y="1153718"/>
                  </a:lnTo>
                  <a:lnTo>
                    <a:pt x="1518704" y="1190942"/>
                  </a:lnTo>
                  <a:lnTo>
                    <a:pt x="1546440" y="1173873"/>
                  </a:lnTo>
                  <a:lnTo>
                    <a:pt x="1569618" y="1150823"/>
                  </a:lnTo>
                  <a:lnTo>
                    <a:pt x="1588147" y="1122819"/>
                  </a:lnTo>
                  <a:lnTo>
                    <a:pt x="1601978" y="1090955"/>
                  </a:lnTo>
                  <a:lnTo>
                    <a:pt x="1615719" y="1120216"/>
                  </a:lnTo>
                  <a:lnTo>
                    <a:pt x="1634083" y="1145819"/>
                  </a:lnTo>
                  <a:lnTo>
                    <a:pt x="1657070" y="1166888"/>
                  </a:lnTo>
                  <a:lnTo>
                    <a:pt x="1684731" y="1182522"/>
                  </a:lnTo>
                  <a:lnTo>
                    <a:pt x="1710245" y="1145298"/>
                  </a:lnTo>
                  <a:close/>
                </a:path>
                <a:path w="7675880" h="2213610">
                  <a:moveTo>
                    <a:pt x="1718221" y="164452"/>
                  </a:moveTo>
                  <a:lnTo>
                    <a:pt x="1681988" y="149669"/>
                  </a:lnTo>
                  <a:lnTo>
                    <a:pt x="1670710" y="140385"/>
                  </a:lnTo>
                  <a:lnTo>
                    <a:pt x="1656435" y="128638"/>
                  </a:lnTo>
                  <a:lnTo>
                    <a:pt x="1641309" y="103517"/>
                  </a:lnTo>
                  <a:lnTo>
                    <a:pt x="1636395" y="76441"/>
                  </a:lnTo>
                  <a:lnTo>
                    <a:pt x="1636395" y="74866"/>
                  </a:lnTo>
                  <a:lnTo>
                    <a:pt x="1705724" y="74866"/>
                  </a:lnTo>
                  <a:lnTo>
                    <a:pt x="1705724" y="37363"/>
                  </a:lnTo>
                  <a:lnTo>
                    <a:pt x="1636788" y="37363"/>
                  </a:lnTo>
                  <a:lnTo>
                    <a:pt x="1636788" y="393"/>
                  </a:lnTo>
                  <a:lnTo>
                    <a:pt x="1588770" y="393"/>
                  </a:lnTo>
                  <a:lnTo>
                    <a:pt x="1588770" y="37363"/>
                  </a:lnTo>
                  <a:lnTo>
                    <a:pt x="1519428" y="37363"/>
                  </a:lnTo>
                  <a:lnTo>
                    <a:pt x="1519428" y="74866"/>
                  </a:lnTo>
                  <a:lnTo>
                    <a:pt x="1588770" y="74866"/>
                  </a:lnTo>
                  <a:lnTo>
                    <a:pt x="1588770" y="76441"/>
                  </a:lnTo>
                  <a:lnTo>
                    <a:pt x="1583982" y="105117"/>
                  </a:lnTo>
                  <a:lnTo>
                    <a:pt x="1569262" y="131749"/>
                  </a:lnTo>
                  <a:lnTo>
                    <a:pt x="1544027" y="154203"/>
                  </a:lnTo>
                  <a:lnTo>
                    <a:pt x="1507718" y="170370"/>
                  </a:lnTo>
                  <a:lnTo>
                    <a:pt x="1530350" y="207213"/>
                  </a:lnTo>
                  <a:lnTo>
                    <a:pt x="1558239" y="196380"/>
                  </a:lnTo>
                  <a:lnTo>
                    <a:pt x="1581365" y="181241"/>
                  </a:lnTo>
                  <a:lnTo>
                    <a:pt x="1599806" y="162382"/>
                  </a:lnTo>
                  <a:lnTo>
                    <a:pt x="1613623" y="140385"/>
                  </a:lnTo>
                  <a:lnTo>
                    <a:pt x="1627568" y="160350"/>
                  </a:lnTo>
                  <a:lnTo>
                    <a:pt x="1645932" y="177469"/>
                  </a:lnTo>
                  <a:lnTo>
                    <a:pt x="1668729" y="191198"/>
                  </a:lnTo>
                  <a:lnTo>
                    <a:pt x="1695983" y="201028"/>
                  </a:lnTo>
                  <a:lnTo>
                    <a:pt x="1718221" y="164452"/>
                  </a:lnTo>
                  <a:close/>
                </a:path>
                <a:path w="7675880" h="2213610">
                  <a:moveTo>
                    <a:pt x="1777606" y="915987"/>
                  </a:moveTo>
                  <a:lnTo>
                    <a:pt x="1729587" y="915987"/>
                  </a:lnTo>
                  <a:lnTo>
                    <a:pt x="1729587" y="1254887"/>
                  </a:lnTo>
                  <a:lnTo>
                    <a:pt x="1777606" y="1254887"/>
                  </a:lnTo>
                  <a:lnTo>
                    <a:pt x="1777606" y="915987"/>
                  </a:lnTo>
                  <a:close/>
                </a:path>
                <a:path w="7675880" h="2213610">
                  <a:moveTo>
                    <a:pt x="1788337" y="223532"/>
                  </a:moveTo>
                  <a:lnTo>
                    <a:pt x="1555610" y="223532"/>
                  </a:lnTo>
                  <a:lnTo>
                    <a:pt x="1555610" y="261683"/>
                  </a:lnTo>
                  <a:lnTo>
                    <a:pt x="1740712" y="261683"/>
                  </a:lnTo>
                  <a:lnTo>
                    <a:pt x="1740712" y="340487"/>
                  </a:lnTo>
                  <a:lnTo>
                    <a:pt x="1788337" y="340487"/>
                  </a:lnTo>
                  <a:lnTo>
                    <a:pt x="1788337" y="223532"/>
                  </a:lnTo>
                  <a:close/>
                </a:path>
                <a:path w="7675880" h="2213610">
                  <a:moveTo>
                    <a:pt x="1788337" y="1587"/>
                  </a:moveTo>
                  <a:lnTo>
                    <a:pt x="1740712" y="1587"/>
                  </a:lnTo>
                  <a:lnTo>
                    <a:pt x="1740712" y="209181"/>
                  </a:lnTo>
                  <a:lnTo>
                    <a:pt x="1788337" y="209181"/>
                  </a:lnTo>
                  <a:lnTo>
                    <a:pt x="1788337" y="1587"/>
                  </a:lnTo>
                  <a:close/>
                </a:path>
                <a:path w="7675880" h="2213610">
                  <a:moveTo>
                    <a:pt x="1803146" y="1994433"/>
                  </a:moveTo>
                  <a:lnTo>
                    <a:pt x="1758022" y="1994433"/>
                  </a:lnTo>
                  <a:lnTo>
                    <a:pt x="1763039" y="1961083"/>
                  </a:lnTo>
                  <a:lnTo>
                    <a:pt x="1765642" y="1931631"/>
                  </a:lnTo>
                  <a:lnTo>
                    <a:pt x="1766620" y="1905177"/>
                  </a:lnTo>
                  <a:lnTo>
                    <a:pt x="1766836" y="1880768"/>
                  </a:lnTo>
                  <a:lnTo>
                    <a:pt x="1766836" y="1850377"/>
                  </a:lnTo>
                  <a:lnTo>
                    <a:pt x="1529638" y="1850377"/>
                  </a:lnTo>
                  <a:lnTo>
                    <a:pt x="1529638" y="1888134"/>
                  </a:lnTo>
                  <a:lnTo>
                    <a:pt x="1719605" y="1888134"/>
                  </a:lnTo>
                  <a:lnTo>
                    <a:pt x="1719275" y="1910969"/>
                  </a:lnTo>
                  <a:lnTo>
                    <a:pt x="1718030" y="1935861"/>
                  </a:lnTo>
                  <a:lnTo>
                    <a:pt x="1715198" y="1963470"/>
                  </a:lnTo>
                  <a:lnTo>
                    <a:pt x="1710131" y="1994433"/>
                  </a:lnTo>
                  <a:lnTo>
                    <a:pt x="1494243" y="1994433"/>
                  </a:lnTo>
                  <a:lnTo>
                    <a:pt x="1494243" y="2032723"/>
                  </a:lnTo>
                  <a:lnTo>
                    <a:pt x="1623174" y="2032723"/>
                  </a:lnTo>
                  <a:lnTo>
                    <a:pt x="1623174" y="2169541"/>
                  </a:lnTo>
                  <a:lnTo>
                    <a:pt x="1671066" y="2169541"/>
                  </a:lnTo>
                  <a:lnTo>
                    <a:pt x="1671066" y="2032723"/>
                  </a:lnTo>
                  <a:lnTo>
                    <a:pt x="1803146" y="2032723"/>
                  </a:lnTo>
                  <a:lnTo>
                    <a:pt x="1803146" y="1994433"/>
                  </a:lnTo>
                  <a:close/>
                </a:path>
                <a:path w="7675880" h="2213610">
                  <a:moveTo>
                    <a:pt x="2029282" y="1071219"/>
                  </a:moveTo>
                  <a:lnTo>
                    <a:pt x="1995131" y="1054366"/>
                  </a:lnTo>
                  <a:lnTo>
                    <a:pt x="1981758" y="1041488"/>
                  </a:lnTo>
                  <a:lnTo>
                    <a:pt x="1971103" y="1031252"/>
                  </a:lnTo>
                  <a:lnTo>
                    <a:pt x="1956689" y="1004011"/>
                  </a:lnTo>
                  <a:lnTo>
                    <a:pt x="1951405" y="974788"/>
                  </a:lnTo>
                  <a:lnTo>
                    <a:pt x="2018893" y="974788"/>
                  </a:lnTo>
                  <a:lnTo>
                    <a:pt x="2018893" y="936637"/>
                  </a:lnTo>
                  <a:lnTo>
                    <a:pt x="1835238" y="936637"/>
                  </a:lnTo>
                  <a:lnTo>
                    <a:pt x="1835238" y="974788"/>
                  </a:lnTo>
                  <a:lnTo>
                    <a:pt x="1903120" y="974788"/>
                  </a:lnTo>
                  <a:lnTo>
                    <a:pt x="1897684" y="1006525"/>
                  </a:lnTo>
                  <a:lnTo>
                    <a:pt x="1882597" y="1036307"/>
                  </a:lnTo>
                  <a:lnTo>
                    <a:pt x="1857349" y="1061580"/>
                  </a:lnTo>
                  <a:lnTo>
                    <a:pt x="1821421" y="1079779"/>
                  </a:lnTo>
                  <a:lnTo>
                    <a:pt x="1846021" y="1117396"/>
                  </a:lnTo>
                  <a:lnTo>
                    <a:pt x="1873681" y="1104557"/>
                  </a:lnTo>
                  <a:lnTo>
                    <a:pt x="1896529" y="1087196"/>
                  </a:lnTo>
                  <a:lnTo>
                    <a:pt x="1914601" y="1065949"/>
                  </a:lnTo>
                  <a:lnTo>
                    <a:pt x="1927987" y="1041488"/>
                  </a:lnTo>
                  <a:lnTo>
                    <a:pt x="1941169" y="1063078"/>
                  </a:lnTo>
                  <a:lnTo>
                    <a:pt x="1958492" y="1081849"/>
                  </a:lnTo>
                  <a:lnTo>
                    <a:pt x="1980031" y="1097216"/>
                  </a:lnTo>
                  <a:lnTo>
                    <a:pt x="2005863" y="1108583"/>
                  </a:lnTo>
                  <a:lnTo>
                    <a:pt x="2029282" y="1071219"/>
                  </a:lnTo>
                  <a:close/>
                </a:path>
                <a:path w="7675880" h="2213610">
                  <a:moveTo>
                    <a:pt x="2096262" y="1906981"/>
                  </a:moveTo>
                  <a:lnTo>
                    <a:pt x="1909584" y="1906981"/>
                  </a:lnTo>
                  <a:lnTo>
                    <a:pt x="1909584" y="1875231"/>
                  </a:lnTo>
                  <a:lnTo>
                    <a:pt x="2093633" y="1875231"/>
                  </a:lnTo>
                  <a:lnTo>
                    <a:pt x="2093633" y="1837131"/>
                  </a:lnTo>
                  <a:lnTo>
                    <a:pt x="1862213" y="1837131"/>
                  </a:lnTo>
                  <a:lnTo>
                    <a:pt x="1862213" y="1875231"/>
                  </a:lnTo>
                  <a:lnTo>
                    <a:pt x="1862213" y="1906981"/>
                  </a:lnTo>
                  <a:lnTo>
                    <a:pt x="1862213" y="1943811"/>
                  </a:lnTo>
                  <a:lnTo>
                    <a:pt x="2096262" y="1943811"/>
                  </a:lnTo>
                  <a:lnTo>
                    <a:pt x="2096262" y="1906981"/>
                  </a:lnTo>
                  <a:close/>
                </a:path>
                <a:path w="7675880" h="2213610">
                  <a:moveTo>
                    <a:pt x="2103628" y="2129231"/>
                  </a:moveTo>
                  <a:lnTo>
                    <a:pt x="1906155" y="2129231"/>
                  </a:lnTo>
                  <a:lnTo>
                    <a:pt x="1906155" y="2108911"/>
                  </a:lnTo>
                  <a:lnTo>
                    <a:pt x="2094814" y="2108911"/>
                  </a:lnTo>
                  <a:lnTo>
                    <a:pt x="2094814" y="2074621"/>
                  </a:lnTo>
                  <a:lnTo>
                    <a:pt x="2094814" y="2055571"/>
                  </a:lnTo>
                  <a:lnTo>
                    <a:pt x="2094814" y="2020011"/>
                  </a:lnTo>
                  <a:lnTo>
                    <a:pt x="1859330" y="2020011"/>
                  </a:lnTo>
                  <a:lnTo>
                    <a:pt x="1859330" y="2055571"/>
                  </a:lnTo>
                  <a:lnTo>
                    <a:pt x="2047989" y="2055571"/>
                  </a:lnTo>
                  <a:lnTo>
                    <a:pt x="2047989" y="2074621"/>
                  </a:lnTo>
                  <a:lnTo>
                    <a:pt x="1859584" y="2074621"/>
                  </a:lnTo>
                  <a:lnTo>
                    <a:pt x="1859584" y="2108911"/>
                  </a:lnTo>
                  <a:lnTo>
                    <a:pt x="1859584" y="2129231"/>
                  </a:lnTo>
                  <a:lnTo>
                    <a:pt x="1859584" y="2166061"/>
                  </a:lnTo>
                  <a:lnTo>
                    <a:pt x="2103628" y="2166061"/>
                  </a:lnTo>
                  <a:lnTo>
                    <a:pt x="2103628" y="2129231"/>
                  </a:lnTo>
                  <a:close/>
                </a:path>
                <a:path w="7675880" h="2213610">
                  <a:moveTo>
                    <a:pt x="2109012" y="915987"/>
                  </a:moveTo>
                  <a:lnTo>
                    <a:pt x="2061654" y="915987"/>
                  </a:lnTo>
                  <a:lnTo>
                    <a:pt x="2061654" y="998601"/>
                  </a:lnTo>
                  <a:lnTo>
                    <a:pt x="2008759" y="998601"/>
                  </a:lnTo>
                  <a:lnTo>
                    <a:pt x="2008759" y="1037285"/>
                  </a:lnTo>
                  <a:lnTo>
                    <a:pt x="2061654" y="1037285"/>
                  </a:lnTo>
                  <a:lnTo>
                    <a:pt x="2061654" y="1117269"/>
                  </a:lnTo>
                  <a:lnTo>
                    <a:pt x="2109012" y="1117269"/>
                  </a:lnTo>
                  <a:lnTo>
                    <a:pt x="2109012" y="915987"/>
                  </a:lnTo>
                  <a:close/>
                </a:path>
                <a:path w="7675880" h="2213610">
                  <a:moveTo>
                    <a:pt x="2109927" y="1190028"/>
                  </a:moveTo>
                  <a:lnTo>
                    <a:pt x="2101824" y="1162507"/>
                  </a:lnTo>
                  <a:lnTo>
                    <a:pt x="2099906" y="1160818"/>
                  </a:lnTo>
                  <a:lnTo>
                    <a:pt x="2078672" y="1142009"/>
                  </a:lnTo>
                  <a:lnTo>
                    <a:pt x="2062835" y="1136484"/>
                  </a:lnTo>
                  <a:lnTo>
                    <a:pt x="2062835" y="1190028"/>
                  </a:lnTo>
                  <a:lnTo>
                    <a:pt x="2058225" y="1202728"/>
                  </a:lnTo>
                  <a:lnTo>
                    <a:pt x="2044865" y="1211795"/>
                  </a:lnTo>
                  <a:lnTo>
                    <a:pt x="2023071" y="1217218"/>
                  </a:lnTo>
                  <a:lnTo>
                    <a:pt x="1993239" y="1218971"/>
                  </a:lnTo>
                  <a:lnTo>
                    <a:pt x="1963496" y="1217218"/>
                  </a:lnTo>
                  <a:lnTo>
                    <a:pt x="1941830" y="1211795"/>
                  </a:lnTo>
                  <a:lnTo>
                    <a:pt x="1928596" y="1202728"/>
                  </a:lnTo>
                  <a:lnTo>
                    <a:pt x="1924164" y="1190028"/>
                  </a:lnTo>
                  <a:lnTo>
                    <a:pt x="1928596" y="1177251"/>
                  </a:lnTo>
                  <a:lnTo>
                    <a:pt x="1941830" y="1168120"/>
                  </a:lnTo>
                  <a:lnTo>
                    <a:pt x="1963496" y="1162646"/>
                  </a:lnTo>
                  <a:lnTo>
                    <a:pt x="1993239" y="1160818"/>
                  </a:lnTo>
                  <a:lnTo>
                    <a:pt x="2023071" y="1162646"/>
                  </a:lnTo>
                  <a:lnTo>
                    <a:pt x="2044865" y="1168120"/>
                  </a:lnTo>
                  <a:lnTo>
                    <a:pt x="2058225" y="1177251"/>
                  </a:lnTo>
                  <a:lnTo>
                    <a:pt x="2062835" y="1190028"/>
                  </a:lnTo>
                  <a:lnTo>
                    <a:pt x="2062835" y="1136484"/>
                  </a:lnTo>
                  <a:lnTo>
                    <a:pt x="2041982" y="1129195"/>
                  </a:lnTo>
                  <a:lnTo>
                    <a:pt x="1993239" y="1124775"/>
                  </a:lnTo>
                  <a:lnTo>
                    <a:pt x="1944636" y="1129195"/>
                  </a:lnTo>
                  <a:lnTo>
                    <a:pt x="1908009" y="1142009"/>
                  </a:lnTo>
                  <a:lnTo>
                    <a:pt x="1884921" y="1162507"/>
                  </a:lnTo>
                  <a:lnTo>
                    <a:pt x="1876933" y="1190028"/>
                  </a:lnTo>
                  <a:lnTo>
                    <a:pt x="1884921" y="1217523"/>
                  </a:lnTo>
                  <a:lnTo>
                    <a:pt x="1908009" y="1237996"/>
                  </a:lnTo>
                  <a:lnTo>
                    <a:pt x="1944636" y="1250797"/>
                  </a:lnTo>
                  <a:lnTo>
                    <a:pt x="1993239" y="1255280"/>
                  </a:lnTo>
                  <a:lnTo>
                    <a:pt x="2041982" y="1250797"/>
                  </a:lnTo>
                  <a:lnTo>
                    <a:pt x="2078672" y="1237996"/>
                  </a:lnTo>
                  <a:lnTo>
                    <a:pt x="2100186" y="1218971"/>
                  </a:lnTo>
                  <a:lnTo>
                    <a:pt x="2101824" y="1217523"/>
                  </a:lnTo>
                  <a:lnTo>
                    <a:pt x="2109927" y="1190028"/>
                  </a:lnTo>
                  <a:close/>
                </a:path>
                <a:path w="7675880" h="2213610">
                  <a:moveTo>
                    <a:pt x="2133104" y="1962861"/>
                  </a:moveTo>
                  <a:lnTo>
                    <a:pt x="1823669" y="1962861"/>
                  </a:lnTo>
                  <a:lnTo>
                    <a:pt x="1823669" y="2000097"/>
                  </a:lnTo>
                  <a:lnTo>
                    <a:pt x="2133104" y="2000097"/>
                  </a:lnTo>
                  <a:lnTo>
                    <a:pt x="2133104" y="1962861"/>
                  </a:lnTo>
                  <a:close/>
                </a:path>
                <a:path w="7675880" h="2213610">
                  <a:moveTo>
                    <a:pt x="2343340" y="1864321"/>
                  </a:moveTo>
                  <a:lnTo>
                    <a:pt x="2167839" y="1864321"/>
                  </a:lnTo>
                  <a:lnTo>
                    <a:pt x="2167839" y="1902218"/>
                  </a:lnTo>
                  <a:lnTo>
                    <a:pt x="2296109" y="1902218"/>
                  </a:lnTo>
                  <a:lnTo>
                    <a:pt x="2295791" y="1925993"/>
                  </a:lnTo>
                  <a:lnTo>
                    <a:pt x="2294623" y="1952764"/>
                  </a:lnTo>
                  <a:lnTo>
                    <a:pt x="2292032" y="1983143"/>
                  </a:lnTo>
                  <a:lnTo>
                    <a:pt x="2287422" y="2017725"/>
                  </a:lnTo>
                  <a:lnTo>
                    <a:pt x="2334133" y="2021408"/>
                  </a:lnTo>
                  <a:lnTo>
                    <a:pt x="2339378" y="1981847"/>
                  </a:lnTo>
                  <a:lnTo>
                    <a:pt x="2342083" y="1947303"/>
                  </a:lnTo>
                  <a:lnTo>
                    <a:pt x="2343124" y="1917357"/>
                  </a:lnTo>
                  <a:lnTo>
                    <a:pt x="2343251" y="1902218"/>
                  </a:lnTo>
                  <a:lnTo>
                    <a:pt x="2343340" y="1864321"/>
                  </a:lnTo>
                  <a:close/>
                </a:path>
                <a:path w="7675880" h="2213610">
                  <a:moveTo>
                    <a:pt x="2360041" y="2087321"/>
                  </a:moveTo>
                  <a:lnTo>
                    <a:pt x="2357894" y="2059952"/>
                  </a:lnTo>
                  <a:lnTo>
                    <a:pt x="2357285" y="2052193"/>
                  </a:lnTo>
                  <a:lnTo>
                    <a:pt x="2333460" y="2054872"/>
                  </a:lnTo>
                  <a:lnTo>
                    <a:pt x="2308936" y="2057019"/>
                  </a:lnTo>
                  <a:lnTo>
                    <a:pt x="2284018" y="2058682"/>
                  </a:lnTo>
                  <a:lnTo>
                    <a:pt x="2259012" y="2059952"/>
                  </a:lnTo>
                  <a:lnTo>
                    <a:pt x="2259012" y="1961413"/>
                  </a:lnTo>
                  <a:lnTo>
                    <a:pt x="2212302" y="1961413"/>
                  </a:lnTo>
                  <a:lnTo>
                    <a:pt x="2212302" y="2061400"/>
                  </a:lnTo>
                  <a:lnTo>
                    <a:pt x="2150072" y="2062187"/>
                  </a:lnTo>
                  <a:lnTo>
                    <a:pt x="2154542" y="2100084"/>
                  </a:lnTo>
                  <a:lnTo>
                    <a:pt x="2201926" y="2099868"/>
                  </a:lnTo>
                  <a:lnTo>
                    <a:pt x="2253500" y="2098243"/>
                  </a:lnTo>
                  <a:lnTo>
                    <a:pt x="2306980" y="2094344"/>
                  </a:lnTo>
                  <a:lnTo>
                    <a:pt x="2360041" y="2087321"/>
                  </a:lnTo>
                  <a:close/>
                </a:path>
                <a:path w="7675880" h="2213610">
                  <a:moveTo>
                    <a:pt x="2371737" y="1120559"/>
                  </a:moveTo>
                  <a:lnTo>
                    <a:pt x="2368880" y="1092149"/>
                  </a:lnTo>
                  <a:lnTo>
                    <a:pt x="2368321" y="1086485"/>
                  </a:lnTo>
                  <a:lnTo>
                    <a:pt x="2349220" y="1088313"/>
                  </a:lnTo>
                  <a:lnTo>
                    <a:pt x="2329688" y="1089863"/>
                  </a:lnTo>
                  <a:lnTo>
                    <a:pt x="2309838" y="1091133"/>
                  </a:lnTo>
                  <a:lnTo>
                    <a:pt x="2289772" y="1092149"/>
                  </a:lnTo>
                  <a:lnTo>
                    <a:pt x="2289772" y="1057935"/>
                  </a:lnTo>
                  <a:lnTo>
                    <a:pt x="2350554" y="1057935"/>
                  </a:lnTo>
                  <a:lnTo>
                    <a:pt x="2350554" y="1020178"/>
                  </a:lnTo>
                  <a:lnTo>
                    <a:pt x="2230831" y="1020178"/>
                  </a:lnTo>
                  <a:lnTo>
                    <a:pt x="2230831" y="974661"/>
                  </a:lnTo>
                  <a:lnTo>
                    <a:pt x="2347658" y="974661"/>
                  </a:lnTo>
                  <a:lnTo>
                    <a:pt x="2347658" y="936637"/>
                  </a:lnTo>
                  <a:lnTo>
                    <a:pt x="2183206" y="936637"/>
                  </a:lnTo>
                  <a:lnTo>
                    <a:pt x="2183206" y="1057935"/>
                  </a:lnTo>
                  <a:lnTo>
                    <a:pt x="2242413" y="1057935"/>
                  </a:lnTo>
                  <a:lnTo>
                    <a:pt x="2242413" y="1093724"/>
                  </a:lnTo>
                  <a:lnTo>
                    <a:pt x="2154529" y="1094778"/>
                  </a:lnTo>
                  <a:lnTo>
                    <a:pt x="2160714" y="1132268"/>
                  </a:lnTo>
                  <a:lnTo>
                    <a:pt x="2210079" y="1131849"/>
                  </a:lnTo>
                  <a:lnTo>
                    <a:pt x="2262873" y="1130160"/>
                  </a:lnTo>
                  <a:lnTo>
                    <a:pt x="2317343" y="1126604"/>
                  </a:lnTo>
                  <a:lnTo>
                    <a:pt x="2371737" y="1120559"/>
                  </a:lnTo>
                  <a:close/>
                </a:path>
                <a:path w="7675880" h="2213610">
                  <a:moveTo>
                    <a:pt x="2437523" y="915987"/>
                  </a:moveTo>
                  <a:lnTo>
                    <a:pt x="2389365" y="915987"/>
                  </a:lnTo>
                  <a:lnTo>
                    <a:pt x="2389365" y="1170952"/>
                  </a:lnTo>
                  <a:lnTo>
                    <a:pt x="2437523" y="1170952"/>
                  </a:lnTo>
                  <a:lnTo>
                    <a:pt x="2437523" y="915987"/>
                  </a:lnTo>
                  <a:close/>
                </a:path>
                <a:path w="7675880" h="2213610">
                  <a:moveTo>
                    <a:pt x="2446731" y="1210678"/>
                  </a:moveTo>
                  <a:lnTo>
                    <a:pt x="2254783" y="1210678"/>
                  </a:lnTo>
                  <a:lnTo>
                    <a:pt x="2254783" y="1151877"/>
                  </a:lnTo>
                  <a:lnTo>
                    <a:pt x="2206764" y="1151877"/>
                  </a:lnTo>
                  <a:lnTo>
                    <a:pt x="2206764" y="1248968"/>
                  </a:lnTo>
                  <a:lnTo>
                    <a:pt x="2446731" y="1248968"/>
                  </a:lnTo>
                  <a:lnTo>
                    <a:pt x="2446731" y="1210678"/>
                  </a:lnTo>
                  <a:close/>
                </a:path>
                <a:path w="7675880" h="2213610">
                  <a:moveTo>
                    <a:pt x="2467267" y="1966544"/>
                  </a:moveTo>
                  <a:lnTo>
                    <a:pt x="2421090" y="1966544"/>
                  </a:lnTo>
                  <a:lnTo>
                    <a:pt x="2421090" y="1830387"/>
                  </a:lnTo>
                  <a:lnTo>
                    <a:pt x="2373198" y="1830387"/>
                  </a:lnTo>
                  <a:lnTo>
                    <a:pt x="2373198" y="2169287"/>
                  </a:lnTo>
                  <a:lnTo>
                    <a:pt x="2421090" y="2169287"/>
                  </a:lnTo>
                  <a:lnTo>
                    <a:pt x="2421090" y="2006282"/>
                  </a:lnTo>
                  <a:lnTo>
                    <a:pt x="2467267" y="2006282"/>
                  </a:lnTo>
                  <a:lnTo>
                    <a:pt x="2467267" y="1966544"/>
                  </a:lnTo>
                  <a:close/>
                </a:path>
                <a:path w="7675880" h="2213610">
                  <a:moveTo>
                    <a:pt x="2772041" y="2071535"/>
                  </a:moveTo>
                  <a:lnTo>
                    <a:pt x="2768879" y="2046541"/>
                  </a:lnTo>
                  <a:lnTo>
                    <a:pt x="2767038" y="2031936"/>
                  </a:lnTo>
                  <a:lnTo>
                    <a:pt x="2730804" y="2038273"/>
                  </a:lnTo>
                  <a:lnTo>
                    <a:pt x="2695587" y="2042642"/>
                  </a:lnTo>
                  <a:lnTo>
                    <a:pt x="2661412" y="2045309"/>
                  </a:lnTo>
                  <a:lnTo>
                    <a:pt x="2628366" y="2046541"/>
                  </a:lnTo>
                  <a:lnTo>
                    <a:pt x="2628366" y="1862874"/>
                  </a:lnTo>
                  <a:lnTo>
                    <a:pt x="2581008" y="1862874"/>
                  </a:lnTo>
                  <a:lnTo>
                    <a:pt x="2581008" y="2085746"/>
                  </a:lnTo>
                  <a:lnTo>
                    <a:pt x="2610345" y="2085746"/>
                  </a:lnTo>
                  <a:lnTo>
                    <a:pt x="2648712" y="2085174"/>
                  </a:lnTo>
                  <a:lnTo>
                    <a:pt x="2688628" y="2082927"/>
                  </a:lnTo>
                  <a:lnTo>
                    <a:pt x="2729827" y="2078545"/>
                  </a:lnTo>
                  <a:lnTo>
                    <a:pt x="2772041" y="2071535"/>
                  </a:lnTo>
                  <a:close/>
                </a:path>
                <a:path w="7675880" h="2213610">
                  <a:moveTo>
                    <a:pt x="2842158" y="1198968"/>
                  </a:moveTo>
                  <a:lnTo>
                    <a:pt x="2835211" y="1178445"/>
                  </a:lnTo>
                  <a:lnTo>
                    <a:pt x="2834119" y="1175219"/>
                  </a:lnTo>
                  <a:lnTo>
                    <a:pt x="2811081" y="1157732"/>
                  </a:lnTo>
                  <a:lnTo>
                    <a:pt x="2794533" y="1152918"/>
                  </a:lnTo>
                  <a:lnTo>
                    <a:pt x="2794533" y="1198968"/>
                  </a:lnTo>
                  <a:lnTo>
                    <a:pt x="2790190" y="1208316"/>
                  </a:lnTo>
                  <a:lnTo>
                    <a:pt x="2777198" y="1214780"/>
                  </a:lnTo>
                  <a:lnTo>
                    <a:pt x="2755277" y="1218488"/>
                  </a:lnTo>
                  <a:lnTo>
                    <a:pt x="2724150" y="1219631"/>
                  </a:lnTo>
                  <a:lnTo>
                    <a:pt x="2692552" y="1218488"/>
                  </a:lnTo>
                  <a:lnTo>
                    <a:pt x="2670378" y="1214780"/>
                  </a:lnTo>
                  <a:lnTo>
                    <a:pt x="2657322" y="1208316"/>
                  </a:lnTo>
                  <a:lnTo>
                    <a:pt x="2653106" y="1198968"/>
                  </a:lnTo>
                  <a:lnTo>
                    <a:pt x="2657322" y="1189774"/>
                  </a:lnTo>
                  <a:lnTo>
                    <a:pt x="2670378" y="1183386"/>
                  </a:lnTo>
                  <a:lnTo>
                    <a:pt x="2692552" y="1179652"/>
                  </a:lnTo>
                  <a:lnTo>
                    <a:pt x="2724150" y="1178445"/>
                  </a:lnTo>
                  <a:lnTo>
                    <a:pt x="2755277" y="1179652"/>
                  </a:lnTo>
                  <a:lnTo>
                    <a:pt x="2777198" y="1183386"/>
                  </a:lnTo>
                  <a:lnTo>
                    <a:pt x="2790190" y="1189774"/>
                  </a:lnTo>
                  <a:lnTo>
                    <a:pt x="2794533" y="1198968"/>
                  </a:lnTo>
                  <a:lnTo>
                    <a:pt x="2794533" y="1152918"/>
                  </a:lnTo>
                  <a:lnTo>
                    <a:pt x="2774073" y="1146949"/>
                  </a:lnTo>
                  <a:lnTo>
                    <a:pt x="2724150" y="1143317"/>
                  </a:lnTo>
                  <a:lnTo>
                    <a:pt x="2673718" y="1146949"/>
                  </a:lnTo>
                  <a:lnTo>
                    <a:pt x="2636507" y="1157732"/>
                  </a:lnTo>
                  <a:lnTo>
                    <a:pt x="2613495" y="1175219"/>
                  </a:lnTo>
                  <a:lnTo>
                    <a:pt x="2605608" y="1198968"/>
                  </a:lnTo>
                  <a:lnTo>
                    <a:pt x="2613495" y="1223137"/>
                  </a:lnTo>
                  <a:lnTo>
                    <a:pt x="2636507" y="1240624"/>
                  </a:lnTo>
                  <a:lnTo>
                    <a:pt x="2673718" y="1251229"/>
                  </a:lnTo>
                  <a:lnTo>
                    <a:pt x="2724150" y="1254747"/>
                  </a:lnTo>
                  <a:lnTo>
                    <a:pt x="2774073" y="1251229"/>
                  </a:lnTo>
                  <a:lnTo>
                    <a:pt x="2811081" y="1240624"/>
                  </a:lnTo>
                  <a:lnTo>
                    <a:pt x="2834119" y="1223137"/>
                  </a:lnTo>
                  <a:lnTo>
                    <a:pt x="2835287" y="1219631"/>
                  </a:lnTo>
                  <a:lnTo>
                    <a:pt x="2842158" y="1198968"/>
                  </a:lnTo>
                  <a:close/>
                </a:path>
                <a:path w="7675880" h="2213610">
                  <a:moveTo>
                    <a:pt x="2879255" y="1090701"/>
                  </a:moveTo>
                  <a:lnTo>
                    <a:pt x="2747962" y="1090701"/>
                  </a:lnTo>
                  <a:lnTo>
                    <a:pt x="2747962" y="1069771"/>
                  </a:lnTo>
                  <a:lnTo>
                    <a:pt x="2845968" y="1069771"/>
                  </a:lnTo>
                  <a:lnTo>
                    <a:pt x="2845968" y="1033602"/>
                  </a:lnTo>
                  <a:lnTo>
                    <a:pt x="2655735" y="1033602"/>
                  </a:lnTo>
                  <a:lnTo>
                    <a:pt x="2655735" y="1014260"/>
                  </a:lnTo>
                  <a:lnTo>
                    <a:pt x="2835186" y="1014260"/>
                  </a:lnTo>
                  <a:lnTo>
                    <a:pt x="2835186" y="979792"/>
                  </a:lnTo>
                  <a:lnTo>
                    <a:pt x="2655735" y="979792"/>
                  </a:lnTo>
                  <a:lnTo>
                    <a:pt x="2655735" y="960970"/>
                  </a:lnTo>
                  <a:lnTo>
                    <a:pt x="2843072" y="960970"/>
                  </a:lnTo>
                  <a:lnTo>
                    <a:pt x="2843072" y="924267"/>
                  </a:lnTo>
                  <a:lnTo>
                    <a:pt x="2608376" y="924267"/>
                  </a:lnTo>
                  <a:lnTo>
                    <a:pt x="2608376" y="1069771"/>
                  </a:lnTo>
                  <a:lnTo>
                    <a:pt x="2700337" y="1069771"/>
                  </a:lnTo>
                  <a:lnTo>
                    <a:pt x="2700337" y="1090701"/>
                  </a:lnTo>
                  <a:lnTo>
                    <a:pt x="2569565" y="1090701"/>
                  </a:lnTo>
                  <a:lnTo>
                    <a:pt x="2569565" y="1127925"/>
                  </a:lnTo>
                  <a:lnTo>
                    <a:pt x="2879255" y="1127925"/>
                  </a:lnTo>
                  <a:lnTo>
                    <a:pt x="2879255" y="1090701"/>
                  </a:lnTo>
                  <a:close/>
                </a:path>
                <a:path w="7675880" h="2213610">
                  <a:moveTo>
                    <a:pt x="2885313" y="1958924"/>
                  </a:moveTo>
                  <a:lnTo>
                    <a:pt x="2837421" y="1958924"/>
                  </a:lnTo>
                  <a:lnTo>
                    <a:pt x="2837421" y="1830387"/>
                  </a:lnTo>
                  <a:lnTo>
                    <a:pt x="2789923" y="1830387"/>
                  </a:lnTo>
                  <a:lnTo>
                    <a:pt x="2789923" y="2168499"/>
                  </a:lnTo>
                  <a:lnTo>
                    <a:pt x="2837421" y="2168499"/>
                  </a:lnTo>
                  <a:lnTo>
                    <a:pt x="2837421" y="1997722"/>
                  </a:lnTo>
                  <a:lnTo>
                    <a:pt x="2885313" y="1997722"/>
                  </a:lnTo>
                  <a:lnTo>
                    <a:pt x="2885313" y="1958924"/>
                  </a:lnTo>
                  <a:close/>
                </a:path>
                <a:path w="7675880" h="2213610">
                  <a:moveTo>
                    <a:pt x="3083572" y="1057148"/>
                  </a:moveTo>
                  <a:lnTo>
                    <a:pt x="3077464" y="1031697"/>
                  </a:lnTo>
                  <a:lnTo>
                    <a:pt x="3076257" y="1030312"/>
                  </a:lnTo>
                  <a:lnTo>
                    <a:pt x="3060331" y="1011986"/>
                  </a:lnTo>
                  <a:lnTo>
                    <a:pt x="3038576" y="1001458"/>
                  </a:lnTo>
                  <a:lnTo>
                    <a:pt x="3038576" y="1057148"/>
                  </a:lnTo>
                  <a:lnTo>
                    <a:pt x="3035719" y="1068514"/>
                  </a:lnTo>
                  <a:lnTo>
                    <a:pt x="3027870" y="1076706"/>
                  </a:lnTo>
                  <a:lnTo>
                    <a:pt x="3015805" y="1081659"/>
                  </a:lnTo>
                  <a:lnTo>
                    <a:pt x="3000298" y="1083322"/>
                  </a:lnTo>
                  <a:lnTo>
                    <a:pt x="2984766" y="1081659"/>
                  </a:lnTo>
                  <a:lnTo>
                    <a:pt x="2972816" y="1076706"/>
                  </a:lnTo>
                  <a:lnTo>
                    <a:pt x="2965119" y="1068514"/>
                  </a:lnTo>
                  <a:lnTo>
                    <a:pt x="2962402" y="1057148"/>
                  </a:lnTo>
                  <a:lnTo>
                    <a:pt x="2965119" y="1045641"/>
                  </a:lnTo>
                  <a:lnTo>
                    <a:pt x="2972816" y="1037259"/>
                  </a:lnTo>
                  <a:lnTo>
                    <a:pt x="2984766" y="1032116"/>
                  </a:lnTo>
                  <a:lnTo>
                    <a:pt x="3000298" y="1030312"/>
                  </a:lnTo>
                  <a:lnTo>
                    <a:pt x="3015805" y="1032116"/>
                  </a:lnTo>
                  <a:lnTo>
                    <a:pt x="3027870" y="1037259"/>
                  </a:lnTo>
                  <a:lnTo>
                    <a:pt x="3035719" y="1045641"/>
                  </a:lnTo>
                  <a:lnTo>
                    <a:pt x="3038576" y="1057148"/>
                  </a:lnTo>
                  <a:lnTo>
                    <a:pt x="3038576" y="1001458"/>
                  </a:lnTo>
                  <a:lnTo>
                    <a:pt x="3034004" y="999236"/>
                  </a:lnTo>
                  <a:lnTo>
                    <a:pt x="3000298" y="994651"/>
                  </a:lnTo>
                  <a:lnTo>
                    <a:pt x="2966377" y="999236"/>
                  </a:lnTo>
                  <a:lnTo>
                    <a:pt x="2939758" y="1011986"/>
                  </a:lnTo>
                  <a:lnTo>
                    <a:pt x="2922384" y="1031697"/>
                  </a:lnTo>
                  <a:lnTo>
                    <a:pt x="2916224" y="1057148"/>
                  </a:lnTo>
                  <a:lnTo>
                    <a:pt x="2922384" y="1082598"/>
                  </a:lnTo>
                  <a:lnTo>
                    <a:pt x="2939758" y="1102283"/>
                  </a:lnTo>
                  <a:lnTo>
                    <a:pt x="2966377" y="1114996"/>
                  </a:lnTo>
                  <a:lnTo>
                    <a:pt x="3000298" y="1119505"/>
                  </a:lnTo>
                  <a:lnTo>
                    <a:pt x="3034004" y="1114996"/>
                  </a:lnTo>
                  <a:lnTo>
                    <a:pt x="3060331" y="1102283"/>
                  </a:lnTo>
                  <a:lnTo>
                    <a:pt x="3076829" y="1083322"/>
                  </a:lnTo>
                  <a:lnTo>
                    <a:pt x="3077464" y="1082598"/>
                  </a:lnTo>
                  <a:lnTo>
                    <a:pt x="3083572" y="1057148"/>
                  </a:lnTo>
                  <a:close/>
                </a:path>
                <a:path w="7675880" h="2213610">
                  <a:moveTo>
                    <a:pt x="3100679" y="946505"/>
                  </a:moveTo>
                  <a:lnTo>
                    <a:pt x="3023971" y="946505"/>
                  </a:lnTo>
                  <a:lnTo>
                    <a:pt x="3023971" y="914400"/>
                  </a:lnTo>
                  <a:lnTo>
                    <a:pt x="2976613" y="914400"/>
                  </a:lnTo>
                  <a:lnTo>
                    <a:pt x="2976613" y="946505"/>
                  </a:lnTo>
                  <a:lnTo>
                    <a:pt x="2899651" y="946505"/>
                  </a:lnTo>
                  <a:lnTo>
                    <a:pt x="2899651" y="983742"/>
                  </a:lnTo>
                  <a:lnTo>
                    <a:pt x="3100679" y="983742"/>
                  </a:lnTo>
                  <a:lnTo>
                    <a:pt x="3100679" y="946505"/>
                  </a:lnTo>
                  <a:close/>
                </a:path>
                <a:path w="7675880" h="2213610">
                  <a:moveTo>
                    <a:pt x="3101200" y="2021281"/>
                  </a:moveTo>
                  <a:lnTo>
                    <a:pt x="3097568" y="1993392"/>
                  </a:lnTo>
                  <a:lnTo>
                    <a:pt x="3096196" y="1982863"/>
                  </a:lnTo>
                  <a:lnTo>
                    <a:pt x="3064522" y="1987740"/>
                  </a:lnTo>
                  <a:lnTo>
                    <a:pt x="3032582" y="1990940"/>
                  </a:lnTo>
                  <a:lnTo>
                    <a:pt x="2998241" y="1992718"/>
                  </a:lnTo>
                  <a:lnTo>
                    <a:pt x="2959379" y="1993392"/>
                  </a:lnTo>
                  <a:lnTo>
                    <a:pt x="2959379" y="1957603"/>
                  </a:lnTo>
                  <a:lnTo>
                    <a:pt x="3067253" y="1957603"/>
                  </a:lnTo>
                  <a:lnTo>
                    <a:pt x="3067253" y="1851431"/>
                  </a:lnTo>
                  <a:lnTo>
                    <a:pt x="2911487" y="1851431"/>
                  </a:lnTo>
                  <a:lnTo>
                    <a:pt x="2911487" y="1889582"/>
                  </a:lnTo>
                  <a:lnTo>
                    <a:pt x="3020949" y="1889582"/>
                  </a:lnTo>
                  <a:lnTo>
                    <a:pt x="3020949" y="1921954"/>
                  </a:lnTo>
                  <a:lnTo>
                    <a:pt x="2912021" y="1921954"/>
                  </a:lnTo>
                  <a:lnTo>
                    <a:pt x="2912021" y="2031542"/>
                  </a:lnTo>
                  <a:lnTo>
                    <a:pt x="2940431" y="2031542"/>
                  </a:lnTo>
                  <a:lnTo>
                    <a:pt x="2987776" y="2031199"/>
                  </a:lnTo>
                  <a:lnTo>
                    <a:pt x="3028467" y="2029764"/>
                  </a:lnTo>
                  <a:lnTo>
                    <a:pt x="3065335" y="2026653"/>
                  </a:lnTo>
                  <a:lnTo>
                    <a:pt x="3101200" y="2021281"/>
                  </a:lnTo>
                  <a:close/>
                </a:path>
                <a:path w="7675880" h="2213610">
                  <a:moveTo>
                    <a:pt x="3168434" y="1142796"/>
                  </a:moveTo>
                  <a:lnTo>
                    <a:pt x="2940431" y="1142796"/>
                  </a:lnTo>
                  <a:lnTo>
                    <a:pt x="2940431" y="1180680"/>
                  </a:lnTo>
                  <a:lnTo>
                    <a:pt x="3120809" y="1180680"/>
                  </a:lnTo>
                  <a:lnTo>
                    <a:pt x="3120809" y="1254887"/>
                  </a:lnTo>
                  <a:lnTo>
                    <a:pt x="3168434" y="1254887"/>
                  </a:lnTo>
                  <a:lnTo>
                    <a:pt x="3168434" y="1142796"/>
                  </a:lnTo>
                  <a:close/>
                </a:path>
                <a:path w="7675880" h="2213610">
                  <a:moveTo>
                    <a:pt x="3181324" y="2125078"/>
                  </a:moveTo>
                  <a:lnTo>
                    <a:pt x="2997924" y="2125078"/>
                  </a:lnTo>
                  <a:lnTo>
                    <a:pt x="2997924" y="2060219"/>
                  </a:lnTo>
                  <a:lnTo>
                    <a:pt x="2949778" y="2060219"/>
                  </a:lnTo>
                  <a:lnTo>
                    <a:pt x="2949778" y="2163368"/>
                  </a:lnTo>
                  <a:lnTo>
                    <a:pt x="3181324" y="2163368"/>
                  </a:lnTo>
                  <a:lnTo>
                    <a:pt x="3181324" y="2125078"/>
                  </a:lnTo>
                  <a:close/>
                </a:path>
                <a:path w="7675880" h="2213610">
                  <a:moveTo>
                    <a:pt x="3213951" y="1004125"/>
                  </a:moveTo>
                  <a:lnTo>
                    <a:pt x="3168434" y="1004125"/>
                  </a:lnTo>
                  <a:lnTo>
                    <a:pt x="3168434" y="915987"/>
                  </a:lnTo>
                  <a:lnTo>
                    <a:pt x="3120809" y="915987"/>
                  </a:lnTo>
                  <a:lnTo>
                    <a:pt x="3120809" y="1128585"/>
                  </a:lnTo>
                  <a:lnTo>
                    <a:pt x="3168434" y="1128585"/>
                  </a:lnTo>
                  <a:lnTo>
                    <a:pt x="3168434" y="1042809"/>
                  </a:lnTo>
                  <a:lnTo>
                    <a:pt x="3213951" y="1042809"/>
                  </a:lnTo>
                  <a:lnTo>
                    <a:pt x="3213951" y="1004125"/>
                  </a:lnTo>
                  <a:close/>
                </a:path>
                <a:path w="7675880" h="2213610">
                  <a:moveTo>
                    <a:pt x="3214217" y="1928266"/>
                  </a:moveTo>
                  <a:lnTo>
                    <a:pt x="3168434" y="1928266"/>
                  </a:lnTo>
                  <a:lnTo>
                    <a:pt x="3168434" y="1830908"/>
                  </a:lnTo>
                  <a:lnTo>
                    <a:pt x="3120809" y="1830908"/>
                  </a:lnTo>
                  <a:lnTo>
                    <a:pt x="3120809" y="2080221"/>
                  </a:lnTo>
                  <a:lnTo>
                    <a:pt x="3168434" y="2080221"/>
                  </a:lnTo>
                  <a:lnTo>
                    <a:pt x="3168434" y="1967738"/>
                  </a:lnTo>
                  <a:lnTo>
                    <a:pt x="3214217" y="1967738"/>
                  </a:lnTo>
                  <a:lnTo>
                    <a:pt x="3214217" y="1928266"/>
                  </a:lnTo>
                  <a:close/>
                </a:path>
                <a:path w="7675880" h="2213610">
                  <a:moveTo>
                    <a:pt x="3425240" y="2018779"/>
                  </a:moveTo>
                  <a:lnTo>
                    <a:pt x="3418662" y="1986229"/>
                  </a:lnTo>
                  <a:lnTo>
                    <a:pt x="3411753" y="1976551"/>
                  </a:lnTo>
                  <a:lnTo>
                    <a:pt x="3400437" y="1960676"/>
                  </a:lnTo>
                  <a:lnTo>
                    <a:pt x="3379851" y="1948230"/>
                  </a:lnTo>
                  <a:lnTo>
                    <a:pt x="3379851" y="2018779"/>
                  </a:lnTo>
                  <a:lnTo>
                    <a:pt x="3376777" y="2036432"/>
                  </a:lnTo>
                  <a:lnTo>
                    <a:pt x="3368167" y="2049614"/>
                  </a:lnTo>
                  <a:lnTo>
                    <a:pt x="3354984" y="2057831"/>
                  </a:lnTo>
                  <a:lnTo>
                    <a:pt x="3338144" y="2060613"/>
                  </a:lnTo>
                  <a:lnTo>
                    <a:pt x="3321113" y="2057831"/>
                  </a:lnTo>
                  <a:lnTo>
                    <a:pt x="3307765" y="2049614"/>
                  </a:lnTo>
                  <a:lnTo>
                    <a:pt x="3299091" y="2036432"/>
                  </a:lnTo>
                  <a:lnTo>
                    <a:pt x="3296043" y="2018779"/>
                  </a:lnTo>
                  <a:lnTo>
                    <a:pt x="3299091" y="2001278"/>
                  </a:lnTo>
                  <a:lnTo>
                    <a:pt x="3307765" y="1988045"/>
                  </a:lnTo>
                  <a:lnTo>
                    <a:pt x="3321113" y="1979612"/>
                  </a:lnTo>
                  <a:lnTo>
                    <a:pt x="3338144" y="1976551"/>
                  </a:lnTo>
                  <a:lnTo>
                    <a:pt x="3354984" y="1979612"/>
                  </a:lnTo>
                  <a:lnTo>
                    <a:pt x="3368167" y="1988045"/>
                  </a:lnTo>
                  <a:lnTo>
                    <a:pt x="3376777" y="2001278"/>
                  </a:lnTo>
                  <a:lnTo>
                    <a:pt x="3379851" y="2018779"/>
                  </a:lnTo>
                  <a:lnTo>
                    <a:pt x="3379851" y="1948230"/>
                  </a:lnTo>
                  <a:lnTo>
                    <a:pt x="3372840" y="1943976"/>
                  </a:lnTo>
                  <a:lnTo>
                    <a:pt x="3338144" y="1937994"/>
                  </a:lnTo>
                  <a:lnTo>
                    <a:pt x="3303270" y="1943976"/>
                  </a:lnTo>
                  <a:lnTo>
                    <a:pt x="3275571" y="1960676"/>
                  </a:lnTo>
                  <a:lnTo>
                    <a:pt x="3257308" y="1986229"/>
                  </a:lnTo>
                  <a:lnTo>
                    <a:pt x="3250781" y="2018779"/>
                  </a:lnTo>
                  <a:lnTo>
                    <a:pt x="3257308" y="2051367"/>
                  </a:lnTo>
                  <a:lnTo>
                    <a:pt x="3275571" y="2076881"/>
                  </a:lnTo>
                  <a:lnTo>
                    <a:pt x="3303270" y="2093544"/>
                  </a:lnTo>
                  <a:lnTo>
                    <a:pt x="3338144" y="2099551"/>
                  </a:lnTo>
                  <a:lnTo>
                    <a:pt x="3372840" y="2093544"/>
                  </a:lnTo>
                  <a:lnTo>
                    <a:pt x="3400437" y="2076881"/>
                  </a:lnTo>
                  <a:lnTo>
                    <a:pt x="3412045" y="2060613"/>
                  </a:lnTo>
                  <a:lnTo>
                    <a:pt x="3418662" y="2051367"/>
                  </a:lnTo>
                  <a:lnTo>
                    <a:pt x="3425240" y="2018779"/>
                  </a:lnTo>
                  <a:close/>
                </a:path>
                <a:path w="7675880" h="2213610">
                  <a:moveTo>
                    <a:pt x="3438652" y="1881555"/>
                  </a:moveTo>
                  <a:lnTo>
                    <a:pt x="3361563" y="1881555"/>
                  </a:lnTo>
                  <a:lnTo>
                    <a:pt x="3361563" y="1834984"/>
                  </a:lnTo>
                  <a:lnTo>
                    <a:pt x="3313404" y="1834984"/>
                  </a:lnTo>
                  <a:lnTo>
                    <a:pt x="3313404" y="1881555"/>
                  </a:lnTo>
                  <a:lnTo>
                    <a:pt x="3236315" y="1881555"/>
                  </a:lnTo>
                  <a:lnTo>
                    <a:pt x="3236315" y="1919579"/>
                  </a:lnTo>
                  <a:lnTo>
                    <a:pt x="3438652" y="1919579"/>
                  </a:lnTo>
                  <a:lnTo>
                    <a:pt x="3438652" y="1881555"/>
                  </a:lnTo>
                  <a:close/>
                </a:path>
                <a:path w="7675880" h="2213610">
                  <a:moveTo>
                    <a:pt x="3512591" y="1830387"/>
                  </a:moveTo>
                  <a:lnTo>
                    <a:pt x="3464572" y="1830387"/>
                  </a:lnTo>
                  <a:lnTo>
                    <a:pt x="3464572" y="2169287"/>
                  </a:lnTo>
                  <a:lnTo>
                    <a:pt x="3512591" y="2169287"/>
                  </a:lnTo>
                  <a:lnTo>
                    <a:pt x="3512591" y="1830387"/>
                  </a:lnTo>
                  <a:close/>
                </a:path>
                <a:path w="7675880" h="2213610">
                  <a:moveTo>
                    <a:pt x="3602520" y="916508"/>
                  </a:moveTo>
                  <a:lnTo>
                    <a:pt x="3555161" y="916508"/>
                  </a:lnTo>
                  <a:lnTo>
                    <a:pt x="3555161" y="970711"/>
                  </a:lnTo>
                  <a:lnTo>
                    <a:pt x="3492284" y="970711"/>
                  </a:lnTo>
                  <a:lnTo>
                    <a:pt x="3493236" y="963041"/>
                  </a:lnTo>
                  <a:lnTo>
                    <a:pt x="3493935" y="955217"/>
                  </a:lnTo>
                  <a:lnTo>
                    <a:pt x="3494367" y="947254"/>
                  </a:lnTo>
                  <a:lnTo>
                    <a:pt x="3494519" y="939139"/>
                  </a:lnTo>
                  <a:lnTo>
                    <a:pt x="3338220" y="939139"/>
                  </a:lnTo>
                  <a:lnTo>
                    <a:pt x="3338220" y="977290"/>
                  </a:lnTo>
                  <a:lnTo>
                    <a:pt x="3442944" y="977290"/>
                  </a:lnTo>
                  <a:lnTo>
                    <a:pt x="3431806" y="1010297"/>
                  </a:lnTo>
                  <a:lnTo>
                    <a:pt x="3408146" y="1039152"/>
                  </a:lnTo>
                  <a:lnTo>
                    <a:pt x="3371164" y="1063129"/>
                  </a:lnTo>
                  <a:lnTo>
                    <a:pt x="3320059" y="1081481"/>
                  </a:lnTo>
                  <a:lnTo>
                    <a:pt x="3338614" y="1118844"/>
                  </a:lnTo>
                  <a:lnTo>
                    <a:pt x="3389515" y="1100543"/>
                  </a:lnTo>
                  <a:lnTo>
                    <a:pt x="3430473" y="1076007"/>
                  </a:lnTo>
                  <a:lnTo>
                    <a:pt x="3461423" y="1045235"/>
                  </a:lnTo>
                  <a:lnTo>
                    <a:pt x="3482276" y="1008202"/>
                  </a:lnTo>
                  <a:lnTo>
                    <a:pt x="3555161" y="1008202"/>
                  </a:lnTo>
                  <a:lnTo>
                    <a:pt x="3555161" y="1040307"/>
                  </a:lnTo>
                  <a:lnTo>
                    <a:pt x="3479127" y="1040307"/>
                  </a:lnTo>
                  <a:lnTo>
                    <a:pt x="3479127" y="1078458"/>
                  </a:lnTo>
                  <a:lnTo>
                    <a:pt x="3555161" y="1078458"/>
                  </a:lnTo>
                  <a:lnTo>
                    <a:pt x="3555161" y="1111745"/>
                  </a:lnTo>
                  <a:lnTo>
                    <a:pt x="3602520" y="1111745"/>
                  </a:lnTo>
                  <a:lnTo>
                    <a:pt x="3602520" y="1008202"/>
                  </a:lnTo>
                  <a:lnTo>
                    <a:pt x="3602520" y="970711"/>
                  </a:lnTo>
                  <a:lnTo>
                    <a:pt x="3602520" y="916508"/>
                  </a:lnTo>
                  <a:close/>
                </a:path>
                <a:path w="7675880" h="2213610">
                  <a:moveTo>
                    <a:pt x="3605022" y="1184236"/>
                  </a:moveTo>
                  <a:lnTo>
                    <a:pt x="3596538" y="1155788"/>
                  </a:lnTo>
                  <a:lnTo>
                    <a:pt x="3593134" y="1152664"/>
                  </a:lnTo>
                  <a:lnTo>
                    <a:pt x="3572992" y="1134224"/>
                  </a:lnTo>
                  <a:lnTo>
                    <a:pt x="3557397" y="1128356"/>
                  </a:lnTo>
                  <a:lnTo>
                    <a:pt x="3557397" y="1184236"/>
                  </a:lnTo>
                  <a:lnTo>
                    <a:pt x="3552672" y="1197914"/>
                  </a:lnTo>
                  <a:lnTo>
                    <a:pt x="3539261" y="1207757"/>
                  </a:lnTo>
                  <a:lnTo>
                    <a:pt x="3517976" y="1213688"/>
                  </a:lnTo>
                  <a:lnTo>
                    <a:pt x="3489642" y="1215682"/>
                  </a:lnTo>
                  <a:lnTo>
                    <a:pt x="3460864" y="1213688"/>
                  </a:lnTo>
                  <a:lnTo>
                    <a:pt x="3439376" y="1207757"/>
                  </a:lnTo>
                  <a:lnTo>
                    <a:pt x="3425952" y="1197914"/>
                  </a:lnTo>
                  <a:lnTo>
                    <a:pt x="3421367" y="1184236"/>
                  </a:lnTo>
                  <a:lnTo>
                    <a:pt x="3425952" y="1170457"/>
                  </a:lnTo>
                  <a:lnTo>
                    <a:pt x="3439376" y="1160551"/>
                  </a:lnTo>
                  <a:lnTo>
                    <a:pt x="3460864" y="1154595"/>
                  </a:lnTo>
                  <a:lnTo>
                    <a:pt x="3489642" y="1152664"/>
                  </a:lnTo>
                  <a:lnTo>
                    <a:pt x="3517976" y="1154595"/>
                  </a:lnTo>
                  <a:lnTo>
                    <a:pt x="3539261" y="1160551"/>
                  </a:lnTo>
                  <a:lnTo>
                    <a:pt x="3552672" y="1170457"/>
                  </a:lnTo>
                  <a:lnTo>
                    <a:pt x="3557397" y="1184236"/>
                  </a:lnTo>
                  <a:lnTo>
                    <a:pt x="3557397" y="1128356"/>
                  </a:lnTo>
                  <a:lnTo>
                    <a:pt x="3536607" y="1120533"/>
                  </a:lnTo>
                  <a:lnTo>
                    <a:pt x="3489642" y="1115695"/>
                  </a:lnTo>
                  <a:lnTo>
                    <a:pt x="3442233" y="1120533"/>
                  </a:lnTo>
                  <a:lnTo>
                    <a:pt x="3405657" y="1134224"/>
                  </a:lnTo>
                  <a:lnTo>
                    <a:pt x="3382137" y="1155788"/>
                  </a:lnTo>
                  <a:lnTo>
                    <a:pt x="3373869" y="1184236"/>
                  </a:lnTo>
                  <a:lnTo>
                    <a:pt x="3382137" y="1212900"/>
                  </a:lnTo>
                  <a:lnTo>
                    <a:pt x="3405657" y="1234655"/>
                  </a:lnTo>
                  <a:lnTo>
                    <a:pt x="3442233" y="1248473"/>
                  </a:lnTo>
                  <a:lnTo>
                    <a:pt x="3489642" y="1253299"/>
                  </a:lnTo>
                  <a:lnTo>
                    <a:pt x="3536607" y="1248473"/>
                  </a:lnTo>
                  <a:lnTo>
                    <a:pt x="3572992" y="1234655"/>
                  </a:lnTo>
                  <a:lnTo>
                    <a:pt x="3593541" y="1215682"/>
                  </a:lnTo>
                  <a:lnTo>
                    <a:pt x="3596538" y="1212900"/>
                  </a:lnTo>
                  <a:lnTo>
                    <a:pt x="3605022" y="1184236"/>
                  </a:lnTo>
                  <a:close/>
                </a:path>
                <a:path w="7675880" h="2213610">
                  <a:moveTo>
                    <a:pt x="3822598" y="1850377"/>
                  </a:moveTo>
                  <a:lnTo>
                    <a:pt x="3666566" y="1850377"/>
                  </a:lnTo>
                  <a:lnTo>
                    <a:pt x="3666566" y="1888134"/>
                  </a:lnTo>
                  <a:lnTo>
                    <a:pt x="3771163" y="1888134"/>
                  </a:lnTo>
                  <a:lnTo>
                    <a:pt x="3758958" y="1921167"/>
                  </a:lnTo>
                  <a:lnTo>
                    <a:pt x="3734270" y="1949907"/>
                  </a:lnTo>
                  <a:lnTo>
                    <a:pt x="3697287" y="1973618"/>
                  </a:lnTo>
                  <a:lnTo>
                    <a:pt x="3648151" y="1991550"/>
                  </a:lnTo>
                  <a:lnTo>
                    <a:pt x="3666439" y="2028647"/>
                  </a:lnTo>
                  <a:lnTo>
                    <a:pt x="3721062" y="2008111"/>
                  </a:lnTo>
                  <a:lnTo>
                    <a:pt x="3764559" y="1979701"/>
                  </a:lnTo>
                  <a:lnTo>
                    <a:pt x="3796373" y="1943747"/>
                  </a:lnTo>
                  <a:lnTo>
                    <a:pt x="3815905" y="1900529"/>
                  </a:lnTo>
                  <a:lnTo>
                    <a:pt x="3822598" y="1850377"/>
                  </a:lnTo>
                  <a:close/>
                </a:path>
                <a:path w="7675880" h="2213610">
                  <a:moveTo>
                    <a:pt x="3931932" y="1830908"/>
                  </a:moveTo>
                  <a:lnTo>
                    <a:pt x="3884561" y="1830908"/>
                  </a:lnTo>
                  <a:lnTo>
                    <a:pt x="3884561" y="1912340"/>
                  </a:lnTo>
                  <a:lnTo>
                    <a:pt x="3824313" y="1912340"/>
                  </a:lnTo>
                  <a:lnTo>
                    <a:pt x="3824313" y="1951291"/>
                  </a:lnTo>
                  <a:lnTo>
                    <a:pt x="3884561" y="1951291"/>
                  </a:lnTo>
                  <a:lnTo>
                    <a:pt x="3884561" y="2020354"/>
                  </a:lnTo>
                  <a:lnTo>
                    <a:pt x="3931932" y="2020354"/>
                  </a:lnTo>
                  <a:lnTo>
                    <a:pt x="3931932" y="1830908"/>
                  </a:lnTo>
                  <a:close/>
                </a:path>
                <a:path w="7675880" h="2213610">
                  <a:moveTo>
                    <a:pt x="3939159" y="2127453"/>
                  </a:moveTo>
                  <a:lnTo>
                    <a:pt x="3754590" y="2127453"/>
                  </a:lnTo>
                  <a:lnTo>
                    <a:pt x="3754590" y="2073249"/>
                  </a:lnTo>
                  <a:lnTo>
                    <a:pt x="3932593" y="2073249"/>
                  </a:lnTo>
                  <a:lnTo>
                    <a:pt x="3932593" y="2035352"/>
                  </a:lnTo>
                  <a:lnTo>
                    <a:pt x="3708006" y="2035352"/>
                  </a:lnTo>
                  <a:lnTo>
                    <a:pt x="3708006" y="2165464"/>
                  </a:lnTo>
                  <a:lnTo>
                    <a:pt x="3939159" y="2165464"/>
                  </a:lnTo>
                  <a:lnTo>
                    <a:pt x="3939159" y="2127453"/>
                  </a:lnTo>
                  <a:close/>
                </a:path>
                <a:path w="7675880" h="2213610">
                  <a:moveTo>
                    <a:pt x="3956291" y="1178001"/>
                  </a:moveTo>
                  <a:lnTo>
                    <a:pt x="3824211" y="1178001"/>
                  </a:lnTo>
                  <a:lnTo>
                    <a:pt x="3824211" y="1127201"/>
                  </a:lnTo>
                  <a:lnTo>
                    <a:pt x="3928529" y="1127201"/>
                  </a:lnTo>
                  <a:lnTo>
                    <a:pt x="3928529" y="1087831"/>
                  </a:lnTo>
                  <a:lnTo>
                    <a:pt x="3729609" y="1087831"/>
                  </a:lnTo>
                  <a:lnTo>
                    <a:pt x="3729609" y="1049731"/>
                  </a:lnTo>
                  <a:lnTo>
                    <a:pt x="3920642" y="1049731"/>
                  </a:lnTo>
                  <a:lnTo>
                    <a:pt x="3920642" y="1012901"/>
                  </a:lnTo>
                  <a:lnTo>
                    <a:pt x="3920642" y="976071"/>
                  </a:lnTo>
                  <a:lnTo>
                    <a:pt x="3920642" y="937971"/>
                  </a:lnTo>
                  <a:lnTo>
                    <a:pt x="3681730" y="937971"/>
                  </a:lnTo>
                  <a:lnTo>
                    <a:pt x="3681730" y="976071"/>
                  </a:lnTo>
                  <a:lnTo>
                    <a:pt x="3873677" y="976071"/>
                  </a:lnTo>
                  <a:lnTo>
                    <a:pt x="3873677" y="1012901"/>
                  </a:lnTo>
                  <a:lnTo>
                    <a:pt x="3682250" y="1012901"/>
                  </a:lnTo>
                  <a:lnTo>
                    <a:pt x="3682250" y="1049731"/>
                  </a:lnTo>
                  <a:lnTo>
                    <a:pt x="3682250" y="1087831"/>
                  </a:lnTo>
                  <a:lnTo>
                    <a:pt x="3682250" y="1127201"/>
                  </a:lnTo>
                  <a:lnTo>
                    <a:pt x="3777234" y="1127201"/>
                  </a:lnTo>
                  <a:lnTo>
                    <a:pt x="3777234" y="1178001"/>
                  </a:lnTo>
                  <a:lnTo>
                    <a:pt x="3646601" y="1178001"/>
                  </a:lnTo>
                  <a:lnTo>
                    <a:pt x="3646601" y="1217371"/>
                  </a:lnTo>
                  <a:lnTo>
                    <a:pt x="3956291" y="1217371"/>
                  </a:lnTo>
                  <a:lnTo>
                    <a:pt x="3956291" y="1178001"/>
                  </a:lnTo>
                  <a:close/>
                </a:path>
                <a:path w="7675880" h="2213610">
                  <a:moveTo>
                    <a:pt x="4159008" y="1866036"/>
                  </a:moveTo>
                  <a:lnTo>
                    <a:pt x="3995204" y="1866036"/>
                  </a:lnTo>
                  <a:lnTo>
                    <a:pt x="3995204" y="1903272"/>
                  </a:lnTo>
                  <a:lnTo>
                    <a:pt x="4110583" y="1903272"/>
                  </a:lnTo>
                  <a:lnTo>
                    <a:pt x="4102163" y="1945881"/>
                  </a:lnTo>
                  <a:lnTo>
                    <a:pt x="4085450" y="1983714"/>
                  </a:lnTo>
                  <a:lnTo>
                    <a:pt x="4059593" y="2017268"/>
                  </a:lnTo>
                  <a:lnTo>
                    <a:pt x="4023753" y="2046998"/>
                  </a:lnTo>
                  <a:lnTo>
                    <a:pt x="3977055" y="2073376"/>
                  </a:lnTo>
                  <a:lnTo>
                    <a:pt x="4001782" y="2111133"/>
                  </a:lnTo>
                  <a:lnTo>
                    <a:pt x="4055453" y="2080285"/>
                  </a:lnTo>
                  <a:lnTo>
                    <a:pt x="4096308" y="2045017"/>
                  </a:lnTo>
                  <a:lnTo>
                    <a:pt x="4125734" y="2005660"/>
                  </a:lnTo>
                  <a:lnTo>
                    <a:pt x="4145076" y="1962505"/>
                  </a:lnTo>
                  <a:lnTo>
                    <a:pt x="4155719" y="1915858"/>
                  </a:lnTo>
                  <a:lnTo>
                    <a:pt x="4159008" y="1866036"/>
                  </a:lnTo>
                  <a:close/>
                </a:path>
                <a:path w="7675880" h="2213610">
                  <a:moveTo>
                    <a:pt x="4260431" y="1830387"/>
                  </a:moveTo>
                  <a:lnTo>
                    <a:pt x="4212412" y="1830387"/>
                  </a:lnTo>
                  <a:lnTo>
                    <a:pt x="4212412" y="2169287"/>
                  </a:lnTo>
                  <a:lnTo>
                    <a:pt x="4260431" y="2169287"/>
                  </a:lnTo>
                  <a:lnTo>
                    <a:pt x="4260431" y="1830387"/>
                  </a:lnTo>
                  <a:close/>
                </a:path>
                <a:path w="7675880" h="2213610">
                  <a:moveTo>
                    <a:pt x="4268470" y="1140955"/>
                  </a:moveTo>
                  <a:lnTo>
                    <a:pt x="4233011" y="1115237"/>
                  </a:lnTo>
                  <a:lnTo>
                    <a:pt x="4208005" y="1079754"/>
                  </a:lnTo>
                  <a:lnTo>
                    <a:pt x="4193222" y="1037844"/>
                  </a:lnTo>
                  <a:lnTo>
                    <a:pt x="4188485" y="992809"/>
                  </a:lnTo>
                  <a:lnTo>
                    <a:pt x="4188485" y="942162"/>
                  </a:lnTo>
                  <a:lnTo>
                    <a:pt x="4140987" y="942162"/>
                  </a:lnTo>
                  <a:lnTo>
                    <a:pt x="4140987" y="992809"/>
                  </a:lnTo>
                  <a:lnTo>
                    <a:pt x="4135780" y="1039698"/>
                  </a:lnTo>
                  <a:lnTo>
                    <a:pt x="4120172" y="1083487"/>
                  </a:lnTo>
                  <a:lnTo>
                    <a:pt x="4093845" y="1120432"/>
                  </a:lnTo>
                  <a:lnTo>
                    <a:pt x="4056519" y="1146746"/>
                  </a:lnTo>
                  <a:lnTo>
                    <a:pt x="4085602" y="1185291"/>
                  </a:lnTo>
                  <a:lnTo>
                    <a:pt x="4112133" y="1167980"/>
                  </a:lnTo>
                  <a:lnTo>
                    <a:pt x="4134142" y="1145222"/>
                  </a:lnTo>
                  <a:lnTo>
                    <a:pt x="4151719" y="1117828"/>
                  </a:lnTo>
                  <a:lnTo>
                    <a:pt x="4164927" y="1086612"/>
                  </a:lnTo>
                  <a:lnTo>
                    <a:pt x="4177474" y="1115695"/>
                  </a:lnTo>
                  <a:lnTo>
                    <a:pt x="4194073" y="1141247"/>
                  </a:lnTo>
                  <a:lnTo>
                    <a:pt x="4214812" y="1162507"/>
                  </a:lnTo>
                  <a:lnTo>
                    <a:pt x="4239793" y="1178712"/>
                  </a:lnTo>
                  <a:lnTo>
                    <a:pt x="4268470" y="1140955"/>
                  </a:lnTo>
                  <a:close/>
                </a:path>
                <a:path w="7675880" h="2213610">
                  <a:moveTo>
                    <a:pt x="4376610" y="2107323"/>
                  </a:moveTo>
                  <a:lnTo>
                    <a:pt x="4323588" y="2107323"/>
                  </a:lnTo>
                  <a:lnTo>
                    <a:pt x="4305173" y="2213229"/>
                  </a:lnTo>
                  <a:lnTo>
                    <a:pt x="4344505" y="2213229"/>
                  </a:lnTo>
                  <a:lnTo>
                    <a:pt x="4376610" y="2107323"/>
                  </a:lnTo>
                  <a:close/>
                </a:path>
                <a:path w="7675880" h="2213610">
                  <a:moveTo>
                    <a:pt x="4380954" y="1046619"/>
                  </a:moveTo>
                  <a:lnTo>
                    <a:pt x="4330966" y="1046619"/>
                  </a:lnTo>
                  <a:lnTo>
                    <a:pt x="4330966" y="915987"/>
                  </a:lnTo>
                  <a:lnTo>
                    <a:pt x="4283468" y="915987"/>
                  </a:lnTo>
                  <a:lnTo>
                    <a:pt x="4283468" y="1254887"/>
                  </a:lnTo>
                  <a:lnTo>
                    <a:pt x="4330966" y="1254887"/>
                  </a:lnTo>
                  <a:lnTo>
                    <a:pt x="4330966" y="1086751"/>
                  </a:lnTo>
                  <a:lnTo>
                    <a:pt x="4380954" y="1086751"/>
                  </a:lnTo>
                  <a:lnTo>
                    <a:pt x="4380954" y="1046619"/>
                  </a:lnTo>
                  <a:close/>
                </a:path>
                <a:path w="7675880" h="2213610">
                  <a:moveTo>
                    <a:pt x="4665129" y="1193177"/>
                  </a:moveTo>
                  <a:lnTo>
                    <a:pt x="4657179" y="1168057"/>
                  </a:lnTo>
                  <a:lnTo>
                    <a:pt x="4656874" y="1167104"/>
                  </a:lnTo>
                  <a:lnTo>
                    <a:pt x="4633506" y="1147978"/>
                  </a:lnTo>
                  <a:lnTo>
                    <a:pt x="4617504" y="1142911"/>
                  </a:lnTo>
                  <a:lnTo>
                    <a:pt x="4617504" y="1193177"/>
                  </a:lnTo>
                  <a:lnTo>
                    <a:pt x="4612919" y="1204442"/>
                  </a:lnTo>
                  <a:lnTo>
                    <a:pt x="4599521" y="1212532"/>
                  </a:lnTo>
                  <a:lnTo>
                    <a:pt x="4577524" y="1217396"/>
                  </a:lnTo>
                  <a:lnTo>
                    <a:pt x="4547120" y="1218971"/>
                  </a:lnTo>
                  <a:lnTo>
                    <a:pt x="4516361" y="1217396"/>
                  </a:lnTo>
                  <a:lnTo>
                    <a:pt x="4494390" y="1212532"/>
                  </a:lnTo>
                  <a:lnTo>
                    <a:pt x="4481258" y="1204442"/>
                  </a:lnTo>
                  <a:lnTo>
                    <a:pt x="4476991" y="1193177"/>
                  </a:lnTo>
                  <a:lnTo>
                    <a:pt x="4481258" y="1182128"/>
                  </a:lnTo>
                  <a:lnTo>
                    <a:pt x="4494390" y="1174356"/>
                  </a:lnTo>
                  <a:lnTo>
                    <a:pt x="4516361" y="1169708"/>
                  </a:lnTo>
                  <a:lnTo>
                    <a:pt x="4547120" y="1168057"/>
                  </a:lnTo>
                  <a:lnTo>
                    <a:pt x="4577524" y="1169708"/>
                  </a:lnTo>
                  <a:lnTo>
                    <a:pt x="4599521" y="1174356"/>
                  </a:lnTo>
                  <a:lnTo>
                    <a:pt x="4612919" y="1182128"/>
                  </a:lnTo>
                  <a:lnTo>
                    <a:pt x="4617504" y="1193177"/>
                  </a:lnTo>
                  <a:lnTo>
                    <a:pt x="4617504" y="1142911"/>
                  </a:lnTo>
                  <a:lnTo>
                    <a:pt x="4596435" y="1136218"/>
                  </a:lnTo>
                  <a:lnTo>
                    <a:pt x="4547120" y="1132268"/>
                  </a:lnTo>
                  <a:lnTo>
                    <a:pt x="4497349" y="1136218"/>
                  </a:lnTo>
                  <a:lnTo>
                    <a:pt x="4460075" y="1147978"/>
                  </a:lnTo>
                  <a:lnTo>
                    <a:pt x="4436681" y="1167104"/>
                  </a:lnTo>
                  <a:lnTo>
                    <a:pt x="4428579" y="1193177"/>
                  </a:lnTo>
                  <a:lnTo>
                    <a:pt x="4436681" y="1219517"/>
                  </a:lnTo>
                  <a:lnTo>
                    <a:pt x="4460075" y="1238719"/>
                  </a:lnTo>
                  <a:lnTo>
                    <a:pt x="4497349" y="1250442"/>
                  </a:lnTo>
                  <a:lnTo>
                    <a:pt x="4547120" y="1254353"/>
                  </a:lnTo>
                  <a:lnTo>
                    <a:pt x="4596435" y="1250442"/>
                  </a:lnTo>
                  <a:lnTo>
                    <a:pt x="4633506" y="1238719"/>
                  </a:lnTo>
                  <a:lnTo>
                    <a:pt x="4656874" y="1219517"/>
                  </a:lnTo>
                  <a:lnTo>
                    <a:pt x="4657052" y="1218971"/>
                  </a:lnTo>
                  <a:lnTo>
                    <a:pt x="4665129" y="1193177"/>
                  </a:lnTo>
                  <a:close/>
                </a:path>
                <a:path w="7675880" h="2213610">
                  <a:moveTo>
                    <a:pt x="4702226" y="1076756"/>
                  </a:moveTo>
                  <a:lnTo>
                    <a:pt x="4630915" y="1076756"/>
                  </a:lnTo>
                  <a:lnTo>
                    <a:pt x="4630915" y="1048207"/>
                  </a:lnTo>
                  <a:lnTo>
                    <a:pt x="4630915" y="1036358"/>
                  </a:lnTo>
                  <a:lnTo>
                    <a:pt x="4647768" y="1027049"/>
                  </a:lnTo>
                  <a:lnTo>
                    <a:pt x="4660214" y="1015555"/>
                  </a:lnTo>
                  <a:lnTo>
                    <a:pt x="4660798" y="1014526"/>
                  </a:lnTo>
                  <a:lnTo>
                    <a:pt x="4667936" y="1001966"/>
                  </a:lnTo>
                  <a:lnTo>
                    <a:pt x="4670653" y="986370"/>
                  </a:lnTo>
                  <a:lnTo>
                    <a:pt x="4661903" y="958964"/>
                  </a:lnTo>
                  <a:lnTo>
                    <a:pt x="4660201" y="957554"/>
                  </a:lnTo>
                  <a:lnTo>
                    <a:pt x="4637151" y="938428"/>
                  </a:lnTo>
                  <a:lnTo>
                    <a:pt x="4621708" y="933297"/>
                  </a:lnTo>
                  <a:lnTo>
                    <a:pt x="4621708" y="986370"/>
                  </a:lnTo>
                  <a:lnTo>
                    <a:pt x="4616780" y="998702"/>
                  </a:lnTo>
                  <a:lnTo>
                    <a:pt x="4602365" y="1007503"/>
                  </a:lnTo>
                  <a:lnTo>
                    <a:pt x="4583684" y="1011745"/>
                  </a:lnTo>
                  <a:lnTo>
                    <a:pt x="4583684" y="1048207"/>
                  </a:lnTo>
                  <a:lnTo>
                    <a:pt x="4583684" y="1076756"/>
                  </a:lnTo>
                  <a:lnTo>
                    <a:pt x="4510798" y="1076756"/>
                  </a:lnTo>
                  <a:lnTo>
                    <a:pt x="4510798" y="1048207"/>
                  </a:lnTo>
                  <a:lnTo>
                    <a:pt x="4519460" y="1049147"/>
                  </a:lnTo>
                  <a:lnTo>
                    <a:pt x="4528464" y="1049794"/>
                  </a:lnTo>
                  <a:lnTo>
                    <a:pt x="4537811" y="1050175"/>
                  </a:lnTo>
                  <a:lnTo>
                    <a:pt x="4547514" y="1050302"/>
                  </a:lnTo>
                  <a:lnTo>
                    <a:pt x="4557026" y="1050175"/>
                  </a:lnTo>
                  <a:lnTo>
                    <a:pt x="4566247" y="1049794"/>
                  </a:lnTo>
                  <a:lnTo>
                    <a:pt x="4575137" y="1049147"/>
                  </a:lnTo>
                  <a:lnTo>
                    <a:pt x="4583684" y="1048207"/>
                  </a:lnTo>
                  <a:lnTo>
                    <a:pt x="4583684" y="1011745"/>
                  </a:lnTo>
                  <a:lnTo>
                    <a:pt x="4579086" y="1012774"/>
                  </a:lnTo>
                  <a:lnTo>
                    <a:pt x="4547514" y="1014526"/>
                  </a:lnTo>
                  <a:lnTo>
                    <a:pt x="4515777" y="1012774"/>
                  </a:lnTo>
                  <a:lnTo>
                    <a:pt x="4492536" y="1007503"/>
                  </a:lnTo>
                  <a:lnTo>
                    <a:pt x="4478299" y="998702"/>
                  </a:lnTo>
                  <a:lnTo>
                    <a:pt x="4473575" y="986370"/>
                  </a:lnTo>
                  <a:lnTo>
                    <a:pt x="4478299" y="973874"/>
                  </a:lnTo>
                  <a:lnTo>
                    <a:pt x="4492536" y="964857"/>
                  </a:lnTo>
                  <a:lnTo>
                    <a:pt x="4515777" y="959396"/>
                  </a:lnTo>
                  <a:lnTo>
                    <a:pt x="4547514" y="957554"/>
                  </a:lnTo>
                  <a:lnTo>
                    <a:pt x="4579086" y="959396"/>
                  </a:lnTo>
                  <a:lnTo>
                    <a:pt x="4602365" y="964857"/>
                  </a:lnTo>
                  <a:lnTo>
                    <a:pt x="4616780" y="973874"/>
                  </a:lnTo>
                  <a:lnTo>
                    <a:pt x="4621708" y="986370"/>
                  </a:lnTo>
                  <a:lnTo>
                    <a:pt x="4621708" y="933297"/>
                  </a:lnTo>
                  <a:lnTo>
                    <a:pt x="4598365" y="925525"/>
                  </a:lnTo>
                  <a:lnTo>
                    <a:pt x="4547514" y="920978"/>
                  </a:lnTo>
                  <a:lnTo>
                    <a:pt x="4496486" y="925525"/>
                  </a:lnTo>
                  <a:lnTo>
                    <a:pt x="4457598" y="938428"/>
                  </a:lnTo>
                  <a:lnTo>
                    <a:pt x="4432859" y="958964"/>
                  </a:lnTo>
                  <a:lnTo>
                    <a:pt x="4424235" y="986370"/>
                  </a:lnTo>
                  <a:lnTo>
                    <a:pt x="4426750" y="1001737"/>
                  </a:lnTo>
                  <a:lnTo>
                    <a:pt x="4434230" y="1015212"/>
                  </a:lnTo>
                  <a:lnTo>
                    <a:pt x="4446359" y="1026668"/>
                  </a:lnTo>
                  <a:lnTo>
                    <a:pt x="4462780" y="1035964"/>
                  </a:lnTo>
                  <a:lnTo>
                    <a:pt x="4462780" y="1076756"/>
                  </a:lnTo>
                  <a:lnTo>
                    <a:pt x="4393323" y="1076756"/>
                  </a:lnTo>
                  <a:lnTo>
                    <a:pt x="4393323" y="1114640"/>
                  </a:lnTo>
                  <a:lnTo>
                    <a:pt x="4702226" y="1114640"/>
                  </a:lnTo>
                  <a:lnTo>
                    <a:pt x="4702226" y="1076756"/>
                  </a:lnTo>
                  <a:close/>
                </a:path>
                <a:path w="7675880" h="2213610">
                  <a:moveTo>
                    <a:pt x="4705731" y="1984832"/>
                  </a:moveTo>
                  <a:lnTo>
                    <a:pt x="4670806" y="1968982"/>
                  </a:lnTo>
                  <a:lnTo>
                    <a:pt x="4632325" y="1920189"/>
                  </a:lnTo>
                  <a:lnTo>
                    <a:pt x="4627588" y="1891169"/>
                  </a:lnTo>
                  <a:lnTo>
                    <a:pt x="4695215" y="1891169"/>
                  </a:lnTo>
                  <a:lnTo>
                    <a:pt x="4695215" y="1853272"/>
                  </a:lnTo>
                  <a:lnTo>
                    <a:pt x="4510494" y="1853272"/>
                  </a:lnTo>
                  <a:lnTo>
                    <a:pt x="4510494" y="1891169"/>
                  </a:lnTo>
                  <a:lnTo>
                    <a:pt x="4579696" y="1891169"/>
                  </a:lnTo>
                  <a:lnTo>
                    <a:pt x="4574527" y="1923161"/>
                  </a:lnTo>
                  <a:lnTo>
                    <a:pt x="4559478" y="1952929"/>
                  </a:lnTo>
                  <a:lnTo>
                    <a:pt x="4534001" y="1977974"/>
                  </a:lnTo>
                  <a:lnTo>
                    <a:pt x="4497603" y="1995754"/>
                  </a:lnTo>
                  <a:lnTo>
                    <a:pt x="4521682" y="2033244"/>
                  </a:lnTo>
                  <a:lnTo>
                    <a:pt x="4549635" y="2020798"/>
                  </a:lnTo>
                  <a:lnTo>
                    <a:pt x="4572762" y="2003831"/>
                  </a:lnTo>
                  <a:lnTo>
                    <a:pt x="4591101" y="1982978"/>
                  </a:lnTo>
                  <a:lnTo>
                    <a:pt x="4604702" y="1958924"/>
                  </a:lnTo>
                  <a:lnTo>
                    <a:pt x="4617999" y="1979383"/>
                  </a:lnTo>
                  <a:lnTo>
                    <a:pt x="4635487" y="1997036"/>
                  </a:lnTo>
                  <a:lnTo>
                    <a:pt x="4657204" y="2011387"/>
                  </a:lnTo>
                  <a:lnTo>
                    <a:pt x="4683239" y="2021941"/>
                  </a:lnTo>
                  <a:lnTo>
                    <a:pt x="4705731" y="1984832"/>
                  </a:lnTo>
                  <a:close/>
                </a:path>
                <a:path w="7675880" h="2213610">
                  <a:moveTo>
                    <a:pt x="4774539" y="2103374"/>
                  </a:moveTo>
                  <a:lnTo>
                    <a:pt x="4766615" y="2075726"/>
                  </a:lnTo>
                  <a:lnTo>
                    <a:pt x="4765903" y="2075091"/>
                  </a:lnTo>
                  <a:lnTo>
                    <a:pt x="4743869" y="2055202"/>
                  </a:lnTo>
                  <a:lnTo>
                    <a:pt x="4727702" y="2049475"/>
                  </a:lnTo>
                  <a:lnTo>
                    <a:pt x="4727702" y="2103374"/>
                  </a:lnTo>
                  <a:lnTo>
                    <a:pt x="4723358" y="2116048"/>
                  </a:lnTo>
                  <a:lnTo>
                    <a:pt x="4710493" y="2125078"/>
                  </a:lnTo>
                  <a:lnTo>
                    <a:pt x="4689360" y="2130463"/>
                  </a:lnTo>
                  <a:lnTo>
                    <a:pt x="4660214" y="2132177"/>
                  </a:lnTo>
                  <a:lnTo>
                    <a:pt x="4630801" y="2130463"/>
                  </a:lnTo>
                  <a:lnTo>
                    <a:pt x="4609338" y="2125078"/>
                  </a:lnTo>
                  <a:lnTo>
                    <a:pt x="4596206" y="2116048"/>
                  </a:lnTo>
                  <a:lnTo>
                    <a:pt x="4591799" y="2103374"/>
                  </a:lnTo>
                  <a:lnTo>
                    <a:pt x="4596206" y="2090889"/>
                  </a:lnTo>
                  <a:lnTo>
                    <a:pt x="4609338" y="2082025"/>
                  </a:lnTo>
                  <a:lnTo>
                    <a:pt x="4630801" y="2076767"/>
                  </a:lnTo>
                  <a:lnTo>
                    <a:pt x="4660214" y="2075091"/>
                  </a:lnTo>
                  <a:lnTo>
                    <a:pt x="4689360" y="2076767"/>
                  </a:lnTo>
                  <a:lnTo>
                    <a:pt x="4710493" y="2082025"/>
                  </a:lnTo>
                  <a:lnTo>
                    <a:pt x="4723358" y="2090889"/>
                  </a:lnTo>
                  <a:lnTo>
                    <a:pt x="4727702" y="2103374"/>
                  </a:lnTo>
                  <a:lnTo>
                    <a:pt x="4727702" y="2049475"/>
                  </a:lnTo>
                  <a:lnTo>
                    <a:pt x="4707890" y="2042452"/>
                  </a:lnTo>
                  <a:lnTo>
                    <a:pt x="4660214" y="2038121"/>
                  </a:lnTo>
                  <a:lnTo>
                    <a:pt x="4611890" y="2042452"/>
                  </a:lnTo>
                  <a:lnTo>
                    <a:pt x="4575378" y="2055202"/>
                  </a:lnTo>
                  <a:lnTo>
                    <a:pt x="4552302" y="2075726"/>
                  </a:lnTo>
                  <a:lnTo>
                    <a:pt x="4544314" y="2103374"/>
                  </a:lnTo>
                  <a:lnTo>
                    <a:pt x="4552302" y="2131098"/>
                  </a:lnTo>
                  <a:lnTo>
                    <a:pt x="4575378" y="2151799"/>
                  </a:lnTo>
                  <a:lnTo>
                    <a:pt x="4611890" y="2164740"/>
                  </a:lnTo>
                  <a:lnTo>
                    <a:pt x="4660214" y="2169147"/>
                  </a:lnTo>
                  <a:lnTo>
                    <a:pt x="4707890" y="2164740"/>
                  </a:lnTo>
                  <a:lnTo>
                    <a:pt x="4743869" y="2151799"/>
                  </a:lnTo>
                  <a:lnTo>
                    <a:pt x="4765421" y="2132177"/>
                  </a:lnTo>
                  <a:lnTo>
                    <a:pt x="4766615" y="2131098"/>
                  </a:lnTo>
                  <a:lnTo>
                    <a:pt x="4774539" y="2103374"/>
                  </a:lnTo>
                  <a:close/>
                </a:path>
                <a:path w="7675880" h="2213610">
                  <a:moveTo>
                    <a:pt x="4816907" y="1909191"/>
                  </a:moveTo>
                  <a:lnTo>
                    <a:pt x="4771390" y="1909191"/>
                  </a:lnTo>
                  <a:lnTo>
                    <a:pt x="4771390" y="1830387"/>
                  </a:lnTo>
                  <a:lnTo>
                    <a:pt x="4723765" y="1830387"/>
                  </a:lnTo>
                  <a:lnTo>
                    <a:pt x="4723765" y="2031542"/>
                  </a:lnTo>
                  <a:lnTo>
                    <a:pt x="4771390" y="2031542"/>
                  </a:lnTo>
                  <a:lnTo>
                    <a:pt x="4771390" y="1947862"/>
                  </a:lnTo>
                  <a:lnTo>
                    <a:pt x="4816907" y="1947862"/>
                  </a:lnTo>
                  <a:lnTo>
                    <a:pt x="4816907" y="1909191"/>
                  </a:lnTo>
                  <a:close/>
                </a:path>
                <a:path w="7675880" h="2213610">
                  <a:moveTo>
                    <a:pt x="5031613" y="2004441"/>
                  </a:moveTo>
                  <a:lnTo>
                    <a:pt x="5028184" y="1979180"/>
                  </a:lnTo>
                  <a:lnTo>
                    <a:pt x="5026355" y="1965629"/>
                  </a:lnTo>
                  <a:lnTo>
                    <a:pt x="4991506" y="1971763"/>
                  </a:lnTo>
                  <a:lnTo>
                    <a:pt x="4957673" y="1975802"/>
                  </a:lnTo>
                  <a:lnTo>
                    <a:pt x="4924933" y="1978152"/>
                  </a:lnTo>
                  <a:lnTo>
                    <a:pt x="4893348" y="1979180"/>
                  </a:lnTo>
                  <a:lnTo>
                    <a:pt x="4893348" y="1853145"/>
                  </a:lnTo>
                  <a:lnTo>
                    <a:pt x="4845723" y="1853145"/>
                  </a:lnTo>
                  <a:lnTo>
                    <a:pt x="4845723" y="2018512"/>
                  </a:lnTo>
                  <a:lnTo>
                    <a:pt x="4874666" y="2018512"/>
                  </a:lnTo>
                  <a:lnTo>
                    <a:pt x="4911991" y="2017890"/>
                  </a:lnTo>
                  <a:lnTo>
                    <a:pt x="4950663" y="2015667"/>
                  </a:lnTo>
                  <a:lnTo>
                    <a:pt x="4990592" y="2011349"/>
                  </a:lnTo>
                  <a:lnTo>
                    <a:pt x="5031613" y="2004441"/>
                  </a:lnTo>
                  <a:close/>
                </a:path>
                <a:path w="7675880" h="2213610">
                  <a:moveTo>
                    <a:pt x="5111737" y="2125078"/>
                  </a:moveTo>
                  <a:lnTo>
                    <a:pt x="4928997" y="2125078"/>
                  </a:lnTo>
                  <a:lnTo>
                    <a:pt x="4928997" y="2051405"/>
                  </a:lnTo>
                  <a:lnTo>
                    <a:pt x="4881372" y="2051405"/>
                  </a:lnTo>
                  <a:lnTo>
                    <a:pt x="4881372" y="2163368"/>
                  </a:lnTo>
                  <a:lnTo>
                    <a:pt x="5111737" y="2163368"/>
                  </a:lnTo>
                  <a:lnTo>
                    <a:pt x="5111737" y="2125078"/>
                  </a:lnTo>
                  <a:close/>
                </a:path>
                <a:path w="7675880" h="2213610">
                  <a:moveTo>
                    <a:pt x="5146332" y="1926031"/>
                  </a:moveTo>
                  <a:lnTo>
                    <a:pt x="5100815" y="1926031"/>
                  </a:lnTo>
                  <a:lnTo>
                    <a:pt x="5100815" y="1830908"/>
                  </a:lnTo>
                  <a:lnTo>
                    <a:pt x="5053190" y="1830908"/>
                  </a:lnTo>
                  <a:lnTo>
                    <a:pt x="5053190" y="2074037"/>
                  </a:lnTo>
                  <a:lnTo>
                    <a:pt x="5100815" y="2074037"/>
                  </a:lnTo>
                  <a:lnTo>
                    <a:pt x="5100815" y="1965756"/>
                  </a:lnTo>
                  <a:lnTo>
                    <a:pt x="5146332" y="1965756"/>
                  </a:lnTo>
                  <a:lnTo>
                    <a:pt x="5146332" y="1926031"/>
                  </a:lnTo>
                  <a:close/>
                </a:path>
                <a:path w="7675880" h="2213610">
                  <a:moveTo>
                    <a:pt x="5378005" y="2064435"/>
                  </a:moveTo>
                  <a:lnTo>
                    <a:pt x="5341124" y="2041486"/>
                  </a:lnTo>
                  <a:lnTo>
                    <a:pt x="5314861" y="2010181"/>
                  </a:lnTo>
                  <a:lnTo>
                    <a:pt x="5299164" y="1974049"/>
                  </a:lnTo>
                  <a:lnTo>
                    <a:pt x="5293944" y="1936686"/>
                  </a:lnTo>
                  <a:lnTo>
                    <a:pt x="5293944" y="1923529"/>
                  </a:lnTo>
                  <a:lnTo>
                    <a:pt x="5364200" y="1923529"/>
                  </a:lnTo>
                  <a:lnTo>
                    <a:pt x="5364200" y="1885772"/>
                  </a:lnTo>
                  <a:lnTo>
                    <a:pt x="5293677" y="1885772"/>
                  </a:lnTo>
                  <a:lnTo>
                    <a:pt x="5293677" y="1838147"/>
                  </a:lnTo>
                  <a:lnTo>
                    <a:pt x="5246446" y="1838147"/>
                  </a:lnTo>
                  <a:lnTo>
                    <a:pt x="5246446" y="1885772"/>
                  </a:lnTo>
                  <a:lnTo>
                    <a:pt x="5174615" y="1885772"/>
                  </a:lnTo>
                  <a:lnTo>
                    <a:pt x="5174615" y="1923529"/>
                  </a:lnTo>
                  <a:lnTo>
                    <a:pt x="5246713" y="1923529"/>
                  </a:lnTo>
                  <a:lnTo>
                    <a:pt x="5246713" y="1936686"/>
                  </a:lnTo>
                  <a:lnTo>
                    <a:pt x="5241468" y="1975764"/>
                  </a:lnTo>
                  <a:lnTo>
                    <a:pt x="5225872" y="2013280"/>
                  </a:lnTo>
                  <a:lnTo>
                    <a:pt x="5199850" y="2045728"/>
                  </a:lnTo>
                  <a:lnTo>
                    <a:pt x="5163299" y="2069566"/>
                  </a:lnTo>
                  <a:lnTo>
                    <a:pt x="5188699" y="2106003"/>
                  </a:lnTo>
                  <a:lnTo>
                    <a:pt x="5216017" y="2090369"/>
                  </a:lnTo>
                  <a:lnTo>
                    <a:pt x="5238889" y="2069045"/>
                  </a:lnTo>
                  <a:lnTo>
                    <a:pt x="5257228" y="2043125"/>
                  </a:lnTo>
                  <a:lnTo>
                    <a:pt x="5270919" y="2013648"/>
                  </a:lnTo>
                  <a:lnTo>
                    <a:pt x="5284736" y="2041385"/>
                  </a:lnTo>
                  <a:lnTo>
                    <a:pt x="5303024" y="2065782"/>
                  </a:lnTo>
                  <a:lnTo>
                    <a:pt x="5325643" y="2085873"/>
                  </a:lnTo>
                  <a:lnTo>
                    <a:pt x="5352491" y="2100745"/>
                  </a:lnTo>
                  <a:lnTo>
                    <a:pt x="5378005" y="2064435"/>
                  </a:lnTo>
                  <a:close/>
                </a:path>
                <a:path w="7675880" h="2213610">
                  <a:moveTo>
                    <a:pt x="5444452" y="1830387"/>
                  </a:moveTo>
                  <a:lnTo>
                    <a:pt x="5396954" y="1830387"/>
                  </a:lnTo>
                  <a:lnTo>
                    <a:pt x="5396954" y="2169287"/>
                  </a:lnTo>
                  <a:lnTo>
                    <a:pt x="5444452" y="2169287"/>
                  </a:lnTo>
                  <a:lnTo>
                    <a:pt x="5444452" y="1830387"/>
                  </a:lnTo>
                  <a:close/>
                </a:path>
                <a:path w="7675880" h="2213610">
                  <a:moveTo>
                    <a:pt x="5707050" y="2059698"/>
                  </a:moveTo>
                  <a:lnTo>
                    <a:pt x="5669839" y="2036076"/>
                  </a:lnTo>
                  <a:lnTo>
                    <a:pt x="5645213" y="2005355"/>
                  </a:lnTo>
                  <a:lnTo>
                    <a:pt x="5643283" y="2002955"/>
                  </a:lnTo>
                  <a:lnTo>
                    <a:pt x="5627357" y="1963966"/>
                  </a:lnTo>
                  <a:lnTo>
                    <a:pt x="5622061" y="1922741"/>
                  </a:lnTo>
                  <a:lnTo>
                    <a:pt x="5622061" y="1901952"/>
                  </a:lnTo>
                  <a:lnTo>
                    <a:pt x="5692965" y="1901952"/>
                  </a:lnTo>
                  <a:lnTo>
                    <a:pt x="5692965" y="1863140"/>
                  </a:lnTo>
                  <a:lnTo>
                    <a:pt x="5501805" y="1863140"/>
                  </a:lnTo>
                  <a:lnTo>
                    <a:pt x="5501805" y="1901952"/>
                  </a:lnTo>
                  <a:lnTo>
                    <a:pt x="5573776" y="1901952"/>
                  </a:lnTo>
                  <a:lnTo>
                    <a:pt x="5573776" y="1922741"/>
                  </a:lnTo>
                  <a:lnTo>
                    <a:pt x="5568277" y="1966175"/>
                  </a:lnTo>
                  <a:lnTo>
                    <a:pt x="5552110" y="2007565"/>
                  </a:lnTo>
                  <a:lnTo>
                    <a:pt x="5525465" y="2042883"/>
                  </a:lnTo>
                  <a:lnTo>
                    <a:pt x="5488521" y="2068118"/>
                  </a:lnTo>
                  <a:lnTo>
                    <a:pt x="5515495" y="2105342"/>
                  </a:lnTo>
                  <a:lnTo>
                    <a:pt x="5543232" y="2088273"/>
                  </a:lnTo>
                  <a:lnTo>
                    <a:pt x="5566410" y="2065223"/>
                  </a:lnTo>
                  <a:lnTo>
                    <a:pt x="5584939" y="2037219"/>
                  </a:lnTo>
                  <a:lnTo>
                    <a:pt x="5598769" y="2005355"/>
                  </a:lnTo>
                  <a:lnTo>
                    <a:pt x="5612511" y="2034616"/>
                  </a:lnTo>
                  <a:lnTo>
                    <a:pt x="5630875" y="2060219"/>
                  </a:lnTo>
                  <a:lnTo>
                    <a:pt x="5653862" y="2081288"/>
                  </a:lnTo>
                  <a:lnTo>
                    <a:pt x="5681523" y="2096922"/>
                  </a:lnTo>
                  <a:lnTo>
                    <a:pt x="5707050" y="2059698"/>
                  </a:lnTo>
                  <a:close/>
                </a:path>
                <a:path w="7675880" h="2213610">
                  <a:moveTo>
                    <a:pt x="5774410" y="1830387"/>
                  </a:moveTo>
                  <a:lnTo>
                    <a:pt x="5726379" y="1830387"/>
                  </a:lnTo>
                  <a:lnTo>
                    <a:pt x="5726379" y="2169287"/>
                  </a:lnTo>
                  <a:lnTo>
                    <a:pt x="5774410" y="2169287"/>
                  </a:lnTo>
                  <a:lnTo>
                    <a:pt x="5774410" y="1830387"/>
                  </a:lnTo>
                  <a:close/>
                </a:path>
                <a:path w="7675880" h="2213610">
                  <a:moveTo>
                    <a:pt x="6045720" y="2148624"/>
                  </a:moveTo>
                  <a:lnTo>
                    <a:pt x="6040691" y="2121522"/>
                  </a:lnTo>
                  <a:lnTo>
                    <a:pt x="6038875" y="2111794"/>
                  </a:lnTo>
                  <a:lnTo>
                    <a:pt x="6025718" y="2115528"/>
                  </a:lnTo>
                  <a:lnTo>
                    <a:pt x="6012421" y="2118334"/>
                  </a:lnTo>
                  <a:lnTo>
                    <a:pt x="5998896" y="2120303"/>
                  </a:lnTo>
                  <a:lnTo>
                    <a:pt x="5985065" y="2121522"/>
                  </a:lnTo>
                  <a:lnTo>
                    <a:pt x="5985065" y="2030488"/>
                  </a:lnTo>
                  <a:lnTo>
                    <a:pt x="5938761" y="2030488"/>
                  </a:lnTo>
                  <a:lnTo>
                    <a:pt x="5938761" y="2160333"/>
                  </a:lnTo>
                  <a:lnTo>
                    <a:pt x="5957443" y="2160333"/>
                  </a:lnTo>
                  <a:lnTo>
                    <a:pt x="5980862" y="2159965"/>
                  </a:lnTo>
                  <a:lnTo>
                    <a:pt x="6002960" y="2158377"/>
                  </a:lnTo>
                  <a:lnTo>
                    <a:pt x="6024384" y="2154847"/>
                  </a:lnTo>
                  <a:lnTo>
                    <a:pt x="6045720" y="2148624"/>
                  </a:lnTo>
                  <a:close/>
                </a:path>
                <a:path w="7675880" h="2213610">
                  <a:moveTo>
                    <a:pt x="6092418" y="1925637"/>
                  </a:moveTo>
                  <a:lnTo>
                    <a:pt x="6085586" y="1894065"/>
                  </a:lnTo>
                  <a:lnTo>
                    <a:pt x="6079388" y="1885899"/>
                  </a:lnTo>
                  <a:lnTo>
                    <a:pt x="6066637" y="1869109"/>
                  </a:lnTo>
                  <a:lnTo>
                    <a:pt x="6046508" y="1857629"/>
                  </a:lnTo>
                  <a:lnTo>
                    <a:pt x="6046508" y="1925637"/>
                  </a:lnTo>
                  <a:lnTo>
                    <a:pt x="6043053" y="1942592"/>
                  </a:lnTo>
                  <a:lnTo>
                    <a:pt x="6033668" y="1955393"/>
                  </a:lnTo>
                  <a:lnTo>
                    <a:pt x="6019520" y="1963521"/>
                  </a:lnTo>
                  <a:lnTo>
                    <a:pt x="6001778" y="1966417"/>
                  </a:lnTo>
                  <a:lnTo>
                    <a:pt x="5983910" y="1963521"/>
                  </a:lnTo>
                  <a:lnTo>
                    <a:pt x="5969635" y="1955393"/>
                  </a:lnTo>
                  <a:lnTo>
                    <a:pt x="5960211" y="1942592"/>
                  </a:lnTo>
                  <a:lnTo>
                    <a:pt x="5956922" y="1925637"/>
                  </a:lnTo>
                  <a:lnTo>
                    <a:pt x="5960211" y="1909102"/>
                  </a:lnTo>
                  <a:lnTo>
                    <a:pt x="5969635" y="1896592"/>
                  </a:lnTo>
                  <a:lnTo>
                    <a:pt x="5983910" y="1888667"/>
                  </a:lnTo>
                  <a:lnTo>
                    <a:pt x="6001778" y="1885899"/>
                  </a:lnTo>
                  <a:lnTo>
                    <a:pt x="6019520" y="1888667"/>
                  </a:lnTo>
                  <a:lnTo>
                    <a:pt x="6033668" y="1896592"/>
                  </a:lnTo>
                  <a:lnTo>
                    <a:pt x="6043053" y="1909102"/>
                  </a:lnTo>
                  <a:lnTo>
                    <a:pt x="6046508" y="1925637"/>
                  </a:lnTo>
                  <a:lnTo>
                    <a:pt x="6046508" y="1857629"/>
                  </a:lnTo>
                  <a:lnTo>
                    <a:pt x="6037923" y="1852726"/>
                  </a:lnTo>
                  <a:lnTo>
                    <a:pt x="6001778" y="1846834"/>
                  </a:lnTo>
                  <a:lnTo>
                    <a:pt x="5965647" y="1852726"/>
                  </a:lnTo>
                  <a:lnTo>
                    <a:pt x="5936716" y="1869109"/>
                  </a:lnTo>
                  <a:lnTo>
                    <a:pt x="5917565" y="1894065"/>
                  </a:lnTo>
                  <a:lnTo>
                    <a:pt x="5910745" y="1925637"/>
                  </a:lnTo>
                  <a:lnTo>
                    <a:pt x="5917565" y="1957692"/>
                  </a:lnTo>
                  <a:lnTo>
                    <a:pt x="5936716" y="1982825"/>
                  </a:lnTo>
                  <a:lnTo>
                    <a:pt x="5965647" y="1999234"/>
                  </a:lnTo>
                  <a:lnTo>
                    <a:pt x="6001778" y="2005101"/>
                  </a:lnTo>
                  <a:lnTo>
                    <a:pt x="6037923" y="1999234"/>
                  </a:lnTo>
                  <a:lnTo>
                    <a:pt x="6066637" y="1982825"/>
                  </a:lnTo>
                  <a:lnTo>
                    <a:pt x="6079007" y="1966417"/>
                  </a:lnTo>
                  <a:lnTo>
                    <a:pt x="6085586" y="1957692"/>
                  </a:lnTo>
                  <a:lnTo>
                    <a:pt x="6092418" y="1925637"/>
                  </a:lnTo>
                  <a:close/>
                </a:path>
                <a:path w="7675880" h="2213610">
                  <a:moveTo>
                    <a:pt x="6184785" y="2121662"/>
                  </a:moveTo>
                  <a:lnTo>
                    <a:pt x="6180975" y="2106396"/>
                  </a:lnTo>
                  <a:lnTo>
                    <a:pt x="6179832" y="2101773"/>
                  </a:lnTo>
                  <a:lnTo>
                    <a:pt x="6166294" y="2086635"/>
                  </a:lnTo>
                  <a:lnTo>
                    <a:pt x="6145555" y="2076958"/>
                  </a:lnTo>
                  <a:lnTo>
                    <a:pt x="6142291" y="2076538"/>
                  </a:lnTo>
                  <a:lnTo>
                    <a:pt x="6142291" y="2121662"/>
                  </a:lnTo>
                  <a:lnTo>
                    <a:pt x="6140475" y="2128291"/>
                  </a:lnTo>
                  <a:lnTo>
                    <a:pt x="6135624" y="2133028"/>
                  </a:lnTo>
                  <a:lnTo>
                    <a:pt x="6128283" y="2135848"/>
                  </a:lnTo>
                  <a:lnTo>
                    <a:pt x="6118999" y="2136787"/>
                  </a:lnTo>
                  <a:lnTo>
                    <a:pt x="6109678" y="2135848"/>
                  </a:lnTo>
                  <a:lnTo>
                    <a:pt x="6102274" y="2133028"/>
                  </a:lnTo>
                  <a:lnTo>
                    <a:pt x="6097409" y="2128291"/>
                  </a:lnTo>
                  <a:lnTo>
                    <a:pt x="6095708" y="2121662"/>
                  </a:lnTo>
                  <a:lnTo>
                    <a:pt x="6097409" y="2115134"/>
                  </a:lnTo>
                  <a:lnTo>
                    <a:pt x="6102274" y="2110371"/>
                  </a:lnTo>
                  <a:lnTo>
                    <a:pt x="6109678" y="2107450"/>
                  </a:lnTo>
                  <a:lnTo>
                    <a:pt x="6118999" y="2106396"/>
                  </a:lnTo>
                  <a:lnTo>
                    <a:pt x="6128283" y="2107450"/>
                  </a:lnTo>
                  <a:lnTo>
                    <a:pt x="6135624" y="2110371"/>
                  </a:lnTo>
                  <a:lnTo>
                    <a:pt x="6140475" y="2115134"/>
                  </a:lnTo>
                  <a:lnTo>
                    <a:pt x="6142291" y="2121662"/>
                  </a:lnTo>
                  <a:lnTo>
                    <a:pt x="6142291" y="2076538"/>
                  </a:lnTo>
                  <a:lnTo>
                    <a:pt x="6092266" y="2076958"/>
                  </a:lnTo>
                  <a:lnTo>
                    <a:pt x="6058230" y="2101773"/>
                  </a:lnTo>
                  <a:lnTo>
                    <a:pt x="6053620" y="2121662"/>
                  </a:lnTo>
                  <a:lnTo>
                    <a:pt x="6058230" y="2141423"/>
                  </a:lnTo>
                  <a:lnTo>
                    <a:pt x="6071552" y="2156409"/>
                  </a:lnTo>
                  <a:lnTo>
                    <a:pt x="6092266" y="2165896"/>
                  </a:lnTo>
                  <a:lnTo>
                    <a:pt x="6118999" y="2169147"/>
                  </a:lnTo>
                  <a:lnTo>
                    <a:pt x="6145555" y="2165896"/>
                  </a:lnTo>
                  <a:lnTo>
                    <a:pt x="6166294" y="2156409"/>
                  </a:lnTo>
                  <a:lnTo>
                    <a:pt x="6179832" y="2141423"/>
                  </a:lnTo>
                  <a:lnTo>
                    <a:pt x="6180988" y="2136787"/>
                  </a:lnTo>
                  <a:lnTo>
                    <a:pt x="6184785" y="2121662"/>
                  </a:lnTo>
                  <a:close/>
                </a:path>
                <a:path w="7675880" h="2213610">
                  <a:moveTo>
                    <a:pt x="6204509" y="2030755"/>
                  </a:moveTo>
                  <a:lnTo>
                    <a:pt x="6142812" y="2030755"/>
                  </a:lnTo>
                  <a:lnTo>
                    <a:pt x="6142812" y="2006942"/>
                  </a:lnTo>
                  <a:lnTo>
                    <a:pt x="6096635" y="2006942"/>
                  </a:lnTo>
                  <a:lnTo>
                    <a:pt x="6096635" y="2030755"/>
                  </a:lnTo>
                  <a:lnTo>
                    <a:pt x="6034011" y="2030755"/>
                  </a:lnTo>
                  <a:lnTo>
                    <a:pt x="6034011" y="2065616"/>
                  </a:lnTo>
                  <a:lnTo>
                    <a:pt x="6204509" y="2065616"/>
                  </a:lnTo>
                  <a:lnTo>
                    <a:pt x="6204509" y="2030755"/>
                  </a:lnTo>
                  <a:close/>
                </a:path>
                <a:path w="7675880" h="2213610">
                  <a:moveTo>
                    <a:pt x="6222543" y="1900897"/>
                  </a:moveTo>
                  <a:lnTo>
                    <a:pt x="6177013" y="1900897"/>
                  </a:lnTo>
                  <a:lnTo>
                    <a:pt x="6177013" y="1830387"/>
                  </a:lnTo>
                  <a:lnTo>
                    <a:pt x="6129388" y="1830387"/>
                  </a:lnTo>
                  <a:lnTo>
                    <a:pt x="6129388" y="1997722"/>
                  </a:lnTo>
                  <a:lnTo>
                    <a:pt x="6177013" y="1997722"/>
                  </a:lnTo>
                  <a:lnTo>
                    <a:pt x="6177013" y="1939975"/>
                  </a:lnTo>
                  <a:lnTo>
                    <a:pt x="6222543" y="1939975"/>
                  </a:lnTo>
                  <a:lnTo>
                    <a:pt x="6222543" y="1900897"/>
                  </a:lnTo>
                  <a:close/>
                </a:path>
                <a:path w="7675880" h="2213610">
                  <a:moveTo>
                    <a:pt x="6420802" y="1866036"/>
                  </a:moveTo>
                  <a:lnTo>
                    <a:pt x="6257010" y="1866036"/>
                  </a:lnTo>
                  <a:lnTo>
                    <a:pt x="6257010" y="1903272"/>
                  </a:lnTo>
                  <a:lnTo>
                    <a:pt x="6372390" y="1903272"/>
                  </a:lnTo>
                  <a:lnTo>
                    <a:pt x="6363957" y="1945881"/>
                  </a:lnTo>
                  <a:lnTo>
                    <a:pt x="6347244" y="1983714"/>
                  </a:lnTo>
                  <a:lnTo>
                    <a:pt x="6321399" y="2017268"/>
                  </a:lnTo>
                  <a:lnTo>
                    <a:pt x="6285547" y="2046998"/>
                  </a:lnTo>
                  <a:lnTo>
                    <a:pt x="6238849" y="2073376"/>
                  </a:lnTo>
                  <a:lnTo>
                    <a:pt x="6263589" y="2111133"/>
                  </a:lnTo>
                  <a:lnTo>
                    <a:pt x="6317247" y="2080285"/>
                  </a:lnTo>
                  <a:lnTo>
                    <a:pt x="6358102" y="2045017"/>
                  </a:lnTo>
                  <a:lnTo>
                    <a:pt x="6387528" y="2005660"/>
                  </a:lnTo>
                  <a:lnTo>
                    <a:pt x="6406883" y="1962505"/>
                  </a:lnTo>
                  <a:lnTo>
                    <a:pt x="6417513" y="1915858"/>
                  </a:lnTo>
                  <a:lnTo>
                    <a:pt x="6420802" y="1866036"/>
                  </a:lnTo>
                  <a:close/>
                </a:path>
                <a:path w="7675880" h="2213610">
                  <a:moveTo>
                    <a:pt x="6522237" y="1830387"/>
                  </a:moveTo>
                  <a:lnTo>
                    <a:pt x="6474219" y="1830387"/>
                  </a:lnTo>
                  <a:lnTo>
                    <a:pt x="6474219" y="2169287"/>
                  </a:lnTo>
                  <a:lnTo>
                    <a:pt x="6522237" y="2169287"/>
                  </a:lnTo>
                  <a:lnTo>
                    <a:pt x="6522237" y="1830387"/>
                  </a:lnTo>
                  <a:close/>
                </a:path>
                <a:path w="7675880" h="2213610">
                  <a:moveTo>
                    <a:pt x="6926897" y="2106523"/>
                  </a:moveTo>
                  <a:lnTo>
                    <a:pt x="6918820" y="2080475"/>
                  </a:lnTo>
                  <a:lnTo>
                    <a:pt x="6918693" y="2080069"/>
                  </a:lnTo>
                  <a:lnTo>
                    <a:pt x="6895376" y="2060587"/>
                  </a:lnTo>
                  <a:lnTo>
                    <a:pt x="6879272" y="2055368"/>
                  </a:lnTo>
                  <a:lnTo>
                    <a:pt x="6879272" y="2106523"/>
                  </a:lnTo>
                  <a:lnTo>
                    <a:pt x="6874700" y="2118271"/>
                  </a:lnTo>
                  <a:lnTo>
                    <a:pt x="6861302" y="2126526"/>
                  </a:lnTo>
                  <a:lnTo>
                    <a:pt x="6839293" y="2131428"/>
                  </a:lnTo>
                  <a:lnTo>
                    <a:pt x="6808889" y="2133104"/>
                  </a:lnTo>
                  <a:lnTo>
                    <a:pt x="6778130" y="2131428"/>
                  </a:lnTo>
                  <a:lnTo>
                    <a:pt x="6756159" y="2126526"/>
                  </a:lnTo>
                  <a:lnTo>
                    <a:pt x="6743027" y="2118271"/>
                  </a:lnTo>
                  <a:lnTo>
                    <a:pt x="6738760" y="2106523"/>
                  </a:lnTo>
                  <a:lnTo>
                    <a:pt x="6743027" y="2095258"/>
                  </a:lnTo>
                  <a:lnTo>
                    <a:pt x="6756159" y="2087143"/>
                  </a:lnTo>
                  <a:lnTo>
                    <a:pt x="6778130" y="2082203"/>
                  </a:lnTo>
                  <a:lnTo>
                    <a:pt x="6808889" y="2080475"/>
                  </a:lnTo>
                  <a:lnTo>
                    <a:pt x="6839293" y="2082203"/>
                  </a:lnTo>
                  <a:lnTo>
                    <a:pt x="6861302" y="2087143"/>
                  </a:lnTo>
                  <a:lnTo>
                    <a:pt x="6874700" y="2095258"/>
                  </a:lnTo>
                  <a:lnTo>
                    <a:pt x="6879272" y="2106523"/>
                  </a:lnTo>
                  <a:lnTo>
                    <a:pt x="6879272" y="2055368"/>
                  </a:lnTo>
                  <a:lnTo>
                    <a:pt x="6858317" y="2048548"/>
                  </a:lnTo>
                  <a:lnTo>
                    <a:pt x="6808889" y="2044433"/>
                  </a:lnTo>
                  <a:lnTo>
                    <a:pt x="6759168" y="2048548"/>
                  </a:lnTo>
                  <a:lnTo>
                    <a:pt x="6721894" y="2060587"/>
                  </a:lnTo>
                  <a:lnTo>
                    <a:pt x="6698475" y="2080069"/>
                  </a:lnTo>
                  <a:lnTo>
                    <a:pt x="6690347" y="2106523"/>
                  </a:lnTo>
                  <a:lnTo>
                    <a:pt x="6698475" y="2133257"/>
                  </a:lnTo>
                  <a:lnTo>
                    <a:pt x="6721894" y="2152942"/>
                  </a:lnTo>
                  <a:lnTo>
                    <a:pt x="6759168" y="2165070"/>
                  </a:lnTo>
                  <a:lnTo>
                    <a:pt x="6808889" y="2169147"/>
                  </a:lnTo>
                  <a:lnTo>
                    <a:pt x="6858317" y="2165070"/>
                  </a:lnTo>
                  <a:lnTo>
                    <a:pt x="6895376" y="2152942"/>
                  </a:lnTo>
                  <a:lnTo>
                    <a:pt x="6918693" y="2133257"/>
                  </a:lnTo>
                  <a:lnTo>
                    <a:pt x="6918731" y="2133104"/>
                  </a:lnTo>
                  <a:lnTo>
                    <a:pt x="6926897" y="2106523"/>
                  </a:lnTo>
                  <a:close/>
                </a:path>
                <a:path w="7675880" h="2213610">
                  <a:moveTo>
                    <a:pt x="6929133" y="1923923"/>
                  </a:moveTo>
                  <a:lnTo>
                    <a:pt x="6739814" y="1923923"/>
                  </a:lnTo>
                  <a:lnTo>
                    <a:pt x="6739814" y="1877745"/>
                  </a:lnTo>
                  <a:lnTo>
                    <a:pt x="6927418" y="1877745"/>
                  </a:lnTo>
                  <a:lnTo>
                    <a:pt x="6927418" y="1839722"/>
                  </a:lnTo>
                  <a:lnTo>
                    <a:pt x="6692455" y="1839722"/>
                  </a:lnTo>
                  <a:lnTo>
                    <a:pt x="6692455" y="1961680"/>
                  </a:lnTo>
                  <a:lnTo>
                    <a:pt x="6929133" y="1961680"/>
                  </a:lnTo>
                  <a:lnTo>
                    <a:pt x="6929133" y="1923923"/>
                  </a:lnTo>
                  <a:close/>
                </a:path>
                <a:path w="7675880" h="2213610">
                  <a:moveTo>
                    <a:pt x="6964527" y="1985365"/>
                  </a:moveTo>
                  <a:lnTo>
                    <a:pt x="6655092" y="1985365"/>
                  </a:lnTo>
                  <a:lnTo>
                    <a:pt x="6655092" y="2024037"/>
                  </a:lnTo>
                  <a:lnTo>
                    <a:pt x="6964527" y="2024037"/>
                  </a:lnTo>
                  <a:lnTo>
                    <a:pt x="6964527" y="1985365"/>
                  </a:lnTo>
                  <a:close/>
                </a:path>
                <a:path w="7675880" h="2213610">
                  <a:moveTo>
                    <a:pt x="7288428" y="2059698"/>
                  </a:moveTo>
                  <a:lnTo>
                    <a:pt x="7251230" y="2036076"/>
                  </a:lnTo>
                  <a:lnTo>
                    <a:pt x="7226592" y="2005355"/>
                  </a:lnTo>
                  <a:lnTo>
                    <a:pt x="7224662" y="2002955"/>
                  </a:lnTo>
                  <a:lnTo>
                    <a:pt x="7208736" y="1963966"/>
                  </a:lnTo>
                  <a:lnTo>
                    <a:pt x="7203440" y="1922741"/>
                  </a:lnTo>
                  <a:lnTo>
                    <a:pt x="7203440" y="1901952"/>
                  </a:lnTo>
                  <a:lnTo>
                    <a:pt x="7274344" y="1901952"/>
                  </a:lnTo>
                  <a:lnTo>
                    <a:pt x="7274344" y="1863140"/>
                  </a:lnTo>
                  <a:lnTo>
                    <a:pt x="7083184" y="1863140"/>
                  </a:lnTo>
                  <a:lnTo>
                    <a:pt x="7083184" y="1901952"/>
                  </a:lnTo>
                  <a:lnTo>
                    <a:pt x="7155154" y="1901952"/>
                  </a:lnTo>
                  <a:lnTo>
                    <a:pt x="7155154" y="1922741"/>
                  </a:lnTo>
                  <a:lnTo>
                    <a:pt x="7149655" y="1966175"/>
                  </a:lnTo>
                  <a:lnTo>
                    <a:pt x="7133501" y="2007565"/>
                  </a:lnTo>
                  <a:lnTo>
                    <a:pt x="7106844" y="2042883"/>
                  </a:lnTo>
                  <a:lnTo>
                    <a:pt x="7069899" y="2068118"/>
                  </a:lnTo>
                  <a:lnTo>
                    <a:pt x="7096874" y="2105342"/>
                  </a:lnTo>
                  <a:lnTo>
                    <a:pt x="7124611" y="2088273"/>
                  </a:lnTo>
                  <a:lnTo>
                    <a:pt x="7147788" y="2065223"/>
                  </a:lnTo>
                  <a:lnTo>
                    <a:pt x="7166318" y="2037219"/>
                  </a:lnTo>
                  <a:lnTo>
                    <a:pt x="7180148" y="2005355"/>
                  </a:lnTo>
                  <a:lnTo>
                    <a:pt x="7193889" y="2034616"/>
                  </a:lnTo>
                  <a:lnTo>
                    <a:pt x="7212254" y="2060219"/>
                  </a:lnTo>
                  <a:lnTo>
                    <a:pt x="7235241" y="2081288"/>
                  </a:lnTo>
                  <a:lnTo>
                    <a:pt x="7262901" y="2096922"/>
                  </a:lnTo>
                  <a:lnTo>
                    <a:pt x="7288428" y="2059698"/>
                  </a:lnTo>
                  <a:close/>
                </a:path>
                <a:path w="7675880" h="2213610">
                  <a:moveTo>
                    <a:pt x="7355789" y="1830387"/>
                  </a:moveTo>
                  <a:lnTo>
                    <a:pt x="7307770" y="1830387"/>
                  </a:lnTo>
                  <a:lnTo>
                    <a:pt x="7307770" y="2169287"/>
                  </a:lnTo>
                  <a:lnTo>
                    <a:pt x="7355789" y="2169287"/>
                  </a:lnTo>
                  <a:lnTo>
                    <a:pt x="7355789" y="1830387"/>
                  </a:lnTo>
                  <a:close/>
                </a:path>
                <a:path w="7675880" h="2213610">
                  <a:moveTo>
                    <a:pt x="7675346" y="1854911"/>
                  </a:moveTo>
                  <a:lnTo>
                    <a:pt x="7438276" y="1854911"/>
                  </a:lnTo>
                  <a:lnTo>
                    <a:pt x="7438276" y="1891741"/>
                  </a:lnTo>
                  <a:lnTo>
                    <a:pt x="7438276" y="1981911"/>
                  </a:lnTo>
                  <a:lnTo>
                    <a:pt x="7485761" y="1981911"/>
                  </a:lnTo>
                  <a:lnTo>
                    <a:pt x="7485761" y="1891741"/>
                  </a:lnTo>
                  <a:lnTo>
                    <a:pt x="7675346" y="1891741"/>
                  </a:lnTo>
                  <a:lnTo>
                    <a:pt x="7675346" y="1854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76717" y="5261698"/>
              <a:ext cx="8501380" cy="1216025"/>
            </a:xfrm>
            <a:custGeom>
              <a:avLst/>
              <a:gdLst/>
              <a:ahLst/>
              <a:cxnLst/>
              <a:rect l="l" t="t" r="r" b="b"/>
              <a:pathLst>
                <a:path w="8501380" h="1216025">
                  <a:moveTo>
                    <a:pt x="181686" y="940523"/>
                  </a:moveTo>
                  <a:lnTo>
                    <a:pt x="174663" y="909408"/>
                  </a:lnTo>
                  <a:lnTo>
                    <a:pt x="168884" y="901979"/>
                  </a:lnTo>
                  <a:lnTo>
                    <a:pt x="155600" y="884923"/>
                  </a:lnTo>
                  <a:lnTo>
                    <a:pt x="135636" y="873785"/>
                  </a:lnTo>
                  <a:lnTo>
                    <a:pt x="135636" y="940523"/>
                  </a:lnTo>
                  <a:lnTo>
                    <a:pt x="132270" y="956919"/>
                  </a:lnTo>
                  <a:lnTo>
                    <a:pt x="122961" y="969111"/>
                  </a:lnTo>
                  <a:lnTo>
                    <a:pt x="108826" y="976718"/>
                  </a:lnTo>
                  <a:lnTo>
                    <a:pt x="91033" y="979335"/>
                  </a:lnTo>
                  <a:lnTo>
                    <a:pt x="72986" y="976718"/>
                  </a:lnTo>
                  <a:lnTo>
                    <a:pt x="58674" y="969111"/>
                  </a:lnTo>
                  <a:lnTo>
                    <a:pt x="49301" y="956919"/>
                  </a:lnTo>
                  <a:lnTo>
                    <a:pt x="46037" y="940523"/>
                  </a:lnTo>
                  <a:lnTo>
                    <a:pt x="49314" y="924293"/>
                  </a:lnTo>
                  <a:lnTo>
                    <a:pt x="58724" y="912177"/>
                  </a:lnTo>
                  <a:lnTo>
                    <a:pt x="73037" y="904595"/>
                  </a:lnTo>
                  <a:lnTo>
                    <a:pt x="91033" y="901979"/>
                  </a:lnTo>
                  <a:lnTo>
                    <a:pt x="108826" y="904595"/>
                  </a:lnTo>
                  <a:lnTo>
                    <a:pt x="122961" y="912177"/>
                  </a:lnTo>
                  <a:lnTo>
                    <a:pt x="132270" y="924293"/>
                  </a:lnTo>
                  <a:lnTo>
                    <a:pt x="135636" y="940523"/>
                  </a:lnTo>
                  <a:lnTo>
                    <a:pt x="135636" y="873785"/>
                  </a:lnTo>
                  <a:lnTo>
                    <a:pt x="126923" y="868908"/>
                  </a:lnTo>
                  <a:lnTo>
                    <a:pt x="91033" y="863168"/>
                  </a:lnTo>
                  <a:lnTo>
                    <a:pt x="54762" y="868908"/>
                  </a:lnTo>
                  <a:lnTo>
                    <a:pt x="25882" y="884923"/>
                  </a:lnTo>
                  <a:lnTo>
                    <a:pt x="6819" y="909408"/>
                  </a:lnTo>
                  <a:lnTo>
                    <a:pt x="0" y="940523"/>
                  </a:lnTo>
                  <a:lnTo>
                    <a:pt x="6819" y="971537"/>
                  </a:lnTo>
                  <a:lnTo>
                    <a:pt x="25882" y="995895"/>
                  </a:lnTo>
                  <a:lnTo>
                    <a:pt x="54762" y="1011847"/>
                  </a:lnTo>
                  <a:lnTo>
                    <a:pt x="91033" y="1017625"/>
                  </a:lnTo>
                  <a:lnTo>
                    <a:pt x="126923" y="1011847"/>
                  </a:lnTo>
                  <a:lnTo>
                    <a:pt x="155600" y="995895"/>
                  </a:lnTo>
                  <a:lnTo>
                    <a:pt x="168554" y="979335"/>
                  </a:lnTo>
                  <a:lnTo>
                    <a:pt x="174663" y="971537"/>
                  </a:lnTo>
                  <a:lnTo>
                    <a:pt x="181686" y="940523"/>
                  </a:lnTo>
                  <a:close/>
                </a:path>
                <a:path w="8501380" h="1216025">
                  <a:moveTo>
                    <a:pt x="278244" y="853046"/>
                  </a:moveTo>
                  <a:lnTo>
                    <a:pt x="230619" y="853046"/>
                  </a:lnTo>
                  <a:lnTo>
                    <a:pt x="230619" y="1023023"/>
                  </a:lnTo>
                  <a:lnTo>
                    <a:pt x="278244" y="1023023"/>
                  </a:lnTo>
                  <a:lnTo>
                    <a:pt x="278244" y="853046"/>
                  </a:lnTo>
                  <a:close/>
                </a:path>
                <a:path w="8501380" h="1216025">
                  <a:moveTo>
                    <a:pt x="287451" y="1150759"/>
                  </a:moveTo>
                  <a:lnTo>
                    <a:pt x="98145" y="1150759"/>
                  </a:lnTo>
                  <a:lnTo>
                    <a:pt x="98145" y="1128928"/>
                  </a:lnTo>
                  <a:lnTo>
                    <a:pt x="278244" y="1128928"/>
                  </a:lnTo>
                  <a:lnTo>
                    <a:pt x="278244" y="1036967"/>
                  </a:lnTo>
                  <a:lnTo>
                    <a:pt x="51041" y="1036967"/>
                  </a:lnTo>
                  <a:lnTo>
                    <a:pt x="51041" y="1073543"/>
                  </a:lnTo>
                  <a:lnTo>
                    <a:pt x="230886" y="1073543"/>
                  </a:lnTo>
                  <a:lnTo>
                    <a:pt x="230886" y="1094193"/>
                  </a:lnTo>
                  <a:lnTo>
                    <a:pt x="51828" y="1094193"/>
                  </a:lnTo>
                  <a:lnTo>
                    <a:pt x="51828" y="1188123"/>
                  </a:lnTo>
                  <a:lnTo>
                    <a:pt x="287451" y="1188123"/>
                  </a:lnTo>
                  <a:lnTo>
                    <a:pt x="287451" y="1150759"/>
                  </a:lnTo>
                  <a:close/>
                </a:path>
                <a:path w="8501380" h="1216025">
                  <a:moveTo>
                    <a:pt x="596887" y="942505"/>
                  </a:moveTo>
                  <a:lnTo>
                    <a:pt x="549389" y="942505"/>
                  </a:lnTo>
                  <a:lnTo>
                    <a:pt x="549389" y="977887"/>
                  </a:lnTo>
                  <a:lnTo>
                    <a:pt x="596887" y="977887"/>
                  </a:lnTo>
                  <a:lnTo>
                    <a:pt x="596887" y="942505"/>
                  </a:lnTo>
                  <a:close/>
                </a:path>
                <a:path w="8501380" h="1216025">
                  <a:moveTo>
                    <a:pt x="596887" y="905510"/>
                  </a:moveTo>
                  <a:lnTo>
                    <a:pt x="407047" y="905510"/>
                  </a:lnTo>
                  <a:lnTo>
                    <a:pt x="407047" y="866140"/>
                  </a:lnTo>
                  <a:lnTo>
                    <a:pt x="360210" y="866140"/>
                  </a:lnTo>
                  <a:lnTo>
                    <a:pt x="360210" y="905510"/>
                  </a:lnTo>
                  <a:lnTo>
                    <a:pt x="360210" y="942340"/>
                  </a:lnTo>
                  <a:lnTo>
                    <a:pt x="360210" y="977900"/>
                  </a:lnTo>
                  <a:lnTo>
                    <a:pt x="360210" y="1016000"/>
                  </a:lnTo>
                  <a:lnTo>
                    <a:pt x="596887" y="1016000"/>
                  </a:lnTo>
                  <a:lnTo>
                    <a:pt x="596887" y="977900"/>
                  </a:lnTo>
                  <a:lnTo>
                    <a:pt x="407047" y="977900"/>
                  </a:lnTo>
                  <a:lnTo>
                    <a:pt x="407047" y="942340"/>
                  </a:lnTo>
                  <a:lnTo>
                    <a:pt x="596887" y="942340"/>
                  </a:lnTo>
                  <a:lnTo>
                    <a:pt x="596887" y="905510"/>
                  </a:lnTo>
                  <a:close/>
                </a:path>
                <a:path w="8501380" h="1216025">
                  <a:moveTo>
                    <a:pt x="596887" y="866330"/>
                  </a:moveTo>
                  <a:lnTo>
                    <a:pt x="549389" y="866330"/>
                  </a:lnTo>
                  <a:lnTo>
                    <a:pt x="549389" y="905268"/>
                  </a:lnTo>
                  <a:lnTo>
                    <a:pt x="596887" y="905268"/>
                  </a:lnTo>
                  <a:lnTo>
                    <a:pt x="596887" y="866330"/>
                  </a:lnTo>
                  <a:close/>
                </a:path>
                <a:path w="8501380" h="1216025">
                  <a:moveTo>
                    <a:pt x="633590" y="1048537"/>
                  </a:moveTo>
                  <a:lnTo>
                    <a:pt x="323900" y="1048537"/>
                  </a:lnTo>
                  <a:lnTo>
                    <a:pt x="323900" y="1085773"/>
                  </a:lnTo>
                  <a:lnTo>
                    <a:pt x="454279" y="1085773"/>
                  </a:lnTo>
                  <a:lnTo>
                    <a:pt x="454279" y="1191945"/>
                  </a:lnTo>
                  <a:lnTo>
                    <a:pt x="501243" y="1191945"/>
                  </a:lnTo>
                  <a:lnTo>
                    <a:pt x="501243" y="1085773"/>
                  </a:lnTo>
                  <a:lnTo>
                    <a:pt x="633590" y="1085773"/>
                  </a:lnTo>
                  <a:lnTo>
                    <a:pt x="633590" y="1048537"/>
                  </a:lnTo>
                  <a:close/>
                </a:path>
                <a:path w="8501380" h="1216025">
                  <a:moveTo>
                    <a:pt x="925372" y="994206"/>
                  </a:moveTo>
                  <a:lnTo>
                    <a:pt x="919264" y="968756"/>
                  </a:lnTo>
                  <a:lnTo>
                    <a:pt x="918057" y="967371"/>
                  </a:lnTo>
                  <a:lnTo>
                    <a:pt x="902144" y="949045"/>
                  </a:lnTo>
                  <a:lnTo>
                    <a:pt x="880389" y="938517"/>
                  </a:lnTo>
                  <a:lnTo>
                    <a:pt x="880389" y="994206"/>
                  </a:lnTo>
                  <a:lnTo>
                    <a:pt x="877531" y="1005573"/>
                  </a:lnTo>
                  <a:lnTo>
                    <a:pt x="869683" y="1013764"/>
                  </a:lnTo>
                  <a:lnTo>
                    <a:pt x="857605" y="1018717"/>
                  </a:lnTo>
                  <a:lnTo>
                    <a:pt x="842098" y="1020381"/>
                  </a:lnTo>
                  <a:lnTo>
                    <a:pt x="826579" y="1018717"/>
                  </a:lnTo>
                  <a:lnTo>
                    <a:pt x="814616" y="1013764"/>
                  </a:lnTo>
                  <a:lnTo>
                    <a:pt x="806932" y="1005573"/>
                  </a:lnTo>
                  <a:lnTo>
                    <a:pt x="804214" y="994206"/>
                  </a:lnTo>
                  <a:lnTo>
                    <a:pt x="806932" y="982700"/>
                  </a:lnTo>
                  <a:lnTo>
                    <a:pt x="814616" y="974318"/>
                  </a:lnTo>
                  <a:lnTo>
                    <a:pt x="826579" y="969175"/>
                  </a:lnTo>
                  <a:lnTo>
                    <a:pt x="842098" y="967371"/>
                  </a:lnTo>
                  <a:lnTo>
                    <a:pt x="857605" y="969175"/>
                  </a:lnTo>
                  <a:lnTo>
                    <a:pt x="869683" y="974318"/>
                  </a:lnTo>
                  <a:lnTo>
                    <a:pt x="877531" y="982700"/>
                  </a:lnTo>
                  <a:lnTo>
                    <a:pt x="880389" y="994206"/>
                  </a:lnTo>
                  <a:lnTo>
                    <a:pt x="880389" y="938517"/>
                  </a:lnTo>
                  <a:lnTo>
                    <a:pt x="875817" y="936294"/>
                  </a:lnTo>
                  <a:lnTo>
                    <a:pt x="842098" y="931710"/>
                  </a:lnTo>
                  <a:lnTo>
                    <a:pt x="808189" y="936294"/>
                  </a:lnTo>
                  <a:lnTo>
                    <a:pt x="781570" y="949045"/>
                  </a:lnTo>
                  <a:lnTo>
                    <a:pt x="764197" y="968756"/>
                  </a:lnTo>
                  <a:lnTo>
                    <a:pt x="758037" y="994206"/>
                  </a:lnTo>
                  <a:lnTo>
                    <a:pt x="764197" y="1019657"/>
                  </a:lnTo>
                  <a:lnTo>
                    <a:pt x="781570" y="1039342"/>
                  </a:lnTo>
                  <a:lnTo>
                    <a:pt x="808189" y="1052055"/>
                  </a:lnTo>
                  <a:lnTo>
                    <a:pt x="842098" y="1056563"/>
                  </a:lnTo>
                  <a:lnTo>
                    <a:pt x="875817" y="1052055"/>
                  </a:lnTo>
                  <a:lnTo>
                    <a:pt x="902144" y="1039342"/>
                  </a:lnTo>
                  <a:lnTo>
                    <a:pt x="918629" y="1020381"/>
                  </a:lnTo>
                  <a:lnTo>
                    <a:pt x="919264" y="1019657"/>
                  </a:lnTo>
                  <a:lnTo>
                    <a:pt x="925372" y="994206"/>
                  </a:lnTo>
                  <a:close/>
                </a:path>
                <a:path w="8501380" h="1216025">
                  <a:moveTo>
                    <a:pt x="942479" y="883564"/>
                  </a:moveTo>
                  <a:lnTo>
                    <a:pt x="865784" y="883564"/>
                  </a:lnTo>
                  <a:lnTo>
                    <a:pt x="865784" y="851458"/>
                  </a:lnTo>
                  <a:lnTo>
                    <a:pt x="818426" y="851458"/>
                  </a:lnTo>
                  <a:lnTo>
                    <a:pt x="818426" y="883564"/>
                  </a:lnTo>
                  <a:lnTo>
                    <a:pt x="741451" y="883564"/>
                  </a:lnTo>
                  <a:lnTo>
                    <a:pt x="741451" y="920800"/>
                  </a:lnTo>
                  <a:lnTo>
                    <a:pt x="942479" y="920800"/>
                  </a:lnTo>
                  <a:lnTo>
                    <a:pt x="942479" y="883564"/>
                  </a:lnTo>
                  <a:close/>
                </a:path>
                <a:path w="8501380" h="1216025">
                  <a:moveTo>
                    <a:pt x="1010234" y="1079855"/>
                  </a:moveTo>
                  <a:lnTo>
                    <a:pt x="782243" y="1079855"/>
                  </a:lnTo>
                  <a:lnTo>
                    <a:pt x="782243" y="1117739"/>
                  </a:lnTo>
                  <a:lnTo>
                    <a:pt x="962609" y="1117739"/>
                  </a:lnTo>
                  <a:lnTo>
                    <a:pt x="962609" y="1191945"/>
                  </a:lnTo>
                  <a:lnTo>
                    <a:pt x="1010234" y="1191945"/>
                  </a:lnTo>
                  <a:lnTo>
                    <a:pt x="1010234" y="1079855"/>
                  </a:lnTo>
                  <a:close/>
                </a:path>
                <a:path w="8501380" h="1216025">
                  <a:moveTo>
                    <a:pt x="1055751" y="941184"/>
                  </a:moveTo>
                  <a:lnTo>
                    <a:pt x="1010234" y="941184"/>
                  </a:lnTo>
                  <a:lnTo>
                    <a:pt x="1010234" y="853046"/>
                  </a:lnTo>
                  <a:lnTo>
                    <a:pt x="962609" y="853046"/>
                  </a:lnTo>
                  <a:lnTo>
                    <a:pt x="962609" y="1065644"/>
                  </a:lnTo>
                  <a:lnTo>
                    <a:pt x="1010234" y="1065644"/>
                  </a:lnTo>
                  <a:lnTo>
                    <a:pt x="1010234" y="979868"/>
                  </a:lnTo>
                  <a:lnTo>
                    <a:pt x="1055751" y="979868"/>
                  </a:lnTo>
                  <a:lnTo>
                    <a:pt x="1055751" y="941184"/>
                  </a:lnTo>
                  <a:close/>
                </a:path>
                <a:path w="8501380" h="1216025">
                  <a:moveTo>
                    <a:pt x="1351762" y="882510"/>
                  </a:moveTo>
                  <a:lnTo>
                    <a:pt x="1101534" y="882510"/>
                  </a:lnTo>
                  <a:lnTo>
                    <a:pt x="1101534" y="920267"/>
                  </a:lnTo>
                  <a:lnTo>
                    <a:pt x="1304137" y="920267"/>
                  </a:lnTo>
                  <a:lnTo>
                    <a:pt x="1303909" y="951090"/>
                  </a:lnTo>
                  <a:lnTo>
                    <a:pt x="1302550" y="985329"/>
                  </a:lnTo>
                  <a:lnTo>
                    <a:pt x="1299095" y="1023797"/>
                  </a:lnTo>
                  <a:lnTo>
                    <a:pt x="1292567" y="1067358"/>
                  </a:lnTo>
                  <a:lnTo>
                    <a:pt x="1339265" y="1071702"/>
                  </a:lnTo>
                  <a:lnTo>
                    <a:pt x="1346415" y="1024318"/>
                  </a:lnTo>
                  <a:lnTo>
                    <a:pt x="1350111" y="983564"/>
                  </a:lnTo>
                  <a:lnTo>
                    <a:pt x="1351495" y="947864"/>
                  </a:lnTo>
                  <a:lnTo>
                    <a:pt x="1351724" y="920267"/>
                  </a:lnTo>
                  <a:lnTo>
                    <a:pt x="1351762" y="882510"/>
                  </a:lnTo>
                  <a:close/>
                </a:path>
                <a:path w="8501380" h="1216025">
                  <a:moveTo>
                    <a:pt x="1379918" y="1111821"/>
                  </a:moveTo>
                  <a:lnTo>
                    <a:pt x="1268095" y="1111821"/>
                  </a:lnTo>
                  <a:lnTo>
                    <a:pt x="1268095" y="1005255"/>
                  </a:lnTo>
                  <a:lnTo>
                    <a:pt x="1221384" y="1005255"/>
                  </a:lnTo>
                  <a:lnTo>
                    <a:pt x="1221384" y="1111821"/>
                  </a:lnTo>
                  <a:lnTo>
                    <a:pt x="1184021" y="1111821"/>
                  </a:lnTo>
                  <a:lnTo>
                    <a:pt x="1184021" y="1005255"/>
                  </a:lnTo>
                  <a:lnTo>
                    <a:pt x="1136662" y="1005255"/>
                  </a:lnTo>
                  <a:lnTo>
                    <a:pt x="1136662" y="1111821"/>
                  </a:lnTo>
                  <a:lnTo>
                    <a:pt x="1071016" y="1111821"/>
                  </a:lnTo>
                  <a:lnTo>
                    <a:pt x="1071016" y="1150366"/>
                  </a:lnTo>
                  <a:lnTo>
                    <a:pt x="1379918" y="1150366"/>
                  </a:lnTo>
                  <a:lnTo>
                    <a:pt x="1379918" y="1111821"/>
                  </a:lnTo>
                  <a:close/>
                </a:path>
                <a:path w="8501380" h="1216025">
                  <a:moveTo>
                    <a:pt x="1675409" y="946150"/>
                  </a:moveTo>
                  <a:lnTo>
                    <a:pt x="1486090" y="946150"/>
                  </a:lnTo>
                  <a:lnTo>
                    <a:pt x="1486090" y="864870"/>
                  </a:lnTo>
                  <a:lnTo>
                    <a:pt x="1438859" y="864870"/>
                  </a:lnTo>
                  <a:lnTo>
                    <a:pt x="1438859" y="946150"/>
                  </a:lnTo>
                  <a:lnTo>
                    <a:pt x="1438859" y="982980"/>
                  </a:lnTo>
                  <a:lnTo>
                    <a:pt x="1675409" y="982980"/>
                  </a:lnTo>
                  <a:lnTo>
                    <a:pt x="1675409" y="946150"/>
                  </a:lnTo>
                  <a:close/>
                </a:path>
                <a:path w="8501380" h="1216025">
                  <a:moveTo>
                    <a:pt x="1677517" y="1146810"/>
                  </a:moveTo>
                  <a:lnTo>
                    <a:pt x="1483194" y="1146810"/>
                  </a:lnTo>
                  <a:lnTo>
                    <a:pt x="1483194" y="1084580"/>
                  </a:lnTo>
                  <a:lnTo>
                    <a:pt x="1435696" y="1084580"/>
                  </a:lnTo>
                  <a:lnTo>
                    <a:pt x="1435696" y="1146810"/>
                  </a:lnTo>
                  <a:lnTo>
                    <a:pt x="1435696" y="1184910"/>
                  </a:lnTo>
                  <a:lnTo>
                    <a:pt x="1677517" y="1184910"/>
                  </a:lnTo>
                  <a:lnTo>
                    <a:pt x="1677517" y="1146810"/>
                  </a:lnTo>
                  <a:close/>
                </a:path>
                <a:path w="8501380" h="1216025">
                  <a:moveTo>
                    <a:pt x="1709750" y="1019073"/>
                  </a:moveTo>
                  <a:lnTo>
                    <a:pt x="1400048" y="1019073"/>
                  </a:lnTo>
                  <a:lnTo>
                    <a:pt x="1400048" y="1056309"/>
                  </a:lnTo>
                  <a:lnTo>
                    <a:pt x="1709750" y="1056309"/>
                  </a:lnTo>
                  <a:lnTo>
                    <a:pt x="1709750" y="1019073"/>
                  </a:lnTo>
                  <a:close/>
                </a:path>
                <a:path w="8501380" h="1216025">
                  <a:moveTo>
                    <a:pt x="2030704" y="995654"/>
                  </a:moveTo>
                  <a:lnTo>
                    <a:pt x="1996147" y="981252"/>
                  </a:lnTo>
                  <a:lnTo>
                    <a:pt x="1980869" y="968679"/>
                  </a:lnTo>
                  <a:lnTo>
                    <a:pt x="1971344" y="960843"/>
                  </a:lnTo>
                  <a:lnTo>
                    <a:pt x="1955965" y="936358"/>
                  </a:lnTo>
                  <a:lnTo>
                    <a:pt x="1949665" y="909739"/>
                  </a:lnTo>
                  <a:lnTo>
                    <a:pt x="2017687" y="909739"/>
                  </a:lnTo>
                  <a:lnTo>
                    <a:pt x="2017687" y="871982"/>
                  </a:lnTo>
                  <a:lnTo>
                    <a:pt x="1831530" y="871982"/>
                  </a:lnTo>
                  <a:lnTo>
                    <a:pt x="1831530" y="909739"/>
                  </a:lnTo>
                  <a:lnTo>
                    <a:pt x="1901253" y="909739"/>
                  </a:lnTo>
                  <a:lnTo>
                    <a:pt x="1894890" y="938098"/>
                  </a:lnTo>
                  <a:lnTo>
                    <a:pt x="1879282" y="964158"/>
                  </a:lnTo>
                  <a:lnTo>
                    <a:pt x="1854009" y="985913"/>
                  </a:lnTo>
                  <a:lnTo>
                    <a:pt x="1818640" y="1001306"/>
                  </a:lnTo>
                  <a:lnTo>
                    <a:pt x="1842706" y="1038415"/>
                  </a:lnTo>
                  <a:lnTo>
                    <a:pt x="1870481" y="1026871"/>
                  </a:lnTo>
                  <a:lnTo>
                    <a:pt x="1893608" y="1010996"/>
                  </a:lnTo>
                  <a:lnTo>
                    <a:pt x="1912073" y="991400"/>
                  </a:lnTo>
                  <a:lnTo>
                    <a:pt x="1925853" y="968679"/>
                  </a:lnTo>
                  <a:lnTo>
                    <a:pt x="1939594" y="989584"/>
                  </a:lnTo>
                  <a:lnTo>
                    <a:pt x="1957705" y="1007554"/>
                  </a:lnTo>
                  <a:lnTo>
                    <a:pt x="1980196" y="1022083"/>
                  </a:lnTo>
                  <a:lnTo>
                    <a:pt x="2007031" y="1032624"/>
                  </a:lnTo>
                  <a:lnTo>
                    <a:pt x="2030704" y="995654"/>
                  </a:lnTo>
                  <a:close/>
                </a:path>
                <a:path w="8501380" h="1216025">
                  <a:moveTo>
                    <a:pt x="2101100" y="1051039"/>
                  </a:moveTo>
                  <a:lnTo>
                    <a:pt x="2053729" y="1051039"/>
                  </a:lnTo>
                  <a:lnTo>
                    <a:pt x="2053729" y="1082878"/>
                  </a:lnTo>
                  <a:lnTo>
                    <a:pt x="2053729" y="1119454"/>
                  </a:lnTo>
                  <a:lnTo>
                    <a:pt x="2053729" y="1150112"/>
                  </a:lnTo>
                  <a:lnTo>
                    <a:pt x="1921383" y="1150112"/>
                  </a:lnTo>
                  <a:lnTo>
                    <a:pt x="1921383" y="1119454"/>
                  </a:lnTo>
                  <a:lnTo>
                    <a:pt x="2053729" y="1119454"/>
                  </a:lnTo>
                  <a:lnTo>
                    <a:pt x="2053729" y="1082878"/>
                  </a:lnTo>
                  <a:lnTo>
                    <a:pt x="1921383" y="1082878"/>
                  </a:lnTo>
                  <a:lnTo>
                    <a:pt x="1921383" y="1051039"/>
                  </a:lnTo>
                  <a:lnTo>
                    <a:pt x="1874685" y="1051039"/>
                  </a:lnTo>
                  <a:lnTo>
                    <a:pt x="1874685" y="1188123"/>
                  </a:lnTo>
                  <a:lnTo>
                    <a:pt x="2101100" y="1188123"/>
                  </a:lnTo>
                  <a:lnTo>
                    <a:pt x="2101100" y="1150112"/>
                  </a:lnTo>
                  <a:lnTo>
                    <a:pt x="2101100" y="1119454"/>
                  </a:lnTo>
                  <a:lnTo>
                    <a:pt x="2101100" y="1082878"/>
                  </a:lnTo>
                  <a:lnTo>
                    <a:pt x="2101100" y="1051039"/>
                  </a:lnTo>
                  <a:close/>
                </a:path>
                <a:path w="8501380" h="1216025">
                  <a:moveTo>
                    <a:pt x="2101100" y="853046"/>
                  </a:moveTo>
                  <a:lnTo>
                    <a:pt x="2053475" y="853046"/>
                  </a:lnTo>
                  <a:lnTo>
                    <a:pt x="2053475" y="1036967"/>
                  </a:lnTo>
                  <a:lnTo>
                    <a:pt x="2101100" y="1036967"/>
                  </a:lnTo>
                  <a:lnTo>
                    <a:pt x="2101100" y="853046"/>
                  </a:lnTo>
                  <a:close/>
                </a:path>
                <a:path w="8501380" h="1216025">
                  <a:moveTo>
                    <a:pt x="2345398" y="1031570"/>
                  </a:moveTo>
                  <a:lnTo>
                    <a:pt x="2341765" y="1003947"/>
                  </a:lnTo>
                  <a:lnTo>
                    <a:pt x="2340406" y="993546"/>
                  </a:lnTo>
                  <a:lnTo>
                    <a:pt x="2312352" y="998524"/>
                  </a:lnTo>
                  <a:lnTo>
                    <a:pt x="2282850" y="1001661"/>
                  </a:lnTo>
                  <a:lnTo>
                    <a:pt x="2248903" y="1003338"/>
                  </a:lnTo>
                  <a:lnTo>
                    <a:pt x="2207526" y="1003947"/>
                  </a:lnTo>
                  <a:lnTo>
                    <a:pt x="2207526" y="918298"/>
                  </a:lnTo>
                  <a:lnTo>
                    <a:pt x="2312911" y="918298"/>
                  </a:lnTo>
                  <a:lnTo>
                    <a:pt x="2312911" y="880402"/>
                  </a:lnTo>
                  <a:lnTo>
                    <a:pt x="2160295" y="880402"/>
                  </a:lnTo>
                  <a:lnTo>
                    <a:pt x="2160295" y="1042225"/>
                  </a:lnTo>
                  <a:lnTo>
                    <a:pt x="2188578" y="1042225"/>
                  </a:lnTo>
                  <a:lnTo>
                    <a:pt x="2238781" y="1041781"/>
                  </a:lnTo>
                  <a:lnTo>
                    <a:pt x="2279180" y="1040155"/>
                  </a:lnTo>
                  <a:lnTo>
                    <a:pt x="2313482" y="1036904"/>
                  </a:lnTo>
                  <a:lnTo>
                    <a:pt x="2345398" y="1031570"/>
                  </a:lnTo>
                  <a:close/>
                </a:path>
                <a:path w="8501380" h="1216025">
                  <a:moveTo>
                    <a:pt x="2427897" y="1147737"/>
                  </a:moveTo>
                  <a:lnTo>
                    <a:pt x="2243442" y="1147737"/>
                  </a:lnTo>
                  <a:lnTo>
                    <a:pt x="2243442" y="1071956"/>
                  </a:lnTo>
                  <a:lnTo>
                    <a:pt x="2196084" y="1071956"/>
                  </a:lnTo>
                  <a:lnTo>
                    <a:pt x="2196084" y="1186027"/>
                  </a:lnTo>
                  <a:lnTo>
                    <a:pt x="2427897" y="1186027"/>
                  </a:lnTo>
                  <a:lnTo>
                    <a:pt x="2427897" y="1147737"/>
                  </a:lnTo>
                  <a:close/>
                </a:path>
                <a:path w="8501380" h="1216025">
                  <a:moveTo>
                    <a:pt x="2461577" y="945654"/>
                  </a:moveTo>
                  <a:lnTo>
                    <a:pt x="2415794" y="945654"/>
                  </a:lnTo>
                  <a:lnTo>
                    <a:pt x="2415794" y="853300"/>
                  </a:lnTo>
                  <a:lnTo>
                    <a:pt x="2368169" y="853300"/>
                  </a:lnTo>
                  <a:lnTo>
                    <a:pt x="2368169" y="1098143"/>
                  </a:lnTo>
                  <a:lnTo>
                    <a:pt x="2415794" y="1098143"/>
                  </a:lnTo>
                  <a:lnTo>
                    <a:pt x="2415794" y="984732"/>
                  </a:lnTo>
                  <a:lnTo>
                    <a:pt x="2461577" y="984732"/>
                  </a:lnTo>
                  <a:lnTo>
                    <a:pt x="2461577" y="945654"/>
                  </a:lnTo>
                  <a:close/>
                </a:path>
                <a:path w="8501380" h="1216025">
                  <a:moveTo>
                    <a:pt x="2836240" y="1129182"/>
                  </a:moveTo>
                  <a:lnTo>
                    <a:pt x="2828163" y="1103134"/>
                  </a:lnTo>
                  <a:lnTo>
                    <a:pt x="2828036" y="1102728"/>
                  </a:lnTo>
                  <a:lnTo>
                    <a:pt x="2804718" y="1083246"/>
                  </a:lnTo>
                  <a:lnTo>
                    <a:pt x="2788615" y="1078026"/>
                  </a:lnTo>
                  <a:lnTo>
                    <a:pt x="2788615" y="1129182"/>
                  </a:lnTo>
                  <a:lnTo>
                    <a:pt x="2784043" y="1140929"/>
                  </a:lnTo>
                  <a:lnTo>
                    <a:pt x="2770644" y="1149184"/>
                  </a:lnTo>
                  <a:lnTo>
                    <a:pt x="2748635" y="1154087"/>
                  </a:lnTo>
                  <a:lnTo>
                    <a:pt x="2718231" y="1155763"/>
                  </a:lnTo>
                  <a:lnTo>
                    <a:pt x="2687472" y="1154087"/>
                  </a:lnTo>
                  <a:lnTo>
                    <a:pt x="2665501" y="1149184"/>
                  </a:lnTo>
                  <a:lnTo>
                    <a:pt x="2652369" y="1140929"/>
                  </a:lnTo>
                  <a:lnTo>
                    <a:pt x="2648102" y="1129182"/>
                  </a:lnTo>
                  <a:lnTo>
                    <a:pt x="2652369" y="1117917"/>
                  </a:lnTo>
                  <a:lnTo>
                    <a:pt x="2665501" y="1109802"/>
                  </a:lnTo>
                  <a:lnTo>
                    <a:pt x="2687472" y="1104861"/>
                  </a:lnTo>
                  <a:lnTo>
                    <a:pt x="2718231" y="1103134"/>
                  </a:lnTo>
                  <a:lnTo>
                    <a:pt x="2748635" y="1104861"/>
                  </a:lnTo>
                  <a:lnTo>
                    <a:pt x="2770644" y="1109802"/>
                  </a:lnTo>
                  <a:lnTo>
                    <a:pt x="2784043" y="1117917"/>
                  </a:lnTo>
                  <a:lnTo>
                    <a:pt x="2788615" y="1129182"/>
                  </a:lnTo>
                  <a:lnTo>
                    <a:pt x="2788615" y="1078026"/>
                  </a:lnTo>
                  <a:lnTo>
                    <a:pt x="2767660" y="1071206"/>
                  </a:lnTo>
                  <a:lnTo>
                    <a:pt x="2718231" y="1067092"/>
                  </a:lnTo>
                  <a:lnTo>
                    <a:pt x="2668511" y="1071206"/>
                  </a:lnTo>
                  <a:lnTo>
                    <a:pt x="2631236" y="1083246"/>
                  </a:lnTo>
                  <a:lnTo>
                    <a:pt x="2607818" y="1102728"/>
                  </a:lnTo>
                  <a:lnTo>
                    <a:pt x="2599690" y="1129182"/>
                  </a:lnTo>
                  <a:lnTo>
                    <a:pt x="2607818" y="1155915"/>
                  </a:lnTo>
                  <a:lnTo>
                    <a:pt x="2631236" y="1175600"/>
                  </a:lnTo>
                  <a:lnTo>
                    <a:pt x="2668511" y="1187729"/>
                  </a:lnTo>
                  <a:lnTo>
                    <a:pt x="2718231" y="1191806"/>
                  </a:lnTo>
                  <a:lnTo>
                    <a:pt x="2767660" y="1187729"/>
                  </a:lnTo>
                  <a:lnTo>
                    <a:pt x="2804718" y="1175600"/>
                  </a:lnTo>
                  <a:lnTo>
                    <a:pt x="2828036" y="1155915"/>
                  </a:lnTo>
                  <a:lnTo>
                    <a:pt x="2828074" y="1155763"/>
                  </a:lnTo>
                  <a:lnTo>
                    <a:pt x="2836240" y="1129182"/>
                  </a:lnTo>
                  <a:close/>
                </a:path>
                <a:path w="8501380" h="1216025">
                  <a:moveTo>
                    <a:pt x="2838475" y="946581"/>
                  </a:moveTo>
                  <a:lnTo>
                    <a:pt x="2649156" y="946581"/>
                  </a:lnTo>
                  <a:lnTo>
                    <a:pt x="2649156" y="900404"/>
                  </a:lnTo>
                  <a:lnTo>
                    <a:pt x="2836761" y="900404"/>
                  </a:lnTo>
                  <a:lnTo>
                    <a:pt x="2836761" y="862380"/>
                  </a:lnTo>
                  <a:lnTo>
                    <a:pt x="2601798" y="862380"/>
                  </a:lnTo>
                  <a:lnTo>
                    <a:pt x="2601798" y="984338"/>
                  </a:lnTo>
                  <a:lnTo>
                    <a:pt x="2838475" y="984338"/>
                  </a:lnTo>
                  <a:lnTo>
                    <a:pt x="2838475" y="946581"/>
                  </a:lnTo>
                  <a:close/>
                </a:path>
                <a:path w="8501380" h="1216025">
                  <a:moveTo>
                    <a:pt x="2873870" y="1008024"/>
                  </a:moveTo>
                  <a:lnTo>
                    <a:pt x="2564434" y="1008024"/>
                  </a:lnTo>
                  <a:lnTo>
                    <a:pt x="2564434" y="1046695"/>
                  </a:lnTo>
                  <a:lnTo>
                    <a:pt x="2873870" y="1046695"/>
                  </a:lnTo>
                  <a:lnTo>
                    <a:pt x="2873870" y="1008024"/>
                  </a:lnTo>
                  <a:close/>
                </a:path>
                <a:path w="8501380" h="1216025">
                  <a:moveTo>
                    <a:pt x="3078835" y="1041438"/>
                  </a:moveTo>
                  <a:lnTo>
                    <a:pt x="3072219" y="1008888"/>
                  </a:lnTo>
                  <a:lnTo>
                    <a:pt x="3065335" y="999210"/>
                  </a:lnTo>
                  <a:lnTo>
                    <a:pt x="3054070" y="983335"/>
                  </a:lnTo>
                  <a:lnTo>
                    <a:pt x="3033445" y="970762"/>
                  </a:lnTo>
                  <a:lnTo>
                    <a:pt x="3033445" y="1041438"/>
                  </a:lnTo>
                  <a:lnTo>
                    <a:pt x="3030258" y="1059091"/>
                  </a:lnTo>
                  <a:lnTo>
                    <a:pt x="3021711" y="1072273"/>
                  </a:lnTo>
                  <a:lnTo>
                    <a:pt x="3008769" y="1080490"/>
                  </a:lnTo>
                  <a:lnTo>
                    <a:pt x="2992399" y="1083271"/>
                  </a:lnTo>
                  <a:lnTo>
                    <a:pt x="2975851" y="1080490"/>
                  </a:lnTo>
                  <a:lnTo>
                    <a:pt x="2962783" y="1072273"/>
                  </a:lnTo>
                  <a:lnTo>
                    <a:pt x="2954236" y="1059091"/>
                  </a:lnTo>
                  <a:lnTo>
                    <a:pt x="2951226" y="1041438"/>
                  </a:lnTo>
                  <a:lnTo>
                    <a:pt x="2954236" y="1023937"/>
                  </a:lnTo>
                  <a:lnTo>
                    <a:pt x="2962783" y="1010704"/>
                  </a:lnTo>
                  <a:lnTo>
                    <a:pt x="2975851" y="1002271"/>
                  </a:lnTo>
                  <a:lnTo>
                    <a:pt x="2992399" y="999210"/>
                  </a:lnTo>
                  <a:lnTo>
                    <a:pt x="3008769" y="1002271"/>
                  </a:lnTo>
                  <a:lnTo>
                    <a:pt x="3021711" y="1010704"/>
                  </a:lnTo>
                  <a:lnTo>
                    <a:pt x="3030258" y="1023937"/>
                  </a:lnTo>
                  <a:lnTo>
                    <a:pt x="3033445" y="1041438"/>
                  </a:lnTo>
                  <a:lnTo>
                    <a:pt x="3033445" y="970762"/>
                  </a:lnTo>
                  <a:lnTo>
                    <a:pt x="3026702" y="966635"/>
                  </a:lnTo>
                  <a:lnTo>
                    <a:pt x="2992399" y="960653"/>
                  </a:lnTo>
                  <a:lnTo>
                    <a:pt x="2957741" y="966635"/>
                  </a:lnTo>
                  <a:lnTo>
                    <a:pt x="2930258" y="983335"/>
                  </a:lnTo>
                  <a:lnTo>
                    <a:pt x="2912160" y="1008888"/>
                  </a:lnTo>
                  <a:lnTo>
                    <a:pt x="2905709" y="1041438"/>
                  </a:lnTo>
                  <a:lnTo>
                    <a:pt x="2912160" y="1074026"/>
                  </a:lnTo>
                  <a:lnTo>
                    <a:pt x="2930258" y="1099540"/>
                  </a:lnTo>
                  <a:lnTo>
                    <a:pt x="2957741" y="1116203"/>
                  </a:lnTo>
                  <a:lnTo>
                    <a:pt x="2992399" y="1122210"/>
                  </a:lnTo>
                  <a:lnTo>
                    <a:pt x="3026702" y="1116203"/>
                  </a:lnTo>
                  <a:lnTo>
                    <a:pt x="3054070" y="1099540"/>
                  </a:lnTo>
                  <a:lnTo>
                    <a:pt x="3065640" y="1083271"/>
                  </a:lnTo>
                  <a:lnTo>
                    <a:pt x="3072219" y="1074026"/>
                  </a:lnTo>
                  <a:lnTo>
                    <a:pt x="3078835" y="1041438"/>
                  </a:lnTo>
                  <a:close/>
                </a:path>
                <a:path w="8501380" h="1216025">
                  <a:moveTo>
                    <a:pt x="3091078" y="903693"/>
                  </a:moveTo>
                  <a:lnTo>
                    <a:pt x="3016085" y="903693"/>
                  </a:lnTo>
                  <a:lnTo>
                    <a:pt x="3016085" y="858431"/>
                  </a:lnTo>
                  <a:lnTo>
                    <a:pt x="2968726" y="858431"/>
                  </a:lnTo>
                  <a:lnTo>
                    <a:pt x="2968726" y="903693"/>
                  </a:lnTo>
                  <a:lnTo>
                    <a:pt x="2892018" y="903693"/>
                  </a:lnTo>
                  <a:lnTo>
                    <a:pt x="2892018" y="941717"/>
                  </a:lnTo>
                  <a:lnTo>
                    <a:pt x="3091078" y="941717"/>
                  </a:lnTo>
                  <a:lnTo>
                    <a:pt x="3091078" y="903693"/>
                  </a:lnTo>
                  <a:close/>
                </a:path>
                <a:path w="8501380" h="1216025">
                  <a:moveTo>
                    <a:pt x="3210928" y="985786"/>
                  </a:moveTo>
                  <a:lnTo>
                    <a:pt x="3160928" y="985786"/>
                  </a:lnTo>
                  <a:lnTo>
                    <a:pt x="3160928" y="853046"/>
                  </a:lnTo>
                  <a:lnTo>
                    <a:pt x="3113963" y="853046"/>
                  </a:lnTo>
                  <a:lnTo>
                    <a:pt x="3113963" y="1191945"/>
                  </a:lnTo>
                  <a:lnTo>
                    <a:pt x="3160928" y="1191945"/>
                  </a:lnTo>
                  <a:lnTo>
                    <a:pt x="3160928" y="1024864"/>
                  </a:lnTo>
                  <a:lnTo>
                    <a:pt x="3210928" y="1024864"/>
                  </a:lnTo>
                  <a:lnTo>
                    <a:pt x="3210928" y="985786"/>
                  </a:lnTo>
                  <a:close/>
                </a:path>
                <a:path w="8501380" h="1216025">
                  <a:moveTo>
                    <a:pt x="3504044" y="882510"/>
                  </a:moveTo>
                  <a:lnTo>
                    <a:pt x="3253816" y="882510"/>
                  </a:lnTo>
                  <a:lnTo>
                    <a:pt x="3253816" y="920267"/>
                  </a:lnTo>
                  <a:lnTo>
                    <a:pt x="3456419" y="920267"/>
                  </a:lnTo>
                  <a:lnTo>
                    <a:pt x="3456178" y="951090"/>
                  </a:lnTo>
                  <a:lnTo>
                    <a:pt x="3454819" y="985329"/>
                  </a:lnTo>
                  <a:lnTo>
                    <a:pt x="3451364" y="1023797"/>
                  </a:lnTo>
                  <a:lnTo>
                    <a:pt x="3444837" y="1067358"/>
                  </a:lnTo>
                  <a:lnTo>
                    <a:pt x="3491547" y="1071702"/>
                  </a:lnTo>
                  <a:lnTo>
                    <a:pt x="3498697" y="1024318"/>
                  </a:lnTo>
                  <a:lnTo>
                    <a:pt x="3502380" y="983564"/>
                  </a:lnTo>
                  <a:lnTo>
                    <a:pt x="3503777" y="947864"/>
                  </a:lnTo>
                  <a:lnTo>
                    <a:pt x="3504006" y="920267"/>
                  </a:lnTo>
                  <a:lnTo>
                    <a:pt x="3504044" y="882510"/>
                  </a:lnTo>
                  <a:close/>
                </a:path>
                <a:path w="8501380" h="1216025">
                  <a:moveTo>
                    <a:pt x="3532200" y="1111821"/>
                  </a:moveTo>
                  <a:lnTo>
                    <a:pt x="3420364" y="1111821"/>
                  </a:lnTo>
                  <a:lnTo>
                    <a:pt x="3420364" y="1005255"/>
                  </a:lnTo>
                  <a:lnTo>
                    <a:pt x="3373666" y="1005255"/>
                  </a:lnTo>
                  <a:lnTo>
                    <a:pt x="3373666" y="1111821"/>
                  </a:lnTo>
                  <a:lnTo>
                    <a:pt x="3336302" y="1111821"/>
                  </a:lnTo>
                  <a:lnTo>
                    <a:pt x="3336302" y="1005255"/>
                  </a:lnTo>
                  <a:lnTo>
                    <a:pt x="3288944" y="1005255"/>
                  </a:lnTo>
                  <a:lnTo>
                    <a:pt x="3288944" y="1111821"/>
                  </a:lnTo>
                  <a:lnTo>
                    <a:pt x="3223285" y="1111821"/>
                  </a:lnTo>
                  <a:lnTo>
                    <a:pt x="3223285" y="1150366"/>
                  </a:lnTo>
                  <a:lnTo>
                    <a:pt x="3532200" y="1150366"/>
                  </a:lnTo>
                  <a:lnTo>
                    <a:pt x="3532200" y="1111821"/>
                  </a:lnTo>
                  <a:close/>
                </a:path>
                <a:path w="8501380" h="1216025">
                  <a:moveTo>
                    <a:pt x="3681907" y="882777"/>
                  </a:moveTo>
                  <a:lnTo>
                    <a:pt x="3629418" y="882777"/>
                  </a:lnTo>
                  <a:lnTo>
                    <a:pt x="3606012" y="919365"/>
                  </a:lnTo>
                  <a:lnTo>
                    <a:pt x="3589426" y="959116"/>
                  </a:lnTo>
                  <a:lnTo>
                    <a:pt x="3579545" y="1002360"/>
                  </a:lnTo>
                  <a:lnTo>
                    <a:pt x="3576269" y="1049464"/>
                  </a:lnTo>
                  <a:lnTo>
                    <a:pt x="3579545" y="1096479"/>
                  </a:lnTo>
                  <a:lnTo>
                    <a:pt x="3589426" y="1139698"/>
                  </a:lnTo>
                  <a:lnTo>
                    <a:pt x="3606012" y="1179436"/>
                  </a:lnTo>
                  <a:lnTo>
                    <a:pt x="3629418" y="1216012"/>
                  </a:lnTo>
                  <a:lnTo>
                    <a:pt x="3681907" y="1216012"/>
                  </a:lnTo>
                  <a:lnTo>
                    <a:pt x="3662883" y="1184097"/>
                  </a:lnTo>
                  <a:lnTo>
                    <a:pt x="3647554" y="1143050"/>
                  </a:lnTo>
                  <a:lnTo>
                    <a:pt x="3637343" y="1096860"/>
                  </a:lnTo>
                  <a:lnTo>
                    <a:pt x="3633635" y="1049464"/>
                  </a:lnTo>
                  <a:lnTo>
                    <a:pt x="3637343" y="1001991"/>
                  </a:lnTo>
                  <a:lnTo>
                    <a:pt x="3647554" y="955763"/>
                  </a:lnTo>
                  <a:lnTo>
                    <a:pt x="3662883" y="914704"/>
                  </a:lnTo>
                  <a:lnTo>
                    <a:pt x="3681907" y="882777"/>
                  </a:lnTo>
                  <a:close/>
                </a:path>
                <a:path w="8501380" h="1216025">
                  <a:moveTo>
                    <a:pt x="3914381" y="995654"/>
                  </a:moveTo>
                  <a:lnTo>
                    <a:pt x="3879812" y="981252"/>
                  </a:lnTo>
                  <a:lnTo>
                    <a:pt x="3864546" y="968679"/>
                  </a:lnTo>
                  <a:lnTo>
                    <a:pt x="3855008" y="960843"/>
                  </a:lnTo>
                  <a:lnTo>
                    <a:pt x="3839641" y="936358"/>
                  </a:lnTo>
                  <a:lnTo>
                    <a:pt x="3833342" y="909739"/>
                  </a:lnTo>
                  <a:lnTo>
                    <a:pt x="3901351" y="909739"/>
                  </a:lnTo>
                  <a:lnTo>
                    <a:pt x="3901351" y="871982"/>
                  </a:lnTo>
                  <a:lnTo>
                    <a:pt x="3715194" y="871982"/>
                  </a:lnTo>
                  <a:lnTo>
                    <a:pt x="3715194" y="909739"/>
                  </a:lnTo>
                  <a:lnTo>
                    <a:pt x="3784930" y="909739"/>
                  </a:lnTo>
                  <a:lnTo>
                    <a:pt x="3778567" y="938098"/>
                  </a:lnTo>
                  <a:lnTo>
                    <a:pt x="3762959" y="964158"/>
                  </a:lnTo>
                  <a:lnTo>
                    <a:pt x="3737673" y="985913"/>
                  </a:lnTo>
                  <a:lnTo>
                    <a:pt x="3702304" y="1001306"/>
                  </a:lnTo>
                  <a:lnTo>
                    <a:pt x="3726383" y="1038415"/>
                  </a:lnTo>
                  <a:lnTo>
                    <a:pt x="3754158" y="1026871"/>
                  </a:lnTo>
                  <a:lnTo>
                    <a:pt x="3777272" y="1010996"/>
                  </a:lnTo>
                  <a:lnTo>
                    <a:pt x="3795738" y="991400"/>
                  </a:lnTo>
                  <a:lnTo>
                    <a:pt x="3809530" y="968679"/>
                  </a:lnTo>
                  <a:lnTo>
                    <a:pt x="3823258" y="989584"/>
                  </a:lnTo>
                  <a:lnTo>
                    <a:pt x="3841381" y="1007554"/>
                  </a:lnTo>
                  <a:lnTo>
                    <a:pt x="3863860" y="1022083"/>
                  </a:lnTo>
                  <a:lnTo>
                    <a:pt x="3890695" y="1032624"/>
                  </a:lnTo>
                  <a:lnTo>
                    <a:pt x="3914381" y="995654"/>
                  </a:lnTo>
                  <a:close/>
                </a:path>
                <a:path w="8501380" h="1216025">
                  <a:moveTo>
                    <a:pt x="3984764" y="1051039"/>
                  </a:moveTo>
                  <a:lnTo>
                    <a:pt x="3937406" y="1051039"/>
                  </a:lnTo>
                  <a:lnTo>
                    <a:pt x="3937406" y="1082878"/>
                  </a:lnTo>
                  <a:lnTo>
                    <a:pt x="3937406" y="1119454"/>
                  </a:lnTo>
                  <a:lnTo>
                    <a:pt x="3937406" y="1150112"/>
                  </a:lnTo>
                  <a:lnTo>
                    <a:pt x="3805059" y="1150112"/>
                  </a:lnTo>
                  <a:lnTo>
                    <a:pt x="3805059" y="1119454"/>
                  </a:lnTo>
                  <a:lnTo>
                    <a:pt x="3937406" y="1119454"/>
                  </a:lnTo>
                  <a:lnTo>
                    <a:pt x="3937406" y="1082878"/>
                  </a:lnTo>
                  <a:lnTo>
                    <a:pt x="3805059" y="1082878"/>
                  </a:lnTo>
                  <a:lnTo>
                    <a:pt x="3805059" y="1051039"/>
                  </a:lnTo>
                  <a:lnTo>
                    <a:pt x="3758349" y="1051039"/>
                  </a:lnTo>
                  <a:lnTo>
                    <a:pt x="3758349" y="1188123"/>
                  </a:lnTo>
                  <a:lnTo>
                    <a:pt x="3984764" y="1188123"/>
                  </a:lnTo>
                  <a:lnTo>
                    <a:pt x="3984764" y="1150112"/>
                  </a:lnTo>
                  <a:lnTo>
                    <a:pt x="3984764" y="1119454"/>
                  </a:lnTo>
                  <a:lnTo>
                    <a:pt x="3984764" y="1082878"/>
                  </a:lnTo>
                  <a:lnTo>
                    <a:pt x="3984764" y="1051039"/>
                  </a:lnTo>
                  <a:close/>
                </a:path>
                <a:path w="8501380" h="1216025">
                  <a:moveTo>
                    <a:pt x="3984764" y="853046"/>
                  </a:moveTo>
                  <a:lnTo>
                    <a:pt x="3937139" y="853046"/>
                  </a:lnTo>
                  <a:lnTo>
                    <a:pt x="3937139" y="1036967"/>
                  </a:lnTo>
                  <a:lnTo>
                    <a:pt x="3984764" y="1036967"/>
                  </a:lnTo>
                  <a:lnTo>
                    <a:pt x="3984764" y="853046"/>
                  </a:lnTo>
                  <a:close/>
                </a:path>
                <a:path w="8501380" h="1216025">
                  <a:moveTo>
                    <a:pt x="4229074" y="1031570"/>
                  </a:moveTo>
                  <a:lnTo>
                    <a:pt x="4225442" y="1003947"/>
                  </a:lnTo>
                  <a:lnTo>
                    <a:pt x="4224071" y="993546"/>
                  </a:lnTo>
                  <a:lnTo>
                    <a:pt x="4196029" y="998524"/>
                  </a:lnTo>
                  <a:lnTo>
                    <a:pt x="4166514" y="1001661"/>
                  </a:lnTo>
                  <a:lnTo>
                    <a:pt x="4132567" y="1003338"/>
                  </a:lnTo>
                  <a:lnTo>
                    <a:pt x="4091203" y="1003947"/>
                  </a:lnTo>
                  <a:lnTo>
                    <a:pt x="4091203" y="918298"/>
                  </a:lnTo>
                  <a:lnTo>
                    <a:pt x="4196575" y="918298"/>
                  </a:lnTo>
                  <a:lnTo>
                    <a:pt x="4196575" y="880402"/>
                  </a:lnTo>
                  <a:lnTo>
                    <a:pt x="4043972" y="880402"/>
                  </a:lnTo>
                  <a:lnTo>
                    <a:pt x="4043972" y="1042225"/>
                  </a:lnTo>
                  <a:lnTo>
                    <a:pt x="4072255" y="1042225"/>
                  </a:lnTo>
                  <a:lnTo>
                    <a:pt x="4122458" y="1041781"/>
                  </a:lnTo>
                  <a:lnTo>
                    <a:pt x="4162844" y="1040155"/>
                  </a:lnTo>
                  <a:lnTo>
                    <a:pt x="4197146" y="1036904"/>
                  </a:lnTo>
                  <a:lnTo>
                    <a:pt x="4229074" y="1031570"/>
                  </a:lnTo>
                  <a:close/>
                </a:path>
                <a:path w="8501380" h="1216025">
                  <a:moveTo>
                    <a:pt x="4311561" y="1147737"/>
                  </a:moveTo>
                  <a:lnTo>
                    <a:pt x="4127119" y="1147737"/>
                  </a:lnTo>
                  <a:lnTo>
                    <a:pt x="4127119" y="1071956"/>
                  </a:lnTo>
                  <a:lnTo>
                    <a:pt x="4079748" y="1071956"/>
                  </a:lnTo>
                  <a:lnTo>
                    <a:pt x="4079748" y="1186027"/>
                  </a:lnTo>
                  <a:lnTo>
                    <a:pt x="4311561" y="1186027"/>
                  </a:lnTo>
                  <a:lnTo>
                    <a:pt x="4311561" y="1147737"/>
                  </a:lnTo>
                  <a:close/>
                </a:path>
                <a:path w="8501380" h="1216025">
                  <a:moveTo>
                    <a:pt x="4345241" y="945654"/>
                  </a:moveTo>
                  <a:lnTo>
                    <a:pt x="4299458" y="945654"/>
                  </a:lnTo>
                  <a:lnTo>
                    <a:pt x="4299458" y="853300"/>
                  </a:lnTo>
                  <a:lnTo>
                    <a:pt x="4251833" y="853300"/>
                  </a:lnTo>
                  <a:lnTo>
                    <a:pt x="4251833" y="1098143"/>
                  </a:lnTo>
                  <a:lnTo>
                    <a:pt x="4299458" y="1098143"/>
                  </a:lnTo>
                  <a:lnTo>
                    <a:pt x="4299458" y="984732"/>
                  </a:lnTo>
                  <a:lnTo>
                    <a:pt x="4345241" y="984732"/>
                  </a:lnTo>
                  <a:lnTo>
                    <a:pt x="4345241" y="945654"/>
                  </a:lnTo>
                  <a:close/>
                </a:path>
                <a:path w="8501380" h="1216025">
                  <a:moveTo>
                    <a:pt x="4642040" y="967892"/>
                  </a:moveTo>
                  <a:lnTo>
                    <a:pt x="4632185" y="927925"/>
                  </a:lnTo>
                  <a:lnTo>
                    <a:pt x="4615472" y="908951"/>
                  </a:lnTo>
                  <a:lnTo>
                    <a:pt x="4605121" y="897216"/>
                  </a:lnTo>
                  <a:lnTo>
                    <a:pt x="4595203" y="892390"/>
                  </a:lnTo>
                  <a:lnTo>
                    <a:pt x="4595203" y="967892"/>
                  </a:lnTo>
                  <a:lnTo>
                    <a:pt x="4589119" y="992606"/>
                  </a:lnTo>
                  <a:lnTo>
                    <a:pt x="4572330" y="1011047"/>
                  </a:lnTo>
                  <a:lnTo>
                    <a:pt x="4546790" y="1022578"/>
                  </a:lnTo>
                  <a:lnTo>
                    <a:pt x="4514431" y="1026566"/>
                  </a:lnTo>
                  <a:lnTo>
                    <a:pt x="4481957" y="1022578"/>
                  </a:lnTo>
                  <a:lnTo>
                    <a:pt x="4456315" y="1011047"/>
                  </a:lnTo>
                  <a:lnTo>
                    <a:pt x="4439501" y="992606"/>
                  </a:lnTo>
                  <a:lnTo>
                    <a:pt x="4433519" y="967892"/>
                  </a:lnTo>
                  <a:lnTo>
                    <a:pt x="4439501" y="943330"/>
                  </a:lnTo>
                  <a:lnTo>
                    <a:pt x="4456315" y="924712"/>
                  </a:lnTo>
                  <a:lnTo>
                    <a:pt x="4481957" y="912952"/>
                  </a:lnTo>
                  <a:lnTo>
                    <a:pt x="4514431" y="908951"/>
                  </a:lnTo>
                  <a:lnTo>
                    <a:pt x="4546790" y="912952"/>
                  </a:lnTo>
                  <a:lnTo>
                    <a:pt x="4572330" y="924712"/>
                  </a:lnTo>
                  <a:lnTo>
                    <a:pt x="4589119" y="943330"/>
                  </a:lnTo>
                  <a:lnTo>
                    <a:pt x="4595203" y="967892"/>
                  </a:lnTo>
                  <a:lnTo>
                    <a:pt x="4595203" y="892390"/>
                  </a:lnTo>
                  <a:lnTo>
                    <a:pt x="4564621" y="877506"/>
                  </a:lnTo>
                  <a:lnTo>
                    <a:pt x="4514431" y="870534"/>
                  </a:lnTo>
                  <a:lnTo>
                    <a:pt x="4464431" y="877506"/>
                  </a:lnTo>
                  <a:lnTo>
                    <a:pt x="4424108" y="897216"/>
                  </a:lnTo>
                  <a:lnTo>
                    <a:pt x="4397210" y="927925"/>
                  </a:lnTo>
                  <a:lnTo>
                    <a:pt x="4387469" y="967892"/>
                  </a:lnTo>
                  <a:lnTo>
                    <a:pt x="4397210" y="1008062"/>
                  </a:lnTo>
                  <a:lnTo>
                    <a:pt x="4424108" y="1038860"/>
                  </a:lnTo>
                  <a:lnTo>
                    <a:pt x="4464431" y="1058570"/>
                  </a:lnTo>
                  <a:lnTo>
                    <a:pt x="4514431" y="1065517"/>
                  </a:lnTo>
                  <a:lnTo>
                    <a:pt x="4564621" y="1058570"/>
                  </a:lnTo>
                  <a:lnTo>
                    <a:pt x="4605121" y="1038860"/>
                  </a:lnTo>
                  <a:lnTo>
                    <a:pt x="4615916" y="1026566"/>
                  </a:lnTo>
                  <a:lnTo>
                    <a:pt x="4632185" y="1008062"/>
                  </a:lnTo>
                  <a:lnTo>
                    <a:pt x="4642040" y="967892"/>
                  </a:lnTo>
                  <a:close/>
                </a:path>
                <a:path w="8501380" h="1216025">
                  <a:moveTo>
                    <a:pt x="4669929" y="1112215"/>
                  </a:moveTo>
                  <a:lnTo>
                    <a:pt x="4360240" y="1112215"/>
                  </a:lnTo>
                  <a:lnTo>
                    <a:pt x="4360240" y="1150632"/>
                  </a:lnTo>
                  <a:lnTo>
                    <a:pt x="4669929" y="1150632"/>
                  </a:lnTo>
                  <a:lnTo>
                    <a:pt x="4669929" y="1112215"/>
                  </a:lnTo>
                  <a:close/>
                </a:path>
                <a:path w="8501380" h="1216025">
                  <a:moveTo>
                    <a:pt x="4999367" y="1115060"/>
                  </a:moveTo>
                  <a:lnTo>
                    <a:pt x="4867275" y="1115060"/>
                  </a:lnTo>
                  <a:lnTo>
                    <a:pt x="4867275" y="1064260"/>
                  </a:lnTo>
                  <a:lnTo>
                    <a:pt x="4971605" y="1064260"/>
                  </a:lnTo>
                  <a:lnTo>
                    <a:pt x="4971605" y="1024890"/>
                  </a:lnTo>
                  <a:lnTo>
                    <a:pt x="4772685" y="1024890"/>
                  </a:lnTo>
                  <a:lnTo>
                    <a:pt x="4772685" y="986790"/>
                  </a:lnTo>
                  <a:lnTo>
                    <a:pt x="4963706" y="986790"/>
                  </a:lnTo>
                  <a:lnTo>
                    <a:pt x="4963706" y="949960"/>
                  </a:lnTo>
                  <a:lnTo>
                    <a:pt x="4963706" y="913130"/>
                  </a:lnTo>
                  <a:lnTo>
                    <a:pt x="4963706" y="875030"/>
                  </a:lnTo>
                  <a:lnTo>
                    <a:pt x="4724793" y="875030"/>
                  </a:lnTo>
                  <a:lnTo>
                    <a:pt x="4724793" y="913130"/>
                  </a:lnTo>
                  <a:lnTo>
                    <a:pt x="4916741" y="913130"/>
                  </a:lnTo>
                  <a:lnTo>
                    <a:pt x="4916741" y="949960"/>
                  </a:lnTo>
                  <a:lnTo>
                    <a:pt x="4725327" y="949960"/>
                  </a:lnTo>
                  <a:lnTo>
                    <a:pt x="4725327" y="986790"/>
                  </a:lnTo>
                  <a:lnTo>
                    <a:pt x="4725327" y="1024890"/>
                  </a:lnTo>
                  <a:lnTo>
                    <a:pt x="4725327" y="1064260"/>
                  </a:lnTo>
                  <a:lnTo>
                    <a:pt x="4820310" y="1064260"/>
                  </a:lnTo>
                  <a:lnTo>
                    <a:pt x="4820310" y="1115060"/>
                  </a:lnTo>
                  <a:lnTo>
                    <a:pt x="4689665" y="1115060"/>
                  </a:lnTo>
                  <a:lnTo>
                    <a:pt x="4689665" y="1154430"/>
                  </a:lnTo>
                  <a:lnTo>
                    <a:pt x="4999367" y="1154430"/>
                  </a:lnTo>
                  <a:lnTo>
                    <a:pt x="4999367" y="1115060"/>
                  </a:lnTo>
                  <a:close/>
                </a:path>
                <a:path w="8501380" h="1216025">
                  <a:moveTo>
                    <a:pt x="5290794" y="992632"/>
                  </a:moveTo>
                  <a:lnTo>
                    <a:pt x="5284711" y="967905"/>
                  </a:lnTo>
                  <a:lnTo>
                    <a:pt x="5284355" y="967498"/>
                  </a:lnTo>
                  <a:lnTo>
                    <a:pt x="5267617" y="948651"/>
                  </a:lnTo>
                  <a:lnTo>
                    <a:pt x="5245811" y="938314"/>
                  </a:lnTo>
                  <a:lnTo>
                    <a:pt x="5245811" y="992632"/>
                  </a:lnTo>
                  <a:lnTo>
                    <a:pt x="5242953" y="1003858"/>
                  </a:lnTo>
                  <a:lnTo>
                    <a:pt x="5235105" y="1012012"/>
                  </a:lnTo>
                  <a:lnTo>
                    <a:pt x="5223027" y="1016990"/>
                  </a:lnTo>
                  <a:lnTo>
                    <a:pt x="5207520" y="1018679"/>
                  </a:lnTo>
                  <a:lnTo>
                    <a:pt x="5192001" y="1016990"/>
                  </a:lnTo>
                  <a:lnTo>
                    <a:pt x="5180038" y="1012012"/>
                  </a:lnTo>
                  <a:lnTo>
                    <a:pt x="5172354" y="1003858"/>
                  </a:lnTo>
                  <a:lnTo>
                    <a:pt x="5169636" y="992632"/>
                  </a:lnTo>
                  <a:lnTo>
                    <a:pt x="5172354" y="981798"/>
                  </a:lnTo>
                  <a:lnTo>
                    <a:pt x="5180038" y="973899"/>
                  </a:lnTo>
                  <a:lnTo>
                    <a:pt x="5192001" y="969073"/>
                  </a:lnTo>
                  <a:lnTo>
                    <a:pt x="5207520" y="967498"/>
                  </a:lnTo>
                  <a:lnTo>
                    <a:pt x="5223027" y="969073"/>
                  </a:lnTo>
                  <a:lnTo>
                    <a:pt x="5235105" y="973899"/>
                  </a:lnTo>
                  <a:lnTo>
                    <a:pt x="5242953" y="981798"/>
                  </a:lnTo>
                  <a:lnTo>
                    <a:pt x="5245811" y="992632"/>
                  </a:lnTo>
                  <a:lnTo>
                    <a:pt x="5245811" y="938314"/>
                  </a:lnTo>
                  <a:lnTo>
                    <a:pt x="5241290" y="936167"/>
                  </a:lnTo>
                  <a:lnTo>
                    <a:pt x="5207520" y="931710"/>
                  </a:lnTo>
                  <a:lnTo>
                    <a:pt x="5173281" y="936167"/>
                  </a:lnTo>
                  <a:lnTo>
                    <a:pt x="5146687" y="948651"/>
                  </a:lnTo>
                  <a:lnTo>
                    <a:pt x="5129504" y="967905"/>
                  </a:lnTo>
                  <a:lnTo>
                    <a:pt x="5123459" y="992632"/>
                  </a:lnTo>
                  <a:lnTo>
                    <a:pt x="5129504" y="1017536"/>
                  </a:lnTo>
                  <a:lnTo>
                    <a:pt x="5146687" y="1036828"/>
                  </a:lnTo>
                  <a:lnTo>
                    <a:pt x="5173281" y="1049312"/>
                  </a:lnTo>
                  <a:lnTo>
                    <a:pt x="5207520" y="1053807"/>
                  </a:lnTo>
                  <a:lnTo>
                    <a:pt x="5241239" y="1049312"/>
                  </a:lnTo>
                  <a:lnTo>
                    <a:pt x="5267566" y="1036828"/>
                  </a:lnTo>
                  <a:lnTo>
                    <a:pt x="5283682" y="1018679"/>
                  </a:lnTo>
                  <a:lnTo>
                    <a:pt x="5284686" y="1017536"/>
                  </a:lnTo>
                  <a:lnTo>
                    <a:pt x="5290794" y="992632"/>
                  </a:lnTo>
                  <a:close/>
                </a:path>
                <a:path w="8501380" h="1216025">
                  <a:moveTo>
                    <a:pt x="5307901" y="883831"/>
                  </a:moveTo>
                  <a:lnTo>
                    <a:pt x="5231206" y="883831"/>
                  </a:lnTo>
                  <a:lnTo>
                    <a:pt x="5231206" y="851204"/>
                  </a:lnTo>
                  <a:lnTo>
                    <a:pt x="5183848" y="851204"/>
                  </a:lnTo>
                  <a:lnTo>
                    <a:pt x="5183848" y="883831"/>
                  </a:lnTo>
                  <a:lnTo>
                    <a:pt x="5106873" y="883831"/>
                  </a:lnTo>
                  <a:lnTo>
                    <a:pt x="5106873" y="921321"/>
                  </a:lnTo>
                  <a:lnTo>
                    <a:pt x="5307901" y="921321"/>
                  </a:lnTo>
                  <a:lnTo>
                    <a:pt x="5307901" y="883831"/>
                  </a:lnTo>
                  <a:close/>
                </a:path>
                <a:path w="8501380" h="1216025">
                  <a:moveTo>
                    <a:pt x="5375656" y="1072222"/>
                  </a:moveTo>
                  <a:lnTo>
                    <a:pt x="5328691" y="1072222"/>
                  </a:lnTo>
                  <a:lnTo>
                    <a:pt x="5328691" y="1109586"/>
                  </a:lnTo>
                  <a:lnTo>
                    <a:pt x="5328691" y="1150112"/>
                  </a:lnTo>
                  <a:lnTo>
                    <a:pt x="5201082" y="1150112"/>
                  </a:lnTo>
                  <a:lnTo>
                    <a:pt x="5201082" y="1109586"/>
                  </a:lnTo>
                  <a:lnTo>
                    <a:pt x="5328691" y="1109586"/>
                  </a:lnTo>
                  <a:lnTo>
                    <a:pt x="5328691" y="1072222"/>
                  </a:lnTo>
                  <a:lnTo>
                    <a:pt x="5154244" y="1072222"/>
                  </a:lnTo>
                  <a:lnTo>
                    <a:pt x="5154244" y="1188123"/>
                  </a:lnTo>
                  <a:lnTo>
                    <a:pt x="5375656" y="1188123"/>
                  </a:lnTo>
                  <a:lnTo>
                    <a:pt x="5375656" y="1150112"/>
                  </a:lnTo>
                  <a:lnTo>
                    <a:pt x="5375656" y="1109586"/>
                  </a:lnTo>
                  <a:lnTo>
                    <a:pt x="5375656" y="1072222"/>
                  </a:lnTo>
                  <a:close/>
                </a:path>
                <a:path w="8501380" h="1216025">
                  <a:moveTo>
                    <a:pt x="5421173" y="936713"/>
                  </a:moveTo>
                  <a:lnTo>
                    <a:pt x="5375656" y="936713"/>
                  </a:lnTo>
                  <a:lnTo>
                    <a:pt x="5375656" y="853046"/>
                  </a:lnTo>
                  <a:lnTo>
                    <a:pt x="5328031" y="853046"/>
                  </a:lnTo>
                  <a:lnTo>
                    <a:pt x="5328031" y="1057490"/>
                  </a:lnTo>
                  <a:lnTo>
                    <a:pt x="5375656" y="1057490"/>
                  </a:lnTo>
                  <a:lnTo>
                    <a:pt x="5375656" y="976312"/>
                  </a:lnTo>
                  <a:lnTo>
                    <a:pt x="5421173" y="976312"/>
                  </a:lnTo>
                  <a:lnTo>
                    <a:pt x="5421173" y="936713"/>
                  </a:lnTo>
                  <a:close/>
                </a:path>
                <a:path w="8501380" h="1216025">
                  <a:moveTo>
                    <a:pt x="5519585" y="892111"/>
                  </a:moveTo>
                  <a:lnTo>
                    <a:pt x="5442229" y="892111"/>
                  </a:lnTo>
                  <a:lnTo>
                    <a:pt x="5442229" y="930135"/>
                  </a:lnTo>
                  <a:lnTo>
                    <a:pt x="5478665" y="930135"/>
                  </a:lnTo>
                  <a:lnTo>
                    <a:pt x="5475148" y="976896"/>
                  </a:lnTo>
                  <a:lnTo>
                    <a:pt x="5467108" y="1019822"/>
                  </a:lnTo>
                  <a:lnTo>
                    <a:pt x="5452973" y="1060348"/>
                  </a:lnTo>
                  <a:lnTo>
                    <a:pt x="5431180" y="1099845"/>
                  </a:lnTo>
                  <a:lnTo>
                    <a:pt x="5468010" y="1119327"/>
                  </a:lnTo>
                  <a:lnTo>
                    <a:pt x="5489880" y="1078090"/>
                  </a:lnTo>
                  <a:lnTo>
                    <a:pt x="5504713" y="1034745"/>
                  </a:lnTo>
                  <a:lnTo>
                    <a:pt x="5513768" y="989291"/>
                  </a:lnTo>
                  <a:lnTo>
                    <a:pt x="5518302" y="941755"/>
                  </a:lnTo>
                  <a:lnTo>
                    <a:pt x="5519585" y="892111"/>
                  </a:lnTo>
                  <a:close/>
                </a:path>
                <a:path w="8501380" h="1216025">
                  <a:moveTo>
                    <a:pt x="5665876" y="860806"/>
                  </a:moveTo>
                  <a:lnTo>
                    <a:pt x="5621286" y="860806"/>
                  </a:lnTo>
                  <a:lnTo>
                    <a:pt x="5621286" y="980262"/>
                  </a:lnTo>
                  <a:lnTo>
                    <a:pt x="5592203" y="980262"/>
                  </a:lnTo>
                  <a:lnTo>
                    <a:pt x="5593829" y="958456"/>
                  </a:lnTo>
                  <a:lnTo>
                    <a:pt x="5594832" y="936485"/>
                  </a:lnTo>
                  <a:lnTo>
                    <a:pt x="5595353" y="914361"/>
                  </a:lnTo>
                  <a:lnTo>
                    <a:pt x="5595493" y="892111"/>
                  </a:lnTo>
                  <a:lnTo>
                    <a:pt x="5529453" y="892111"/>
                  </a:lnTo>
                  <a:lnTo>
                    <a:pt x="5529453" y="930135"/>
                  </a:lnTo>
                  <a:lnTo>
                    <a:pt x="5554980" y="930135"/>
                  </a:lnTo>
                  <a:lnTo>
                    <a:pt x="5552262" y="980097"/>
                  </a:lnTo>
                  <a:lnTo>
                    <a:pt x="5544972" y="1027366"/>
                  </a:lnTo>
                  <a:lnTo>
                    <a:pt x="5530888" y="1072553"/>
                  </a:lnTo>
                  <a:lnTo>
                    <a:pt x="5507748" y="1116291"/>
                  </a:lnTo>
                  <a:lnTo>
                    <a:pt x="5543918" y="1136294"/>
                  </a:lnTo>
                  <a:lnTo>
                    <a:pt x="5559666" y="1108265"/>
                  </a:lnTo>
                  <a:lnTo>
                    <a:pt x="5571845" y="1079157"/>
                  </a:lnTo>
                  <a:lnTo>
                    <a:pt x="5580926" y="1049121"/>
                  </a:lnTo>
                  <a:lnTo>
                    <a:pt x="5587339" y="1018286"/>
                  </a:lnTo>
                  <a:lnTo>
                    <a:pt x="5621286" y="1018286"/>
                  </a:lnTo>
                  <a:lnTo>
                    <a:pt x="5621286" y="1176807"/>
                  </a:lnTo>
                  <a:lnTo>
                    <a:pt x="5665876" y="1176807"/>
                  </a:lnTo>
                  <a:lnTo>
                    <a:pt x="5665876" y="1018286"/>
                  </a:lnTo>
                  <a:lnTo>
                    <a:pt x="5665876" y="980262"/>
                  </a:lnTo>
                  <a:lnTo>
                    <a:pt x="5665876" y="860806"/>
                  </a:lnTo>
                  <a:close/>
                </a:path>
                <a:path w="8501380" h="1216025">
                  <a:moveTo>
                    <a:pt x="5732716" y="853046"/>
                  </a:moveTo>
                  <a:lnTo>
                    <a:pt x="5687187" y="853046"/>
                  </a:lnTo>
                  <a:lnTo>
                    <a:pt x="5687187" y="1191945"/>
                  </a:lnTo>
                  <a:lnTo>
                    <a:pt x="5732716" y="1191945"/>
                  </a:lnTo>
                  <a:lnTo>
                    <a:pt x="5732716" y="853046"/>
                  </a:lnTo>
                  <a:close/>
                </a:path>
                <a:path w="8501380" h="1216025">
                  <a:moveTo>
                    <a:pt x="6125540" y="1129182"/>
                  </a:moveTo>
                  <a:lnTo>
                    <a:pt x="6117463" y="1103134"/>
                  </a:lnTo>
                  <a:lnTo>
                    <a:pt x="6117323" y="1102728"/>
                  </a:lnTo>
                  <a:lnTo>
                    <a:pt x="6094006" y="1083246"/>
                  </a:lnTo>
                  <a:lnTo>
                    <a:pt x="6077915" y="1078026"/>
                  </a:lnTo>
                  <a:lnTo>
                    <a:pt x="6077915" y="1129182"/>
                  </a:lnTo>
                  <a:lnTo>
                    <a:pt x="6073330" y="1140929"/>
                  </a:lnTo>
                  <a:lnTo>
                    <a:pt x="6059932" y="1149184"/>
                  </a:lnTo>
                  <a:lnTo>
                    <a:pt x="6037935" y="1154087"/>
                  </a:lnTo>
                  <a:lnTo>
                    <a:pt x="6007532" y="1155763"/>
                  </a:lnTo>
                  <a:lnTo>
                    <a:pt x="5976772" y="1154087"/>
                  </a:lnTo>
                  <a:lnTo>
                    <a:pt x="5954801" y="1149184"/>
                  </a:lnTo>
                  <a:lnTo>
                    <a:pt x="5941669" y="1140929"/>
                  </a:lnTo>
                  <a:lnTo>
                    <a:pt x="5937402" y="1129182"/>
                  </a:lnTo>
                  <a:lnTo>
                    <a:pt x="5941669" y="1117917"/>
                  </a:lnTo>
                  <a:lnTo>
                    <a:pt x="5954801" y="1109802"/>
                  </a:lnTo>
                  <a:lnTo>
                    <a:pt x="5976772" y="1104861"/>
                  </a:lnTo>
                  <a:lnTo>
                    <a:pt x="6007532" y="1103134"/>
                  </a:lnTo>
                  <a:lnTo>
                    <a:pt x="6037935" y="1104861"/>
                  </a:lnTo>
                  <a:lnTo>
                    <a:pt x="6059932" y="1109802"/>
                  </a:lnTo>
                  <a:lnTo>
                    <a:pt x="6073330" y="1117917"/>
                  </a:lnTo>
                  <a:lnTo>
                    <a:pt x="6077915" y="1129182"/>
                  </a:lnTo>
                  <a:lnTo>
                    <a:pt x="6077915" y="1078026"/>
                  </a:lnTo>
                  <a:lnTo>
                    <a:pt x="6056960" y="1071206"/>
                  </a:lnTo>
                  <a:lnTo>
                    <a:pt x="6007532" y="1067092"/>
                  </a:lnTo>
                  <a:lnTo>
                    <a:pt x="5957811" y="1071206"/>
                  </a:lnTo>
                  <a:lnTo>
                    <a:pt x="5920537" y="1083246"/>
                  </a:lnTo>
                  <a:lnTo>
                    <a:pt x="5897118" y="1102728"/>
                  </a:lnTo>
                  <a:lnTo>
                    <a:pt x="5888990" y="1129182"/>
                  </a:lnTo>
                  <a:lnTo>
                    <a:pt x="5897118" y="1155915"/>
                  </a:lnTo>
                  <a:lnTo>
                    <a:pt x="5920537" y="1175600"/>
                  </a:lnTo>
                  <a:lnTo>
                    <a:pt x="5957811" y="1187729"/>
                  </a:lnTo>
                  <a:lnTo>
                    <a:pt x="6007532" y="1191806"/>
                  </a:lnTo>
                  <a:lnTo>
                    <a:pt x="6056960" y="1187729"/>
                  </a:lnTo>
                  <a:lnTo>
                    <a:pt x="6094006" y="1175600"/>
                  </a:lnTo>
                  <a:lnTo>
                    <a:pt x="6117323" y="1155915"/>
                  </a:lnTo>
                  <a:lnTo>
                    <a:pt x="6117374" y="1155763"/>
                  </a:lnTo>
                  <a:lnTo>
                    <a:pt x="6125540" y="1129182"/>
                  </a:lnTo>
                  <a:close/>
                </a:path>
                <a:path w="8501380" h="1216025">
                  <a:moveTo>
                    <a:pt x="6127775" y="946581"/>
                  </a:moveTo>
                  <a:lnTo>
                    <a:pt x="5938456" y="946581"/>
                  </a:lnTo>
                  <a:lnTo>
                    <a:pt x="5938456" y="900404"/>
                  </a:lnTo>
                  <a:lnTo>
                    <a:pt x="6126061" y="900404"/>
                  </a:lnTo>
                  <a:lnTo>
                    <a:pt x="6126061" y="862380"/>
                  </a:lnTo>
                  <a:lnTo>
                    <a:pt x="5891098" y="862380"/>
                  </a:lnTo>
                  <a:lnTo>
                    <a:pt x="5891098" y="984338"/>
                  </a:lnTo>
                  <a:lnTo>
                    <a:pt x="6127775" y="984338"/>
                  </a:lnTo>
                  <a:lnTo>
                    <a:pt x="6127775" y="946581"/>
                  </a:lnTo>
                  <a:close/>
                </a:path>
                <a:path w="8501380" h="1216025">
                  <a:moveTo>
                    <a:pt x="6163157" y="1008024"/>
                  </a:moveTo>
                  <a:lnTo>
                    <a:pt x="5853735" y="1008024"/>
                  </a:lnTo>
                  <a:lnTo>
                    <a:pt x="5853735" y="1046695"/>
                  </a:lnTo>
                  <a:lnTo>
                    <a:pt x="6163157" y="1046695"/>
                  </a:lnTo>
                  <a:lnTo>
                    <a:pt x="6163157" y="1008024"/>
                  </a:lnTo>
                  <a:close/>
                </a:path>
                <a:path w="8501380" h="1216025">
                  <a:moveTo>
                    <a:pt x="6463906" y="882510"/>
                  </a:moveTo>
                  <a:lnTo>
                    <a:pt x="6213678" y="882510"/>
                  </a:lnTo>
                  <a:lnTo>
                    <a:pt x="6213678" y="920267"/>
                  </a:lnTo>
                  <a:lnTo>
                    <a:pt x="6416281" y="920267"/>
                  </a:lnTo>
                  <a:lnTo>
                    <a:pt x="6416053" y="951090"/>
                  </a:lnTo>
                  <a:lnTo>
                    <a:pt x="6414694" y="985329"/>
                  </a:lnTo>
                  <a:lnTo>
                    <a:pt x="6411239" y="1023797"/>
                  </a:lnTo>
                  <a:lnTo>
                    <a:pt x="6404711" y="1067358"/>
                  </a:lnTo>
                  <a:lnTo>
                    <a:pt x="6451409" y="1071702"/>
                  </a:lnTo>
                  <a:lnTo>
                    <a:pt x="6458559" y="1024318"/>
                  </a:lnTo>
                  <a:lnTo>
                    <a:pt x="6462255" y="983564"/>
                  </a:lnTo>
                  <a:lnTo>
                    <a:pt x="6463639" y="947864"/>
                  </a:lnTo>
                  <a:lnTo>
                    <a:pt x="6463868" y="920267"/>
                  </a:lnTo>
                  <a:lnTo>
                    <a:pt x="6463906" y="882510"/>
                  </a:lnTo>
                  <a:close/>
                </a:path>
                <a:path w="8501380" h="1216025">
                  <a:moveTo>
                    <a:pt x="6492062" y="1111821"/>
                  </a:moveTo>
                  <a:lnTo>
                    <a:pt x="6380239" y="1111821"/>
                  </a:lnTo>
                  <a:lnTo>
                    <a:pt x="6380239" y="1005255"/>
                  </a:lnTo>
                  <a:lnTo>
                    <a:pt x="6333528" y="1005255"/>
                  </a:lnTo>
                  <a:lnTo>
                    <a:pt x="6333528" y="1111821"/>
                  </a:lnTo>
                  <a:lnTo>
                    <a:pt x="6296177" y="1111821"/>
                  </a:lnTo>
                  <a:lnTo>
                    <a:pt x="6296177" y="1005255"/>
                  </a:lnTo>
                  <a:lnTo>
                    <a:pt x="6248806" y="1005255"/>
                  </a:lnTo>
                  <a:lnTo>
                    <a:pt x="6248806" y="1111821"/>
                  </a:lnTo>
                  <a:lnTo>
                    <a:pt x="6183160" y="1111821"/>
                  </a:lnTo>
                  <a:lnTo>
                    <a:pt x="6183160" y="1150366"/>
                  </a:lnTo>
                  <a:lnTo>
                    <a:pt x="6492062" y="1150366"/>
                  </a:lnTo>
                  <a:lnTo>
                    <a:pt x="6492062" y="1111821"/>
                  </a:lnTo>
                  <a:close/>
                </a:path>
                <a:path w="8501380" h="1216025">
                  <a:moveTo>
                    <a:pt x="6640462" y="875538"/>
                  </a:moveTo>
                  <a:lnTo>
                    <a:pt x="6592837" y="875538"/>
                  </a:lnTo>
                  <a:lnTo>
                    <a:pt x="6506007" y="1198130"/>
                  </a:lnTo>
                  <a:lnTo>
                    <a:pt x="6553632" y="1198130"/>
                  </a:lnTo>
                  <a:lnTo>
                    <a:pt x="6640462" y="875538"/>
                  </a:lnTo>
                  <a:close/>
                </a:path>
                <a:path w="8501380" h="1216025">
                  <a:moveTo>
                    <a:pt x="6839128" y="1041438"/>
                  </a:moveTo>
                  <a:lnTo>
                    <a:pt x="6832498" y="1008888"/>
                  </a:lnTo>
                  <a:lnTo>
                    <a:pt x="6825628" y="999210"/>
                  </a:lnTo>
                  <a:lnTo>
                    <a:pt x="6814350" y="983335"/>
                  </a:lnTo>
                  <a:lnTo>
                    <a:pt x="6793738" y="970762"/>
                  </a:lnTo>
                  <a:lnTo>
                    <a:pt x="6793738" y="1041438"/>
                  </a:lnTo>
                  <a:lnTo>
                    <a:pt x="6790537" y="1059091"/>
                  </a:lnTo>
                  <a:lnTo>
                    <a:pt x="6781990" y="1072273"/>
                  </a:lnTo>
                  <a:lnTo>
                    <a:pt x="6769049" y="1080490"/>
                  </a:lnTo>
                  <a:lnTo>
                    <a:pt x="6752691" y="1083271"/>
                  </a:lnTo>
                  <a:lnTo>
                    <a:pt x="6736131" y="1080490"/>
                  </a:lnTo>
                  <a:lnTo>
                    <a:pt x="6723075" y="1072273"/>
                  </a:lnTo>
                  <a:lnTo>
                    <a:pt x="6714515" y="1059091"/>
                  </a:lnTo>
                  <a:lnTo>
                    <a:pt x="6711505" y="1041438"/>
                  </a:lnTo>
                  <a:lnTo>
                    <a:pt x="6714515" y="1023937"/>
                  </a:lnTo>
                  <a:lnTo>
                    <a:pt x="6723075" y="1010704"/>
                  </a:lnTo>
                  <a:lnTo>
                    <a:pt x="6736131" y="1002271"/>
                  </a:lnTo>
                  <a:lnTo>
                    <a:pt x="6752691" y="999210"/>
                  </a:lnTo>
                  <a:lnTo>
                    <a:pt x="6769049" y="1002271"/>
                  </a:lnTo>
                  <a:lnTo>
                    <a:pt x="6781990" y="1010704"/>
                  </a:lnTo>
                  <a:lnTo>
                    <a:pt x="6790537" y="1023937"/>
                  </a:lnTo>
                  <a:lnTo>
                    <a:pt x="6793738" y="1041438"/>
                  </a:lnTo>
                  <a:lnTo>
                    <a:pt x="6793738" y="970762"/>
                  </a:lnTo>
                  <a:lnTo>
                    <a:pt x="6786981" y="966635"/>
                  </a:lnTo>
                  <a:lnTo>
                    <a:pt x="6752691" y="960653"/>
                  </a:lnTo>
                  <a:lnTo>
                    <a:pt x="6718033" y="966635"/>
                  </a:lnTo>
                  <a:lnTo>
                    <a:pt x="6690538" y="983335"/>
                  </a:lnTo>
                  <a:lnTo>
                    <a:pt x="6672453" y="1008888"/>
                  </a:lnTo>
                  <a:lnTo>
                    <a:pt x="6665989" y="1041438"/>
                  </a:lnTo>
                  <a:lnTo>
                    <a:pt x="6672453" y="1074026"/>
                  </a:lnTo>
                  <a:lnTo>
                    <a:pt x="6690538" y="1099540"/>
                  </a:lnTo>
                  <a:lnTo>
                    <a:pt x="6718033" y="1116203"/>
                  </a:lnTo>
                  <a:lnTo>
                    <a:pt x="6752691" y="1122210"/>
                  </a:lnTo>
                  <a:lnTo>
                    <a:pt x="6786981" y="1116203"/>
                  </a:lnTo>
                  <a:lnTo>
                    <a:pt x="6814350" y="1099540"/>
                  </a:lnTo>
                  <a:lnTo>
                    <a:pt x="6825920" y="1083271"/>
                  </a:lnTo>
                  <a:lnTo>
                    <a:pt x="6832498" y="1074026"/>
                  </a:lnTo>
                  <a:lnTo>
                    <a:pt x="6839128" y="1041438"/>
                  </a:lnTo>
                  <a:close/>
                </a:path>
                <a:path w="8501380" h="1216025">
                  <a:moveTo>
                    <a:pt x="6851358" y="903693"/>
                  </a:moveTo>
                  <a:lnTo>
                    <a:pt x="6776364" y="903693"/>
                  </a:lnTo>
                  <a:lnTo>
                    <a:pt x="6776364" y="858431"/>
                  </a:lnTo>
                  <a:lnTo>
                    <a:pt x="6729006" y="858431"/>
                  </a:lnTo>
                  <a:lnTo>
                    <a:pt x="6729006" y="903693"/>
                  </a:lnTo>
                  <a:lnTo>
                    <a:pt x="6652311" y="903693"/>
                  </a:lnTo>
                  <a:lnTo>
                    <a:pt x="6652311" y="941717"/>
                  </a:lnTo>
                  <a:lnTo>
                    <a:pt x="6851358" y="941717"/>
                  </a:lnTo>
                  <a:lnTo>
                    <a:pt x="6851358" y="903693"/>
                  </a:lnTo>
                  <a:close/>
                </a:path>
                <a:path w="8501380" h="1216025">
                  <a:moveTo>
                    <a:pt x="6971208" y="985786"/>
                  </a:moveTo>
                  <a:lnTo>
                    <a:pt x="6921220" y="985786"/>
                  </a:lnTo>
                  <a:lnTo>
                    <a:pt x="6921220" y="853046"/>
                  </a:lnTo>
                  <a:lnTo>
                    <a:pt x="6874243" y="853046"/>
                  </a:lnTo>
                  <a:lnTo>
                    <a:pt x="6874243" y="1191945"/>
                  </a:lnTo>
                  <a:lnTo>
                    <a:pt x="6921220" y="1191945"/>
                  </a:lnTo>
                  <a:lnTo>
                    <a:pt x="6921220" y="1024864"/>
                  </a:lnTo>
                  <a:lnTo>
                    <a:pt x="6971208" y="1024864"/>
                  </a:lnTo>
                  <a:lnTo>
                    <a:pt x="6971208" y="985786"/>
                  </a:lnTo>
                  <a:close/>
                </a:path>
                <a:path w="8501380" h="1216025">
                  <a:moveTo>
                    <a:pt x="7264324" y="882510"/>
                  </a:moveTo>
                  <a:lnTo>
                    <a:pt x="7014096" y="882510"/>
                  </a:lnTo>
                  <a:lnTo>
                    <a:pt x="7014096" y="920267"/>
                  </a:lnTo>
                  <a:lnTo>
                    <a:pt x="7216699" y="920267"/>
                  </a:lnTo>
                  <a:lnTo>
                    <a:pt x="7216470" y="951090"/>
                  </a:lnTo>
                  <a:lnTo>
                    <a:pt x="7215111" y="985329"/>
                  </a:lnTo>
                  <a:lnTo>
                    <a:pt x="7211657" y="1023797"/>
                  </a:lnTo>
                  <a:lnTo>
                    <a:pt x="7205129" y="1067358"/>
                  </a:lnTo>
                  <a:lnTo>
                    <a:pt x="7251827" y="1071702"/>
                  </a:lnTo>
                  <a:lnTo>
                    <a:pt x="7258977" y="1024318"/>
                  </a:lnTo>
                  <a:lnTo>
                    <a:pt x="7262660" y="983564"/>
                  </a:lnTo>
                  <a:lnTo>
                    <a:pt x="7264057" y="947864"/>
                  </a:lnTo>
                  <a:lnTo>
                    <a:pt x="7264286" y="920267"/>
                  </a:lnTo>
                  <a:lnTo>
                    <a:pt x="7264324" y="882510"/>
                  </a:lnTo>
                  <a:close/>
                </a:path>
                <a:path w="8501380" h="1216025">
                  <a:moveTo>
                    <a:pt x="7292480" y="1111821"/>
                  </a:moveTo>
                  <a:lnTo>
                    <a:pt x="7180656" y="1111821"/>
                  </a:lnTo>
                  <a:lnTo>
                    <a:pt x="7180656" y="1005255"/>
                  </a:lnTo>
                  <a:lnTo>
                    <a:pt x="7133945" y="1005255"/>
                  </a:lnTo>
                  <a:lnTo>
                    <a:pt x="7133945" y="1111821"/>
                  </a:lnTo>
                  <a:lnTo>
                    <a:pt x="7096582" y="1111821"/>
                  </a:lnTo>
                  <a:lnTo>
                    <a:pt x="7096582" y="1005255"/>
                  </a:lnTo>
                  <a:lnTo>
                    <a:pt x="7049224" y="1005255"/>
                  </a:lnTo>
                  <a:lnTo>
                    <a:pt x="7049224" y="1111821"/>
                  </a:lnTo>
                  <a:lnTo>
                    <a:pt x="6983577" y="1111821"/>
                  </a:lnTo>
                  <a:lnTo>
                    <a:pt x="6983577" y="1150366"/>
                  </a:lnTo>
                  <a:lnTo>
                    <a:pt x="7292480" y="1150366"/>
                  </a:lnTo>
                  <a:lnTo>
                    <a:pt x="7292480" y="1111821"/>
                  </a:lnTo>
                  <a:close/>
                </a:path>
                <a:path w="8501380" h="1216025">
                  <a:moveTo>
                    <a:pt x="7417727" y="1049464"/>
                  </a:moveTo>
                  <a:lnTo>
                    <a:pt x="7414476" y="1002360"/>
                  </a:lnTo>
                  <a:lnTo>
                    <a:pt x="7404633" y="959116"/>
                  </a:lnTo>
                  <a:lnTo>
                    <a:pt x="7388085" y="919365"/>
                  </a:lnTo>
                  <a:lnTo>
                    <a:pt x="7364704" y="882777"/>
                  </a:lnTo>
                  <a:lnTo>
                    <a:pt x="7312088" y="882777"/>
                  </a:lnTo>
                  <a:lnTo>
                    <a:pt x="7331189" y="914704"/>
                  </a:lnTo>
                  <a:lnTo>
                    <a:pt x="7346556" y="955763"/>
                  </a:lnTo>
                  <a:lnTo>
                    <a:pt x="7356780" y="1001991"/>
                  </a:lnTo>
                  <a:lnTo>
                    <a:pt x="7360501" y="1049464"/>
                  </a:lnTo>
                  <a:lnTo>
                    <a:pt x="7356780" y="1096860"/>
                  </a:lnTo>
                  <a:lnTo>
                    <a:pt x="7346556" y="1143050"/>
                  </a:lnTo>
                  <a:lnTo>
                    <a:pt x="7331189" y="1184097"/>
                  </a:lnTo>
                  <a:lnTo>
                    <a:pt x="7312088" y="1216012"/>
                  </a:lnTo>
                  <a:lnTo>
                    <a:pt x="7364704" y="1216012"/>
                  </a:lnTo>
                  <a:lnTo>
                    <a:pt x="7388085" y="1179436"/>
                  </a:lnTo>
                  <a:lnTo>
                    <a:pt x="7404633" y="1139698"/>
                  </a:lnTo>
                  <a:lnTo>
                    <a:pt x="7414476" y="1096479"/>
                  </a:lnTo>
                  <a:lnTo>
                    <a:pt x="7417727" y="1049464"/>
                  </a:lnTo>
                  <a:close/>
                </a:path>
                <a:path w="8501380" h="1216025">
                  <a:moveTo>
                    <a:pt x="7705611" y="200660"/>
                  </a:moveTo>
                  <a:lnTo>
                    <a:pt x="7573518" y="200660"/>
                  </a:lnTo>
                  <a:lnTo>
                    <a:pt x="7573518" y="128270"/>
                  </a:lnTo>
                  <a:lnTo>
                    <a:pt x="7671790" y="128270"/>
                  </a:lnTo>
                  <a:lnTo>
                    <a:pt x="7671790" y="90170"/>
                  </a:lnTo>
                  <a:lnTo>
                    <a:pt x="7479843" y="90170"/>
                  </a:lnTo>
                  <a:lnTo>
                    <a:pt x="7479843" y="0"/>
                  </a:lnTo>
                  <a:lnTo>
                    <a:pt x="7432357" y="0"/>
                  </a:lnTo>
                  <a:lnTo>
                    <a:pt x="7432357" y="90170"/>
                  </a:lnTo>
                  <a:lnTo>
                    <a:pt x="7432357" y="128270"/>
                  </a:lnTo>
                  <a:lnTo>
                    <a:pt x="7526553" y="128270"/>
                  </a:lnTo>
                  <a:lnTo>
                    <a:pt x="7526553" y="200660"/>
                  </a:lnTo>
                  <a:lnTo>
                    <a:pt x="7395908" y="200660"/>
                  </a:lnTo>
                  <a:lnTo>
                    <a:pt x="7395908" y="238760"/>
                  </a:lnTo>
                  <a:lnTo>
                    <a:pt x="7705611" y="238760"/>
                  </a:lnTo>
                  <a:lnTo>
                    <a:pt x="7705611" y="200660"/>
                  </a:lnTo>
                  <a:close/>
                </a:path>
                <a:path w="8501380" h="1216025">
                  <a:moveTo>
                    <a:pt x="7739393" y="957580"/>
                  </a:moveTo>
                  <a:lnTo>
                    <a:pt x="7547051" y="957580"/>
                  </a:lnTo>
                  <a:lnTo>
                    <a:pt x="7547051" y="938530"/>
                  </a:lnTo>
                  <a:lnTo>
                    <a:pt x="7733601" y="938530"/>
                  </a:lnTo>
                  <a:lnTo>
                    <a:pt x="7733601" y="909320"/>
                  </a:lnTo>
                  <a:lnTo>
                    <a:pt x="7733601" y="891540"/>
                  </a:lnTo>
                  <a:lnTo>
                    <a:pt x="7733601" y="859790"/>
                  </a:lnTo>
                  <a:lnTo>
                    <a:pt x="7499299" y="859790"/>
                  </a:lnTo>
                  <a:lnTo>
                    <a:pt x="7499299" y="891540"/>
                  </a:lnTo>
                  <a:lnTo>
                    <a:pt x="7685976" y="891540"/>
                  </a:lnTo>
                  <a:lnTo>
                    <a:pt x="7685976" y="909320"/>
                  </a:lnTo>
                  <a:lnTo>
                    <a:pt x="7499820" y="909320"/>
                  </a:lnTo>
                  <a:lnTo>
                    <a:pt x="7499820" y="938530"/>
                  </a:lnTo>
                  <a:lnTo>
                    <a:pt x="7499820" y="957580"/>
                  </a:lnTo>
                  <a:lnTo>
                    <a:pt x="7499820" y="989330"/>
                  </a:lnTo>
                  <a:lnTo>
                    <a:pt x="7739393" y="989330"/>
                  </a:lnTo>
                  <a:lnTo>
                    <a:pt x="7739393" y="957580"/>
                  </a:lnTo>
                  <a:close/>
                </a:path>
                <a:path w="8501380" h="1216025">
                  <a:moveTo>
                    <a:pt x="7743863" y="1156970"/>
                  </a:moveTo>
                  <a:lnTo>
                    <a:pt x="7544155" y="1156970"/>
                  </a:lnTo>
                  <a:lnTo>
                    <a:pt x="7544155" y="1136650"/>
                  </a:lnTo>
                  <a:lnTo>
                    <a:pt x="7733995" y="1136650"/>
                  </a:lnTo>
                  <a:lnTo>
                    <a:pt x="7733995" y="1107440"/>
                  </a:lnTo>
                  <a:lnTo>
                    <a:pt x="7733995" y="1089660"/>
                  </a:lnTo>
                  <a:lnTo>
                    <a:pt x="7733995" y="1056640"/>
                  </a:lnTo>
                  <a:lnTo>
                    <a:pt x="7496657" y="1056640"/>
                  </a:lnTo>
                  <a:lnTo>
                    <a:pt x="7496657" y="1089660"/>
                  </a:lnTo>
                  <a:lnTo>
                    <a:pt x="7686903" y="1089660"/>
                  </a:lnTo>
                  <a:lnTo>
                    <a:pt x="7686903" y="1107440"/>
                  </a:lnTo>
                  <a:lnTo>
                    <a:pt x="7496924" y="1107440"/>
                  </a:lnTo>
                  <a:lnTo>
                    <a:pt x="7496924" y="1136650"/>
                  </a:lnTo>
                  <a:lnTo>
                    <a:pt x="7496924" y="1156970"/>
                  </a:lnTo>
                  <a:lnTo>
                    <a:pt x="7496924" y="1188720"/>
                  </a:lnTo>
                  <a:lnTo>
                    <a:pt x="7743863" y="1188720"/>
                  </a:lnTo>
                  <a:lnTo>
                    <a:pt x="7743863" y="1156970"/>
                  </a:lnTo>
                  <a:close/>
                </a:path>
                <a:path w="8501380" h="1216025">
                  <a:moveTo>
                    <a:pt x="7770965" y="1004989"/>
                  </a:moveTo>
                  <a:lnTo>
                    <a:pt x="7461275" y="1004989"/>
                  </a:lnTo>
                  <a:lnTo>
                    <a:pt x="7461275" y="1040257"/>
                  </a:lnTo>
                  <a:lnTo>
                    <a:pt x="7770965" y="1040257"/>
                  </a:lnTo>
                  <a:lnTo>
                    <a:pt x="7770965" y="1004989"/>
                  </a:lnTo>
                  <a:close/>
                </a:path>
                <a:path w="8501380" h="1216025">
                  <a:moveTo>
                    <a:pt x="8096326" y="1078674"/>
                  </a:moveTo>
                  <a:lnTo>
                    <a:pt x="8058620" y="1053960"/>
                  </a:lnTo>
                  <a:lnTo>
                    <a:pt x="8035645" y="1023543"/>
                  </a:lnTo>
                  <a:lnTo>
                    <a:pt x="8015960" y="975969"/>
                  </a:lnTo>
                  <a:lnTo>
                    <a:pt x="8010804" y="929868"/>
                  </a:lnTo>
                  <a:lnTo>
                    <a:pt x="8010804" y="879221"/>
                  </a:lnTo>
                  <a:lnTo>
                    <a:pt x="7962659" y="879221"/>
                  </a:lnTo>
                  <a:lnTo>
                    <a:pt x="7962659" y="929868"/>
                  </a:lnTo>
                  <a:lnTo>
                    <a:pt x="7957096" y="978433"/>
                  </a:lnTo>
                  <a:lnTo>
                    <a:pt x="7940688" y="1022985"/>
                  </a:lnTo>
                  <a:lnTo>
                    <a:pt x="7913230" y="1059891"/>
                  </a:lnTo>
                  <a:lnTo>
                    <a:pt x="7874508" y="1085507"/>
                  </a:lnTo>
                  <a:lnTo>
                    <a:pt x="7903197" y="1124978"/>
                  </a:lnTo>
                  <a:lnTo>
                    <a:pt x="7931632" y="1107617"/>
                  </a:lnTo>
                  <a:lnTo>
                    <a:pt x="7955064" y="1084326"/>
                  </a:lnTo>
                  <a:lnTo>
                    <a:pt x="7973606" y="1056005"/>
                  </a:lnTo>
                  <a:lnTo>
                    <a:pt x="7987385" y="1023543"/>
                  </a:lnTo>
                  <a:lnTo>
                    <a:pt x="8001089" y="1053274"/>
                  </a:lnTo>
                  <a:lnTo>
                    <a:pt x="8019110" y="1079195"/>
                  </a:lnTo>
                  <a:lnTo>
                    <a:pt x="8041500" y="1100582"/>
                  </a:lnTo>
                  <a:lnTo>
                    <a:pt x="8068297" y="1116685"/>
                  </a:lnTo>
                  <a:lnTo>
                    <a:pt x="8096326" y="1078674"/>
                  </a:lnTo>
                  <a:close/>
                </a:path>
                <a:path w="8501380" h="1216025">
                  <a:moveTo>
                    <a:pt x="8162366" y="853046"/>
                  </a:moveTo>
                  <a:lnTo>
                    <a:pt x="8114347" y="853046"/>
                  </a:lnTo>
                  <a:lnTo>
                    <a:pt x="8114347" y="1192733"/>
                  </a:lnTo>
                  <a:lnTo>
                    <a:pt x="8162366" y="1192733"/>
                  </a:lnTo>
                  <a:lnTo>
                    <a:pt x="8162366" y="853046"/>
                  </a:lnTo>
                  <a:close/>
                </a:path>
                <a:path w="8501380" h="1216025">
                  <a:moveTo>
                    <a:pt x="8364182" y="995527"/>
                  </a:moveTo>
                  <a:lnTo>
                    <a:pt x="8358619" y="971232"/>
                  </a:lnTo>
                  <a:lnTo>
                    <a:pt x="8358048" y="970521"/>
                  </a:lnTo>
                  <a:lnTo>
                    <a:pt x="8343278" y="952550"/>
                  </a:lnTo>
                  <a:lnTo>
                    <a:pt x="8321294" y="941298"/>
                  </a:lnTo>
                  <a:lnTo>
                    <a:pt x="8321294" y="995527"/>
                  </a:lnTo>
                  <a:lnTo>
                    <a:pt x="8318970" y="1005979"/>
                  </a:lnTo>
                  <a:lnTo>
                    <a:pt x="8312607" y="1013828"/>
                  </a:lnTo>
                  <a:lnTo>
                    <a:pt x="8302790" y="1018743"/>
                  </a:lnTo>
                  <a:lnTo>
                    <a:pt x="8290115" y="1020381"/>
                  </a:lnTo>
                  <a:lnTo>
                    <a:pt x="8277517" y="1018743"/>
                  </a:lnTo>
                  <a:lnTo>
                    <a:pt x="8267751" y="1013828"/>
                  </a:lnTo>
                  <a:lnTo>
                    <a:pt x="8261439" y="1005979"/>
                  </a:lnTo>
                  <a:lnTo>
                    <a:pt x="8259191" y="995527"/>
                  </a:lnTo>
                  <a:lnTo>
                    <a:pt x="8261439" y="984859"/>
                  </a:lnTo>
                  <a:lnTo>
                    <a:pt x="8267751" y="976960"/>
                  </a:lnTo>
                  <a:lnTo>
                    <a:pt x="8277517" y="972083"/>
                  </a:lnTo>
                  <a:lnTo>
                    <a:pt x="8290115" y="970521"/>
                  </a:lnTo>
                  <a:lnTo>
                    <a:pt x="8302790" y="972083"/>
                  </a:lnTo>
                  <a:lnTo>
                    <a:pt x="8312607" y="976960"/>
                  </a:lnTo>
                  <a:lnTo>
                    <a:pt x="8318970" y="984859"/>
                  </a:lnTo>
                  <a:lnTo>
                    <a:pt x="8321294" y="995527"/>
                  </a:lnTo>
                  <a:lnTo>
                    <a:pt x="8321294" y="941298"/>
                  </a:lnTo>
                  <a:lnTo>
                    <a:pt x="8319871" y="940562"/>
                  </a:lnTo>
                  <a:lnTo>
                    <a:pt x="8290115" y="936320"/>
                  </a:lnTo>
                  <a:lnTo>
                    <a:pt x="8260791" y="940562"/>
                  </a:lnTo>
                  <a:lnTo>
                    <a:pt x="8237588" y="952550"/>
                  </a:lnTo>
                  <a:lnTo>
                    <a:pt x="8222323" y="971232"/>
                  </a:lnTo>
                  <a:lnTo>
                    <a:pt x="8216836" y="995527"/>
                  </a:lnTo>
                  <a:lnTo>
                    <a:pt x="8222323" y="1019429"/>
                  </a:lnTo>
                  <a:lnTo>
                    <a:pt x="8237588" y="1037920"/>
                  </a:lnTo>
                  <a:lnTo>
                    <a:pt x="8260791" y="1049845"/>
                  </a:lnTo>
                  <a:lnTo>
                    <a:pt x="8290115" y="1054061"/>
                  </a:lnTo>
                  <a:lnTo>
                    <a:pt x="8319871" y="1049845"/>
                  </a:lnTo>
                  <a:lnTo>
                    <a:pt x="8343278" y="1037920"/>
                  </a:lnTo>
                  <a:lnTo>
                    <a:pt x="8357832" y="1020381"/>
                  </a:lnTo>
                  <a:lnTo>
                    <a:pt x="8358619" y="1019429"/>
                  </a:lnTo>
                  <a:lnTo>
                    <a:pt x="8364182" y="995527"/>
                  </a:lnTo>
                  <a:close/>
                </a:path>
                <a:path w="8501380" h="1216025">
                  <a:moveTo>
                    <a:pt x="8372869" y="888034"/>
                  </a:moveTo>
                  <a:lnTo>
                    <a:pt x="8313394" y="888034"/>
                  </a:lnTo>
                  <a:lnTo>
                    <a:pt x="8313394" y="856195"/>
                  </a:lnTo>
                  <a:lnTo>
                    <a:pt x="8266303" y="856195"/>
                  </a:lnTo>
                  <a:lnTo>
                    <a:pt x="8266303" y="888034"/>
                  </a:lnTo>
                  <a:lnTo>
                    <a:pt x="8206575" y="888034"/>
                  </a:lnTo>
                  <a:lnTo>
                    <a:pt x="8206575" y="924877"/>
                  </a:lnTo>
                  <a:lnTo>
                    <a:pt x="8372869" y="924877"/>
                  </a:lnTo>
                  <a:lnTo>
                    <a:pt x="8372869" y="888034"/>
                  </a:lnTo>
                  <a:close/>
                </a:path>
                <a:path w="8501380" h="1216025">
                  <a:moveTo>
                    <a:pt x="8499297" y="853046"/>
                  </a:moveTo>
                  <a:lnTo>
                    <a:pt x="8454301" y="853046"/>
                  </a:lnTo>
                  <a:lnTo>
                    <a:pt x="8454301" y="937107"/>
                  </a:lnTo>
                  <a:lnTo>
                    <a:pt x="8427072" y="937107"/>
                  </a:lnTo>
                  <a:lnTo>
                    <a:pt x="8427072" y="859485"/>
                  </a:lnTo>
                  <a:lnTo>
                    <a:pt x="8382736" y="859485"/>
                  </a:lnTo>
                  <a:lnTo>
                    <a:pt x="8382736" y="1054455"/>
                  </a:lnTo>
                  <a:lnTo>
                    <a:pt x="8427072" y="1054455"/>
                  </a:lnTo>
                  <a:lnTo>
                    <a:pt x="8427072" y="975791"/>
                  </a:lnTo>
                  <a:lnTo>
                    <a:pt x="8454301" y="975791"/>
                  </a:lnTo>
                  <a:lnTo>
                    <a:pt x="8454301" y="1065517"/>
                  </a:lnTo>
                  <a:lnTo>
                    <a:pt x="8499297" y="1065517"/>
                  </a:lnTo>
                  <a:lnTo>
                    <a:pt x="8499297" y="975791"/>
                  </a:lnTo>
                  <a:lnTo>
                    <a:pt x="8499297" y="937107"/>
                  </a:lnTo>
                  <a:lnTo>
                    <a:pt x="8499297" y="853046"/>
                  </a:lnTo>
                  <a:close/>
                </a:path>
                <a:path w="8501380" h="1216025">
                  <a:moveTo>
                    <a:pt x="8500999" y="1130376"/>
                  </a:moveTo>
                  <a:lnTo>
                    <a:pt x="8492934" y="1104328"/>
                  </a:lnTo>
                  <a:lnTo>
                    <a:pt x="8469693" y="1084884"/>
                  </a:lnTo>
                  <a:lnTo>
                    <a:pt x="8453247" y="1079550"/>
                  </a:lnTo>
                  <a:lnTo>
                    <a:pt x="8453247" y="1130376"/>
                  </a:lnTo>
                  <a:lnTo>
                    <a:pt x="8448789" y="1141615"/>
                  </a:lnTo>
                  <a:lnTo>
                    <a:pt x="8435657" y="1149667"/>
                  </a:lnTo>
                  <a:lnTo>
                    <a:pt x="8413877" y="1154480"/>
                  </a:lnTo>
                  <a:lnTo>
                    <a:pt x="8383524" y="1156030"/>
                  </a:lnTo>
                  <a:lnTo>
                    <a:pt x="8353234" y="1154480"/>
                  </a:lnTo>
                  <a:lnTo>
                    <a:pt x="8331390" y="1149667"/>
                  </a:lnTo>
                  <a:lnTo>
                    <a:pt x="8318182" y="1141615"/>
                  </a:lnTo>
                  <a:lnTo>
                    <a:pt x="8313788" y="1130376"/>
                  </a:lnTo>
                  <a:lnTo>
                    <a:pt x="8318182" y="1118793"/>
                  </a:lnTo>
                  <a:lnTo>
                    <a:pt x="8331390" y="1110640"/>
                  </a:lnTo>
                  <a:lnTo>
                    <a:pt x="8353234" y="1105839"/>
                  </a:lnTo>
                  <a:lnTo>
                    <a:pt x="8383524" y="1104328"/>
                  </a:lnTo>
                  <a:lnTo>
                    <a:pt x="8413877" y="1105839"/>
                  </a:lnTo>
                  <a:lnTo>
                    <a:pt x="8435657" y="1110640"/>
                  </a:lnTo>
                  <a:lnTo>
                    <a:pt x="8448789" y="1118793"/>
                  </a:lnTo>
                  <a:lnTo>
                    <a:pt x="8453247" y="1130376"/>
                  </a:lnTo>
                  <a:lnTo>
                    <a:pt x="8453247" y="1079550"/>
                  </a:lnTo>
                  <a:lnTo>
                    <a:pt x="8432775" y="1072908"/>
                  </a:lnTo>
                  <a:lnTo>
                    <a:pt x="8383524" y="1068806"/>
                  </a:lnTo>
                  <a:lnTo>
                    <a:pt x="8334438" y="1072908"/>
                  </a:lnTo>
                  <a:lnTo>
                    <a:pt x="8297545" y="1084884"/>
                  </a:lnTo>
                  <a:lnTo>
                    <a:pt x="8274367" y="1104214"/>
                  </a:lnTo>
                  <a:lnTo>
                    <a:pt x="8266430" y="1130376"/>
                  </a:lnTo>
                  <a:lnTo>
                    <a:pt x="8274367" y="1156525"/>
                  </a:lnTo>
                  <a:lnTo>
                    <a:pt x="8297545" y="1175842"/>
                  </a:lnTo>
                  <a:lnTo>
                    <a:pt x="8334438" y="1187780"/>
                  </a:lnTo>
                  <a:lnTo>
                    <a:pt x="8383524" y="1191806"/>
                  </a:lnTo>
                  <a:lnTo>
                    <a:pt x="8432775" y="1187780"/>
                  </a:lnTo>
                  <a:lnTo>
                    <a:pt x="8469693" y="1175842"/>
                  </a:lnTo>
                  <a:lnTo>
                    <a:pt x="8492896" y="1156525"/>
                  </a:lnTo>
                  <a:lnTo>
                    <a:pt x="8493049" y="1156030"/>
                  </a:lnTo>
                  <a:lnTo>
                    <a:pt x="8500999" y="1130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27037" y="232447"/>
              <a:ext cx="10020935" cy="2054860"/>
            </a:xfrm>
            <a:custGeom>
              <a:avLst/>
              <a:gdLst/>
              <a:ahLst/>
              <a:cxnLst/>
              <a:rect l="l" t="t" r="r" b="b"/>
              <a:pathLst>
                <a:path w="10020935" h="2054860">
                  <a:moveTo>
                    <a:pt x="307251" y="1617992"/>
                  </a:moveTo>
                  <a:lnTo>
                    <a:pt x="305130" y="1575562"/>
                  </a:lnTo>
                  <a:lnTo>
                    <a:pt x="287464" y="1533588"/>
                  </a:lnTo>
                  <a:lnTo>
                    <a:pt x="282219" y="1524774"/>
                  </a:lnTo>
                  <a:lnTo>
                    <a:pt x="281698" y="1523898"/>
                  </a:lnTo>
                  <a:lnTo>
                    <a:pt x="250101" y="1493926"/>
                  </a:lnTo>
                  <a:lnTo>
                    <a:pt x="238163" y="1486115"/>
                  </a:lnTo>
                  <a:lnTo>
                    <a:pt x="238163" y="1596707"/>
                  </a:lnTo>
                  <a:lnTo>
                    <a:pt x="238048" y="1617992"/>
                  </a:lnTo>
                  <a:lnTo>
                    <a:pt x="222872" y="1659382"/>
                  </a:lnTo>
                  <a:lnTo>
                    <a:pt x="190106" y="1685709"/>
                  </a:lnTo>
                  <a:lnTo>
                    <a:pt x="163156" y="1692948"/>
                  </a:lnTo>
                  <a:lnTo>
                    <a:pt x="143319" y="1692922"/>
                  </a:lnTo>
                  <a:lnTo>
                    <a:pt x="105295" y="1680184"/>
                  </a:lnTo>
                  <a:lnTo>
                    <a:pt x="79552" y="1651635"/>
                  </a:lnTo>
                  <a:lnTo>
                    <a:pt x="68884" y="1597418"/>
                  </a:lnTo>
                  <a:lnTo>
                    <a:pt x="69519" y="1591297"/>
                  </a:lnTo>
                  <a:lnTo>
                    <a:pt x="91351" y="1550377"/>
                  </a:lnTo>
                  <a:lnTo>
                    <a:pt x="127647" y="1527733"/>
                  </a:lnTo>
                  <a:lnTo>
                    <a:pt x="154139" y="1524774"/>
                  </a:lnTo>
                  <a:lnTo>
                    <a:pt x="165303" y="1524876"/>
                  </a:lnTo>
                  <a:lnTo>
                    <a:pt x="203555" y="1538719"/>
                  </a:lnTo>
                  <a:lnTo>
                    <a:pt x="232168" y="1575066"/>
                  </a:lnTo>
                  <a:lnTo>
                    <a:pt x="238163" y="1596707"/>
                  </a:lnTo>
                  <a:lnTo>
                    <a:pt x="238163" y="1486115"/>
                  </a:lnTo>
                  <a:lnTo>
                    <a:pt x="197637" y="1470977"/>
                  </a:lnTo>
                  <a:lnTo>
                    <a:pt x="154139" y="1466862"/>
                  </a:lnTo>
                  <a:lnTo>
                    <a:pt x="135026" y="1467015"/>
                  </a:lnTo>
                  <a:lnTo>
                    <a:pt x="93789" y="1476616"/>
                  </a:lnTo>
                  <a:lnTo>
                    <a:pt x="57315" y="1493926"/>
                  </a:lnTo>
                  <a:lnTo>
                    <a:pt x="24828" y="1523898"/>
                  </a:lnTo>
                  <a:lnTo>
                    <a:pt x="4927" y="1564335"/>
                  </a:lnTo>
                  <a:lnTo>
                    <a:pt x="0" y="1597418"/>
                  </a:lnTo>
                  <a:lnTo>
                    <a:pt x="101" y="1626514"/>
                  </a:lnTo>
                  <a:lnTo>
                    <a:pt x="12407" y="1666506"/>
                  </a:lnTo>
                  <a:lnTo>
                    <a:pt x="33578" y="1700580"/>
                  </a:lnTo>
                  <a:lnTo>
                    <a:pt x="67843" y="1729714"/>
                  </a:lnTo>
                  <a:lnTo>
                    <a:pt x="111709" y="1746694"/>
                  </a:lnTo>
                  <a:lnTo>
                    <a:pt x="154139" y="1750936"/>
                  </a:lnTo>
                  <a:lnTo>
                    <a:pt x="173253" y="1750758"/>
                  </a:lnTo>
                  <a:lnTo>
                    <a:pt x="214490" y="1739963"/>
                  </a:lnTo>
                  <a:lnTo>
                    <a:pt x="250964" y="1721053"/>
                  </a:lnTo>
                  <a:lnTo>
                    <a:pt x="280479" y="1693024"/>
                  </a:lnTo>
                  <a:lnTo>
                    <a:pt x="283413" y="1689671"/>
                  </a:lnTo>
                  <a:lnTo>
                    <a:pt x="302856" y="1648256"/>
                  </a:lnTo>
                  <a:lnTo>
                    <a:pt x="307187" y="1626514"/>
                  </a:lnTo>
                  <a:lnTo>
                    <a:pt x="307251" y="1617992"/>
                  </a:lnTo>
                  <a:close/>
                </a:path>
                <a:path w="10020935" h="2054860">
                  <a:moveTo>
                    <a:pt x="466864" y="1462595"/>
                  </a:moveTo>
                  <a:lnTo>
                    <a:pt x="398589" y="1462595"/>
                  </a:lnTo>
                  <a:lnTo>
                    <a:pt x="398589" y="1760689"/>
                  </a:lnTo>
                  <a:lnTo>
                    <a:pt x="459549" y="1760689"/>
                  </a:lnTo>
                  <a:lnTo>
                    <a:pt x="466864" y="1753374"/>
                  </a:lnTo>
                  <a:lnTo>
                    <a:pt x="466864" y="1462595"/>
                  </a:lnTo>
                  <a:close/>
                </a:path>
                <a:path w="10020935" h="2054860">
                  <a:moveTo>
                    <a:pt x="474179" y="1991728"/>
                  </a:moveTo>
                  <a:lnTo>
                    <a:pt x="146824" y="1991728"/>
                  </a:lnTo>
                  <a:lnTo>
                    <a:pt x="146824" y="1945398"/>
                  </a:lnTo>
                  <a:lnTo>
                    <a:pt x="424192" y="1945398"/>
                  </a:lnTo>
                  <a:lnTo>
                    <a:pt x="433514" y="1945246"/>
                  </a:lnTo>
                  <a:lnTo>
                    <a:pt x="461213" y="1918843"/>
                  </a:lnTo>
                  <a:lnTo>
                    <a:pt x="461378" y="1908822"/>
                  </a:lnTo>
                  <a:lnTo>
                    <a:pt x="461378" y="1790560"/>
                  </a:lnTo>
                  <a:lnTo>
                    <a:pt x="76111" y="1790560"/>
                  </a:lnTo>
                  <a:lnTo>
                    <a:pt x="76111" y="1846643"/>
                  </a:lnTo>
                  <a:lnTo>
                    <a:pt x="392493" y="1846643"/>
                  </a:lnTo>
                  <a:lnTo>
                    <a:pt x="392493" y="1891144"/>
                  </a:lnTo>
                  <a:lnTo>
                    <a:pt x="76111" y="1891144"/>
                  </a:lnTo>
                  <a:lnTo>
                    <a:pt x="76111" y="2011235"/>
                  </a:lnTo>
                  <a:lnTo>
                    <a:pt x="76695" y="2032381"/>
                  </a:lnTo>
                  <a:lnTo>
                    <a:pt x="80759" y="2043239"/>
                  </a:lnTo>
                  <a:lnTo>
                    <a:pt x="91795" y="2047240"/>
                  </a:lnTo>
                  <a:lnTo>
                    <a:pt x="113296" y="2047811"/>
                  </a:lnTo>
                  <a:lnTo>
                    <a:pt x="466864" y="2047811"/>
                  </a:lnTo>
                  <a:lnTo>
                    <a:pt x="474179" y="2040496"/>
                  </a:lnTo>
                  <a:lnTo>
                    <a:pt x="474179" y="1991728"/>
                  </a:lnTo>
                  <a:close/>
                </a:path>
                <a:path w="10020935" h="2054860">
                  <a:moveTo>
                    <a:pt x="1027696" y="1986241"/>
                  </a:moveTo>
                  <a:lnTo>
                    <a:pt x="691807" y="1986241"/>
                  </a:lnTo>
                  <a:lnTo>
                    <a:pt x="688149" y="1983193"/>
                  </a:lnTo>
                  <a:lnTo>
                    <a:pt x="688149" y="1871637"/>
                  </a:lnTo>
                  <a:lnTo>
                    <a:pt x="619264" y="1871637"/>
                  </a:lnTo>
                  <a:lnTo>
                    <a:pt x="619264" y="2006358"/>
                  </a:lnTo>
                  <a:lnTo>
                    <a:pt x="619442" y="2015680"/>
                  </a:lnTo>
                  <a:lnTo>
                    <a:pt x="647814" y="2043379"/>
                  </a:lnTo>
                  <a:lnTo>
                    <a:pt x="656450" y="2043544"/>
                  </a:lnTo>
                  <a:lnTo>
                    <a:pt x="1020381" y="2043544"/>
                  </a:lnTo>
                  <a:lnTo>
                    <a:pt x="1027696" y="2036229"/>
                  </a:lnTo>
                  <a:lnTo>
                    <a:pt x="1027696" y="1986241"/>
                  </a:lnTo>
                  <a:close/>
                </a:path>
                <a:path w="10020935" h="2054860">
                  <a:moveTo>
                    <a:pt x="1092923" y="1777758"/>
                  </a:moveTo>
                  <a:lnTo>
                    <a:pt x="855179" y="1777758"/>
                  </a:lnTo>
                  <a:lnTo>
                    <a:pt x="855179" y="1719846"/>
                  </a:lnTo>
                  <a:lnTo>
                    <a:pt x="981367" y="1719846"/>
                  </a:lnTo>
                  <a:lnTo>
                    <a:pt x="990346" y="1719681"/>
                  </a:lnTo>
                  <a:lnTo>
                    <a:pt x="1018374" y="1692592"/>
                  </a:lnTo>
                  <a:lnTo>
                    <a:pt x="1018552" y="1683270"/>
                  </a:lnTo>
                  <a:lnTo>
                    <a:pt x="1018552" y="1665592"/>
                  </a:lnTo>
                  <a:lnTo>
                    <a:pt x="1018552" y="1594269"/>
                  </a:lnTo>
                  <a:lnTo>
                    <a:pt x="1018552" y="1538795"/>
                  </a:lnTo>
                  <a:lnTo>
                    <a:pt x="1018552" y="1465033"/>
                  </a:lnTo>
                  <a:lnTo>
                    <a:pt x="949667" y="1465033"/>
                  </a:lnTo>
                  <a:lnTo>
                    <a:pt x="949667" y="1538795"/>
                  </a:lnTo>
                  <a:lnTo>
                    <a:pt x="949667" y="1594269"/>
                  </a:lnTo>
                  <a:lnTo>
                    <a:pt x="949667" y="1665592"/>
                  </a:lnTo>
                  <a:lnTo>
                    <a:pt x="690587" y="1665592"/>
                  </a:lnTo>
                  <a:lnTo>
                    <a:pt x="690587" y="1594269"/>
                  </a:lnTo>
                  <a:lnTo>
                    <a:pt x="949667" y="1594269"/>
                  </a:lnTo>
                  <a:lnTo>
                    <a:pt x="949667" y="1538795"/>
                  </a:lnTo>
                  <a:lnTo>
                    <a:pt x="690587" y="1538795"/>
                  </a:lnTo>
                  <a:lnTo>
                    <a:pt x="690587" y="1465033"/>
                  </a:lnTo>
                  <a:lnTo>
                    <a:pt x="623531" y="1465033"/>
                  </a:lnTo>
                  <a:lnTo>
                    <a:pt x="623531" y="1683270"/>
                  </a:lnTo>
                  <a:lnTo>
                    <a:pt x="623697" y="1692249"/>
                  </a:lnTo>
                  <a:lnTo>
                    <a:pt x="651040" y="1719681"/>
                  </a:lnTo>
                  <a:lnTo>
                    <a:pt x="660717" y="1719846"/>
                  </a:lnTo>
                  <a:lnTo>
                    <a:pt x="785685" y="1719846"/>
                  </a:lnTo>
                  <a:lnTo>
                    <a:pt x="785685" y="1777758"/>
                  </a:lnTo>
                  <a:lnTo>
                    <a:pt x="544893" y="1777758"/>
                  </a:lnTo>
                  <a:lnTo>
                    <a:pt x="544893" y="1836280"/>
                  </a:lnTo>
                  <a:lnTo>
                    <a:pt x="1085608" y="1836280"/>
                  </a:lnTo>
                  <a:lnTo>
                    <a:pt x="1092923" y="1828965"/>
                  </a:lnTo>
                  <a:lnTo>
                    <a:pt x="1092923" y="1777758"/>
                  </a:lnTo>
                  <a:close/>
                </a:path>
                <a:path w="10020935" h="2054860">
                  <a:moveTo>
                    <a:pt x="1786585" y="1645475"/>
                  </a:moveTo>
                  <a:lnTo>
                    <a:pt x="1740395" y="1633042"/>
                  </a:lnTo>
                  <a:lnTo>
                    <a:pt x="1689620" y="1612976"/>
                  </a:lnTo>
                  <a:lnTo>
                    <a:pt x="1640357" y="1582686"/>
                  </a:lnTo>
                  <a:lnTo>
                    <a:pt x="1608543" y="1553997"/>
                  </a:lnTo>
                  <a:lnTo>
                    <a:pt x="1594561" y="1528432"/>
                  </a:lnTo>
                  <a:lnTo>
                    <a:pt x="1751228" y="1528432"/>
                  </a:lnTo>
                  <a:lnTo>
                    <a:pt x="1751228" y="1473568"/>
                  </a:lnTo>
                  <a:lnTo>
                    <a:pt x="1354378" y="1473568"/>
                  </a:lnTo>
                  <a:lnTo>
                    <a:pt x="1354378" y="1528432"/>
                  </a:lnTo>
                  <a:lnTo>
                    <a:pt x="1512265" y="1528432"/>
                  </a:lnTo>
                  <a:lnTo>
                    <a:pt x="1509217" y="1533918"/>
                  </a:lnTo>
                  <a:lnTo>
                    <a:pt x="1485442" y="1567789"/>
                  </a:lnTo>
                  <a:lnTo>
                    <a:pt x="1443380" y="1596402"/>
                  </a:lnTo>
                  <a:lnTo>
                    <a:pt x="1393926" y="1623339"/>
                  </a:lnTo>
                  <a:lnTo>
                    <a:pt x="1318412" y="1645475"/>
                  </a:lnTo>
                  <a:lnTo>
                    <a:pt x="1357426" y="1693024"/>
                  </a:lnTo>
                  <a:lnTo>
                    <a:pt x="1425384" y="1669262"/>
                  </a:lnTo>
                  <a:lnTo>
                    <a:pt x="1478889" y="1642579"/>
                  </a:lnTo>
                  <a:lnTo>
                    <a:pt x="1513179" y="1619872"/>
                  </a:lnTo>
                  <a:lnTo>
                    <a:pt x="1542961" y="1594573"/>
                  </a:lnTo>
                  <a:lnTo>
                    <a:pt x="1552498" y="1582686"/>
                  </a:lnTo>
                  <a:lnTo>
                    <a:pt x="1562366" y="1593875"/>
                  </a:lnTo>
                  <a:lnTo>
                    <a:pt x="1592122" y="1618653"/>
                  </a:lnTo>
                  <a:lnTo>
                    <a:pt x="1626108" y="1641500"/>
                  </a:lnTo>
                  <a:lnTo>
                    <a:pt x="1668475" y="1663954"/>
                  </a:lnTo>
                  <a:lnTo>
                    <a:pt x="1712480" y="1681784"/>
                  </a:lnTo>
                  <a:lnTo>
                    <a:pt x="1748790" y="1693024"/>
                  </a:lnTo>
                  <a:lnTo>
                    <a:pt x="1786585" y="1645475"/>
                  </a:lnTo>
                  <a:close/>
                </a:path>
                <a:path w="10020935" h="2054860">
                  <a:moveTo>
                    <a:pt x="1824990" y="1720456"/>
                  </a:moveTo>
                  <a:lnTo>
                    <a:pt x="1275740" y="1720456"/>
                  </a:lnTo>
                  <a:lnTo>
                    <a:pt x="1275740" y="1778368"/>
                  </a:lnTo>
                  <a:lnTo>
                    <a:pt x="1517142" y="1778368"/>
                  </a:lnTo>
                  <a:lnTo>
                    <a:pt x="1517142" y="1829574"/>
                  </a:lnTo>
                  <a:lnTo>
                    <a:pt x="1467815" y="1832838"/>
                  </a:lnTo>
                  <a:lnTo>
                    <a:pt x="1415808" y="1846592"/>
                  </a:lnTo>
                  <a:lnTo>
                    <a:pt x="1363751" y="1880920"/>
                  </a:lnTo>
                  <a:lnTo>
                    <a:pt x="1345234" y="1941741"/>
                  </a:lnTo>
                  <a:lnTo>
                    <a:pt x="1346060" y="1974253"/>
                  </a:lnTo>
                  <a:lnTo>
                    <a:pt x="1367599" y="2008428"/>
                  </a:lnTo>
                  <a:lnTo>
                    <a:pt x="1430489" y="2042426"/>
                  </a:lnTo>
                  <a:lnTo>
                    <a:pt x="1492643" y="2054059"/>
                  </a:lnTo>
                  <a:lnTo>
                    <a:pt x="1551279" y="2054517"/>
                  </a:lnTo>
                  <a:lnTo>
                    <a:pt x="1609890" y="2054047"/>
                  </a:lnTo>
                  <a:lnTo>
                    <a:pt x="1671929" y="2042045"/>
                  </a:lnTo>
                  <a:lnTo>
                    <a:pt x="1734464" y="2007019"/>
                  </a:lnTo>
                  <a:lnTo>
                    <a:pt x="1744294" y="1997824"/>
                  </a:lnTo>
                  <a:lnTo>
                    <a:pt x="1750123" y="1992376"/>
                  </a:lnTo>
                  <a:lnTo>
                    <a:pt x="1755838" y="1973364"/>
                  </a:lnTo>
                  <a:lnTo>
                    <a:pt x="1755889" y="1972894"/>
                  </a:lnTo>
                  <a:lnTo>
                    <a:pt x="1756714" y="1941741"/>
                  </a:lnTo>
                  <a:lnTo>
                    <a:pt x="1756029" y="1912734"/>
                  </a:lnTo>
                  <a:lnTo>
                    <a:pt x="1751266" y="1894916"/>
                  </a:lnTo>
                  <a:lnTo>
                    <a:pt x="1741004" y="1883829"/>
                  </a:lnTo>
                  <a:lnTo>
                    <a:pt x="1738325" y="1880920"/>
                  </a:lnTo>
                  <a:lnTo>
                    <a:pt x="1713128" y="1863407"/>
                  </a:lnTo>
                  <a:lnTo>
                    <a:pt x="1687220" y="1846986"/>
                  </a:lnTo>
                  <a:lnTo>
                    <a:pt x="1687220" y="1941741"/>
                  </a:lnTo>
                  <a:lnTo>
                    <a:pt x="1686712" y="1956435"/>
                  </a:lnTo>
                  <a:lnTo>
                    <a:pt x="1654911" y="1982279"/>
                  </a:lnTo>
                  <a:lnTo>
                    <a:pt x="1617726" y="1995881"/>
                  </a:lnTo>
                  <a:lnTo>
                    <a:pt x="1580400" y="1997659"/>
                  </a:lnTo>
                  <a:lnTo>
                    <a:pt x="1509534" y="1997583"/>
                  </a:lnTo>
                  <a:lnTo>
                    <a:pt x="1467434" y="1991385"/>
                  </a:lnTo>
                  <a:lnTo>
                    <a:pt x="1428965" y="1973364"/>
                  </a:lnTo>
                  <a:lnTo>
                    <a:pt x="1415338" y="1941741"/>
                  </a:lnTo>
                  <a:lnTo>
                    <a:pt x="1415846" y="1927377"/>
                  </a:lnTo>
                  <a:lnTo>
                    <a:pt x="1447952" y="1900593"/>
                  </a:lnTo>
                  <a:lnTo>
                    <a:pt x="1485328" y="1885924"/>
                  </a:lnTo>
                  <a:lnTo>
                    <a:pt x="1551279" y="1883829"/>
                  </a:lnTo>
                  <a:lnTo>
                    <a:pt x="1593011" y="1884083"/>
                  </a:lnTo>
                  <a:lnTo>
                    <a:pt x="1635112" y="1890903"/>
                  </a:lnTo>
                  <a:lnTo>
                    <a:pt x="1673580" y="1910664"/>
                  </a:lnTo>
                  <a:lnTo>
                    <a:pt x="1687220" y="1941741"/>
                  </a:lnTo>
                  <a:lnTo>
                    <a:pt x="1687220" y="1846986"/>
                  </a:lnTo>
                  <a:lnTo>
                    <a:pt x="1686610" y="1846592"/>
                  </a:lnTo>
                  <a:lnTo>
                    <a:pt x="1664474" y="1837461"/>
                  </a:lnTo>
                  <a:lnTo>
                    <a:pt x="1634731" y="1832838"/>
                  </a:lnTo>
                  <a:lnTo>
                    <a:pt x="1585417" y="1829574"/>
                  </a:lnTo>
                  <a:lnTo>
                    <a:pt x="1585417" y="1778368"/>
                  </a:lnTo>
                  <a:lnTo>
                    <a:pt x="1814626" y="1778368"/>
                  </a:lnTo>
                  <a:lnTo>
                    <a:pt x="1824380" y="1774710"/>
                  </a:lnTo>
                  <a:lnTo>
                    <a:pt x="1824990" y="1766176"/>
                  </a:lnTo>
                  <a:lnTo>
                    <a:pt x="1824990" y="1720456"/>
                  </a:lnTo>
                  <a:close/>
                </a:path>
                <a:path w="10020935" h="2054860">
                  <a:moveTo>
                    <a:pt x="2324252" y="1528432"/>
                  </a:moveTo>
                  <a:lnTo>
                    <a:pt x="2302268" y="1493151"/>
                  </a:lnTo>
                  <a:lnTo>
                    <a:pt x="2287066" y="1491856"/>
                  </a:lnTo>
                  <a:lnTo>
                    <a:pt x="1911553" y="1491856"/>
                  </a:lnTo>
                  <a:lnTo>
                    <a:pt x="1911553" y="1550377"/>
                  </a:lnTo>
                  <a:lnTo>
                    <a:pt x="2254148" y="1550377"/>
                  </a:lnTo>
                  <a:lnTo>
                    <a:pt x="2254072" y="1655051"/>
                  </a:lnTo>
                  <a:lnTo>
                    <a:pt x="2249881" y="1693633"/>
                  </a:lnTo>
                  <a:lnTo>
                    <a:pt x="2242718" y="1734515"/>
                  </a:lnTo>
                  <a:lnTo>
                    <a:pt x="2231402" y="1779778"/>
                  </a:lnTo>
                  <a:lnTo>
                    <a:pt x="2217991" y="1820354"/>
                  </a:lnTo>
                  <a:lnTo>
                    <a:pt x="2205990" y="1846033"/>
                  </a:lnTo>
                  <a:lnTo>
                    <a:pt x="2273046" y="1846033"/>
                  </a:lnTo>
                  <a:lnTo>
                    <a:pt x="2294077" y="1802142"/>
                  </a:lnTo>
                  <a:lnTo>
                    <a:pt x="2306205" y="1764982"/>
                  </a:lnTo>
                  <a:lnTo>
                    <a:pt x="2316556" y="1719808"/>
                  </a:lnTo>
                  <a:lnTo>
                    <a:pt x="2322703" y="1674241"/>
                  </a:lnTo>
                  <a:lnTo>
                    <a:pt x="2324189" y="1652701"/>
                  </a:lnTo>
                  <a:lnTo>
                    <a:pt x="2324252" y="1528432"/>
                  </a:lnTo>
                  <a:close/>
                </a:path>
                <a:path w="10020935" h="2054860">
                  <a:moveTo>
                    <a:pt x="2393746" y="1910041"/>
                  </a:moveTo>
                  <a:lnTo>
                    <a:pt x="2102967" y="1910041"/>
                  </a:lnTo>
                  <a:lnTo>
                    <a:pt x="2102967" y="1671688"/>
                  </a:lnTo>
                  <a:lnTo>
                    <a:pt x="2033473" y="1671688"/>
                  </a:lnTo>
                  <a:lnTo>
                    <a:pt x="2033473" y="1910041"/>
                  </a:lnTo>
                  <a:lnTo>
                    <a:pt x="1843278" y="1910041"/>
                  </a:lnTo>
                  <a:lnTo>
                    <a:pt x="1843278" y="1968563"/>
                  </a:lnTo>
                  <a:lnTo>
                    <a:pt x="2386431" y="1968563"/>
                  </a:lnTo>
                  <a:lnTo>
                    <a:pt x="2393746" y="1961248"/>
                  </a:lnTo>
                  <a:lnTo>
                    <a:pt x="2393746" y="1910041"/>
                  </a:lnTo>
                  <a:close/>
                </a:path>
                <a:path w="10020935" h="2054860">
                  <a:moveTo>
                    <a:pt x="2887522" y="1628406"/>
                  </a:moveTo>
                  <a:lnTo>
                    <a:pt x="2557119" y="1628406"/>
                  </a:lnTo>
                  <a:lnTo>
                    <a:pt x="2557119" y="1529651"/>
                  </a:lnTo>
                  <a:lnTo>
                    <a:pt x="2881426" y="1529651"/>
                  </a:lnTo>
                  <a:lnTo>
                    <a:pt x="2881426" y="1473568"/>
                  </a:lnTo>
                  <a:lnTo>
                    <a:pt x="2524201" y="1473568"/>
                  </a:lnTo>
                  <a:lnTo>
                    <a:pt x="2514866" y="1473720"/>
                  </a:lnTo>
                  <a:lnTo>
                    <a:pt x="2487180" y="1500809"/>
                  </a:lnTo>
                  <a:lnTo>
                    <a:pt x="2487015" y="1510144"/>
                  </a:lnTo>
                  <a:lnTo>
                    <a:pt x="2487015" y="1649133"/>
                  </a:lnTo>
                  <a:lnTo>
                    <a:pt x="2509990" y="1684413"/>
                  </a:lnTo>
                  <a:lnTo>
                    <a:pt x="2524201" y="1685709"/>
                  </a:lnTo>
                  <a:lnTo>
                    <a:pt x="2887522" y="1685709"/>
                  </a:lnTo>
                  <a:lnTo>
                    <a:pt x="2887522" y="1628406"/>
                  </a:lnTo>
                  <a:close/>
                </a:path>
                <a:path w="10020935" h="2054860">
                  <a:moveTo>
                    <a:pt x="2892285" y="1930920"/>
                  </a:moveTo>
                  <a:lnTo>
                    <a:pt x="2878074" y="1889315"/>
                  </a:lnTo>
                  <a:lnTo>
                    <a:pt x="2872575" y="1881390"/>
                  </a:lnTo>
                  <a:lnTo>
                    <a:pt x="2869361" y="1876755"/>
                  </a:lnTo>
                  <a:lnTo>
                    <a:pt x="2862186" y="1868893"/>
                  </a:lnTo>
                  <a:lnTo>
                    <a:pt x="2852648" y="1862391"/>
                  </a:lnTo>
                  <a:lnTo>
                    <a:pt x="2836926" y="1853958"/>
                  </a:lnTo>
                  <a:lnTo>
                    <a:pt x="2821686" y="1846186"/>
                  </a:lnTo>
                  <a:lnTo>
                    <a:pt x="2821686" y="1939912"/>
                  </a:lnTo>
                  <a:lnTo>
                    <a:pt x="2821495" y="1948891"/>
                  </a:lnTo>
                  <a:lnTo>
                    <a:pt x="2790736" y="1980006"/>
                  </a:lnTo>
                  <a:lnTo>
                    <a:pt x="2750731" y="1993023"/>
                  </a:lnTo>
                  <a:lnTo>
                    <a:pt x="2711805" y="1998014"/>
                  </a:lnTo>
                  <a:lnTo>
                    <a:pt x="2699359" y="1998395"/>
                  </a:lnTo>
                  <a:lnTo>
                    <a:pt x="2670810" y="1998383"/>
                  </a:lnTo>
                  <a:lnTo>
                    <a:pt x="2621369" y="1993023"/>
                  </a:lnTo>
                  <a:lnTo>
                    <a:pt x="2581859" y="1980006"/>
                  </a:lnTo>
                  <a:lnTo>
                    <a:pt x="2553043" y="1953971"/>
                  </a:lnTo>
                  <a:lnTo>
                    <a:pt x="2551646" y="1939912"/>
                  </a:lnTo>
                  <a:lnTo>
                    <a:pt x="2551785" y="1929714"/>
                  </a:lnTo>
                  <a:lnTo>
                    <a:pt x="2579890" y="1899335"/>
                  </a:lnTo>
                  <a:lnTo>
                    <a:pt x="2618930" y="1886788"/>
                  </a:lnTo>
                  <a:lnTo>
                    <a:pt x="2658237" y="1881809"/>
                  </a:lnTo>
                  <a:lnTo>
                    <a:pt x="2686354" y="1881390"/>
                  </a:lnTo>
                  <a:lnTo>
                    <a:pt x="2702242" y="1881441"/>
                  </a:lnTo>
                  <a:lnTo>
                    <a:pt x="2751950" y="1886788"/>
                  </a:lnTo>
                  <a:lnTo>
                    <a:pt x="2791904" y="1899323"/>
                  </a:lnTo>
                  <a:lnTo>
                    <a:pt x="2820314" y="1925167"/>
                  </a:lnTo>
                  <a:lnTo>
                    <a:pt x="2821686" y="1939912"/>
                  </a:lnTo>
                  <a:lnTo>
                    <a:pt x="2821686" y="1846186"/>
                  </a:lnTo>
                  <a:lnTo>
                    <a:pt x="2772003" y="1832927"/>
                  </a:lnTo>
                  <a:lnTo>
                    <a:pt x="2732722" y="1826793"/>
                  </a:lnTo>
                  <a:lnTo>
                    <a:pt x="2686354" y="1825917"/>
                  </a:lnTo>
                  <a:lnTo>
                    <a:pt x="2658262" y="1826018"/>
                  </a:lnTo>
                  <a:lnTo>
                    <a:pt x="2600706" y="1832927"/>
                  </a:lnTo>
                  <a:lnTo>
                    <a:pt x="2552014" y="1845741"/>
                  </a:lnTo>
                  <a:lnTo>
                    <a:pt x="2511094" y="1868893"/>
                  </a:lnTo>
                  <a:lnTo>
                    <a:pt x="2486964" y="1902079"/>
                  </a:lnTo>
                  <a:lnTo>
                    <a:pt x="2481034" y="1930920"/>
                  </a:lnTo>
                  <a:lnTo>
                    <a:pt x="2481135" y="1956447"/>
                  </a:lnTo>
                  <a:lnTo>
                    <a:pt x="2503932" y="2001850"/>
                  </a:lnTo>
                  <a:lnTo>
                    <a:pt x="2536088" y="2025256"/>
                  </a:lnTo>
                  <a:lnTo>
                    <a:pt x="2578265" y="2042744"/>
                  </a:lnTo>
                  <a:lnTo>
                    <a:pt x="2623464" y="2051431"/>
                  </a:lnTo>
                  <a:lnTo>
                    <a:pt x="2686354" y="2054517"/>
                  </a:lnTo>
                  <a:lnTo>
                    <a:pt x="2714434" y="2054390"/>
                  </a:lnTo>
                  <a:lnTo>
                    <a:pt x="2772003" y="2046897"/>
                  </a:lnTo>
                  <a:lnTo>
                    <a:pt x="2820822" y="2033219"/>
                  </a:lnTo>
                  <a:lnTo>
                    <a:pt x="2862186" y="2009140"/>
                  </a:lnTo>
                  <a:lnTo>
                    <a:pt x="2886354" y="1975421"/>
                  </a:lnTo>
                  <a:lnTo>
                    <a:pt x="2892171" y="1955241"/>
                  </a:lnTo>
                  <a:lnTo>
                    <a:pt x="2892285" y="1930920"/>
                  </a:lnTo>
                  <a:close/>
                </a:path>
                <a:path w="10020935" h="2054860">
                  <a:moveTo>
                    <a:pt x="2958846" y="1732038"/>
                  </a:moveTo>
                  <a:lnTo>
                    <a:pt x="2409596" y="1732038"/>
                  </a:lnTo>
                  <a:lnTo>
                    <a:pt x="2409596" y="1788731"/>
                  </a:lnTo>
                  <a:lnTo>
                    <a:pt x="2951530" y="1788731"/>
                  </a:lnTo>
                  <a:lnTo>
                    <a:pt x="2958846" y="1781416"/>
                  </a:lnTo>
                  <a:lnTo>
                    <a:pt x="2958846" y="1732038"/>
                  </a:lnTo>
                  <a:close/>
                </a:path>
                <a:path w="10020935" h="2054860">
                  <a:moveTo>
                    <a:pt x="3282543" y="1702168"/>
                  </a:moveTo>
                  <a:lnTo>
                    <a:pt x="3271266" y="1657057"/>
                  </a:lnTo>
                  <a:lnTo>
                    <a:pt x="3240481" y="1621091"/>
                  </a:lnTo>
                  <a:lnTo>
                    <a:pt x="3216706" y="1605343"/>
                  </a:lnTo>
                  <a:lnTo>
                    <a:pt x="3216706" y="1689366"/>
                  </a:lnTo>
                  <a:lnTo>
                    <a:pt x="3216706" y="1714969"/>
                  </a:lnTo>
                  <a:lnTo>
                    <a:pt x="3186836" y="1747304"/>
                  </a:lnTo>
                  <a:lnTo>
                    <a:pt x="3147453" y="1758188"/>
                  </a:lnTo>
                  <a:lnTo>
                    <a:pt x="3138068" y="1758251"/>
                  </a:lnTo>
                  <a:lnTo>
                    <a:pt x="3118688" y="1757997"/>
                  </a:lnTo>
                  <a:lnTo>
                    <a:pt x="3083204" y="1742401"/>
                  </a:lnTo>
                  <a:lnTo>
                    <a:pt x="3061258" y="1702168"/>
                  </a:lnTo>
                  <a:lnTo>
                    <a:pt x="3061601" y="1686077"/>
                  </a:lnTo>
                  <a:lnTo>
                    <a:pt x="3096399" y="1651165"/>
                  </a:lnTo>
                  <a:lnTo>
                    <a:pt x="3138068" y="1644865"/>
                  </a:lnTo>
                  <a:lnTo>
                    <a:pt x="3147453" y="1644929"/>
                  </a:lnTo>
                  <a:lnTo>
                    <a:pt x="3186836" y="1656410"/>
                  </a:lnTo>
                  <a:lnTo>
                    <a:pt x="3216706" y="1689366"/>
                  </a:lnTo>
                  <a:lnTo>
                    <a:pt x="3216706" y="1605343"/>
                  </a:lnTo>
                  <a:lnTo>
                    <a:pt x="3178657" y="1592859"/>
                  </a:lnTo>
                  <a:lnTo>
                    <a:pt x="3138068" y="1589392"/>
                  </a:lnTo>
                  <a:lnTo>
                    <a:pt x="3120390" y="1589519"/>
                  </a:lnTo>
                  <a:lnTo>
                    <a:pt x="3081985" y="1597926"/>
                  </a:lnTo>
                  <a:lnTo>
                    <a:pt x="3035960" y="1621701"/>
                  </a:lnTo>
                  <a:lnTo>
                    <a:pt x="3004870" y="1657362"/>
                  </a:lnTo>
                  <a:lnTo>
                    <a:pt x="2993593" y="1702168"/>
                  </a:lnTo>
                  <a:lnTo>
                    <a:pt x="2993758" y="1716938"/>
                  </a:lnTo>
                  <a:lnTo>
                    <a:pt x="3011690" y="1760093"/>
                  </a:lnTo>
                  <a:lnTo>
                    <a:pt x="3047822" y="1791817"/>
                  </a:lnTo>
                  <a:lnTo>
                    <a:pt x="3097606" y="1810372"/>
                  </a:lnTo>
                  <a:lnTo>
                    <a:pt x="3138068" y="1813725"/>
                  </a:lnTo>
                  <a:lnTo>
                    <a:pt x="3155746" y="1813585"/>
                  </a:lnTo>
                  <a:lnTo>
                    <a:pt x="3194456" y="1805190"/>
                  </a:lnTo>
                  <a:lnTo>
                    <a:pt x="3240481" y="1781416"/>
                  </a:lnTo>
                  <a:lnTo>
                    <a:pt x="3271266" y="1746059"/>
                  </a:lnTo>
                  <a:lnTo>
                    <a:pt x="3282378" y="1714969"/>
                  </a:lnTo>
                  <a:lnTo>
                    <a:pt x="3282543" y="1702168"/>
                  </a:lnTo>
                  <a:close/>
                </a:path>
                <a:path w="10020935" h="2054860">
                  <a:moveTo>
                    <a:pt x="3294735" y="1516849"/>
                  </a:moveTo>
                  <a:lnTo>
                    <a:pt x="3171596" y="1516849"/>
                  </a:lnTo>
                  <a:lnTo>
                    <a:pt x="3171596" y="1449793"/>
                  </a:lnTo>
                  <a:lnTo>
                    <a:pt x="3100882" y="1449793"/>
                  </a:lnTo>
                  <a:lnTo>
                    <a:pt x="3100882" y="1516849"/>
                  </a:lnTo>
                  <a:lnTo>
                    <a:pt x="2978353" y="1516849"/>
                  </a:lnTo>
                  <a:lnTo>
                    <a:pt x="2978353" y="1572323"/>
                  </a:lnTo>
                  <a:lnTo>
                    <a:pt x="3294735" y="1572323"/>
                  </a:lnTo>
                  <a:lnTo>
                    <a:pt x="3294735" y="1516849"/>
                  </a:lnTo>
                  <a:close/>
                </a:path>
                <a:path w="10020935" h="2054860">
                  <a:moveTo>
                    <a:pt x="3432505" y="1886267"/>
                  </a:moveTo>
                  <a:lnTo>
                    <a:pt x="3410026" y="1850986"/>
                  </a:lnTo>
                  <a:lnTo>
                    <a:pt x="3395319" y="1849691"/>
                  </a:lnTo>
                  <a:lnTo>
                    <a:pt x="3044190" y="1849691"/>
                  </a:lnTo>
                  <a:lnTo>
                    <a:pt x="3044190" y="1908213"/>
                  </a:lnTo>
                  <a:lnTo>
                    <a:pt x="3363010" y="1908213"/>
                  </a:lnTo>
                  <a:lnTo>
                    <a:pt x="3363010" y="2049030"/>
                  </a:lnTo>
                  <a:lnTo>
                    <a:pt x="3425190" y="2049030"/>
                  </a:lnTo>
                  <a:lnTo>
                    <a:pt x="3432505" y="2041715"/>
                  </a:lnTo>
                  <a:lnTo>
                    <a:pt x="3432505" y="1886267"/>
                  </a:lnTo>
                  <a:close/>
                </a:path>
                <a:path w="10020935" h="2054860">
                  <a:moveTo>
                    <a:pt x="3516020" y="1614385"/>
                  </a:moveTo>
                  <a:lnTo>
                    <a:pt x="3429457" y="1614385"/>
                  </a:lnTo>
                  <a:lnTo>
                    <a:pt x="3429457" y="1462595"/>
                  </a:lnTo>
                  <a:lnTo>
                    <a:pt x="3360572" y="1462595"/>
                  </a:lnTo>
                  <a:lnTo>
                    <a:pt x="3360572" y="1818601"/>
                  </a:lnTo>
                  <a:lnTo>
                    <a:pt x="3422142" y="1818601"/>
                  </a:lnTo>
                  <a:lnTo>
                    <a:pt x="3429457" y="1811286"/>
                  </a:lnTo>
                  <a:lnTo>
                    <a:pt x="3429457" y="1672907"/>
                  </a:lnTo>
                  <a:lnTo>
                    <a:pt x="3516020" y="1672907"/>
                  </a:lnTo>
                  <a:lnTo>
                    <a:pt x="3516020" y="1614385"/>
                  </a:lnTo>
                  <a:close/>
                </a:path>
                <a:path w="10020935" h="2054860">
                  <a:moveTo>
                    <a:pt x="4026255" y="1528432"/>
                  </a:moveTo>
                  <a:lnTo>
                    <a:pt x="4004272" y="1493189"/>
                  </a:lnTo>
                  <a:lnTo>
                    <a:pt x="3989070" y="1491856"/>
                  </a:lnTo>
                  <a:lnTo>
                    <a:pt x="3612337" y="1491856"/>
                  </a:lnTo>
                  <a:lnTo>
                    <a:pt x="3612337" y="1550377"/>
                  </a:lnTo>
                  <a:lnTo>
                    <a:pt x="3956761" y="1550377"/>
                  </a:lnTo>
                  <a:lnTo>
                    <a:pt x="3956697" y="1646389"/>
                  </a:lnTo>
                  <a:lnTo>
                    <a:pt x="3953103" y="1688147"/>
                  </a:lnTo>
                  <a:lnTo>
                    <a:pt x="3947185" y="1729638"/>
                  </a:lnTo>
                  <a:lnTo>
                    <a:pt x="3938244" y="1774901"/>
                  </a:lnTo>
                  <a:lnTo>
                    <a:pt x="3926814" y="1815553"/>
                  </a:lnTo>
                  <a:lnTo>
                    <a:pt x="3916527" y="1846033"/>
                  </a:lnTo>
                  <a:lnTo>
                    <a:pt x="3981754" y="1846033"/>
                  </a:lnTo>
                  <a:lnTo>
                    <a:pt x="3999128" y="1800009"/>
                  </a:lnTo>
                  <a:lnTo>
                    <a:pt x="4009669" y="1758594"/>
                  </a:lnTo>
                  <a:lnTo>
                    <a:pt x="4016552" y="1720659"/>
                  </a:lnTo>
                  <a:lnTo>
                    <a:pt x="4022598" y="1675955"/>
                  </a:lnTo>
                  <a:lnTo>
                    <a:pt x="4026192" y="1634464"/>
                  </a:lnTo>
                  <a:lnTo>
                    <a:pt x="4026255" y="1528432"/>
                  </a:lnTo>
                  <a:close/>
                </a:path>
                <a:path w="10020935" h="2054860">
                  <a:moveTo>
                    <a:pt x="4093311" y="1909432"/>
                  </a:moveTo>
                  <a:lnTo>
                    <a:pt x="3888486" y="1909432"/>
                  </a:lnTo>
                  <a:lnTo>
                    <a:pt x="3888486" y="1673517"/>
                  </a:lnTo>
                  <a:lnTo>
                    <a:pt x="3818991" y="1673517"/>
                  </a:lnTo>
                  <a:lnTo>
                    <a:pt x="3818991" y="1909432"/>
                  </a:lnTo>
                  <a:lnTo>
                    <a:pt x="3729380" y="1909432"/>
                  </a:lnTo>
                  <a:lnTo>
                    <a:pt x="3729380" y="1673517"/>
                  </a:lnTo>
                  <a:lnTo>
                    <a:pt x="3659886" y="1673517"/>
                  </a:lnTo>
                  <a:lnTo>
                    <a:pt x="3659886" y="1909432"/>
                  </a:lnTo>
                  <a:lnTo>
                    <a:pt x="3544062" y="1909432"/>
                  </a:lnTo>
                  <a:lnTo>
                    <a:pt x="3544062" y="1968563"/>
                  </a:lnTo>
                  <a:lnTo>
                    <a:pt x="4085996" y="1968563"/>
                  </a:lnTo>
                  <a:lnTo>
                    <a:pt x="4093311" y="1961248"/>
                  </a:lnTo>
                  <a:lnTo>
                    <a:pt x="4093311" y="1909432"/>
                  </a:lnTo>
                  <a:close/>
                </a:path>
                <a:path w="10020935" h="2054860">
                  <a:moveTo>
                    <a:pt x="4471149" y="1618678"/>
                  </a:moveTo>
                  <a:lnTo>
                    <a:pt x="4458462" y="1565617"/>
                  </a:lnTo>
                  <a:lnTo>
                    <a:pt x="4436592" y="1529054"/>
                  </a:lnTo>
                  <a:lnTo>
                    <a:pt x="4407128" y="1503083"/>
                  </a:lnTo>
                  <a:lnTo>
                    <a:pt x="4407128" y="1617967"/>
                  </a:lnTo>
                  <a:lnTo>
                    <a:pt x="4407116" y="1645323"/>
                  </a:lnTo>
                  <a:lnTo>
                    <a:pt x="4393565" y="1685366"/>
                  </a:lnTo>
                  <a:lnTo>
                    <a:pt x="4361650" y="1716036"/>
                  </a:lnTo>
                  <a:lnTo>
                    <a:pt x="4318800" y="1728279"/>
                  </a:lnTo>
                  <a:lnTo>
                    <a:pt x="4317212" y="1728304"/>
                  </a:lnTo>
                  <a:lnTo>
                    <a:pt x="4295978" y="1728279"/>
                  </a:lnTo>
                  <a:lnTo>
                    <a:pt x="4252303" y="1715389"/>
                  </a:lnTo>
                  <a:lnTo>
                    <a:pt x="4220502" y="1683677"/>
                  </a:lnTo>
                  <a:lnTo>
                    <a:pt x="4207497" y="1645323"/>
                  </a:lnTo>
                  <a:lnTo>
                    <a:pt x="4207421" y="1618678"/>
                  </a:lnTo>
                  <a:lnTo>
                    <a:pt x="4208259" y="1610995"/>
                  </a:lnTo>
                  <a:lnTo>
                    <a:pt x="4228211" y="1570850"/>
                  </a:lnTo>
                  <a:lnTo>
                    <a:pt x="4268267" y="1542757"/>
                  </a:lnTo>
                  <a:lnTo>
                    <a:pt x="4307891" y="1535137"/>
                  </a:lnTo>
                  <a:lnTo>
                    <a:pt x="4320159" y="1535239"/>
                  </a:lnTo>
                  <a:lnTo>
                    <a:pt x="4357687" y="1546390"/>
                  </a:lnTo>
                  <a:lnTo>
                    <a:pt x="4391291" y="1574800"/>
                  </a:lnTo>
                  <a:lnTo>
                    <a:pt x="4406303" y="1609890"/>
                  </a:lnTo>
                  <a:lnTo>
                    <a:pt x="4407128" y="1617967"/>
                  </a:lnTo>
                  <a:lnTo>
                    <a:pt x="4407128" y="1503083"/>
                  </a:lnTo>
                  <a:lnTo>
                    <a:pt x="4371899" y="1486979"/>
                  </a:lnTo>
                  <a:lnTo>
                    <a:pt x="4328198" y="1476781"/>
                  </a:lnTo>
                  <a:lnTo>
                    <a:pt x="4307891" y="1476616"/>
                  </a:lnTo>
                  <a:lnTo>
                    <a:pt x="4287672" y="1476781"/>
                  </a:lnTo>
                  <a:lnTo>
                    <a:pt x="4243578" y="1487589"/>
                  </a:lnTo>
                  <a:lnTo>
                    <a:pt x="4204347" y="1506867"/>
                  </a:lnTo>
                  <a:lnTo>
                    <a:pt x="4169511" y="1539862"/>
                  </a:lnTo>
                  <a:lnTo>
                    <a:pt x="4148086" y="1584553"/>
                  </a:lnTo>
                  <a:lnTo>
                    <a:pt x="4142803" y="1618678"/>
                  </a:lnTo>
                  <a:lnTo>
                    <a:pt x="4142892" y="1653146"/>
                  </a:lnTo>
                  <a:lnTo>
                    <a:pt x="4156100" y="1697596"/>
                  </a:lnTo>
                  <a:lnTo>
                    <a:pt x="4178935" y="1734324"/>
                  </a:lnTo>
                  <a:lnTo>
                    <a:pt x="4216108" y="1764423"/>
                  </a:lnTo>
                  <a:lnTo>
                    <a:pt x="4262882" y="1781911"/>
                  </a:lnTo>
                  <a:lnTo>
                    <a:pt x="4307891" y="1786293"/>
                  </a:lnTo>
                  <a:lnTo>
                    <a:pt x="4327741" y="1786140"/>
                  </a:lnTo>
                  <a:lnTo>
                    <a:pt x="4371289" y="1776539"/>
                  </a:lnTo>
                  <a:lnTo>
                    <a:pt x="4410075" y="1758708"/>
                  </a:lnTo>
                  <a:lnTo>
                    <a:pt x="4442841" y="1728381"/>
                  </a:lnTo>
                  <a:lnTo>
                    <a:pt x="4444479" y="1726552"/>
                  </a:lnTo>
                  <a:lnTo>
                    <a:pt x="4465853" y="1680984"/>
                  </a:lnTo>
                  <a:lnTo>
                    <a:pt x="4471022" y="1653857"/>
                  </a:lnTo>
                  <a:lnTo>
                    <a:pt x="4471149" y="1618678"/>
                  </a:lnTo>
                  <a:close/>
                </a:path>
                <a:path w="10020935" h="2054860">
                  <a:moveTo>
                    <a:pt x="4523079" y="1843595"/>
                  </a:moveTo>
                  <a:lnTo>
                    <a:pt x="4469269" y="1853679"/>
                  </a:lnTo>
                  <a:lnTo>
                    <a:pt x="4415421" y="1859521"/>
                  </a:lnTo>
                  <a:lnTo>
                    <a:pt x="4355643" y="1863064"/>
                  </a:lnTo>
                  <a:lnTo>
                    <a:pt x="4125010" y="1863712"/>
                  </a:lnTo>
                  <a:lnTo>
                    <a:pt x="4125010" y="1921624"/>
                  </a:lnTo>
                  <a:lnTo>
                    <a:pt x="4294479" y="1921624"/>
                  </a:lnTo>
                  <a:lnTo>
                    <a:pt x="4323473" y="1921548"/>
                  </a:lnTo>
                  <a:lnTo>
                    <a:pt x="4373130" y="1920621"/>
                  </a:lnTo>
                  <a:lnTo>
                    <a:pt x="4433455" y="1916976"/>
                  </a:lnTo>
                  <a:lnTo>
                    <a:pt x="4486338" y="1910753"/>
                  </a:lnTo>
                  <a:lnTo>
                    <a:pt x="4523079" y="1900897"/>
                  </a:lnTo>
                  <a:lnTo>
                    <a:pt x="4523079" y="1843595"/>
                  </a:lnTo>
                  <a:close/>
                </a:path>
                <a:path w="10020935" h="2054860">
                  <a:moveTo>
                    <a:pt x="4618177" y="1462595"/>
                  </a:moveTo>
                  <a:lnTo>
                    <a:pt x="4548683" y="1462595"/>
                  </a:lnTo>
                  <a:lnTo>
                    <a:pt x="4548683" y="2042934"/>
                  </a:lnTo>
                  <a:lnTo>
                    <a:pt x="4610862" y="2042934"/>
                  </a:lnTo>
                  <a:lnTo>
                    <a:pt x="4618177" y="2035619"/>
                  </a:lnTo>
                  <a:lnTo>
                    <a:pt x="4618177" y="1462595"/>
                  </a:lnTo>
                  <a:close/>
                </a:path>
                <a:path w="10020935" h="2054860">
                  <a:moveTo>
                    <a:pt x="5324754" y="1528432"/>
                  </a:moveTo>
                  <a:lnTo>
                    <a:pt x="5302770" y="1493189"/>
                  </a:lnTo>
                  <a:lnTo>
                    <a:pt x="5287569" y="1491856"/>
                  </a:lnTo>
                  <a:lnTo>
                    <a:pt x="4910836" y="1491856"/>
                  </a:lnTo>
                  <a:lnTo>
                    <a:pt x="4910836" y="1550377"/>
                  </a:lnTo>
                  <a:lnTo>
                    <a:pt x="5255260" y="1550377"/>
                  </a:lnTo>
                  <a:lnTo>
                    <a:pt x="5255209" y="1646389"/>
                  </a:lnTo>
                  <a:lnTo>
                    <a:pt x="5251602" y="1688147"/>
                  </a:lnTo>
                  <a:lnTo>
                    <a:pt x="5245684" y="1729638"/>
                  </a:lnTo>
                  <a:lnTo>
                    <a:pt x="5236743" y="1774901"/>
                  </a:lnTo>
                  <a:lnTo>
                    <a:pt x="5225313" y="1815553"/>
                  </a:lnTo>
                  <a:lnTo>
                    <a:pt x="5215026" y="1846033"/>
                  </a:lnTo>
                  <a:lnTo>
                    <a:pt x="5280253" y="1846033"/>
                  </a:lnTo>
                  <a:lnTo>
                    <a:pt x="5297627" y="1800009"/>
                  </a:lnTo>
                  <a:lnTo>
                    <a:pt x="5308168" y="1758594"/>
                  </a:lnTo>
                  <a:lnTo>
                    <a:pt x="5315051" y="1720659"/>
                  </a:lnTo>
                  <a:lnTo>
                    <a:pt x="5321097" y="1675955"/>
                  </a:lnTo>
                  <a:lnTo>
                    <a:pt x="5324703" y="1634464"/>
                  </a:lnTo>
                  <a:lnTo>
                    <a:pt x="5324754" y="1528432"/>
                  </a:lnTo>
                  <a:close/>
                </a:path>
                <a:path w="10020935" h="2054860">
                  <a:moveTo>
                    <a:pt x="5391810" y="1909432"/>
                  </a:moveTo>
                  <a:lnTo>
                    <a:pt x="5186985" y="1909432"/>
                  </a:lnTo>
                  <a:lnTo>
                    <a:pt x="5186985" y="1673517"/>
                  </a:lnTo>
                  <a:lnTo>
                    <a:pt x="5117490" y="1673517"/>
                  </a:lnTo>
                  <a:lnTo>
                    <a:pt x="5117490" y="1909432"/>
                  </a:lnTo>
                  <a:lnTo>
                    <a:pt x="5027879" y="1909432"/>
                  </a:lnTo>
                  <a:lnTo>
                    <a:pt x="5027879" y="1673517"/>
                  </a:lnTo>
                  <a:lnTo>
                    <a:pt x="4958385" y="1673517"/>
                  </a:lnTo>
                  <a:lnTo>
                    <a:pt x="4958385" y="1909432"/>
                  </a:lnTo>
                  <a:lnTo>
                    <a:pt x="4842561" y="1909432"/>
                  </a:lnTo>
                  <a:lnTo>
                    <a:pt x="4842561" y="1968563"/>
                  </a:lnTo>
                  <a:lnTo>
                    <a:pt x="5384495" y="1968563"/>
                  </a:lnTo>
                  <a:lnTo>
                    <a:pt x="5391810" y="1961248"/>
                  </a:lnTo>
                  <a:lnTo>
                    <a:pt x="5391810" y="1909432"/>
                  </a:lnTo>
                  <a:close/>
                </a:path>
                <a:path w="10020935" h="2054860">
                  <a:moveTo>
                    <a:pt x="5773420" y="1745449"/>
                  </a:moveTo>
                  <a:lnTo>
                    <a:pt x="5737415" y="1727873"/>
                  </a:lnTo>
                  <a:lnTo>
                    <a:pt x="5697182" y="1704111"/>
                  </a:lnTo>
                  <a:lnTo>
                    <a:pt x="5663222" y="1674914"/>
                  </a:lnTo>
                  <a:lnTo>
                    <a:pt x="5633859" y="1631899"/>
                  </a:lnTo>
                  <a:lnTo>
                    <a:pt x="5628335" y="1575981"/>
                  </a:lnTo>
                  <a:lnTo>
                    <a:pt x="5750255" y="1575981"/>
                  </a:lnTo>
                  <a:lnTo>
                    <a:pt x="5750255" y="1519897"/>
                  </a:lnTo>
                  <a:lnTo>
                    <a:pt x="5627725" y="1519897"/>
                  </a:lnTo>
                  <a:lnTo>
                    <a:pt x="5627725" y="1455889"/>
                  </a:lnTo>
                  <a:lnTo>
                    <a:pt x="5557012" y="1455889"/>
                  </a:lnTo>
                  <a:lnTo>
                    <a:pt x="5557012" y="1519897"/>
                  </a:lnTo>
                  <a:lnTo>
                    <a:pt x="5436311" y="1519897"/>
                  </a:lnTo>
                  <a:lnTo>
                    <a:pt x="5436311" y="1575981"/>
                  </a:lnTo>
                  <a:lnTo>
                    <a:pt x="5556402" y="1575981"/>
                  </a:lnTo>
                  <a:lnTo>
                    <a:pt x="5556402" y="1597926"/>
                  </a:lnTo>
                  <a:lnTo>
                    <a:pt x="5549976" y="1635937"/>
                  </a:lnTo>
                  <a:lnTo>
                    <a:pt x="5524970" y="1674850"/>
                  </a:lnTo>
                  <a:lnTo>
                    <a:pt x="5489422" y="1708302"/>
                  </a:lnTo>
                  <a:lnTo>
                    <a:pt x="5453380" y="1732648"/>
                  </a:lnTo>
                  <a:lnTo>
                    <a:pt x="5417464" y="1752612"/>
                  </a:lnTo>
                  <a:lnTo>
                    <a:pt x="5404002" y="1758861"/>
                  </a:lnTo>
                  <a:lnTo>
                    <a:pt x="5447284" y="1802752"/>
                  </a:lnTo>
                  <a:lnTo>
                    <a:pt x="5501983" y="1771954"/>
                  </a:lnTo>
                  <a:lnTo>
                    <a:pt x="5541721" y="1742948"/>
                  </a:lnTo>
                  <a:lnTo>
                    <a:pt x="5575833" y="1710182"/>
                  </a:lnTo>
                  <a:lnTo>
                    <a:pt x="5592978" y="1685709"/>
                  </a:lnTo>
                  <a:lnTo>
                    <a:pt x="5607647" y="1704098"/>
                  </a:lnTo>
                  <a:lnTo>
                    <a:pt x="5654243" y="1743316"/>
                  </a:lnTo>
                  <a:lnTo>
                    <a:pt x="5691771" y="1769110"/>
                  </a:lnTo>
                  <a:lnTo>
                    <a:pt x="5733186" y="1790560"/>
                  </a:lnTo>
                  <a:lnTo>
                    <a:pt x="5773420" y="1745449"/>
                  </a:lnTo>
                  <a:close/>
                </a:path>
                <a:path w="10020935" h="2054860">
                  <a:moveTo>
                    <a:pt x="5895340" y="1874685"/>
                  </a:moveTo>
                  <a:lnTo>
                    <a:pt x="5872861" y="1839404"/>
                  </a:lnTo>
                  <a:lnTo>
                    <a:pt x="5858154" y="1838109"/>
                  </a:lnTo>
                  <a:lnTo>
                    <a:pt x="5501538" y="1838109"/>
                  </a:lnTo>
                  <a:lnTo>
                    <a:pt x="5501538" y="1894801"/>
                  </a:lnTo>
                  <a:lnTo>
                    <a:pt x="5826455" y="1894801"/>
                  </a:lnTo>
                  <a:lnTo>
                    <a:pt x="5826455" y="2042934"/>
                  </a:lnTo>
                  <a:lnTo>
                    <a:pt x="5888025" y="2042934"/>
                  </a:lnTo>
                  <a:lnTo>
                    <a:pt x="5895340" y="2035619"/>
                  </a:lnTo>
                  <a:lnTo>
                    <a:pt x="5895340" y="1874685"/>
                  </a:lnTo>
                  <a:close/>
                </a:path>
                <a:path w="10020935" h="2054860">
                  <a:moveTo>
                    <a:pt x="5897169" y="1462595"/>
                  </a:moveTo>
                  <a:lnTo>
                    <a:pt x="5828284" y="1462595"/>
                  </a:lnTo>
                  <a:lnTo>
                    <a:pt x="5828284" y="1805800"/>
                  </a:lnTo>
                  <a:lnTo>
                    <a:pt x="5889853" y="1805800"/>
                  </a:lnTo>
                  <a:lnTo>
                    <a:pt x="5897169" y="1798485"/>
                  </a:lnTo>
                  <a:lnTo>
                    <a:pt x="5897169" y="1462595"/>
                  </a:lnTo>
                  <a:close/>
                </a:path>
                <a:path w="10020935" h="2054860">
                  <a:moveTo>
                    <a:pt x="10020351" y="92621"/>
                  </a:moveTo>
                  <a:lnTo>
                    <a:pt x="9993185" y="27165"/>
                  </a:lnTo>
                  <a:lnTo>
                    <a:pt x="9927717" y="0"/>
                  </a:lnTo>
                  <a:lnTo>
                    <a:pt x="9924402" y="0"/>
                  </a:lnTo>
                  <a:lnTo>
                    <a:pt x="9888385" y="7289"/>
                  </a:lnTo>
                  <a:lnTo>
                    <a:pt x="9858946" y="27165"/>
                  </a:lnTo>
                  <a:lnTo>
                    <a:pt x="9839071" y="56603"/>
                  </a:lnTo>
                  <a:lnTo>
                    <a:pt x="9831781" y="92621"/>
                  </a:lnTo>
                  <a:lnTo>
                    <a:pt x="9831781" y="528878"/>
                  </a:lnTo>
                  <a:lnTo>
                    <a:pt x="9839071" y="564896"/>
                  </a:lnTo>
                  <a:lnTo>
                    <a:pt x="9858946" y="594347"/>
                  </a:lnTo>
                  <a:lnTo>
                    <a:pt x="9888385" y="614222"/>
                  </a:lnTo>
                  <a:lnTo>
                    <a:pt x="9924402" y="621512"/>
                  </a:lnTo>
                  <a:lnTo>
                    <a:pt x="9927717" y="621512"/>
                  </a:lnTo>
                  <a:lnTo>
                    <a:pt x="9989426" y="596887"/>
                  </a:lnTo>
                  <a:lnTo>
                    <a:pt x="10013061" y="564896"/>
                  </a:lnTo>
                  <a:lnTo>
                    <a:pt x="10020351" y="528878"/>
                  </a:lnTo>
                  <a:lnTo>
                    <a:pt x="10020351" y="403542"/>
                  </a:lnTo>
                  <a:lnTo>
                    <a:pt x="10014826" y="398030"/>
                  </a:lnTo>
                  <a:lnTo>
                    <a:pt x="10001237" y="398030"/>
                  </a:lnTo>
                  <a:lnTo>
                    <a:pt x="9995725" y="403542"/>
                  </a:lnTo>
                  <a:lnTo>
                    <a:pt x="9995725" y="528878"/>
                  </a:lnTo>
                  <a:lnTo>
                    <a:pt x="9990366" y="555320"/>
                  </a:lnTo>
                  <a:lnTo>
                    <a:pt x="9975786" y="576948"/>
                  </a:lnTo>
                  <a:lnTo>
                    <a:pt x="9954158" y="591527"/>
                  </a:lnTo>
                  <a:lnTo>
                    <a:pt x="9927717" y="596887"/>
                  </a:lnTo>
                  <a:lnTo>
                    <a:pt x="9924402" y="596887"/>
                  </a:lnTo>
                  <a:lnTo>
                    <a:pt x="9897961" y="591527"/>
                  </a:lnTo>
                  <a:lnTo>
                    <a:pt x="9876345" y="576948"/>
                  </a:lnTo>
                  <a:lnTo>
                    <a:pt x="9861766" y="555320"/>
                  </a:lnTo>
                  <a:lnTo>
                    <a:pt x="9856406" y="528878"/>
                  </a:lnTo>
                  <a:lnTo>
                    <a:pt x="9856406" y="92621"/>
                  </a:lnTo>
                  <a:lnTo>
                    <a:pt x="9861766" y="66179"/>
                  </a:lnTo>
                  <a:lnTo>
                    <a:pt x="9876345" y="44564"/>
                  </a:lnTo>
                  <a:lnTo>
                    <a:pt x="9897961" y="29984"/>
                  </a:lnTo>
                  <a:lnTo>
                    <a:pt x="9924402" y="24625"/>
                  </a:lnTo>
                  <a:lnTo>
                    <a:pt x="9927717" y="24625"/>
                  </a:lnTo>
                  <a:lnTo>
                    <a:pt x="9954158" y="29984"/>
                  </a:lnTo>
                  <a:lnTo>
                    <a:pt x="9975786" y="44564"/>
                  </a:lnTo>
                  <a:lnTo>
                    <a:pt x="9990366" y="66179"/>
                  </a:lnTo>
                  <a:lnTo>
                    <a:pt x="9995725" y="92621"/>
                  </a:lnTo>
                  <a:lnTo>
                    <a:pt x="9995725" y="317487"/>
                  </a:lnTo>
                  <a:lnTo>
                    <a:pt x="10001237" y="322999"/>
                  </a:lnTo>
                  <a:lnTo>
                    <a:pt x="10014826" y="322999"/>
                  </a:lnTo>
                  <a:lnTo>
                    <a:pt x="10020351" y="317487"/>
                  </a:lnTo>
                  <a:lnTo>
                    <a:pt x="10020351" y="926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79219" y="3371544"/>
              <a:ext cx="4478655" cy="1254125"/>
            </a:xfrm>
            <a:custGeom>
              <a:avLst/>
              <a:gdLst/>
              <a:ahLst/>
              <a:cxnLst/>
              <a:rect l="l" t="t" r="r" b="b"/>
              <a:pathLst>
                <a:path w="4478655" h="1254125">
                  <a:moveTo>
                    <a:pt x="119456" y="35128"/>
                  </a:moveTo>
                  <a:lnTo>
                    <a:pt x="66700" y="35128"/>
                  </a:lnTo>
                  <a:lnTo>
                    <a:pt x="0" y="77482"/>
                  </a:lnTo>
                  <a:lnTo>
                    <a:pt x="0" y="127215"/>
                  </a:lnTo>
                  <a:lnTo>
                    <a:pt x="61823" y="88404"/>
                  </a:lnTo>
                  <a:lnTo>
                    <a:pt x="63411" y="88404"/>
                  </a:lnTo>
                  <a:lnTo>
                    <a:pt x="63411" y="304558"/>
                  </a:lnTo>
                  <a:lnTo>
                    <a:pt x="119456" y="304558"/>
                  </a:lnTo>
                  <a:lnTo>
                    <a:pt x="119456" y="35128"/>
                  </a:lnTo>
                  <a:close/>
                </a:path>
                <a:path w="4478655" h="1254125">
                  <a:moveTo>
                    <a:pt x="147472" y="1167130"/>
                  </a:moveTo>
                  <a:lnTo>
                    <a:pt x="144678" y="1136738"/>
                  </a:lnTo>
                  <a:lnTo>
                    <a:pt x="143916" y="1128445"/>
                  </a:lnTo>
                  <a:lnTo>
                    <a:pt x="120002" y="1132166"/>
                  </a:lnTo>
                  <a:lnTo>
                    <a:pt x="96735" y="1134618"/>
                  </a:lnTo>
                  <a:lnTo>
                    <a:pt x="73456" y="1136053"/>
                  </a:lnTo>
                  <a:lnTo>
                    <a:pt x="49466" y="1136738"/>
                  </a:lnTo>
                  <a:lnTo>
                    <a:pt x="49466" y="991882"/>
                  </a:lnTo>
                  <a:lnTo>
                    <a:pt x="128270" y="991882"/>
                  </a:lnTo>
                  <a:lnTo>
                    <a:pt x="128270" y="953731"/>
                  </a:lnTo>
                  <a:lnTo>
                    <a:pt x="1841" y="953731"/>
                  </a:lnTo>
                  <a:lnTo>
                    <a:pt x="1841" y="1176464"/>
                  </a:lnTo>
                  <a:lnTo>
                    <a:pt x="25514" y="1176464"/>
                  </a:lnTo>
                  <a:lnTo>
                    <a:pt x="57581" y="1176083"/>
                  </a:lnTo>
                  <a:lnTo>
                    <a:pt x="87731" y="1174750"/>
                  </a:lnTo>
                  <a:lnTo>
                    <a:pt x="117259" y="1171956"/>
                  </a:lnTo>
                  <a:lnTo>
                    <a:pt x="147472" y="1167130"/>
                  </a:lnTo>
                  <a:close/>
                </a:path>
                <a:path w="4478655" h="1254125">
                  <a:moveTo>
                    <a:pt x="245745" y="276669"/>
                  </a:moveTo>
                  <a:lnTo>
                    <a:pt x="243154" y="264604"/>
                  </a:lnTo>
                  <a:lnTo>
                    <a:pt x="236321" y="254736"/>
                  </a:lnTo>
                  <a:lnTo>
                    <a:pt x="226415" y="248069"/>
                  </a:lnTo>
                  <a:lnTo>
                    <a:pt x="214566" y="245618"/>
                  </a:lnTo>
                  <a:lnTo>
                    <a:pt x="202374" y="248069"/>
                  </a:lnTo>
                  <a:lnTo>
                    <a:pt x="192354" y="254736"/>
                  </a:lnTo>
                  <a:lnTo>
                    <a:pt x="185623" y="264604"/>
                  </a:lnTo>
                  <a:lnTo>
                    <a:pt x="183261" y="276669"/>
                  </a:lnTo>
                  <a:lnTo>
                    <a:pt x="185623" y="288810"/>
                  </a:lnTo>
                  <a:lnTo>
                    <a:pt x="192354" y="298716"/>
                  </a:lnTo>
                  <a:lnTo>
                    <a:pt x="202374" y="305396"/>
                  </a:lnTo>
                  <a:lnTo>
                    <a:pt x="214566" y="307848"/>
                  </a:lnTo>
                  <a:lnTo>
                    <a:pt x="226415" y="305396"/>
                  </a:lnTo>
                  <a:lnTo>
                    <a:pt x="236321" y="298716"/>
                  </a:lnTo>
                  <a:lnTo>
                    <a:pt x="243154" y="288810"/>
                  </a:lnTo>
                  <a:lnTo>
                    <a:pt x="245745" y="276669"/>
                  </a:lnTo>
                  <a:close/>
                </a:path>
                <a:path w="4478655" h="1254125">
                  <a:moveTo>
                    <a:pt x="284949" y="914400"/>
                  </a:moveTo>
                  <a:lnTo>
                    <a:pt x="240093" y="914400"/>
                  </a:lnTo>
                  <a:lnTo>
                    <a:pt x="240093" y="1045298"/>
                  </a:lnTo>
                  <a:lnTo>
                    <a:pt x="207467" y="1045298"/>
                  </a:lnTo>
                  <a:lnTo>
                    <a:pt x="207467" y="920318"/>
                  </a:lnTo>
                  <a:lnTo>
                    <a:pt x="163918" y="920318"/>
                  </a:lnTo>
                  <a:lnTo>
                    <a:pt x="163918" y="1236726"/>
                  </a:lnTo>
                  <a:lnTo>
                    <a:pt x="207467" y="1236726"/>
                  </a:lnTo>
                  <a:lnTo>
                    <a:pt x="207467" y="1083322"/>
                  </a:lnTo>
                  <a:lnTo>
                    <a:pt x="240093" y="1083322"/>
                  </a:lnTo>
                  <a:lnTo>
                    <a:pt x="240093" y="1253299"/>
                  </a:lnTo>
                  <a:lnTo>
                    <a:pt x="284949" y="1253299"/>
                  </a:lnTo>
                  <a:lnTo>
                    <a:pt x="284949" y="1083322"/>
                  </a:lnTo>
                  <a:lnTo>
                    <a:pt x="284949" y="1045298"/>
                  </a:lnTo>
                  <a:lnTo>
                    <a:pt x="284949" y="914400"/>
                  </a:lnTo>
                  <a:close/>
                </a:path>
                <a:path w="4478655" h="1254125">
                  <a:moveTo>
                    <a:pt x="594385" y="1003858"/>
                  </a:moveTo>
                  <a:lnTo>
                    <a:pt x="546887" y="1003858"/>
                  </a:lnTo>
                  <a:lnTo>
                    <a:pt x="546887" y="1039241"/>
                  </a:lnTo>
                  <a:lnTo>
                    <a:pt x="594385" y="1039241"/>
                  </a:lnTo>
                  <a:lnTo>
                    <a:pt x="594385" y="1003858"/>
                  </a:lnTo>
                  <a:close/>
                </a:path>
                <a:path w="4478655" h="1254125">
                  <a:moveTo>
                    <a:pt x="594385" y="966863"/>
                  </a:moveTo>
                  <a:lnTo>
                    <a:pt x="404545" y="966863"/>
                  </a:lnTo>
                  <a:lnTo>
                    <a:pt x="404545" y="927493"/>
                  </a:lnTo>
                  <a:lnTo>
                    <a:pt x="357708" y="927493"/>
                  </a:lnTo>
                  <a:lnTo>
                    <a:pt x="357708" y="966863"/>
                  </a:lnTo>
                  <a:lnTo>
                    <a:pt x="357708" y="1003693"/>
                  </a:lnTo>
                  <a:lnTo>
                    <a:pt x="357708" y="1039253"/>
                  </a:lnTo>
                  <a:lnTo>
                    <a:pt x="357708" y="1077353"/>
                  </a:lnTo>
                  <a:lnTo>
                    <a:pt x="594385" y="1077353"/>
                  </a:lnTo>
                  <a:lnTo>
                    <a:pt x="594385" y="1039253"/>
                  </a:lnTo>
                  <a:lnTo>
                    <a:pt x="404545" y="1039253"/>
                  </a:lnTo>
                  <a:lnTo>
                    <a:pt x="404545" y="1003693"/>
                  </a:lnTo>
                  <a:lnTo>
                    <a:pt x="594385" y="1003693"/>
                  </a:lnTo>
                  <a:lnTo>
                    <a:pt x="594385" y="966863"/>
                  </a:lnTo>
                  <a:close/>
                </a:path>
                <a:path w="4478655" h="1254125">
                  <a:moveTo>
                    <a:pt x="594385" y="927684"/>
                  </a:moveTo>
                  <a:lnTo>
                    <a:pt x="546887" y="927684"/>
                  </a:lnTo>
                  <a:lnTo>
                    <a:pt x="546887" y="966622"/>
                  </a:lnTo>
                  <a:lnTo>
                    <a:pt x="594385" y="966622"/>
                  </a:lnTo>
                  <a:lnTo>
                    <a:pt x="594385" y="927684"/>
                  </a:lnTo>
                  <a:close/>
                </a:path>
                <a:path w="4478655" h="1254125">
                  <a:moveTo>
                    <a:pt x="631088" y="1109891"/>
                  </a:moveTo>
                  <a:lnTo>
                    <a:pt x="321398" y="1109891"/>
                  </a:lnTo>
                  <a:lnTo>
                    <a:pt x="321398" y="1147127"/>
                  </a:lnTo>
                  <a:lnTo>
                    <a:pt x="451777" y="1147127"/>
                  </a:lnTo>
                  <a:lnTo>
                    <a:pt x="451777" y="1253299"/>
                  </a:lnTo>
                  <a:lnTo>
                    <a:pt x="498741" y="1253299"/>
                  </a:lnTo>
                  <a:lnTo>
                    <a:pt x="498741" y="1147127"/>
                  </a:lnTo>
                  <a:lnTo>
                    <a:pt x="631088" y="1147127"/>
                  </a:lnTo>
                  <a:lnTo>
                    <a:pt x="631088" y="1109891"/>
                  </a:lnTo>
                  <a:close/>
                </a:path>
                <a:path w="4478655" h="1254125">
                  <a:moveTo>
                    <a:pt x="635495" y="74460"/>
                  </a:moveTo>
                  <a:lnTo>
                    <a:pt x="588518" y="74460"/>
                  </a:lnTo>
                  <a:lnTo>
                    <a:pt x="588518" y="101955"/>
                  </a:lnTo>
                  <a:lnTo>
                    <a:pt x="635495" y="101955"/>
                  </a:lnTo>
                  <a:lnTo>
                    <a:pt x="635495" y="74460"/>
                  </a:lnTo>
                  <a:close/>
                </a:path>
                <a:path w="4478655" h="1254125">
                  <a:moveTo>
                    <a:pt x="635495" y="8420"/>
                  </a:moveTo>
                  <a:lnTo>
                    <a:pt x="588518" y="8420"/>
                  </a:lnTo>
                  <a:lnTo>
                    <a:pt x="588518" y="39331"/>
                  </a:lnTo>
                  <a:lnTo>
                    <a:pt x="635495" y="39331"/>
                  </a:lnTo>
                  <a:lnTo>
                    <a:pt x="635495" y="8420"/>
                  </a:lnTo>
                  <a:close/>
                </a:path>
                <a:path w="4478655" h="1254125">
                  <a:moveTo>
                    <a:pt x="637590" y="228993"/>
                  </a:moveTo>
                  <a:lnTo>
                    <a:pt x="400519" y="228993"/>
                  </a:lnTo>
                  <a:lnTo>
                    <a:pt x="400519" y="267093"/>
                  </a:lnTo>
                  <a:lnTo>
                    <a:pt x="590105" y="267093"/>
                  </a:lnTo>
                  <a:lnTo>
                    <a:pt x="590105" y="339483"/>
                  </a:lnTo>
                  <a:lnTo>
                    <a:pt x="637590" y="339483"/>
                  </a:lnTo>
                  <a:lnTo>
                    <a:pt x="637590" y="267093"/>
                  </a:lnTo>
                  <a:lnTo>
                    <a:pt x="637590" y="228993"/>
                  </a:lnTo>
                  <a:close/>
                </a:path>
                <a:path w="4478655" h="1254125">
                  <a:moveTo>
                    <a:pt x="675220" y="168135"/>
                  </a:moveTo>
                  <a:lnTo>
                    <a:pt x="544055" y="168135"/>
                  </a:lnTo>
                  <a:lnTo>
                    <a:pt x="544055" y="140093"/>
                  </a:lnTo>
                  <a:lnTo>
                    <a:pt x="635495" y="140093"/>
                  </a:lnTo>
                  <a:lnTo>
                    <a:pt x="635495" y="101993"/>
                  </a:lnTo>
                  <a:lnTo>
                    <a:pt x="452488" y="101993"/>
                  </a:lnTo>
                  <a:lnTo>
                    <a:pt x="452488" y="74053"/>
                  </a:lnTo>
                  <a:lnTo>
                    <a:pt x="635495" y="74053"/>
                  </a:lnTo>
                  <a:lnTo>
                    <a:pt x="635495" y="39763"/>
                  </a:lnTo>
                  <a:lnTo>
                    <a:pt x="452488" y="39763"/>
                  </a:lnTo>
                  <a:lnTo>
                    <a:pt x="452488" y="8013"/>
                  </a:lnTo>
                  <a:lnTo>
                    <a:pt x="405790" y="8013"/>
                  </a:lnTo>
                  <a:lnTo>
                    <a:pt x="405790" y="39763"/>
                  </a:lnTo>
                  <a:lnTo>
                    <a:pt x="405790" y="74053"/>
                  </a:lnTo>
                  <a:lnTo>
                    <a:pt x="405790" y="101993"/>
                  </a:lnTo>
                  <a:lnTo>
                    <a:pt x="405790" y="140093"/>
                  </a:lnTo>
                  <a:lnTo>
                    <a:pt x="496430" y="140093"/>
                  </a:lnTo>
                  <a:lnTo>
                    <a:pt x="496430" y="168135"/>
                  </a:lnTo>
                  <a:lnTo>
                    <a:pt x="366318" y="168135"/>
                  </a:lnTo>
                  <a:lnTo>
                    <a:pt x="366318" y="206146"/>
                  </a:lnTo>
                  <a:lnTo>
                    <a:pt x="675220" y="206146"/>
                  </a:lnTo>
                  <a:lnTo>
                    <a:pt x="675220" y="168135"/>
                  </a:lnTo>
                  <a:close/>
                </a:path>
                <a:path w="4478655" h="1254125">
                  <a:moveTo>
                    <a:pt x="898740" y="154444"/>
                  </a:moveTo>
                  <a:lnTo>
                    <a:pt x="863815" y="138595"/>
                  </a:lnTo>
                  <a:lnTo>
                    <a:pt x="825334" y="89801"/>
                  </a:lnTo>
                  <a:lnTo>
                    <a:pt x="820597" y="60782"/>
                  </a:lnTo>
                  <a:lnTo>
                    <a:pt x="888212" y="60782"/>
                  </a:lnTo>
                  <a:lnTo>
                    <a:pt x="888212" y="22885"/>
                  </a:lnTo>
                  <a:lnTo>
                    <a:pt x="703503" y="22885"/>
                  </a:lnTo>
                  <a:lnTo>
                    <a:pt x="703503" y="60782"/>
                  </a:lnTo>
                  <a:lnTo>
                    <a:pt x="772706" y="60782"/>
                  </a:lnTo>
                  <a:lnTo>
                    <a:pt x="767537" y="92773"/>
                  </a:lnTo>
                  <a:lnTo>
                    <a:pt x="752475" y="122542"/>
                  </a:lnTo>
                  <a:lnTo>
                    <a:pt x="727011" y="147586"/>
                  </a:lnTo>
                  <a:lnTo>
                    <a:pt x="690613" y="165366"/>
                  </a:lnTo>
                  <a:lnTo>
                    <a:pt x="714692" y="202857"/>
                  </a:lnTo>
                  <a:lnTo>
                    <a:pt x="742645" y="190411"/>
                  </a:lnTo>
                  <a:lnTo>
                    <a:pt x="765771" y="173443"/>
                  </a:lnTo>
                  <a:lnTo>
                    <a:pt x="784098" y="152590"/>
                  </a:lnTo>
                  <a:lnTo>
                    <a:pt x="797699" y="128536"/>
                  </a:lnTo>
                  <a:lnTo>
                    <a:pt x="811009" y="148996"/>
                  </a:lnTo>
                  <a:lnTo>
                    <a:pt x="828484" y="166649"/>
                  </a:lnTo>
                  <a:lnTo>
                    <a:pt x="850214" y="181000"/>
                  </a:lnTo>
                  <a:lnTo>
                    <a:pt x="876249" y="191554"/>
                  </a:lnTo>
                  <a:lnTo>
                    <a:pt x="898740" y="154444"/>
                  </a:lnTo>
                  <a:close/>
                </a:path>
                <a:path w="4478655" h="1254125">
                  <a:moveTo>
                    <a:pt x="920394" y="925309"/>
                  </a:moveTo>
                  <a:lnTo>
                    <a:pt x="873429" y="925309"/>
                  </a:lnTo>
                  <a:lnTo>
                    <a:pt x="873429" y="960513"/>
                  </a:lnTo>
                  <a:lnTo>
                    <a:pt x="873429" y="996073"/>
                  </a:lnTo>
                  <a:lnTo>
                    <a:pt x="873429" y="1026553"/>
                  </a:lnTo>
                  <a:lnTo>
                    <a:pt x="737387" y="1026553"/>
                  </a:lnTo>
                  <a:lnTo>
                    <a:pt x="737387" y="996073"/>
                  </a:lnTo>
                  <a:lnTo>
                    <a:pt x="873429" y="996073"/>
                  </a:lnTo>
                  <a:lnTo>
                    <a:pt x="873429" y="960513"/>
                  </a:lnTo>
                  <a:lnTo>
                    <a:pt x="737387" y="960513"/>
                  </a:lnTo>
                  <a:lnTo>
                    <a:pt x="737387" y="924953"/>
                  </a:lnTo>
                  <a:lnTo>
                    <a:pt x="690689" y="924953"/>
                  </a:lnTo>
                  <a:lnTo>
                    <a:pt x="690689" y="960513"/>
                  </a:lnTo>
                  <a:lnTo>
                    <a:pt x="690689" y="996073"/>
                  </a:lnTo>
                  <a:lnTo>
                    <a:pt x="690689" y="1026553"/>
                  </a:lnTo>
                  <a:lnTo>
                    <a:pt x="690689" y="1064653"/>
                  </a:lnTo>
                  <a:lnTo>
                    <a:pt x="920394" y="1064653"/>
                  </a:lnTo>
                  <a:lnTo>
                    <a:pt x="920394" y="960513"/>
                  </a:lnTo>
                  <a:lnTo>
                    <a:pt x="920394" y="925309"/>
                  </a:lnTo>
                  <a:close/>
                </a:path>
                <a:path w="4478655" h="1254125">
                  <a:moveTo>
                    <a:pt x="926452" y="1209433"/>
                  </a:moveTo>
                  <a:lnTo>
                    <a:pt x="734237" y="1209433"/>
                  </a:lnTo>
                  <a:lnTo>
                    <a:pt x="734237" y="1153553"/>
                  </a:lnTo>
                  <a:lnTo>
                    <a:pt x="687133" y="1153553"/>
                  </a:lnTo>
                  <a:lnTo>
                    <a:pt x="687133" y="1209433"/>
                  </a:lnTo>
                  <a:lnTo>
                    <a:pt x="687133" y="1247533"/>
                  </a:lnTo>
                  <a:lnTo>
                    <a:pt x="926452" y="1247533"/>
                  </a:lnTo>
                  <a:lnTo>
                    <a:pt x="926452" y="1209433"/>
                  </a:lnTo>
                  <a:close/>
                </a:path>
                <a:path w="4478655" h="1254125">
                  <a:moveTo>
                    <a:pt x="960526" y="1088186"/>
                  </a:moveTo>
                  <a:lnTo>
                    <a:pt x="650824" y="1088186"/>
                  </a:lnTo>
                  <a:lnTo>
                    <a:pt x="650824" y="1125550"/>
                  </a:lnTo>
                  <a:lnTo>
                    <a:pt x="786206" y="1125550"/>
                  </a:lnTo>
                  <a:lnTo>
                    <a:pt x="786206" y="1180147"/>
                  </a:lnTo>
                  <a:lnTo>
                    <a:pt x="833170" y="1180147"/>
                  </a:lnTo>
                  <a:lnTo>
                    <a:pt x="833170" y="1125550"/>
                  </a:lnTo>
                  <a:lnTo>
                    <a:pt x="960526" y="1125550"/>
                  </a:lnTo>
                  <a:lnTo>
                    <a:pt x="960526" y="1088186"/>
                  </a:lnTo>
                  <a:close/>
                </a:path>
                <a:path w="4478655" h="1254125">
                  <a:moveTo>
                    <a:pt x="967549" y="272986"/>
                  </a:moveTo>
                  <a:lnTo>
                    <a:pt x="959624" y="245338"/>
                  </a:lnTo>
                  <a:lnTo>
                    <a:pt x="958913" y="244703"/>
                  </a:lnTo>
                  <a:lnTo>
                    <a:pt x="936879" y="224815"/>
                  </a:lnTo>
                  <a:lnTo>
                    <a:pt x="920711" y="219100"/>
                  </a:lnTo>
                  <a:lnTo>
                    <a:pt x="920711" y="272986"/>
                  </a:lnTo>
                  <a:lnTo>
                    <a:pt x="916368" y="285661"/>
                  </a:lnTo>
                  <a:lnTo>
                    <a:pt x="903490" y="294690"/>
                  </a:lnTo>
                  <a:lnTo>
                    <a:pt x="882357" y="300075"/>
                  </a:lnTo>
                  <a:lnTo>
                    <a:pt x="853224" y="301790"/>
                  </a:lnTo>
                  <a:lnTo>
                    <a:pt x="823810" y="300075"/>
                  </a:lnTo>
                  <a:lnTo>
                    <a:pt x="802335" y="294690"/>
                  </a:lnTo>
                  <a:lnTo>
                    <a:pt x="789216" y="285661"/>
                  </a:lnTo>
                  <a:lnTo>
                    <a:pt x="784809" y="272986"/>
                  </a:lnTo>
                  <a:lnTo>
                    <a:pt x="789216" y="260502"/>
                  </a:lnTo>
                  <a:lnTo>
                    <a:pt x="802335" y="251637"/>
                  </a:lnTo>
                  <a:lnTo>
                    <a:pt x="823810" y="246380"/>
                  </a:lnTo>
                  <a:lnTo>
                    <a:pt x="853224" y="244703"/>
                  </a:lnTo>
                  <a:lnTo>
                    <a:pt x="882357" y="246380"/>
                  </a:lnTo>
                  <a:lnTo>
                    <a:pt x="903490" y="251637"/>
                  </a:lnTo>
                  <a:lnTo>
                    <a:pt x="916368" y="260502"/>
                  </a:lnTo>
                  <a:lnTo>
                    <a:pt x="920711" y="272986"/>
                  </a:lnTo>
                  <a:lnTo>
                    <a:pt x="920711" y="219100"/>
                  </a:lnTo>
                  <a:lnTo>
                    <a:pt x="900887" y="212064"/>
                  </a:lnTo>
                  <a:lnTo>
                    <a:pt x="853224" y="207733"/>
                  </a:lnTo>
                  <a:lnTo>
                    <a:pt x="804900" y="212064"/>
                  </a:lnTo>
                  <a:lnTo>
                    <a:pt x="768388" y="224815"/>
                  </a:lnTo>
                  <a:lnTo>
                    <a:pt x="745312" y="245338"/>
                  </a:lnTo>
                  <a:lnTo>
                    <a:pt x="737311" y="272986"/>
                  </a:lnTo>
                  <a:lnTo>
                    <a:pt x="745312" y="300710"/>
                  </a:lnTo>
                  <a:lnTo>
                    <a:pt x="768388" y="321411"/>
                  </a:lnTo>
                  <a:lnTo>
                    <a:pt x="804900" y="334352"/>
                  </a:lnTo>
                  <a:lnTo>
                    <a:pt x="853224" y="338759"/>
                  </a:lnTo>
                  <a:lnTo>
                    <a:pt x="900887" y="334352"/>
                  </a:lnTo>
                  <a:lnTo>
                    <a:pt x="936879" y="321411"/>
                  </a:lnTo>
                  <a:lnTo>
                    <a:pt x="958430" y="301790"/>
                  </a:lnTo>
                  <a:lnTo>
                    <a:pt x="959624" y="300710"/>
                  </a:lnTo>
                  <a:lnTo>
                    <a:pt x="967549" y="272986"/>
                  </a:lnTo>
                  <a:close/>
                </a:path>
                <a:path w="4478655" h="1254125">
                  <a:moveTo>
                    <a:pt x="1009916" y="78803"/>
                  </a:moveTo>
                  <a:lnTo>
                    <a:pt x="964387" y="78803"/>
                  </a:lnTo>
                  <a:lnTo>
                    <a:pt x="964387" y="0"/>
                  </a:lnTo>
                  <a:lnTo>
                    <a:pt x="916762" y="0"/>
                  </a:lnTo>
                  <a:lnTo>
                    <a:pt x="916762" y="201155"/>
                  </a:lnTo>
                  <a:lnTo>
                    <a:pt x="964387" y="201155"/>
                  </a:lnTo>
                  <a:lnTo>
                    <a:pt x="964387" y="117475"/>
                  </a:lnTo>
                  <a:lnTo>
                    <a:pt x="1009916" y="117475"/>
                  </a:lnTo>
                  <a:lnTo>
                    <a:pt x="1009916" y="78803"/>
                  </a:lnTo>
                  <a:close/>
                </a:path>
                <a:path w="4478655" h="1254125">
                  <a:moveTo>
                    <a:pt x="1184173" y="1020305"/>
                  </a:moveTo>
                  <a:lnTo>
                    <a:pt x="1176947" y="986828"/>
                  </a:lnTo>
                  <a:lnTo>
                    <a:pt x="1170495" y="978204"/>
                  </a:lnTo>
                  <a:lnTo>
                    <a:pt x="1157274" y="960526"/>
                  </a:lnTo>
                  <a:lnTo>
                    <a:pt x="1137869" y="949312"/>
                  </a:lnTo>
                  <a:lnTo>
                    <a:pt x="1137869" y="1020305"/>
                  </a:lnTo>
                  <a:lnTo>
                    <a:pt x="1134160" y="1038199"/>
                  </a:lnTo>
                  <a:lnTo>
                    <a:pt x="1124102" y="1051420"/>
                  </a:lnTo>
                  <a:lnTo>
                    <a:pt x="1108989" y="1059599"/>
                  </a:lnTo>
                  <a:lnTo>
                    <a:pt x="1090104" y="1062405"/>
                  </a:lnTo>
                  <a:lnTo>
                    <a:pt x="1071575" y="1059599"/>
                  </a:lnTo>
                  <a:lnTo>
                    <a:pt x="1056728" y="1051420"/>
                  </a:lnTo>
                  <a:lnTo>
                    <a:pt x="1046848" y="1038199"/>
                  </a:lnTo>
                  <a:lnTo>
                    <a:pt x="1043266" y="1020305"/>
                  </a:lnTo>
                  <a:lnTo>
                    <a:pt x="1046835" y="1002563"/>
                  </a:lnTo>
                  <a:lnTo>
                    <a:pt x="1056678" y="989330"/>
                  </a:lnTo>
                  <a:lnTo>
                    <a:pt x="1071524" y="981062"/>
                  </a:lnTo>
                  <a:lnTo>
                    <a:pt x="1090104" y="978204"/>
                  </a:lnTo>
                  <a:lnTo>
                    <a:pt x="1109040" y="981062"/>
                  </a:lnTo>
                  <a:lnTo>
                    <a:pt x="1124153" y="989330"/>
                  </a:lnTo>
                  <a:lnTo>
                    <a:pt x="1134173" y="1002563"/>
                  </a:lnTo>
                  <a:lnTo>
                    <a:pt x="1137869" y="1020305"/>
                  </a:lnTo>
                  <a:lnTo>
                    <a:pt x="1137869" y="949312"/>
                  </a:lnTo>
                  <a:lnTo>
                    <a:pt x="1127518" y="943317"/>
                  </a:lnTo>
                  <a:lnTo>
                    <a:pt x="1090104" y="937158"/>
                  </a:lnTo>
                  <a:lnTo>
                    <a:pt x="1052931" y="943317"/>
                  </a:lnTo>
                  <a:lnTo>
                    <a:pt x="1023112" y="960526"/>
                  </a:lnTo>
                  <a:lnTo>
                    <a:pt x="1003300" y="986828"/>
                  </a:lnTo>
                  <a:lnTo>
                    <a:pt x="996175" y="1020305"/>
                  </a:lnTo>
                  <a:lnTo>
                    <a:pt x="1003300" y="1053833"/>
                  </a:lnTo>
                  <a:lnTo>
                    <a:pt x="1023112" y="1080135"/>
                  </a:lnTo>
                  <a:lnTo>
                    <a:pt x="1052931" y="1097305"/>
                  </a:lnTo>
                  <a:lnTo>
                    <a:pt x="1090104" y="1103452"/>
                  </a:lnTo>
                  <a:lnTo>
                    <a:pt x="1127518" y="1097305"/>
                  </a:lnTo>
                  <a:lnTo>
                    <a:pt x="1157274" y="1080135"/>
                  </a:lnTo>
                  <a:lnTo>
                    <a:pt x="1170533" y="1062405"/>
                  </a:lnTo>
                  <a:lnTo>
                    <a:pt x="1176947" y="1053833"/>
                  </a:lnTo>
                  <a:lnTo>
                    <a:pt x="1184173" y="1020305"/>
                  </a:lnTo>
                  <a:close/>
                </a:path>
                <a:path w="4478655" h="1254125">
                  <a:moveTo>
                    <a:pt x="1202194" y="1169492"/>
                  </a:moveTo>
                  <a:lnTo>
                    <a:pt x="1198651" y="1135291"/>
                  </a:lnTo>
                  <a:lnTo>
                    <a:pt x="1142720" y="1141260"/>
                  </a:lnTo>
                  <a:lnTo>
                    <a:pt x="1085837" y="1144549"/>
                  </a:lnTo>
                  <a:lnTo>
                    <a:pt x="1031214" y="1145921"/>
                  </a:lnTo>
                  <a:lnTo>
                    <a:pt x="982091" y="1146200"/>
                  </a:lnTo>
                  <a:lnTo>
                    <a:pt x="987488" y="1184757"/>
                  </a:lnTo>
                  <a:lnTo>
                    <a:pt x="1035519" y="1184427"/>
                  </a:lnTo>
                  <a:lnTo>
                    <a:pt x="1088974" y="1182598"/>
                  </a:lnTo>
                  <a:lnTo>
                    <a:pt x="1145362" y="1178039"/>
                  </a:lnTo>
                  <a:lnTo>
                    <a:pt x="1202194" y="1169492"/>
                  </a:lnTo>
                  <a:close/>
                </a:path>
                <a:path w="4478655" h="1254125">
                  <a:moveTo>
                    <a:pt x="1265085" y="914400"/>
                  </a:moveTo>
                  <a:lnTo>
                    <a:pt x="1217853" y="914400"/>
                  </a:lnTo>
                  <a:lnTo>
                    <a:pt x="1217853" y="1254086"/>
                  </a:lnTo>
                  <a:lnTo>
                    <a:pt x="1265085" y="1254086"/>
                  </a:lnTo>
                  <a:lnTo>
                    <a:pt x="1265085" y="914400"/>
                  </a:lnTo>
                  <a:close/>
                </a:path>
                <a:path w="4478655" h="1254125">
                  <a:moveTo>
                    <a:pt x="1421942" y="164846"/>
                  </a:moveTo>
                  <a:lnTo>
                    <a:pt x="1372870" y="164846"/>
                  </a:lnTo>
                  <a:lnTo>
                    <a:pt x="1378038" y="126022"/>
                  </a:lnTo>
                  <a:lnTo>
                    <a:pt x="1380718" y="92900"/>
                  </a:lnTo>
                  <a:lnTo>
                    <a:pt x="1381734" y="64922"/>
                  </a:lnTo>
                  <a:lnTo>
                    <a:pt x="1381950" y="41567"/>
                  </a:lnTo>
                  <a:lnTo>
                    <a:pt x="1381950" y="18808"/>
                  </a:lnTo>
                  <a:lnTo>
                    <a:pt x="1149743" y="18808"/>
                  </a:lnTo>
                  <a:lnTo>
                    <a:pt x="1149743" y="57353"/>
                  </a:lnTo>
                  <a:lnTo>
                    <a:pt x="1335506" y="57353"/>
                  </a:lnTo>
                  <a:lnTo>
                    <a:pt x="1334973" y="78917"/>
                  </a:lnTo>
                  <a:lnTo>
                    <a:pt x="1333385" y="103898"/>
                  </a:lnTo>
                  <a:lnTo>
                    <a:pt x="1330198" y="132473"/>
                  </a:lnTo>
                  <a:lnTo>
                    <a:pt x="1324851" y="164846"/>
                  </a:lnTo>
                  <a:lnTo>
                    <a:pt x="1113040" y="164846"/>
                  </a:lnTo>
                  <a:lnTo>
                    <a:pt x="1113040" y="203123"/>
                  </a:lnTo>
                  <a:lnTo>
                    <a:pt x="1183297" y="203123"/>
                  </a:lnTo>
                  <a:lnTo>
                    <a:pt x="1183297" y="338899"/>
                  </a:lnTo>
                  <a:lnTo>
                    <a:pt x="1230782" y="338899"/>
                  </a:lnTo>
                  <a:lnTo>
                    <a:pt x="1230782" y="203123"/>
                  </a:lnTo>
                  <a:lnTo>
                    <a:pt x="1301165" y="203123"/>
                  </a:lnTo>
                  <a:lnTo>
                    <a:pt x="1301165" y="338899"/>
                  </a:lnTo>
                  <a:lnTo>
                    <a:pt x="1348397" y="338899"/>
                  </a:lnTo>
                  <a:lnTo>
                    <a:pt x="1348397" y="203123"/>
                  </a:lnTo>
                  <a:lnTo>
                    <a:pt x="1421942" y="203123"/>
                  </a:lnTo>
                  <a:lnTo>
                    <a:pt x="1421942" y="164846"/>
                  </a:lnTo>
                  <a:close/>
                </a:path>
                <a:path w="4478655" h="1254125">
                  <a:moveTo>
                    <a:pt x="1648091" y="155232"/>
                  </a:moveTo>
                  <a:lnTo>
                    <a:pt x="1613941" y="138379"/>
                  </a:lnTo>
                  <a:lnTo>
                    <a:pt x="1600568" y="125501"/>
                  </a:lnTo>
                  <a:lnTo>
                    <a:pt x="1589913" y="115265"/>
                  </a:lnTo>
                  <a:lnTo>
                    <a:pt x="1575498" y="88023"/>
                  </a:lnTo>
                  <a:lnTo>
                    <a:pt x="1570215" y="58801"/>
                  </a:lnTo>
                  <a:lnTo>
                    <a:pt x="1637703" y="58801"/>
                  </a:lnTo>
                  <a:lnTo>
                    <a:pt x="1637703" y="20650"/>
                  </a:lnTo>
                  <a:lnTo>
                    <a:pt x="1454048" y="20650"/>
                  </a:lnTo>
                  <a:lnTo>
                    <a:pt x="1454048" y="58801"/>
                  </a:lnTo>
                  <a:lnTo>
                    <a:pt x="1521929" y="58801"/>
                  </a:lnTo>
                  <a:lnTo>
                    <a:pt x="1516494" y="90538"/>
                  </a:lnTo>
                  <a:lnTo>
                    <a:pt x="1501406" y="120319"/>
                  </a:lnTo>
                  <a:lnTo>
                    <a:pt x="1476159" y="145592"/>
                  </a:lnTo>
                  <a:lnTo>
                    <a:pt x="1440230" y="163791"/>
                  </a:lnTo>
                  <a:lnTo>
                    <a:pt x="1464830" y="201409"/>
                  </a:lnTo>
                  <a:lnTo>
                    <a:pt x="1492491" y="188569"/>
                  </a:lnTo>
                  <a:lnTo>
                    <a:pt x="1515338" y="171208"/>
                  </a:lnTo>
                  <a:lnTo>
                    <a:pt x="1533410" y="149961"/>
                  </a:lnTo>
                  <a:lnTo>
                    <a:pt x="1546796" y="125501"/>
                  </a:lnTo>
                  <a:lnTo>
                    <a:pt x="1559979" y="147091"/>
                  </a:lnTo>
                  <a:lnTo>
                    <a:pt x="1577301" y="165862"/>
                  </a:lnTo>
                  <a:lnTo>
                    <a:pt x="1598841" y="181229"/>
                  </a:lnTo>
                  <a:lnTo>
                    <a:pt x="1624672" y="192595"/>
                  </a:lnTo>
                  <a:lnTo>
                    <a:pt x="1648091" y="155232"/>
                  </a:lnTo>
                  <a:close/>
                </a:path>
                <a:path w="4478655" h="1254125">
                  <a:moveTo>
                    <a:pt x="1693646" y="1018324"/>
                  </a:moveTo>
                  <a:lnTo>
                    <a:pt x="1651012" y="1011288"/>
                  </a:lnTo>
                  <a:lnTo>
                    <a:pt x="1619186" y="999274"/>
                  </a:lnTo>
                  <a:lnTo>
                    <a:pt x="1609699" y="992416"/>
                  </a:lnTo>
                  <a:lnTo>
                    <a:pt x="1597812" y="983830"/>
                  </a:lnTo>
                  <a:lnTo>
                    <a:pt x="1586560" y="966495"/>
                  </a:lnTo>
                  <a:lnTo>
                    <a:pt x="1678914" y="966495"/>
                  </a:lnTo>
                  <a:lnTo>
                    <a:pt x="1678914" y="929005"/>
                  </a:lnTo>
                  <a:lnTo>
                    <a:pt x="1425930" y="929005"/>
                  </a:lnTo>
                  <a:lnTo>
                    <a:pt x="1425930" y="966495"/>
                  </a:lnTo>
                  <a:lnTo>
                    <a:pt x="1517484" y="966495"/>
                  </a:lnTo>
                  <a:lnTo>
                    <a:pt x="1506067" y="983716"/>
                  </a:lnTo>
                  <a:lnTo>
                    <a:pt x="1484693" y="999172"/>
                  </a:lnTo>
                  <a:lnTo>
                    <a:pt x="1453222" y="1011250"/>
                  </a:lnTo>
                  <a:lnTo>
                    <a:pt x="1411452" y="1018324"/>
                  </a:lnTo>
                  <a:lnTo>
                    <a:pt x="1427365" y="1055560"/>
                  </a:lnTo>
                  <a:lnTo>
                    <a:pt x="1471333" y="1047762"/>
                  </a:lnTo>
                  <a:lnTo>
                    <a:pt x="1506918" y="1034046"/>
                  </a:lnTo>
                  <a:lnTo>
                    <a:pt x="1533842" y="1015301"/>
                  </a:lnTo>
                  <a:lnTo>
                    <a:pt x="1551825" y="992416"/>
                  </a:lnTo>
                  <a:lnTo>
                    <a:pt x="1570050" y="1015352"/>
                  </a:lnTo>
                  <a:lnTo>
                    <a:pt x="1597228" y="1034097"/>
                  </a:lnTo>
                  <a:lnTo>
                    <a:pt x="1632978" y="1047762"/>
                  </a:lnTo>
                  <a:lnTo>
                    <a:pt x="1677073" y="1055560"/>
                  </a:lnTo>
                  <a:lnTo>
                    <a:pt x="1693646" y="1018324"/>
                  </a:lnTo>
                  <a:close/>
                </a:path>
                <a:path w="4478655" h="1254125">
                  <a:moveTo>
                    <a:pt x="1706803" y="1068451"/>
                  </a:moveTo>
                  <a:lnTo>
                    <a:pt x="1397901" y="1068451"/>
                  </a:lnTo>
                  <a:lnTo>
                    <a:pt x="1397901" y="1106474"/>
                  </a:lnTo>
                  <a:lnTo>
                    <a:pt x="1528546" y="1106474"/>
                  </a:lnTo>
                  <a:lnTo>
                    <a:pt x="1528546" y="1131608"/>
                  </a:lnTo>
                  <a:lnTo>
                    <a:pt x="1488274" y="1137894"/>
                  </a:lnTo>
                  <a:lnTo>
                    <a:pt x="1439684" y="1168311"/>
                  </a:lnTo>
                  <a:lnTo>
                    <a:pt x="1433156" y="1191983"/>
                  </a:lnTo>
                  <a:lnTo>
                    <a:pt x="1441259" y="1218158"/>
                  </a:lnTo>
                  <a:lnTo>
                    <a:pt x="1464652" y="1237373"/>
                  </a:lnTo>
                  <a:lnTo>
                    <a:pt x="1501927" y="1249197"/>
                  </a:lnTo>
                  <a:lnTo>
                    <a:pt x="1551698" y="1253159"/>
                  </a:lnTo>
                  <a:lnTo>
                    <a:pt x="1601012" y="1249197"/>
                  </a:lnTo>
                  <a:lnTo>
                    <a:pt x="1638084" y="1237373"/>
                  </a:lnTo>
                  <a:lnTo>
                    <a:pt x="1661464" y="1218158"/>
                  </a:lnTo>
                  <a:lnTo>
                    <a:pt x="1661706" y="1217383"/>
                  </a:lnTo>
                  <a:lnTo>
                    <a:pt x="1669707" y="1191983"/>
                  </a:lnTo>
                  <a:lnTo>
                    <a:pt x="1663166" y="1168450"/>
                  </a:lnTo>
                  <a:lnTo>
                    <a:pt x="1661261" y="1166596"/>
                  </a:lnTo>
                  <a:lnTo>
                    <a:pt x="1644611" y="1150353"/>
                  </a:lnTo>
                  <a:lnTo>
                    <a:pt x="1622082" y="1140917"/>
                  </a:lnTo>
                  <a:lnTo>
                    <a:pt x="1622082" y="1191983"/>
                  </a:lnTo>
                  <a:lnTo>
                    <a:pt x="1617510" y="1202969"/>
                  </a:lnTo>
                  <a:lnTo>
                    <a:pt x="1604111" y="1210945"/>
                  </a:lnTo>
                  <a:lnTo>
                    <a:pt x="1582102" y="1215796"/>
                  </a:lnTo>
                  <a:lnTo>
                    <a:pt x="1551698" y="1217383"/>
                  </a:lnTo>
                  <a:lnTo>
                    <a:pt x="1520939" y="1215796"/>
                  </a:lnTo>
                  <a:lnTo>
                    <a:pt x="1498968" y="1210945"/>
                  </a:lnTo>
                  <a:lnTo>
                    <a:pt x="1485836" y="1202969"/>
                  </a:lnTo>
                  <a:lnTo>
                    <a:pt x="1481569" y="1191983"/>
                  </a:lnTo>
                  <a:lnTo>
                    <a:pt x="1485836" y="1180960"/>
                  </a:lnTo>
                  <a:lnTo>
                    <a:pt x="1498968" y="1173073"/>
                  </a:lnTo>
                  <a:lnTo>
                    <a:pt x="1520939" y="1168311"/>
                  </a:lnTo>
                  <a:lnTo>
                    <a:pt x="1551698" y="1166596"/>
                  </a:lnTo>
                  <a:lnTo>
                    <a:pt x="1582102" y="1168311"/>
                  </a:lnTo>
                  <a:lnTo>
                    <a:pt x="1604111" y="1173073"/>
                  </a:lnTo>
                  <a:lnTo>
                    <a:pt x="1617510" y="1180960"/>
                  </a:lnTo>
                  <a:lnTo>
                    <a:pt x="1622082" y="1191983"/>
                  </a:lnTo>
                  <a:lnTo>
                    <a:pt x="1622082" y="1140917"/>
                  </a:lnTo>
                  <a:lnTo>
                    <a:pt x="1615059" y="1137970"/>
                  </a:lnTo>
                  <a:lnTo>
                    <a:pt x="1575511" y="1131608"/>
                  </a:lnTo>
                  <a:lnTo>
                    <a:pt x="1575511" y="1106474"/>
                  </a:lnTo>
                  <a:lnTo>
                    <a:pt x="1706803" y="1106474"/>
                  </a:lnTo>
                  <a:lnTo>
                    <a:pt x="1706803" y="1068451"/>
                  </a:lnTo>
                  <a:close/>
                </a:path>
                <a:path w="4478655" h="1254125">
                  <a:moveTo>
                    <a:pt x="1727822" y="0"/>
                  </a:moveTo>
                  <a:lnTo>
                    <a:pt x="1680464" y="0"/>
                  </a:lnTo>
                  <a:lnTo>
                    <a:pt x="1680464" y="82613"/>
                  </a:lnTo>
                  <a:lnTo>
                    <a:pt x="1627568" y="82613"/>
                  </a:lnTo>
                  <a:lnTo>
                    <a:pt x="1627568" y="121297"/>
                  </a:lnTo>
                  <a:lnTo>
                    <a:pt x="1680464" y="121297"/>
                  </a:lnTo>
                  <a:lnTo>
                    <a:pt x="1680464" y="201282"/>
                  </a:lnTo>
                  <a:lnTo>
                    <a:pt x="1727822" y="201282"/>
                  </a:lnTo>
                  <a:lnTo>
                    <a:pt x="1727822" y="0"/>
                  </a:lnTo>
                  <a:close/>
                </a:path>
                <a:path w="4478655" h="1254125">
                  <a:moveTo>
                    <a:pt x="1728736" y="274040"/>
                  </a:moveTo>
                  <a:lnTo>
                    <a:pt x="1720634" y="246519"/>
                  </a:lnTo>
                  <a:lnTo>
                    <a:pt x="1718716" y="244830"/>
                  </a:lnTo>
                  <a:lnTo>
                    <a:pt x="1697482" y="226021"/>
                  </a:lnTo>
                  <a:lnTo>
                    <a:pt x="1681645" y="220497"/>
                  </a:lnTo>
                  <a:lnTo>
                    <a:pt x="1681645" y="274040"/>
                  </a:lnTo>
                  <a:lnTo>
                    <a:pt x="1677035" y="286740"/>
                  </a:lnTo>
                  <a:lnTo>
                    <a:pt x="1663674" y="295808"/>
                  </a:lnTo>
                  <a:lnTo>
                    <a:pt x="1641881" y="301231"/>
                  </a:lnTo>
                  <a:lnTo>
                    <a:pt x="1612049" y="302983"/>
                  </a:lnTo>
                  <a:lnTo>
                    <a:pt x="1582305" y="301231"/>
                  </a:lnTo>
                  <a:lnTo>
                    <a:pt x="1560639" y="295808"/>
                  </a:lnTo>
                  <a:lnTo>
                    <a:pt x="1547406" y="286740"/>
                  </a:lnTo>
                  <a:lnTo>
                    <a:pt x="1542973" y="274040"/>
                  </a:lnTo>
                  <a:lnTo>
                    <a:pt x="1547406" y="261264"/>
                  </a:lnTo>
                  <a:lnTo>
                    <a:pt x="1560639" y="252133"/>
                  </a:lnTo>
                  <a:lnTo>
                    <a:pt x="1582305" y="246659"/>
                  </a:lnTo>
                  <a:lnTo>
                    <a:pt x="1612049" y="244830"/>
                  </a:lnTo>
                  <a:lnTo>
                    <a:pt x="1641881" y="246659"/>
                  </a:lnTo>
                  <a:lnTo>
                    <a:pt x="1663674" y="252133"/>
                  </a:lnTo>
                  <a:lnTo>
                    <a:pt x="1677035" y="261264"/>
                  </a:lnTo>
                  <a:lnTo>
                    <a:pt x="1681645" y="274040"/>
                  </a:lnTo>
                  <a:lnTo>
                    <a:pt x="1681645" y="220497"/>
                  </a:lnTo>
                  <a:lnTo>
                    <a:pt x="1660791" y="213207"/>
                  </a:lnTo>
                  <a:lnTo>
                    <a:pt x="1612049" y="208788"/>
                  </a:lnTo>
                  <a:lnTo>
                    <a:pt x="1563446" y="213207"/>
                  </a:lnTo>
                  <a:lnTo>
                    <a:pt x="1526819" y="226021"/>
                  </a:lnTo>
                  <a:lnTo>
                    <a:pt x="1503730" y="246519"/>
                  </a:lnTo>
                  <a:lnTo>
                    <a:pt x="1495742" y="274040"/>
                  </a:lnTo>
                  <a:lnTo>
                    <a:pt x="1503730" y="301536"/>
                  </a:lnTo>
                  <a:lnTo>
                    <a:pt x="1526819" y="322008"/>
                  </a:lnTo>
                  <a:lnTo>
                    <a:pt x="1563446" y="334810"/>
                  </a:lnTo>
                  <a:lnTo>
                    <a:pt x="1612049" y="339293"/>
                  </a:lnTo>
                  <a:lnTo>
                    <a:pt x="1660791" y="334810"/>
                  </a:lnTo>
                  <a:lnTo>
                    <a:pt x="1697482" y="322008"/>
                  </a:lnTo>
                  <a:lnTo>
                    <a:pt x="1718995" y="302983"/>
                  </a:lnTo>
                  <a:lnTo>
                    <a:pt x="1720634" y="301536"/>
                  </a:lnTo>
                  <a:lnTo>
                    <a:pt x="1728736" y="274040"/>
                  </a:lnTo>
                  <a:close/>
                </a:path>
                <a:path w="4478655" h="1254125">
                  <a:moveTo>
                    <a:pt x="1911121" y="1055560"/>
                  </a:moveTo>
                  <a:lnTo>
                    <a:pt x="1905012" y="1030109"/>
                  </a:lnTo>
                  <a:lnTo>
                    <a:pt x="1903806" y="1028725"/>
                  </a:lnTo>
                  <a:lnTo>
                    <a:pt x="1887880" y="1010399"/>
                  </a:lnTo>
                  <a:lnTo>
                    <a:pt x="1866125" y="999871"/>
                  </a:lnTo>
                  <a:lnTo>
                    <a:pt x="1866125" y="1055560"/>
                  </a:lnTo>
                  <a:lnTo>
                    <a:pt x="1863267" y="1066927"/>
                  </a:lnTo>
                  <a:lnTo>
                    <a:pt x="1855419" y="1075118"/>
                  </a:lnTo>
                  <a:lnTo>
                    <a:pt x="1843354" y="1080071"/>
                  </a:lnTo>
                  <a:lnTo>
                    <a:pt x="1827847" y="1081735"/>
                  </a:lnTo>
                  <a:lnTo>
                    <a:pt x="1812315" y="1080071"/>
                  </a:lnTo>
                  <a:lnTo>
                    <a:pt x="1800364" y="1075118"/>
                  </a:lnTo>
                  <a:lnTo>
                    <a:pt x="1792668" y="1066927"/>
                  </a:lnTo>
                  <a:lnTo>
                    <a:pt x="1789950" y="1055560"/>
                  </a:lnTo>
                  <a:lnTo>
                    <a:pt x="1792668" y="1044054"/>
                  </a:lnTo>
                  <a:lnTo>
                    <a:pt x="1800364" y="1035672"/>
                  </a:lnTo>
                  <a:lnTo>
                    <a:pt x="1812315" y="1030528"/>
                  </a:lnTo>
                  <a:lnTo>
                    <a:pt x="1827847" y="1028725"/>
                  </a:lnTo>
                  <a:lnTo>
                    <a:pt x="1843354" y="1030528"/>
                  </a:lnTo>
                  <a:lnTo>
                    <a:pt x="1855419" y="1035672"/>
                  </a:lnTo>
                  <a:lnTo>
                    <a:pt x="1863267" y="1044054"/>
                  </a:lnTo>
                  <a:lnTo>
                    <a:pt x="1866125" y="1055560"/>
                  </a:lnTo>
                  <a:lnTo>
                    <a:pt x="1866125" y="999871"/>
                  </a:lnTo>
                  <a:lnTo>
                    <a:pt x="1861553" y="997648"/>
                  </a:lnTo>
                  <a:lnTo>
                    <a:pt x="1827847" y="993063"/>
                  </a:lnTo>
                  <a:lnTo>
                    <a:pt x="1793925" y="997648"/>
                  </a:lnTo>
                  <a:lnTo>
                    <a:pt x="1767306" y="1010399"/>
                  </a:lnTo>
                  <a:lnTo>
                    <a:pt x="1749933" y="1030109"/>
                  </a:lnTo>
                  <a:lnTo>
                    <a:pt x="1743773" y="1055560"/>
                  </a:lnTo>
                  <a:lnTo>
                    <a:pt x="1749933" y="1081011"/>
                  </a:lnTo>
                  <a:lnTo>
                    <a:pt x="1767306" y="1100696"/>
                  </a:lnTo>
                  <a:lnTo>
                    <a:pt x="1793925" y="1113409"/>
                  </a:lnTo>
                  <a:lnTo>
                    <a:pt x="1827847" y="1117917"/>
                  </a:lnTo>
                  <a:lnTo>
                    <a:pt x="1861553" y="1113409"/>
                  </a:lnTo>
                  <a:lnTo>
                    <a:pt x="1887880" y="1100696"/>
                  </a:lnTo>
                  <a:lnTo>
                    <a:pt x="1904377" y="1081735"/>
                  </a:lnTo>
                  <a:lnTo>
                    <a:pt x="1905012" y="1081011"/>
                  </a:lnTo>
                  <a:lnTo>
                    <a:pt x="1911121" y="1055560"/>
                  </a:lnTo>
                  <a:close/>
                </a:path>
                <a:path w="4478655" h="1254125">
                  <a:moveTo>
                    <a:pt x="1928228" y="944918"/>
                  </a:moveTo>
                  <a:lnTo>
                    <a:pt x="1851520" y="944918"/>
                  </a:lnTo>
                  <a:lnTo>
                    <a:pt x="1851520" y="912812"/>
                  </a:lnTo>
                  <a:lnTo>
                    <a:pt x="1804162" y="912812"/>
                  </a:lnTo>
                  <a:lnTo>
                    <a:pt x="1804162" y="944918"/>
                  </a:lnTo>
                  <a:lnTo>
                    <a:pt x="1727200" y="944918"/>
                  </a:lnTo>
                  <a:lnTo>
                    <a:pt x="1727200" y="982154"/>
                  </a:lnTo>
                  <a:lnTo>
                    <a:pt x="1928228" y="982154"/>
                  </a:lnTo>
                  <a:lnTo>
                    <a:pt x="1928228" y="944918"/>
                  </a:lnTo>
                  <a:close/>
                </a:path>
                <a:path w="4478655" h="1254125">
                  <a:moveTo>
                    <a:pt x="1989061" y="29730"/>
                  </a:moveTo>
                  <a:lnTo>
                    <a:pt x="1936559" y="29730"/>
                  </a:lnTo>
                  <a:lnTo>
                    <a:pt x="1913166" y="66319"/>
                  </a:lnTo>
                  <a:lnTo>
                    <a:pt x="1896567" y="106070"/>
                  </a:lnTo>
                  <a:lnTo>
                    <a:pt x="1886686" y="149313"/>
                  </a:lnTo>
                  <a:lnTo>
                    <a:pt x="1883410" y="196418"/>
                  </a:lnTo>
                  <a:lnTo>
                    <a:pt x="1886686" y="243433"/>
                  </a:lnTo>
                  <a:lnTo>
                    <a:pt x="1896567" y="286651"/>
                  </a:lnTo>
                  <a:lnTo>
                    <a:pt x="1913166" y="326390"/>
                  </a:lnTo>
                  <a:lnTo>
                    <a:pt x="1936559" y="362966"/>
                  </a:lnTo>
                  <a:lnTo>
                    <a:pt x="1989061" y="362966"/>
                  </a:lnTo>
                  <a:lnTo>
                    <a:pt x="1970024" y="331050"/>
                  </a:lnTo>
                  <a:lnTo>
                    <a:pt x="1954707" y="290004"/>
                  </a:lnTo>
                  <a:lnTo>
                    <a:pt x="1944484" y="243814"/>
                  </a:lnTo>
                  <a:lnTo>
                    <a:pt x="1940775" y="196418"/>
                  </a:lnTo>
                  <a:lnTo>
                    <a:pt x="1944484" y="148945"/>
                  </a:lnTo>
                  <a:lnTo>
                    <a:pt x="1954707" y="102717"/>
                  </a:lnTo>
                  <a:lnTo>
                    <a:pt x="1970024" y="61658"/>
                  </a:lnTo>
                  <a:lnTo>
                    <a:pt x="1989061" y="29730"/>
                  </a:lnTo>
                  <a:close/>
                </a:path>
                <a:path w="4478655" h="1254125">
                  <a:moveTo>
                    <a:pt x="1995982" y="1141209"/>
                  </a:moveTo>
                  <a:lnTo>
                    <a:pt x="1767979" y="1141209"/>
                  </a:lnTo>
                  <a:lnTo>
                    <a:pt x="1767979" y="1179093"/>
                  </a:lnTo>
                  <a:lnTo>
                    <a:pt x="1948357" y="1179093"/>
                  </a:lnTo>
                  <a:lnTo>
                    <a:pt x="1948357" y="1253299"/>
                  </a:lnTo>
                  <a:lnTo>
                    <a:pt x="1995982" y="1253299"/>
                  </a:lnTo>
                  <a:lnTo>
                    <a:pt x="1995982" y="1141209"/>
                  </a:lnTo>
                  <a:close/>
                </a:path>
                <a:path w="4478655" h="1254125">
                  <a:moveTo>
                    <a:pt x="2041499" y="1002538"/>
                  </a:moveTo>
                  <a:lnTo>
                    <a:pt x="1995982" y="1002538"/>
                  </a:lnTo>
                  <a:lnTo>
                    <a:pt x="1995982" y="914400"/>
                  </a:lnTo>
                  <a:lnTo>
                    <a:pt x="1948357" y="914400"/>
                  </a:lnTo>
                  <a:lnTo>
                    <a:pt x="1948357" y="1126998"/>
                  </a:lnTo>
                  <a:lnTo>
                    <a:pt x="1995982" y="1126998"/>
                  </a:lnTo>
                  <a:lnTo>
                    <a:pt x="1995982" y="1041222"/>
                  </a:lnTo>
                  <a:lnTo>
                    <a:pt x="2041499" y="1041222"/>
                  </a:lnTo>
                  <a:lnTo>
                    <a:pt x="2041499" y="1002538"/>
                  </a:lnTo>
                  <a:close/>
                </a:path>
                <a:path w="4478655" h="1254125">
                  <a:moveTo>
                    <a:pt x="2289276" y="29464"/>
                  </a:moveTo>
                  <a:lnTo>
                    <a:pt x="2039048" y="29464"/>
                  </a:lnTo>
                  <a:lnTo>
                    <a:pt x="2039048" y="67221"/>
                  </a:lnTo>
                  <a:lnTo>
                    <a:pt x="2241651" y="67221"/>
                  </a:lnTo>
                  <a:lnTo>
                    <a:pt x="2241423" y="98044"/>
                  </a:lnTo>
                  <a:lnTo>
                    <a:pt x="2240064" y="132283"/>
                  </a:lnTo>
                  <a:lnTo>
                    <a:pt x="2236609" y="170751"/>
                  </a:lnTo>
                  <a:lnTo>
                    <a:pt x="2230082" y="214312"/>
                  </a:lnTo>
                  <a:lnTo>
                    <a:pt x="2276779" y="218655"/>
                  </a:lnTo>
                  <a:lnTo>
                    <a:pt x="2283930" y="171272"/>
                  </a:lnTo>
                  <a:lnTo>
                    <a:pt x="2287613" y="130517"/>
                  </a:lnTo>
                  <a:lnTo>
                    <a:pt x="2289010" y="94818"/>
                  </a:lnTo>
                  <a:lnTo>
                    <a:pt x="2289238" y="67221"/>
                  </a:lnTo>
                  <a:lnTo>
                    <a:pt x="2289276" y="29464"/>
                  </a:lnTo>
                  <a:close/>
                </a:path>
                <a:path w="4478655" h="1254125">
                  <a:moveTo>
                    <a:pt x="2317432" y="258775"/>
                  </a:moveTo>
                  <a:lnTo>
                    <a:pt x="2205609" y="258775"/>
                  </a:lnTo>
                  <a:lnTo>
                    <a:pt x="2205609" y="152209"/>
                  </a:lnTo>
                  <a:lnTo>
                    <a:pt x="2158898" y="152209"/>
                  </a:lnTo>
                  <a:lnTo>
                    <a:pt x="2158898" y="258775"/>
                  </a:lnTo>
                  <a:lnTo>
                    <a:pt x="2121535" y="258775"/>
                  </a:lnTo>
                  <a:lnTo>
                    <a:pt x="2121535" y="152209"/>
                  </a:lnTo>
                  <a:lnTo>
                    <a:pt x="2074176" y="152209"/>
                  </a:lnTo>
                  <a:lnTo>
                    <a:pt x="2074176" y="258775"/>
                  </a:lnTo>
                  <a:lnTo>
                    <a:pt x="2008530" y="258775"/>
                  </a:lnTo>
                  <a:lnTo>
                    <a:pt x="2008530" y="297319"/>
                  </a:lnTo>
                  <a:lnTo>
                    <a:pt x="2317432" y="297319"/>
                  </a:lnTo>
                  <a:lnTo>
                    <a:pt x="2317432" y="258775"/>
                  </a:lnTo>
                  <a:close/>
                </a:path>
                <a:path w="4478655" h="1254125">
                  <a:moveTo>
                    <a:pt x="2337511" y="943864"/>
                  </a:moveTo>
                  <a:lnTo>
                    <a:pt x="2087283" y="943864"/>
                  </a:lnTo>
                  <a:lnTo>
                    <a:pt x="2087283" y="981621"/>
                  </a:lnTo>
                  <a:lnTo>
                    <a:pt x="2289886" y="981621"/>
                  </a:lnTo>
                  <a:lnTo>
                    <a:pt x="2289645" y="1012444"/>
                  </a:lnTo>
                  <a:lnTo>
                    <a:pt x="2288286" y="1046683"/>
                  </a:lnTo>
                  <a:lnTo>
                    <a:pt x="2284831" y="1085151"/>
                  </a:lnTo>
                  <a:lnTo>
                    <a:pt x="2278303" y="1128712"/>
                  </a:lnTo>
                  <a:lnTo>
                    <a:pt x="2325014" y="1133055"/>
                  </a:lnTo>
                  <a:lnTo>
                    <a:pt x="2332164" y="1085672"/>
                  </a:lnTo>
                  <a:lnTo>
                    <a:pt x="2335847" y="1044917"/>
                  </a:lnTo>
                  <a:lnTo>
                    <a:pt x="2337244" y="1009218"/>
                  </a:lnTo>
                  <a:lnTo>
                    <a:pt x="2337473" y="981621"/>
                  </a:lnTo>
                  <a:lnTo>
                    <a:pt x="2337511" y="943864"/>
                  </a:lnTo>
                  <a:close/>
                </a:path>
                <a:path w="4478655" h="1254125">
                  <a:moveTo>
                    <a:pt x="2365667" y="1173175"/>
                  </a:moveTo>
                  <a:lnTo>
                    <a:pt x="2253831" y="1173175"/>
                  </a:lnTo>
                  <a:lnTo>
                    <a:pt x="2253831" y="1066609"/>
                  </a:lnTo>
                  <a:lnTo>
                    <a:pt x="2207133" y="1066609"/>
                  </a:lnTo>
                  <a:lnTo>
                    <a:pt x="2207133" y="1173175"/>
                  </a:lnTo>
                  <a:lnTo>
                    <a:pt x="2169769" y="1173175"/>
                  </a:lnTo>
                  <a:lnTo>
                    <a:pt x="2169769" y="1066609"/>
                  </a:lnTo>
                  <a:lnTo>
                    <a:pt x="2122411" y="1066609"/>
                  </a:lnTo>
                  <a:lnTo>
                    <a:pt x="2122411" y="1173175"/>
                  </a:lnTo>
                  <a:lnTo>
                    <a:pt x="2056752" y="1173175"/>
                  </a:lnTo>
                  <a:lnTo>
                    <a:pt x="2056752" y="1211719"/>
                  </a:lnTo>
                  <a:lnTo>
                    <a:pt x="2365667" y="1211719"/>
                  </a:lnTo>
                  <a:lnTo>
                    <a:pt x="2365667" y="1173175"/>
                  </a:lnTo>
                  <a:close/>
                </a:path>
                <a:path w="4478655" h="1254125">
                  <a:moveTo>
                    <a:pt x="2607132" y="74460"/>
                  </a:moveTo>
                  <a:lnTo>
                    <a:pt x="2560167" y="74460"/>
                  </a:lnTo>
                  <a:lnTo>
                    <a:pt x="2560167" y="101955"/>
                  </a:lnTo>
                  <a:lnTo>
                    <a:pt x="2607132" y="101955"/>
                  </a:lnTo>
                  <a:lnTo>
                    <a:pt x="2607132" y="74460"/>
                  </a:lnTo>
                  <a:close/>
                </a:path>
                <a:path w="4478655" h="1254125">
                  <a:moveTo>
                    <a:pt x="2607132" y="8420"/>
                  </a:moveTo>
                  <a:lnTo>
                    <a:pt x="2560167" y="8420"/>
                  </a:lnTo>
                  <a:lnTo>
                    <a:pt x="2560167" y="39331"/>
                  </a:lnTo>
                  <a:lnTo>
                    <a:pt x="2607132" y="39331"/>
                  </a:lnTo>
                  <a:lnTo>
                    <a:pt x="2607132" y="8420"/>
                  </a:lnTo>
                  <a:close/>
                </a:path>
                <a:path w="4478655" h="1254125">
                  <a:moveTo>
                    <a:pt x="2609240" y="228993"/>
                  </a:moveTo>
                  <a:lnTo>
                    <a:pt x="2372156" y="228993"/>
                  </a:lnTo>
                  <a:lnTo>
                    <a:pt x="2372156" y="267093"/>
                  </a:lnTo>
                  <a:lnTo>
                    <a:pt x="2561742" y="267093"/>
                  </a:lnTo>
                  <a:lnTo>
                    <a:pt x="2561742" y="339483"/>
                  </a:lnTo>
                  <a:lnTo>
                    <a:pt x="2609240" y="339483"/>
                  </a:lnTo>
                  <a:lnTo>
                    <a:pt x="2609240" y="267093"/>
                  </a:lnTo>
                  <a:lnTo>
                    <a:pt x="2609240" y="228993"/>
                  </a:lnTo>
                  <a:close/>
                </a:path>
                <a:path w="4478655" h="1254125">
                  <a:moveTo>
                    <a:pt x="2646857" y="168135"/>
                  </a:moveTo>
                  <a:lnTo>
                    <a:pt x="2515692" y="168135"/>
                  </a:lnTo>
                  <a:lnTo>
                    <a:pt x="2515692" y="140093"/>
                  </a:lnTo>
                  <a:lnTo>
                    <a:pt x="2607132" y="140093"/>
                  </a:lnTo>
                  <a:lnTo>
                    <a:pt x="2607132" y="101993"/>
                  </a:lnTo>
                  <a:lnTo>
                    <a:pt x="2424125" y="101993"/>
                  </a:lnTo>
                  <a:lnTo>
                    <a:pt x="2424125" y="74053"/>
                  </a:lnTo>
                  <a:lnTo>
                    <a:pt x="2607132" y="74053"/>
                  </a:lnTo>
                  <a:lnTo>
                    <a:pt x="2607132" y="39763"/>
                  </a:lnTo>
                  <a:lnTo>
                    <a:pt x="2424125" y="39763"/>
                  </a:lnTo>
                  <a:lnTo>
                    <a:pt x="2424125" y="8013"/>
                  </a:lnTo>
                  <a:lnTo>
                    <a:pt x="2377427" y="8013"/>
                  </a:lnTo>
                  <a:lnTo>
                    <a:pt x="2377427" y="39763"/>
                  </a:lnTo>
                  <a:lnTo>
                    <a:pt x="2377427" y="74053"/>
                  </a:lnTo>
                  <a:lnTo>
                    <a:pt x="2377427" y="101993"/>
                  </a:lnTo>
                  <a:lnTo>
                    <a:pt x="2377427" y="140093"/>
                  </a:lnTo>
                  <a:lnTo>
                    <a:pt x="2468067" y="140093"/>
                  </a:lnTo>
                  <a:lnTo>
                    <a:pt x="2468067" y="168135"/>
                  </a:lnTo>
                  <a:lnTo>
                    <a:pt x="2337955" y="168135"/>
                  </a:lnTo>
                  <a:lnTo>
                    <a:pt x="2337955" y="206146"/>
                  </a:lnTo>
                  <a:lnTo>
                    <a:pt x="2646857" y="206146"/>
                  </a:lnTo>
                  <a:lnTo>
                    <a:pt x="2646857" y="168135"/>
                  </a:lnTo>
                  <a:close/>
                </a:path>
                <a:path w="4478655" h="1254125">
                  <a:moveTo>
                    <a:pt x="2661145" y="1007503"/>
                  </a:moveTo>
                  <a:lnTo>
                    <a:pt x="2471839" y="1007503"/>
                  </a:lnTo>
                  <a:lnTo>
                    <a:pt x="2471839" y="926223"/>
                  </a:lnTo>
                  <a:lnTo>
                    <a:pt x="2424607" y="926223"/>
                  </a:lnTo>
                  <a:lnTo>
                    <a:pt x="2424607" y="1007503"/>
                  </a:lnTo>
                  <a:lnTo>
                    <a:pt x="2424607" y="1044333"/>
                  </a:lnTo>
                  <a:lnTo>
                    <a:pt x="2661145" y="1044333"/>
                  </a:lnTo>
                  <a:lnTo>
                    <a:pt x="2661145" y="1007503"/>
                  </a:lnTo>
                  <a:close/>
                </a:path>
                <a:path w="4478655" h="1254125">
                  <a:moveTo>
                    <a:pt x="2663253" y="1208163"/>
                  </a:moveTo>
                  <a:lnTo>
                    <a:pt x="2468943" y="1208163"/>
                  </a:lnTo>
                  <a:lnTo>
                    <a:pt x="2468943" y="1145933"/>
                  </a:lnTo>
                  <a:lnTo>
                    <a:pt x="2421445" y="1145933"/>
                  </a:lnTo>
                  <a:lnTo>
                    <a:pt x="2421445" y="1208163"/>
                  </a:lnTo>
                  <a:lnTo>
                    <a:pt x="2421445" y="1246263"/>
                  </a:lnTo>
                  <a:lnTo>
                    <a:pt x="2663253" y="1246263"/>
                  </a:lnTo>
                  <a:lnTo>
                    <a:pt x="2663253" y="1208163"/>
                  </a:lnTo>
                  <a:close/>
                </a:path>
                <a:path w="4478655" h="1254125">
                  <a:moveTo>
                    <a:pt x="2695486" y="1080427"/>
                  </a:moveTo>
                  <a:lnTo>
                    <a:pt x="2385796" y="1080427"/>
                  </a:lnTo>
                  <a:lnTo>
                    <a:pt x="2385796" y="1117663"/>
                  </a:lnTo>
                  <a:lnTo>
                    <a:pt x="2695486" y="1117663"/>
                  </a:lnTo>
                  <a:lnTo>
                    <a:pt x="2695486" y="1080427"/>
                  </a:lnTo>
                  <a:close/>
                </a:path>
                <a:path w="4478655" h="1254125">
                  <a:moveTo>
                    <a:pt x="2937687" y="20650"/>
                  </a:moveTo>
                  <a:lnTo>
                    <a:pt x="2890723" y="20650"/>
                  </a:lnTo>
                  <a:lnTo>
                    <a:pt x="2890723" y="57619"/>
                  </a:lnTo>
                  <a:lnTo>
                    <a:pt x="2890723" y="126034"/>
                  </a:lnTo>
                  <a:lnTo>
                    <a:pt x="2819019" y="126034"/>
                  </a:lnTo>
                  <a:lnTo>
                    <a:pt x="2819019" y="57619"/>
                  </a:lnTo>
                  <a:lnTo>
                    <a:pt x="2890723" y="57619"/>
                  </a:lnTo>
                  <a:lnTo>
                    <a:pt x="2890723" y="20650"/>
                  </a:lnTo>
                  <a:lnTo>
                    <a:pt x="2772321" y="20650"/>
                  </a:lnTo>
                  <a:lnTo>
                    <a:pt x="2772321" y="163131"/>
                  </a:lnTo>
                  <a:lnTo>
                    <a:pt x="2937687" y="163131"/>
                  </a:lnTo>
                  <a:lnTo>
                    <a:pt x="2937687" y="126034"/>
                  </a:lnTo>
                  <a:lnTo>
                    <a:pt x="2937687" y="57619"/>
                  </a:lnTo>
                  <a:lnTo>
                    <a:pt x="2937687" y="20650"/>
                  </a:lnTo>
                  <a:close/>
                </a:path>
                <a:path w="4478655" h="1254125">
                  <a:moveTo>
                    <a:pt x="3009150" y="1069632"/>
                  </a:moveTo>
                  <a:lnTo>
                    <a:pt x="2975013" y="1052779"/>
                  </a:lnTo>
                  <a:lnTo>
                    <a:pt x="2961627" y="1039901"/>
                  </a:lnTo>
                  <a:lnTo>
                    <a:pt x="2950972" y="1029665"/>
                  </a:lnTo>
                  <a:lnTo>
                    <a:pt x="2936557" y="1002423"/>
                  </a:lnTo>
                  <a:lnTo>
                    <a:pt x="2931274" y="973201"/>
                  </a:lnTo>
                  <a:lnTo>
                    <a:pt x="2998762" y="973201"/>
                  </a:lnTo>
                  <a:lnTo>
                    <a:pt x="2998762" y="935050"/>
                  </a:lnTo>
                  <a:lnTo>
                    <a:pt x="2815107" y="935050"/>
                  </a:lnTo>
                  <a:lnTo>
                    <a:pt x="2815107" y="973201"/>
                  </a:lnTo>
                  <a:lnTo>
                    <a:pt x="2882989" y="973201"/>
                  </a:lnTo>
                  <a:lnTo>
                    <a:pt x="2877553" y="1004938"/>
                  </a:lnTo>
                  <a:lnTo>
                    <a:pt x="2862465" y="1034719"/>
                  </a:lnTo>
                  <a:lnTo>
                    <a:pt x="2837218" y="1059992"/>
                  </a:lnTo>
                  <a:lnTo>
                    <a:pt x="2801289" y="1078191"/>
                  </a:lnTo>
                  <a:lnTo>
                    <a:pt x="2825889" y="1115809"/>
                  </a:lnTo>
                  <a:lnTo>
                    <a:pt x="2853550" y="1102969"/>
                  </a:lnTo>
                  <a:lnTo>
                    <a:pt x="2876397" y="1085608"/>
                  </a:lnTo>
                  <a:lnTo>
                    <a:pt x="2894469" y="1064361"/>
                  </a:lnTo>
                  <a:lnTo>
                    <a:pt x="2907855" y="1039901"/>
                  </a:lnTo>
                  <a:lnTo>
                    <a:pt x="2921038" y="1061491"/>
                  </a:lnTo>
                  <a:lnTo>
                    <a:pt x="2938361" y="1080262"/>
                  </a:lnTo>
                  <a:lnTo>
                    <a:pt x="2959900" y="1095629"/>
                  </a:lnTo>
                  <a:lnTo>
                    <a:pt x="2985732" y="1106995"/>
                  </a:lnTo>
                  <a:lnTo>
                    <a:pt x="3009150" y="1069632"/>
                  </a:lnTo>
                  <a:close/>
                </a:path>
                <a:path w="4478655" h="1254125">
                  <a:moveTo>
                    <a:pt x="3038068" y="0"/>
                  </a:moveTo>
                  <a:lnTo>
                    <a:pt x="2990977" y="0"/>
                  </a:lnTo>
                  <a:lnTo>
                    <a:pt x="2990977" y="192201"/>
                  </a:lnTo>
                  <a:lnTo>
                    <a:pt x="3038068" y="192201"/>
                  </a:lnTo>
                  <a:lnTo>
                    <a:pt x="3038068" y="0"/>
                  </a:lnTo>
                  <a:close/>
                </a:path>
                <a:path w="4478655" h="1254125">
                  <a:moveTo>
                    <a:pt x="3057283" y="302196"/>
                  </a:moveTo>
                  <a:lnTo>
                    <a:pt x="3012719" y="293954"/>
                  </a:lnTo>
                  <a:lnTo>
                    <a:pt x="2958896" y="263652"/>
                  </a:lnTo>
                  <a:lnTo>
                    <a:pt x="2949270" y="246011"/>
                  </a:lnTo>
                  <a:lnTo>
                    <a:pt x="3044126" y="246011"/>
                  </a:lnTo>
                  <a:lnTo>
                    <a:pt x="3044126" y="210883"/>
                  </a:lnTo>
                  <a:lnTo>
                    <a:pt x="2947822" y="210883"/>
                  </a:lnTo>
                  <a:lnTo>
                    <a:pt x="2947822" y="182867"/>
                  </a:lnTo>
                  <a:lnTo>
                    <a:pt x="2900197" y="182867"/>
                  </a:lnTo>
                  <a:lnTo>
                    <a:pt x="2900197" y="210883"/>
                  </a:lnTo>
                  <a:lnTo>
                    <a:pt x="2804020" y="210883"/>
                  </a:lnTo>
                  <a:lnTo>
                    <a:pt x="2804020" y="246011"/>
                  </a:lnTo>
                  <a:lnTo>
                    <a:pt x="2898610" y="246011"/>
                  </a:lnTo>
                  <a:lnTo>
                    <a:pt x="2889046" y="264058"/>
                  </a:lnTo>
                  <a:lnTo>
                    <a:pt x="2867914" y="280962"/>
                  </a:lnTo>
                  <a:lnTo>
                    <a:pt x="2835071" y="294436"/>
                  </a:lnTo>
                  <a:lnTo>
                    <a:pt x="2790342" y="302196"/>
                  </a:lnTo>
                  <a:lnTo>
                    <a:pt x="2806522" y="338112"/>
                  </a:lnTo>
                  <a:lnTo>
                    <a:pt x="2845917" y="331381"/>
                  </a:lnTo>
                  <a:lnTo>
                    <a:pt x="2878848" y="319963"/>
                  </a:lnTo>
                  <a:lnTo>
                    <a:pt x="2905023" y="304533"/>
                  </a:lnTo>
                  <a:lnTo>
                    <a:pt x="2924137" y="285750"/>
                  </a:lnTo>
                  <a:lnTo>
                    <a:pt x="2943288" y="304457"/>
                  </a:lnTo>
                  <a:lnTo>
                    <a:pt x="2969374" y="319963"/>
                  </a:lnTo>
                  <a:lnTo>
                    <a:pt x="3002153" y="331457"/>
                  </a:lnTo>
                  <a:lnTo>
                    <a:pt x="3041358" y="338112"/>
                  </a:lnTo>
                  <a:lnTo>
                    <a:pt x="3057283" y="302196"/>
                  </a:lnTo>
                  <a:close/>
                </a:path>
                <a:path w="4478655" h="1254125">
                  <a:moveTo>
                    <a:pt x="3088881" y="914400"/>
                  </a:moveTo>
                  <a:lnTo>
                    <a:pt x="3041523" y="914400"/>
                  </a:lnTo>
                  <a:lnTo>
                    <a:pt x="3041523" y="997013"/>
                  </a:lnTo>
                  <a:lnTo>
                    <a:pt x="2988627" y="997013"/>
                  </a:lnTo>
                  <a:lnTo>
                    <a:pt x="2988627" y="1035697"/>
                  </a:lnTo>
                  <a:lnTo>
                    <a:pt x="3041523" y="1035697"/>
                  </a:lnTo>
                  <a:lnTo>
                    <a:pt x="3041523" y="1115682"/>
                  </a:lnTo>
                  <a:lnTo>
                    <a:pt x="3088881" y="1115682"/>
                  </a:lnTo>
                  <a:lnTo>
                    <a:pt x="3088881" y="914400"/>
                  </a:lnTo>
                  <a:close/>
                </a:path>
                <a:path w="4478655" h="1254125">
                  <a:moveTo>
                    <a:pt x="3089795" y="1188440"/>
                  </a:moveTo>
                  <a:lnTo>
                    <a:pt x="3081693" y="1160919"/>
                  </a:lnTo>
                  <a:lnTo>
                    <a:pt x="3079775" y="1159230"/>
                  </a:lnTo>
                  <a:lnTo>
                    <a:pt x="3058541" y="1140421"/>
                  </a:lnTo>
                  <a:lnTo>
                    <a:pt x="3042704" y="1134897"/>
                  </a:lnTo>
                  <a:lnTo>
                    <a:pt x="3042704" y="1188440"/>
                  </a:lnTo>
                  <a:lnTo>
                    <a:pt x="3038106" y="1201140"/>
                  </a:lnTo>
                  <a:lnTo>
                    <a:pt x="3024733" y="1210208"/>
                  </a:lnTo>
                  <a:lnTo>
                    <a:pt x="3002940" y="1215631"/>
                  </a:lnTo>
                  <a:lnTo>
                    <a:pt x="2973108" y="1217383"/>
                  </a:lnTo>
                  <a:lnTo>
                    <a:pt x="2943364" y="1215631"/>
                  </a:lnTo>
                  <a:lnTo>
                    <a:pt x="2921698" y="1210208"/>
                  </a:lnTo>
                  <a:lnTo>
                    <a:pt x="2908465" y="1201140"/>
                  </a:lnTo>
                  <a:lnTo>
                    <a:pt x="2904032" y="1188440"/>
                  </a:lnTo>
                  <a:lnTo>
                    <a:pt x="2908465" y="1175664"/>
                  </a:lnTo>
                  <a:lnTo>
                    <a:pt x="2921698" y="1166533"/>
                  </a:lnTo>
                  <a:lnTo>
                    <a:pt x="2943364" y="1161059"/>
                  </a:lnTo>
                  <a:lnTo>
                    <a:pt x="2973108" y="1159230"/>
                  </a:lnTo>
                  <a:lnTo>
                    <a:pt x="3002940" y="1161059"/>
                  </a:lnTo>
                  <a:lnTo>
                    <a:pt x="3024733" y="1166533"/>
                  </a:lnTo>
                  <a:lnTo>
                    <a:pt x="3038106" y="1175664"/>
                  </a:lnTo>
                  <a:lnTo>
                    <a:pt x="3042704" y="1188440"/>
                  </a:lnTo>
                  <a:lnTo>
                    <a:pt x="3042704" y="1134897"/>
                  </a:lnTo>
                  <a:lnTo>
                    <a:pt x="3021850" y="1127607"/>
                  </a:lnTo>
                  <a:lnTo>
                    <a:pt x="2973108" y="1123188"/>
                  </a:lnTo>
                  <a:lnTo>
                    <a:pt x="2924505" y="1127607"/>
                  </a:lnTo>
                  <a:lnTo>
                    <a:pt x="2887878" y="1140421"/>
                  </a:lnTo>
                  <a:lnTo>
                    <a:pt x="2864789" y="1160919"/>
                  </a:lnTo>
                  <a:lnTo>
                    <a:pt x="2856801" y="1188440"/>
                  </a:lnTo>
                  <a:lnTo>
                    <a:pt x="2864789" y="1215936"/>
                  </a:lnTo>
                  <a:lnTo>
                    <a:pt x="2887878" y="1236408"/>
                  </a:lnTo>
                  <a:lnTo>
                    <a:pt x="2924505" y="1249210"/>
                  </a:lnTo>
                  <a:lnTo>
                    <a:pt x="2973108" y="1253693"/>
                  </a:lnTo>
                  <a:lnTo>
                    <a:pt x="3021850" y="1249210"/>
                  </a:lnTo>
                  <a:lnTo>
                    <a:pt x="3058541" y="1236408"/>
                  </a:lnTo>
                  <a:lnTo>
                    <a:pt x="3080054" y="1217383"/>
                  </a:lnTo>
                  <a:lnTo>
                    <a:pt x="3081693" y="1215936"/>
                  </a:lnTo>
                  <a:lnTo>
                    <a:pt x="3089795" y="1188440"/>
                  </a:lnTo>
                  <a:close/>
                </a:path>
                <a:path w="4478655" h="1254125">
                  <a:moveTo>
                    <a:pt x="3289376" y="1099375"/>
                  </a:moveTo>
                  <a:lnTo>
                    <a:pt x="3283801" y="1067092"/>
                  </a:lnTo>
                  <a:lnTo>
                    <a:pt x="3278632" y="1058583"/>
                  </a:lnTo>
                  <a:lnTo>
                    <a:pt x="3268395" y="1041742"/>
                  </a:lnTo>
                  <a:lnTo>
                    <a:pt x="3247669" y="1027137"/>
                  </a:lnTo>
                  <a:lnTo>
                    <a:pt x="3247669" y="1099375"/>
                  </a:lnTo>
                  <a:lnTo>
                    <a:pt x="3245205" y="1116672"/>
                  </a:lnTo>
                  <a:lnTo>
                    <a:pt x="3238462" y="1129461"/>
                  </a:lnTo>
                  <a:lnTo>
                    <a:pt x="3228175" y="1137373"/>
                  </a:lnTo>
                  <a:lnTo>
                    <a:pt x="3215043" y="1140028"/>
                  </a:lnTo>
                  <a:lnTo>
                    <a:pt x="3201619" y="1137373"/>
                  </a:lnTo>
                  <a:lnTo>
                    <a:pt x="3191205" y="1129461"/>
                  </a:lnTo>
                  <a:lnTo>
                    <a:pt x="3184487" y="1116672"/>
                  </a:lnTo>
                  <a:lnTo>
                    <a:pt x="3182162" y="1099375"/>
                  </a:lnTo>
                  <a:lnTo>
                    <a:pt x="3184487" y="1082281"/>
                  </a:lnTo>
                  <a:lnTo>
                    <a:pt x="3191205" y="1069454"/>
                  </a:lnTo>
                  <a:lnTo>
                    <a:pt x="3201619" y="1061389"/>
                  </a:lnTo>
                  <a:lnTo>
                    <a:pt x="3215043" y="1058583"/>
                  </a:lnTo>
                  <a:lnTo>
                    <a:pt x="3228175" y="1061389"/>
                  </a:lnTo>
                  <a:lnTo>
                    <a:pt x="3238462" y="1069454"/>
                  </a:lnTo>
                  <a:lnTo>
                    <a:pt x="3245205" y="1082281"/>
                  </a:lnTo>
                  <a:lnTo>
                    <a:pt x="3247669" y="1099375"/>
                  </a:lnTo>
                  <a:lnTo>
                    <a:pt x="3247669" y="1027137"/>
                  </a:lnTo>
                  <a:lnTo>
                    <a:pt x="3244900" y="1025182"/>
                  </a:lnTo>
                  <a:lnTo>
                    <a:pt x="3215043" y="1019251"/>
                  </a:lnTo>
                  <a:lnTo>
                    <a:pt x="3185172" y="1025182"/>
                  </a:lnTo>
                  <a:lnTo>
                    <a:pt x="3161512" y="1041742"/>
                  </a:lnTo>
                  <a:lnTo>
                    <a:pt x="3145980" y="1067092"/>
                  </a:lnTo>
                  <a:lnTo>
                    <a:pt x="3140456" y="1099375"/>
                  </a:lnTo>
                  <a:lnTo>
                    <a:pt x="3145980" y="1132052"/>
                  </a:lnTo>
                  <a:lnTo>
                    <a:pt x="3161512" y="1157630"/>
                  </a:lnTo>
                  <a:lnTo>
                    <a:pt x="3185172" y="1174318"/>
                  </a:lnTo>
                  <a:lnTo>
                    <a:pt x="3215043" y="1180274"/>
                  </a:lnTo>
                  <a:lnTo>
                    <a:pt x="3244900" y="1174318"/>
                  </a:lnTo>
                  <a:lnTo>
                    <a:pt x="3268395" y="1157630"/>
                  </a:lnTo>
                  <a:lnTo>
                    <a:pt x="3279000" y="1140028"/>
                  </a:lnTo>
                  <a:lnTo>
                    <a:pt x="3283801" y="1132052"/>
                  </a:lnTo>
                  <a:lnTo>
                    <a:pt x="3289376" y="1099375"/>
                  </a:lnTo>
                  <a:close/>
                </a:path>
                <a:path w="4478655" h="1254125">
                  <a:moveTo>
                    <a:pt x="3296221" y="966228"/>
                  </a:moveTo>
                  <a:lnTo>
                    <a:pt x="3238208" y="966228"/>
                  </a:lnTo>
                  <a:lnTo>
                    <a:pt x="3238208" y="924001"/>
                  </a:lnTo>
                  <a:lnTo>
                    <a:pt x="3191497" y="924001"/>
                  </a:lnTo>
                  <a:lnTo>
                    <a:pt x="3191497" y="966228"/>
                  </a:lnTo>
                  <a:lnTo>
                    <a:pt x="3132290" y="966228"/>
                  </a:lnTo>
                  <a:lnTo>
                    <a:pt x="3132290" y="1003985"/>
                  </a:lnTo>
                  <a:lnTo>
                    <a:pt x="3296221" y="1003985"/>
                  </a:lnTo>
                  <a:lnTo>
                    <a:pt x="3296221" y="966228"/>
                  </a:lnTo>
                  <a:close/>
                </a:path>
                <a:path w="4478655" h="1254125">
                  <a:moveTo>
                    <a:pt x="3425812" y="914400"/>
                  </a:moveTo>
                  <a:lnTo>
                    <a:pt x="3380676" y="914400"/>
                  </a:lnTo>
                  <a:lnTo>
                    <a:pt x="3380676" y="1052398"/>
                  </a:lnTo>
                  <a:lnTo>
                    <a:pt x="3353181" y="1052398"/>
                  </a:lnTo>
                  <a:lnTo>
                    <a:pt x="3353181" y="921105"/>
                  </a:lnTo>
                  <a:lnTo>
                    <a:pt x="3308718" y="921105"/>
                  </a:lnTo>
                  <a:lnTo>
                    <a:pt x="3308718" y="1238694"/>
                  </a:lnTo>
                  <a:lnTo>
                    <a:pt x="3353181" y="1238694"/>
                  </a:lnTo>
                  <a:lnTo>
                    <a:pt x="3353181" y="1090295"/>
                  </a:lnTo>
                  <a:lnTo>
                    <a:pt x="3380676" y="1090295"/>
                  </a:lnTo>
                  <a:lnTo>
                    <a:pt x="3380676" y="1253299"/>
                  </a:lnTo>
                  <a:lnTo>
                    <a:pt x="3425812" y="1253299"/>
                  </a:lnTo>
                  <a:lnTo>
                    <a:pt x="3425812" y="1090295"/>
                  </a:lnTo>
                  <a:lnTo>
                    <a:pt x="3425812" y="1052398"/>
                  </a:lnTo>
                  <a:lnTo>
                    <a:pt x="3425812" y="914400"/>
                  </a:lnTo>
                  <a:close/>
                </a:path>
                <a:path w="4478655" h="1254125">
                  <a:moveTo>
                    <a:pt x="3444329" y="277190"/>
                  </a:moveTo>
                  <a:lnTo>
                    <a:pt x="3436378" y="252069"/>
                  </a:lnTo>
                  <a:lnTo>
                    <a:pt x="3436086" y="251117"/>
                  </a:lnTo>
                  <a:lnTo>
                    <a:pt x="3412706" y="231990"/>
                  </a:lnTo>
                  <a:lnTo>
                    <a:pt x="3396704" y="226923"/>
                  </a:lnTo>
                  <a:lnTo>
                    <a:pt x="3396704" y="277190"/>
                  </a:lnTo>
                  <a:lnTo>
                    <a:pt x="3392132" y="288455"/>
                  </a:lnTo>
                  <a:lnTo>
                    <a:pt x="3378733" y="296545"/>
                  </a:lnTo>
                  <a:lnTo>
                    <a:pt x="3356724" y="301409"/>
                  </a:lnTo>
                  <a:lnTo>
                    <a:pt x="3326320" y="302983"/>
                  </a:lnTo>
                  <a:lnTo>
                    <a:pt x="3295561" y="301409"/>
                  </a:lnTo>
                  <a:lnTo>
                    <a:pt x="3273590" y="296545"/>
                  </a:lnTo>
                  <a:lnTo>
                    <a:pt x="3260458" y="288455"/>
                  </a:lnTo>
                  <a:lnTo>
                    <a:pt x="3256191" y="277190"/>
                  </a:lnTo>
                  <a:lnTo>
                    <a:pt x="3260458" y="266141"/>
                  </a:lnTo>
                  <a:lnTo>
                    <a:pt x="3273590" y="258368"/>
                  </a:lnTo>
                  <a:lnTo>
                    <a:pt x="3295561" y="253720"/>
                  </a:lnTo>
                  <a:lnTo>
                    <a:pt x="3326320" y="252069"/>
                  </a:lnTo>
                  <a:lnTo>
                    <a:pt x="3356724" y="253720"/>
                  </a:lnTo>
                  <a:lnTo>
                    <a:pt x="3378733" y="258368"/>
                  </a:lnTo>
                  <a:lnTo>
                    <a:pt x="3392132" y="266141"/>
                  </a:lnTo>
                  <a:lnTo>
                    <a:pt x="3396704" y="277190"/>
                  </a:lnTo>
                  <a:lnTo>
                    <a:pt x="3396704" y="226923"/>
                  </a:lnTo>
                  <a:lnTo>
                    <a:pt x="3375634" y="220230"/>
                  </a:lnTo>
                  <a:lnTo>
                    <a:pt x="3326320" y="216281"/>
                  </a:lnTo>
                  <a:lnTo>
                    <a:pt x="3276549" y="220230"/>
                  </a:lnTo>
                  <a:lnTo>
                    <a:pt x="3239274" y="231990"/>
                  </a:lnTo>
                  <a:lnTo>
                    <a:pt x="3215894" y="251117"/>
                  </a:lnTo>
                  <a:lnTo>
                    <a:pt x="3207778" y="277190"/>
                  </a:lnTo>
                  <a:lnTo>
                    <a:pt x="3215894" y="303530"/>
                  </a:lnTo>
                  <a:lnTo>
                    <a:pt x="3239274" y="322732"/>
                  </a:lnTo>
                  <a:lnTo>
                    <a:pt x="3276549" y="334454"/>
                  </a:lnTo>
                  <a:lnTo>
                    <a:pt x="3326320" y="338366"/>
                  </a:lnTo>
                  <a:lnTo>
                    <a:pt x="3375634" y="334454"/>
                  </a:lnTo>
                  <a:lnTo>
                    <a:pt x="3412706" y="322732"/>
                  </a:lnTo>
                  <a:lnTo>
                    <a:pt x="3436086" y="303530"/>
                  </a:lnTo>
                  <a:lnTo>
                    <a:pt x="3436251" y="302983"/>
                  </a:lnTo>
                  <a:lnTo>
                    <a:pt x="3444329" y="277190"/>
                  </a:lnTo>
                  <a:close/>
                </a:path>
                <a:path w="4478655" h="1254125">
                  <a:moveTo>
                    <a:pt x="3481425" y="160769"/>
                  </a:moveTo>
                  <a:lnTo>
                    <a:pt x="3410127" y="160769"/>
                  </a:lnTo>
                  <a:lnTo>
                    <a:pt x="3410127" y="132219"/>
                  </a:lnTo>
                  <a:lnTo>
                    <a:pt x="3410127" y="120370"/>
                  </a:lnTo>
                  <a:lnTo>
                    <a:pt x="3426968" y="111061"/>
                  </a:lnTo>
                  <a:lnTo>
                    <a:pt x="3439414" y="99568"/>
                  </a:lnTo>
                  <a:lnTo>
                    <a:pt x="3439998" y="98539"/>
                  </a:lnTo>
                  <a:lnTo>
                    <a:pt x="3447148" y="85979"/>
                  </a:lnTo>
                  <a:lnTo>
                    <a:pt x="3449853" y="70383"/>
                  </a:lnTo>
                  <a:lnTo>
                    <a:pt x="3441103" y="42976"/>
                  </a:lnTo>
                  <a:lnTo>
                    <a:pt x="3439401" y="41567"/>
                  </a:lnTo>
                  <a:lnTo>
                    <a:pt x="3416350" y="22440"/>
                  </a:lnTo>
                  <a:lnTo>
                    <a:pt x="3400907" y="17310"/>
                  </a:lnTo>
                  <a:lnTo>
                    <a:pt x="3400907" y="70383"/>
                  </a:lnTo>
                  <a:lnTo>
                    <a:pt x="3395980" y="82715"/>
                  </a:lnTo>
                  <a:lnTo>
                    <a:pt x="3381578" y="91516"/>
                  </a:lnTo>
                  <a:lnTo>
                    <a:pt x="3362896" y="95745"/>
                  </a:lnTo>
                  <a:lnTo>
                    <a:pt x="3362896" y="132219"/>
                  </a:lnTo>
                  <a:lnTo>
                    <a:pt x="3362896" y="160769"/>
                  </a:lnTo>
                  <a:lnTo>
                    <a:pt x="3290011" y="160769"/>
                  </a:lnTo>
                  <a:lnTo>
                    <a:pt x="3290011" y="132219"/>
                  </a:lnTo>
                  <a:lnTo>
                    <a:pt x="3298660" y="133159"/>
                  </a:lnTo>
                  <a:lnTo>
                    <a:pt x="3307664" y="133807"/>
                  </a:lnTo>
                  <a:lnTo>
                    <a:pt x="3317024" y="134188"/>
                  </a:lnTo>
                  <a:lnTo>
                    <a:pt x="3326714" y="134315"/>
                  </a:lnTo>
                  <a:lnTo>
                    <a:pt x="3336239" y="134188"/>
                  </a:lnTo>
                  <a:lnTo>
                    <a:pt x="3345446" y="133807"/>
                  </a:lnTo>
                  <a:lnTo>
                    <a:pt x="3354336" y="133159"/>
                  </a:lnTo>
                  <a:lnTo>
                    <a:pt x="3362896" y="132219"/>
                  </a:lnTo>
                  <a:lnTo>
                    <a:pt x="3362896" y="95745"/>
                  </a:lnTo>
                  <a:lnTo>
                    <a:pt x="3358286" y="96786"/>
                  </a:lnTo>
                  <a:lnTo>
                    <a:pt x="3326714" y="98539"/>
                  </a:lnTo>
                  <a:lnTo>
                    <a:pt x="3294977" y="96786"/>
                  </a:lnTo>
                  <a:lnTo>
                    <a:pt x="3271736" y="91516"/>
                  </a:lnTo>
                  <a:lnTo>
                    <a:pt x="3257499" y="82715"/>
                  </a:lnTo>
                  <a:lnTo>
                    <a:pt x="3252774" y="70383"/>
                  </a:lnTo>
                  <a:lnTo>
                    <a:pt x="3257499" y="57886"/>
                  </a:lnTo>
                  <a:lnTo>
                    <a:pt x="3271736" y="48869"/>
                  </a:lnTo>
                  <a:lnTo>
                    <a:pt x="3294977" y="43408"/>
                  </a:lnTo>
                  <a:lnTo>
                    <a:pt x="3326714" y="41567"/>
                  </a:lnTo>
                  <a:lnTo>
                    <a:pt x="3358286" y="43408"/>
                  </a:lnTo>
                  <a:lnTo>
                    <a:pt x="3381578" y="48869"/>
                  </a:lnTo>
                  <a:lnTo>
                    <a:pt x="3395980" y="57886"/>
                  </a:lnTo>
                  <a:lnTo>
                    <a:pt x="3400907" y="70383"/>
                  </a:lnTo>
                  <a:lnTo>
                    <a:pt x="3400907" y="17310"/>
                  </a:lnTo>
                  <a:lnTo>
                    <a:pt x="3377577" y="9537"/>
                  </a:lnTo>
                  <a:lnTo>
                    <a:pt x="3326714" y="4991"/>
                  </a:lnTo>
                  <a:lnTo>
                    <a:pt x="3275685" y="9537"/>
                  </a:lnTo>
                  <a:lnTo>
                    <a:pt x="3236811" y="22440"/>
                  </a:lnTo>
                  <a:lnTo>
                    <a:pt x="3212058" y="42976"/>
                  </a:lnTo>
                  <a:lnTo>
                    <a:pt x="3203435" y="70383"/>
                  </a:lnTo>
                  <a:lnTo>
                    <a:pt x="3205950" y="85750"/>
                  </a:lnTo>
                  <a:lnTo>
                    <a:pt x="3213443" y="99225"/>
                  </a:lnTo>
                  <a:lnTo>
                    <a:pt x="3225571" y="110680"/>
                  </a:lnTo>
                  <a:lnTo>
                    <a:pt x="3241992" y="119976"/>
                  </a:lnTo>
                  <a:lnTo>
                    <a:pt x="3241992" y="160769"/>
                  </a:lnTo>
                  <a:lnTo>
                    <a:pt x="3172523" y="160769"/>
                  </a:lnTo>
                  <a:lnTo>
                    <a:pt x="3172523" y="198653"/>
                  </a:lnTo>
                  <a:lnTo>
                    <a:pt x="3481425" y="198653"/>
                  </a:lnTo>
                  <a:lnTo>
                    <a:pt x="3481425" y="160769"/>
                  </a:lnTo>
                  <a:close/>
                </a:path>
                <a:path w="4478655" h="1254125">
                  <a:moveTo>
                    <a:pt x="3675113" y="1080033"/>
                  </a:moveTo>
                  <a:lnTo>
                    <a:pt x="3638994" y="1063282"/>
                  </a:lnTo>
                  <a:lnTo>
                    <a:pt x="3599027" y="1011631"/>
                  </a:lnTo>
                  <a:lnTo>
                    <a:pt x="3594201" y="981494"/>
                  </a:lnTo>
                  <a:lnTo>
                    <a:pt x="3594201" y="976757"/>
                  </a:lnTo>
                  <a:lnTo>
                    <a:pt x="3662349" y="976757"/>
                  </a:lnTo>
                  <a:lnTo>
                    <a:pt x="3662349" y="938860"/>
                  </a:lnTo>
                  <a:lnTo>
                    <a:pt x="3476193" y="938860"/>
                  </a:lnTo>
                  <a:lnTo>
                    <a:pt x="3476193" y="976757"/>
                  </a:lnTo>
                  <a:lnTo>
                    <a:pt x="3546183" y="976757"/>
                  </a:lnTo>
                  <a:lnTo>
                    <a:pt x="3546183" y="981494"/>
                  </a:lnTo>
                  <a:lnTo>
                    <a:pt x="3541103" y="1013434"/>
                  </a:lnTo>
                  <a:lnTo>
                    <a:pt x="3525964" y="1043241"/>
                  </a:lnTo>
                  <a:lnTo>
                    <a:pt x="3500310" y="1068387"/>
                  </a:lnTo>
                  <a:lnTo>
                    <a:pt x="3463696" y="1086345"/>
                  </a:lnTo>
                  <a:lnTo>
                    <a:pt x="3488169" y="1123581"/>
                  </a:lnTo>
                  <a:lnTo>
                    <a:pt x="3515766" y="1111300"/>
                  </a:lnTo>
                  <a:lnTo>
                    <a:pt x="3538791" y="1094600"/>
                  </a:lnTo>
                  <a:lnTo>
                    <a:pt x="3557206" y="1074102"/>
                  </a:lnTo>
                  <a:lnTo>
                    <a:pt x="3571049" y="1050429"/>
                  </a:lnTo>
                  <a:lnTo>
                    <a:pt x="3584625" y="1072070"/>
                  </a:lnTo>
                  <a:lnTo>
                    <a:pt x="3602444" y="1090803"/>
                  </a:lnTo>
                  <a:lnTo>
                    <a:pt x="3624542" y="1106055"/>
                  </a:lnTo>
                  <a:lnTo>
                    <a:pt x="3650907" y="1117257"/>
                  </a:lnTo>
                  <a:lnTo>
                    <a:pt x="3675113" y="1080033"/>
                  </a:lnTo>
                  <a:close/>
                </a:path>
                <a:path w="4478655" h="1254125">
                  <a:moveTo>
                    <a:pt x="3745763" y="914920"/>
                  </a:moveTo>
                  <a:lnTo>
                    <a:pt x="3698138" y="914920"/>
                  </a:lnTo>
                  <a:lnTo>
                    <a:pt x="3698138" y="1159751"/>
                  </a:lnTo>
                  <a:lnTo>
                    <a:pt x="3745763" y="1159751"/>
                  </a:lnTo>
                  <a:lnTo>
                    <a:pt x="3745763" y="914920"/>
                  </a:lnTo>
                  <a:close/>
                </a:path>
                <a:path w="4478655" h="1254125">
                  <a:moveTo>
                    <a:pt x="3754704" y="1209090"/>
                  </a:moveTo>
                  <a:lnTo>
                    <a:pt x="3566845" y="1209090"/>
                  </a:lnTo>
                  <a:lnTo>
                    <a:pt x="3566845" y="1137386"/>
                  </a:lnTo>
                  <a:lnTo>
                    <a:pt x="3518827" y="1137386"/>
                  </a:lnTo>
                  <a:lnTo>
                    <a:pt x="3518827" y="1247381"/>
                  </a:lnTo>
                  <a:lnTo>
                    <a:pt x="3754704" y="1247381"/>
                  </a:lnTo>
                  <a:lnTo>
                    <a:pt x="3754704" y="1209090"/>
                  </a:lnTo>
                  <a:close/>
                </a:path>
                <a:path w="4478655" h="1254125">
                  <a:moveTo>
                    <a:pt x="3777183" y="63144"/>
                  </a:moveTo>
                  <a:lnTo>
                    <a:pt x="3730345" y="63144"/>
                  </a:lnTo>
                  <a:lnTo>
                    <a:pt x="3730345" y="153784"/>
                  </a:lnTo>
                  <a:lnTo>
                    <a:pt x="3777183" y="153784"/>
                  </a:lnTo>
                  <a:lnTo>
                    <a:pt x="3777183" y="63144"/>
                  </a:lnTo>
                  <a:close/>
                </a:path>
                <a:path w="4478655" h="1254125">
                  <a:moveTo>
                    <a:pt x="3777183" y="24523"/>
                  </a:moveTo>
                  <a:lnTo>
                    <a:pt x="3534714" y="24523"/>
                  </a:lnTo>
                  <a:lnTo>
                    <a:pt x="3534714" y="62623"/>
                  </a:lnTo>
                  <a:lnTo>
                    <a:pt x="3534714" y="154063"/>
                  </a:lnTo>
                  <a:lnTo>
                    <a:pt x="3534714" y="190893"/>
                  </a:lnTo>
                  <a:lnTo>
                    <a:pt x="3777183" y="190893"/>
                  </a:lnTo>
                  <a:lnTo>
                    <a:pt x="3777183" y="154063"/>
                  </a:lnTo>
                  <a:lnTo>
                    <a:pt x="3581552" y="154063"/>
                  </a:lnTo>
                  <a:lnTo>
                    <a:pt x="3581552" y="62623"/>
                  </a:lnTo>
                  <a:lnTo>
                    <a:pt x="3777183" y="62623"/>
                  </a:lnTo>
                  <a:lnTo>
                    <a:pt x="3777183" y="24523"/>
                  </a:lnTo>
                  <a:close/>
                </a:path>
                <a:path w="4478655" h="1254125">
                  <a:moveTo>
                    <a:pt x="3811651" y="260489"/>
                  </a:moveTo>
                  <a:lnTo>
                    <a:pt x="3679558" y="260489"/>
                  </a:lnTo>
                  <a:lnTo>
                    <a:pt x="3679558" y="191020"/>
                  </a:lnTo>
                  <a:lnTo>
                    <a:pt x="3632593" y="191020"/>
                  </a:lnTo>
                  <a:lnTo>
                    <a:pt x="3632593" y="260489"/>
                  </a:lnTo>
                  <a:lnTo>
                    <a:pt x="3501948" y="260489"/>
                  </a:lnTo>
                  <a:lnTo>
                    <a:pt x="3501948" y="299161"/>
                  </a:lnTo>
                  <a:lnTo>
                    <a:pt x="3811651" y="299161"/>
                  </a:lnTo>
                  <a:lnTo>
                    <a:pt x="3811651" y="260489"/>
                  </a:lnTo>
                  <a:close/>
                </a:path>
                <a:path w="4478655" h="1254125">
                  <a:moveTo>
                    <a:pt x="3936098" y="196418"/>
                  </a:moveTo>
                  <a:lnTo>
                    <a:pt x="3932847" y="149313"/>
                  </a:lnTo>
                  <a:lnTo>
                    <a:pt x="3923017" y="106070"/>
                  </a:lnTo>
                  <a:lnTo>
                    <a:pt x="3906469" y="66319"/>
                  </a:lnTo>
                  <a:lnTo>
                    <a:pt x="3883088" y="29730"/>
                  </a:lnTo>
                  <a:lnTo>
                    <a:pt x="3830459" y="29730"/>
                  </a:lnTo>
                  <a:lnTo>
                    <a:pt x="3849573" y="61658"/>
                  </a:lnTo>
                  <a:lnTo>
                    <a:pt x="3864927" y="102717"/>
                  </a:lnTo>
                  <a:lnTo>
                    <a:pt x="3875151" y="148945"/>
                  </a:lnTo>
                  <a:lnTo>
                    <a:pt x="3878872" y="196418"/>
                  </a:lnTo>
                  <a:lnTo>
                    <a:pt x="3875151" y="243814"/>
                  </a:lnTo>
                  <a:lnTo>
                    <a:pt x="3864927" y="290004"/>
                  </a:lnTo>
                  <a:lnTo>
                    <a:pt x="3849573" y="331050"/>
                  </a:lnTo>
                  <a:lnTo>
                    <a:pt x="3830459" y="362966"/>
                  </a:lnTo>
                  <a:lnTo>
                    <a:pt x="3883088" y="362966"/>
                  </a:lnTo>
                  <a:lnTo>
                    <a:pt x="3906469" y="326390"/>
                  </a:lnTo>
                  <a:lnTo>
                    <a:pt x="3923017" y="286651"/>
                  </a:lnTo>
                  <a:lnTo>
                    <a:pt x="3932847" y="243433"/>
                  </a:lnTo>
                  <a:lnTo>
                    <a:pt x="3936098" y="196418"/>
                  </a:lnTo>
                  <a:close/>
                </a:path>
                <a:path w="4478655" h="1254125">
                  <a:moveTo>
                    <a:pt x="4160405" y="943864"/>
                  </a:moveTo>
                  <a:lnTo>
                    <a:pt x="3910177" y="943864"/>
                  </a:lnTo>
                  <a:lnTo>
                    <a:pt x="3910177" y="981621"/>
                  </a:lnTo>
                  <a:lnTo>
                    <a:pt x="4112780" y="981621"/>
                  </a:lnTo>
                  <a:lnTo>
                    <a:pt x="4112552" y="1012444"/>
                  </a:lnTo>
                  <a:lnTo>
                    <a:pt x="4111193" y="1046683"/>
                  </a:lnTo>
                  <a:lnTo>
                    <a:pt x="4107738" y="1085151"/>
                  </a:lnTo>
                  <a:lnTo>
                    <a:pt x="4101211" y="1128712"/>
                  </a:lnTo>
                  <a:lnTo>
                    <a:pt x="4147909" y="1133055"/>
                  </a:lnTo>
                  <a:lnTo>
                    <a:pt x="4155059" y="1085672"/>
                  </a:lnTo>
                  <a:lnTo>
                    <a:pt x="4158754" y="1044917"/>
                  </a:lnTo>
                  <a:lnTo>
                    <a:pt x="4160139" y="1009218"/>
                  </a:lnTo>
                  <a:lnTo>
                    <a:pt x="4160367" y="981621"/>
                  </a:lnTo>
                  <a:lnTo>
                    <a:pt x="4160405" y="943864"/>
                  </a:lnTo>
                  <a:close/>
                </a:path>
                <a:path w="4478655" h="1254125">
                  <a:moveTo>
                    <a:pt x="4188561" y="1173175"/>
                  </a:moveTo>
                  <a:lnTo>
                    <a:pt x="4076738" y="1173175"/>
                  </a:lnTo>
                  <a:lnTo>
                    <a:pt x="4076738" y="1066609"/>
                  </a:lnTo>
                  <a:lnTo>
                    <a:pt x="4030040" y="1066609"/>
                  </a:lnTo>
                  <a:lnTo>
                    <a:pt x="4030040" y="1173175"/>
                  </a:lnTo>
                  <a:lnTo>
                    <a:pt x="3992676" y="1173175"/>
                  </a:lnTo>
                  <a:lnTo>
                    <a:pt x="3992676" y="1066609"/>
                  </a:lnTo>
                  <a:lnTo>
                    <a:pt x="3945305" y="1066609"/>
                  </a:lnTo>
                  <a:lnTo>
                    <a:pt x="3945305" y="1173175"/>
                  </a:lnTo>
                  <a:lnTo>
                    <a:pt x="3879659" y="1173175"/>
                  </a:lnTo>
                  <a:lnTo>
                    <a:pt x="3879659" y="1211719"/>
                  </a:lnTo>
                  <a:lnTo>
                    <a:pt x="4188561" y="1211719"/>
                  </a:lnTo>
                  <a:lnTo>
                    <a:pt x="4188561" y="1173175"/>
                  </a:lnTo>
                  <a:close/>
                </a:path>
                <a:path w="4478655" h="1254125">
                  <a:moveTo>
                    <a:pt x="4478261" y="954163"/>
                  </a:moveTo>
                  <a:lnTo>
                    <a:pt x="4295254" y="954163"/>
                  </a:lnTo>
                  <a:lnTo>
                    <a:pt x="4295254" y="922413"/>
                  </a:lnTo>
                  <a:lnTo>
                    <a:pt x="4248556" y="922413"/>
                  </a:lnTo>
                  <a:lnTo>
                    <a:pt x="4248556" y="954163"/>
                  </a:lnTo>
                  <a:lnTo>
                    <a:pt x="4248556" y="988453"/>
                  </a:lnTo>
                  <a:lnTo>
                    <a:pt x="4248556" y="1016393"/>
                  </a:lnTo>
                  <a:lnTo>
                    <a:pt x="4295254" y="1016393"/>
                  </a:lnTo>
                  <a:lnTo>
                    <a:pt x="4295254" y="988453"/>
                  </a:lnTo>
                  <a:lnTo>
                    <a:pt x="4478261" y="988453"/>
                  </a:lnTo>
                  <a:lnTo>
                    <a:pt x="4478261" y="9541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83956" y="4285157"/>
              <a:ext cx="5260340" cy="2169795"/>
            </a:xfrm>
            <a:custGeom>
              <a:avLst/>
              <a:gdLst/>
              <a:ahLst/>
              <a:cxnLst/>
              <a:rect l="l" t="t" r="r" b="b"/>
              <a:pathLst>
                <a:path w="5260340" h="2169795">
                  <a:moveTo>
                    <a:pt x="124447" y="1977593"/>
                  </a:moveTo>
                  <a:lnTo>
                    <a:pt x="1701" y="1977593"/>
                  </a:lnTo>
                  <a:lnTo>
                    <a:pt x="1701" y="2021268"/>
                  </a:lnTo>
                  <a:lnTo>
                    <a:pt x="124447" y="2021268"/>
                  </a:lnTo>
                  <a:lnTo>
                    <a:pt x="124447" y="1977593"/>
                  </a:lnTo>
                  <a:close/>
                </a:path>
                <a:path w="5260340" h="2169795">
                  <a:moveTo>
                    <a:pt x="124447" y="1520393"/>
                  </a:moveTo>
                  <a:lnTo>
                    <a:pt x="1701" y="1520393"/>
                  </a:lnTo>
                  <a:lnTo>
                    <a:pt x="1701" y="1564068"/>
                  </a:lnTo>
                  <a:lnTo>
                    <a:pt x="124447" y="1564068"/>
                  </a:lnTo>
                  <a:lnTo>
                    <a:pt x="124447" y="1520393"/>
                  </a:lnTo>
                  <a:close/>
                </a:path>
                <a:path w="5260340" h="2169795">
                  <a:moveTo>
                    <a:pt x="273240" y="1070825"/>
                  </a:moveTo>
                  <a:lnTo>
                    <a:pt x="226275" y="1070825"/>
                  </a:lnTo>
                  <a:lnTo>
                    <a:pt x="226275" y="1254874"/>
                  </a:lnTo>
                  <a:lnTo>
                    <a:pt x="273240" y="1254874"/>
                  </a:lnTo>
                  <a:lnTo>
                    <a:pt x="273240" y="1070825"/>
                  </a:lnTo>
                  <a:close/>
                </a:path>
                <a:path w="5260340" h="2169795">
                  <a:moveTo>
                    <a:pt x="273240" y="915187"/>
                  </a:moveTo>
                  <a:lnTo>
                    <a:pt x="226275" y="915187"/>
                  </a:lnTo>
                  <a:lnTo>
                    <a:pt x="226275" y="1032421"/>
                  </a:lnTo>
                  <a:lnTo>
                    <a:pt x="162204" y="1032421"/>
                  </a:lnTo>
                  <a:lnTo>
                    <a:pt x="162204" y="982891"/>
                  </a:lnTo>
                  <a:lnTo>
                    <a:pt x="162204" y="946061"/>
                  </a:lnTo>
                  <a:lnTo>
                    <a:pt x="115773" y="946061"/>
                  </a:lnTo>
                  <a:lnTo>
                    <a:pt x="115773" y="982891"/>
                  </a:lnTo>
                  <a:lnTo>
                    <a:pt x="115773" y="1032421"/>
                  </a:lnTo>
                  <a:lnTo>
                    <a:pt x="115773" y="1070521"/>
                  </a:lnTo>
                  <a:lnTo>
                    <a:pt x="115773" y="1134021"/>
                  </a:lnTo>
                  <a:lnTo>
                    <a:pt x="47218" y="1134021"/>
                  </a:lnTo>
                  <a:lnTo>
                    <a:pt x="47218" y="982891"/>
                  </a:lnTo>
                  <a:lnTo>
                    <a:pt x="115773" y="982891"/>
                  </a:lnTo>
                  <a:lnTo>
                    <a:pt x="115773" y="946061"/>
                  </a:lnTo>
                  <a:lnTo>
                    <a:pt x="0" y="946061"/>
                  </a:lnTo>
                  <a:lnTo>
                    <a:pt x="0" y="982891"/>
                  </a:lnTo>
                  <a:lnTo>
                    <a:pt x="0" y="1134021"/>
                  </a:lnTo>
                  <a:lnTo>
                    <a:pt x="0" y="1170851"/>
                  </a:lnTo>
                  <a:lnTo>
                    <a:pt x="162204" y="1170851"/>
                  </a:lnTo>
                  <a:lnTo>
                    <a:pt x="162204" y="1134021"/>
                  </a:lnTo>
                  <a:lnTo>
                    <a:pt x="162204" y="1070521"/>
                  </a:lnTo>
                  <a:lnTo>
                    <a:pt x="273240" y="1070521"/>
                  </a:lnTo>
                  <a:lnTo>
                    <a:pt x="273240" y="1032535"/>
                  </a:lnTo>
                  <a:lnTo>
                    <a:pt x="273240" y="915187"/>
                  </a:lnTo>
                  <a:close/>
                </a:path>
                <a:path w="5260340" h="2169795">
                  <a:moveTo>
                    <a:pt x="444017" y="1579460"/>
                  </a:moveTo>
                  <a:lnTo>
                    <a:pt x="397573" y="1579460"/>
                  </a:lnTo>
                  <a:lnTo>
                    <a:pt x="397573" y="1617091"/>
                  </a:lnTo>
                  <a:lnTo>
                    <a:pt x="397573" y="1669453"/>
                  </a:lnTo>
                  <a:lnTo>
                    <a:pt x="263906" y="1669453"/>
                  </a:lnTo>
                  <a:lnTo>
                    <a:pt x="263906" y="1617091"/>
                  </a:lnTo>
                  <a:lnTo>
                    <a:pt x="397573" y="1617091"/>
                  </a:lnTo>
                  <a:lnTo>
                    <a:pt x="397573" y="1579460"/>
                  </a:lnTo>
                  <a:lnTo>
                    <a:pt x="216408" y="1579460"/>
                  </a:lnTo>
                  <a:lnTo>
                    <a:pt x="216408" y="1707464"/>
                  </a:lnTo>
                  <a:lnTo>
                    <a:pt x="444017" y="1707464"/>
                  </a:lnTo>
                  <a:lnTo>
                    <a:pt x="444017" y="1669453"/>
                  </a:lnTo>
                  <a:lnTo>
                    <a:pt x="444017" y="1617091"/>
                  </a:lnTo>
                  <a:lnTo>
                    <a:pt x="444017" y="1579460"/>
                  </a:lnTo>
                  <a:close/>
                </a:path>
                <a:path w="5260340" h="2169795">
                  <a:moveTo>
                    <a:pt x="444017" y="1372387"/>
                  </a:moveTo>
                  <a:lnTo>
                    <a:pt x="396646" y="1372387"/>
                  </a:lnTo>
                  <a:lnTo>
                    <a:pt x="396646" y="1416062"/>
                  </a:lnTo>
                  <a:lnTo>
                    <a:pt x="396646" y="1454086"/>
                  </a:lnTo>
                  <a:lnTo>
                    <a:pt x="396646" y="1491056"/>
                  </a:lnTo>
                  <a:lnTo>
                    <a:pt x="340474" y="1491056"/>
                  </a:lnTo>
                  <a:lnTo>
                    <a:pt x="341795" y="1485265"/>
                  </a:lnTo>
                  <a:lnTo>
                    <a:pt x="342582" y="1479207"/>
                  </a:lnTo>
                  <a:lnTo>
                    <a:pt x="342582" y="1466316"/>
                  </a:lnTo>
                  <a:lnTo>
                    <a:pt x="341795" y="1460004"/>
                  </a:lnTo>
                  <a:lnTo>
                    <a:pt x="340474" y="1454086"/>
                  </a:lnTo>
                  <a:lnTo>
                    <a:pt x="396646" y="1454086"/>
                  </a:lnTo>
                  <a:lnTo>
                    <a:pt x="396646" y="1416062"/>
                  </a:lnTo>
                  <a:lnTo>
                    <a:pt x="319290" y="1416062"/>
                  </a:lnTo>
                  <a:lnTo>
                    <a:pt x="305866" y="1405305"/>
                  </a:lnTo>
                  <a:lnTo>
                    <a:pt x="297459" y="1401038"/>
                  </a:lnTo>
                  <a:lnTo>
                    <a:pt x="297459" y="1472895"/>
                  </a:lnTo>
                  <a:lnTo>
                    <a:pt x="294005" y="1490687"/>
                  </a:lnTo>
                  <a:lnTo>
                    <a:pt x="284746" y="1503908"/>
                  </a:lnTo>
                  <a:lnTo>
                    <a:pt x="270713" y="1512150"/>
                  </a:lnTo>
                  <a:lnTo>
                    <a:pt x="252984" y="1514995"/>
                  </a:lnTo>
                  <a:lnTo>
                    <a:pt x="234784" y="1512150"/>
                  </a:lnTo>
                  <a:lnTo>
                    <a:pt x="220510" y="1503908"/>
                  </a:lnTo>
                  <a:lnTo>
                    <a:pt x="211188" y="1490687"/>
                  </a:lnTo>
                  <a:lnTo>
                    <a:pt x="207860" y="1472895"/>
                  </a:lnTo>
                  <a:lnTo>
                    <a:pt x="211188" y="1455039"/>
                  </a:lnTo>
                  <a:lnTo>
                    <a:pt x="220510" y="1441551"/>
                  </a:lnTo>
                  <a:lnTo>
                    <a:pt x="234784" y="1433042"/>
                  </a:lnTo>
                  <a:lnTo>
                    <a:pt x="252984" y="1430134"/>
                  </a:lnTo>
                  <a:lnTo>
                    <a:pt x="270713" y="1433042"/>
                  </a:lnTo>
                  <a:lnTo>
                    <a:pt x="284746" y="1441551"/>
                  </a:lnTo>
                  <a:lnTo>
                    <a:pt x="294005" y="1455039"/>
                  </a:lnTo>
                  <a:lnTo>
                    <a:pt x="297459" y="1472895"/>
                  </a:lnTo>
                  <a:lnTo>
                    <a:pt x="297459" y="1401038"/>
                  </a:lnTo>
                  <a:lnTo>
                    <a:pt x="290080" y="1397292"/>
                  </a:lnTo>
                  <a:lnTo>
                    <a:pt x="272338" y="1392326"/>
                  </a:lnTo>
                  <a:lnTo>
                    <a:pt x="252984" y="1390675"/>
                  </a:lnTo>
                  <a:lnTo>
                    <a:pt x="217220" y="1396593"/>
                  </a:lnTo>
                  <a:lnTo>
                    <a:pt x="188582" y="1413522"/>
                  </a:lnTo>
                  <a:lnTo>
                    <a:pt x="169621" y="1439583"/>
                  </a:lnTo>
                  <a:lnTo>
                    <a:pt x="162864" y="1472895"/>
                  </a:lnTo>
                  <a:lnTo>
                    <a:pt x="169621" y="1505775"/>
                  </a:lnTo>
                  <a:lnTo>
                    <a:pt x="188582" y="1531797"/>
                  </a:lnTo>
                  <a:lnTo>
                    <a:pt x="217220" y="1548892"/>
                  </a:lnTo>
                  <a:lnTo>
                    <a:pt x="252984" y="1554988"/>
                  </a:lnTo>
                  <a:lnTo>
                    <a:pt x="272072" y="1553337"/>
                  </a:lnTo>
                  <a:lnTo>
                    <a:pt x="289610" y="1548396"/>
                  </a:lnTo>
                  <a:lnTo>
                    <a:pt x="305244" y="1540471"/>
                  </a:lnTo>
                  <a:lnTo>
                    <a:pt x="318630" y="1529867"/>
                  </a:lnTo>
                  <a:lnTo>
                    <a:pt x="396646" y="1529867"/>
                  </a:lnTo>
                  <a:lnTo>
                    <a:pt x="396646" y="1564589"/>
                  </a:lnTo>
                  <a:lnTo>
                    <a:pt x="444017" y="1564589"/>
                  </a:lnTo>
                  <a:lnTo>
                    <a:pt x="444017" y="1529867"/>
                  </a:lnTo>
                  <a:lnTo>
                    <a:pt x="444017" y="1514995"/>
                  </a:lnTo>
                  <a:lnTo>
                    <a:pt x="444017" y="1491056"/>
                  </a:lnTo>
                  <a:lnTo>
                    <a:pt x="444017" y="1454086"/>
                  </a:lnTo>
                  <a:lnTo>
                    <a:pt x="444017" y="1430134"/>
                  </a:lnTo>
                  <a:lnTo>
                    <a:pt x="444017" y="1416062"/>
                  </a:lnTo>
                  <a:lnTo>
                    <a:pt x="444017" y="1372387"/>
                  </a:lnTo>
                  <a:close/>
                </a:path>
                <a:path w="5260340" h="2169795">
                  <a:moveTo>
                    <a:pt x="444271" y="1985225"/>
                  </a:moveTo>
                  <a:lnTo>
                    <a:pt x="397306" y="1985225"/>
                  </a:lnTo>
                  <a:lnTo>
                    <a:pt x="397306" y="2169274"/>
                  </a:lnTo>
                  <a:lnTo>
                    <a:pt x="444271" y="2169274"/>
                  </a:lnTo>
                  <a:lnTo>
                    <a:pt x="444271" y="1985225"/>
                  </a:lnTo>
                  <a:close/>
                </a:path>
                <a:path w="5260340" h="2169795">
                  <a:moveTo>
                    <a:pt x="444271" y="1829587"/>
                  </a:moveTo>
                  <a:lnTo>
                    <a:pt x="397306" y="1829587"/>
                  </a:lnTo>
                  <a:lnTo>
                    <a:pt x="397306" y="1946821"/>
                  </a:lnTo>
                  <a:lnTo>
                    <a:pt x="333235" y="1946821"/>
                  </a:lnTo>
                  <a:lnTo>
                    <a:pt x="333235" y="1897291"/>
                  </a:lnTo>
                  <a:lnTo>
                    <a:pt x="333235" y="1860461"/>
                  </a:lnTo>
                  <a:lnTo>
                    <a:pt x="286791" y="1860461"/>
                  </a:lnTo>
                  <a:lnTo>
                    <a:pt x="286791" y="1897291"/>
                  </a:lnTo>
                  <a:lnTo>
                    <a:pt x="286791" y="1946821"/>
                  </a:lnTo>
                  <a:lnTo>
                    <a:pt x="286791" y="1984921"/>
                  </a:lnTo>
                  <a:lnTo>
                    <a:pt x="286791" y="2048421"/>
                  </a:lnTo>
                  <a:lnTo>
                    <a:pt x="218249" y="2048421"/>
                  </a:lnTo>
                  <a:lnTo>
                    <a:pt x="218249" y="1897291"/>
                  </a:lnTo>
                  <a:lnTo>
                    <a:pt x="286791" y="1897291"/>
                  </a:lnTo>
                  <a:lnTo>
                    <a:pt x="286791" y="1860461"/>
                  </a:lnTo>
                  <a:lnTo>
                    <a:pt x="171018" y="1860461"/>
                  </a:lnTo>
                  <a:lnTo>
                    <a:pt x="171018" y="1897291"/>
                  </a:lnTo>
                  <a:lnTo>
                    <a:pt x="171018" y="2048421"/>
                  </a:lnTo>
                  <a:lnTo>
                    <a:pt x="171018" y="2085251"/>
                  </a:lnTo>
                  <a:lnTo>
                    <a:pt x="333235" y="2085251"/>
                  </a:lnTo>
                  <a:lnTo>
                    <a:pt x="333235" y="2048421"/>
                  </a:lnTo>
                  <a:lnTo>
                    <a:pt x="333235" y="1984921"/>
                  </a:lnTo>
                  <a:lnTo>
                    <a:pt x="444271" y="1984921"/>
                  </a:lnTo>
                  <a:lnTo>
                    <a:pt x="444271" y="1946935"/>
                  </a:lnTo>
                  <a:lnTo>
                    <a:pt x="444271" y="1829587"/>
                  </a:lnTo>
                  <a:close/>
                </a:path>
                <a:path w="5260340" h="2169795">
                  <a:moveTo>
                    <a:pt x="533336" y="1163574"/>
                  </a:moveTo>
                  <a:lnTo>
                    <a:pt x="530479" y="1136472"/>
                  </a:lnTo>
                  <a:lnTo>
                    <a:pt x="529259" y="1125016"/>
                  </a:lnTo>
                  <a:lnTo>
                    <a:pt x="493014" y="1130249"/>
                  </a:lnTo>
                  <a:lnTo>
                    <a:pt x="457593" y="1133703"/>
                  </a:lnTo>
                  <a:lnTo>
                    <a:pt x="421741" y="1135684"/>
                  </a:lnTo>
                  <a:lnTo>
                    <a:pt x="384149" y="1136472"/>
                  </a:lnTo>
                  <a:lnTo>
                    <a:pt x="384149" y="1074242"/>
                  </a:lnTo>
                  <a:lnTo>
                    <a:pt x="495846" y="1074242"/>
                  </a:lnTo>
                  <a:lnTo>
                    <a:pt x="495846" y="943737"/>
                  </a:lnTo>
                  <a:lnTo>
                    <a:pt x="334949" y="943737"/>
                  </a:lnTo>
                  <a:lnTo>
                    <a:pt x="334949" y="982014"/>
                  </a:lnTo>
                  <a:lnTo>
                    <a:pt x="447433" y="982014"/>
                  </a:lnTo>
                  <a:lnTo>
                    <a:pt x="447433" y="1036878"/>
                  </a:lnTo>
                  <a:lnTo>
                    <a:pt x="335216" y="1036878"/>
                  </a:lnTo>
                  <a:lnTo>
                    <a:pt x="335216" y="1175537"/>
                  </a:lnTo>
                  <a:lnTo>
                    <a:pt x="365607" y="1175537"/>
                  </a:lnTo>
                  <a:lnTo>
                    <a:pt x="410146" y="1175054"/>
                  </a:lnTo>
                  <a:lnTo>
                    <a:pt x="451891" y="1173251"/>
                  </a:lnTo>
                  <a:lnTo>
                    <a:pt x="492429" y="1169606"/>
                  </a:lnTo>
                  <a:lnTo>
                    <a:pt x="533336" y="1163574"/>
                  </a:lnTo>
                  <a:close/>
                </a:path>
                <a:path w="5260340" h="2169795">
                  <a:moveTo>
                    <a:pt x="600697" y="915187"/>
                  </a:moveTo>
                  <a:lnTo>
                    <a:pt x="553466" y="915187"/>
                  </a:lnTo>
                  <a:lnTo>
                    <a:pt x="553466" y="1254874"/>
                  </a:lnTo>
                  <a:lnTo>
                    <a:pt x="600697" y="1254874"/>
                  </a:lnTo>
                  <a:lnTo>
                    <a:pt x="600697" y="915187"/>
                  </a:lnTo>
                  <a:close/>
                </a:path>
                <a:path w="5260340" h="2169795">
                  <a:moveTo>
                    <a:pt x="659777" y="1523809"/>
                  </a:moveTo>
                  <a:lnTo>
                    <a:pt x="626605" y="1502232"/>
                  </a:lnTo>
                  <a:lnTo>
                    <a:pt x="599897" y="1459166"/>
                  </a:lnTo>
                  <a:lnTo>
                    <a:pt x="596353" y="1431328"/>
                  </a:lnTo>
                  <a:lnTo>
                    <a:pt x="596353" y="1392250"/>
                  </a:lnTo>
                  <a:lnTo>
                    <a:pt x="550176" y="1392250"/>
                  </a:lnTo>
                  <a:lnTo>
                    <a:pt x="550176" y="1431328"/>
                  </a:lnTo>
                  <a:lnTo>
                    <a:pt x="546379" y="1460373"/>
                  </a:lnTo>
                  <a:lnTo>
                    <a:pt x="534543" y="1488503"/>
                  </a:lnTo>
                  <a:lnTo>
                    <a:pt x="513753" y="1513293"/>
                  </a:lnTo>
                  <a:lnTo>
                    <a:pt x="483082" y="1532356"/>
                  </a:lnTo>
                  <a:lnTo>
                    <a:pt x="508482" y="1568932"/>
                  </a:lnTo>
                  <a:lnTo>
                    <a:pt x="530174" y="1557070"/>
                  </a:lnTo>
                  <a:lnTo>
                    <a:pt x="548208" y="1541602"/>
                  </a:lnTo>
                  <a:lnTo>
                    <a:pt x="562686" y="1523123"/>
                  </a:lnTo>
                  <a:lnTo>
                    <a:pt x="573735" y="1502232"/>
                  </a:lnTo>
                  <a:lnTo>
                    <a:pt x="584276" y="1520469"/>
                  </a:lnTo>
                  <a:lnTo>
                    <a:pt x="597839" y="1536458"/>
                  </a:lnTo>
                  <a:lnTo>
                    <a:pt x="614502" y="1549793"/>
                  </a:lnTo>
                  <a:lnTo>
                    <a:pt x="634377" y="1560118"/>
                  </a:lnTo>
                  <a:lnTo>
                    <a:pt x="659777" y="1523809"/>
                  </a:lnTo>
                  <a:close/>
                </a:path>
                <a:path w="5260340" h="2169795">
                  <a:moveTo>
                    <a:pt x="704367" y="2077974"/>
                  </a:moveTo>
                  <a:lnTo>
                    <a:pt x="701497" y="2050872"/>
                  </a:lnTo>
                  <a:lnTo>
                    <a:pt x="700290" y="2039416"/>
                  </a:lnTo>
                  <a:lnTo>
                    <a:pt x="664044" y="2044649"/>
                  </a:lnTo>
                  <a:lnTo>
                    <a:pt x="628624" y="2048103"/>
                  </a:lnTo>
                  <a:lnTo>
                    <a:pt x="592759" y="2050084"/>
                  </a:lnTo>
                  <a:lnTo>
                    <a:pt x="555180" y="2050872"/>
                  </a:lnTo>
                  <a:lnTo>
                    <a:pt x="555180" y="1988642"/>
                  </a:lnTo>
                  <a:lnTo>
                    <a:pt x="666877" y="1988642"/>
                  </a:lnTo>
                  <a:lnTo>
                    <a:pt x="666877" y="1858137"/>
                  </a:lnTo>
                  <a:lnTo>
                    <a:pt x="505980" y="1858137"/>
                  </a:lnTo>
                  <a:lnTo>
                    <a:pt x="505980" y="1896414"/>
                  </a:lnTo>
                  <a:lnTo>
                    <a:pt x="618464" y="1896414"/>
                  </a:lnTo>
                  <a:lnTo>
                    <a:pt x="618464" y="1951278"/>
                  </a:lnTo>
                  <a:lnTo>
                    <a:pt x="506234" y="1951278"/>
                  </a:lnTo>
                  <a:lnTo>
                    <a:pt x="506234" y="2089937"/>
                  </a:lnTo>
                  <a:lnTo>
                    <a:pt x="536625" y="2089937"/>
                  </a:lnTo>
                  <a:lnTo>
                    <a:pt x="581177" y="2089454"/>
                  </a:lnTo>
                  <a:lnTo>
                    <a:pt x="622922" y="2087651"/>
                  </a:lnTo>
                  <a:lnTo>
                    <a:pt x="663448" y="2084006"/>
                  </a:lnTo>
                  <a:lnTo>
                    <a:pt x="704367" y="2077974"/>
                  </a:lnTo>
                  <a:close/>
                </a:path>
                <a:path w="5260340" h="2169795">
                  <a:moveTo>
                    <a:pt x="771728" y="1829587"/>
                  </a:moveTo>
                  <a:lnTo>
                    <a:pt x="724496" y="1829587"/>
                  </a:lnTo>
                  <a:lnTo>
                    <a:pt x="724496" y="2169274"/>
                  </a:lnTo>
                  <a:lnTo>
                    <a:pt x="771728" y="2169274"/>
                  </a:lnTo>
                  <a:lnTo>
                    <a:pt x="771728" y="1829587"/>
                  </a:lnTo>
                  <a:close/>
                </a:path>
                <a:path w="5260340" h="2169795">
                  <a:moveTo>
                    <a:pt x="778967" y="1592884"/>
                  </a:moveTo>
                  <a:lnTo>
                    <a:pt x="544918" y="1592884"/>
                  </a:lnTo>
                  <a:lnTo>
                    <a:pt x="544918" y="1630895"/>
                  </a:lnTo>
                  <a:lnTo>
                    <a:pt x="731735" y="1630895"/>
                  </a:lnTo>
                  <a:lnTo>
                    <a:pt x="731735" y="1711286"/>
                  </a:lnTo>
                  <a:lnTo>
                    <a:pt x="778967" y="1711286"/>
                  </a:lnTo>
                  <a:lnTo>
                    <a:pt x="778967" y="1592884"/>
                  </a:lnTo>
                  <a:close/>
                </a:path>
                <a:path w="5260340" h="2169795">
                  <a:moveTo>
                    <a:pt x="778967" y="1372908"/>
                  </a:moveTo>
                  <a:lnTo>
                    <a:pt x="733971" y="1372908"/>
                  </a:lnTo>
                  <a:lnTo>
                    <a:pt x="733971" y="1455267"/>
                  </a:lnTo>
                  <a:lnTo>
                    <a:pt x="705548" y="1455267"/>
                  </a:lnTo>
                  <a:lnTo>
                    <a:pt x="705548" y="1378305"/>
                  </a:lnTo>
                  <a:lnTo>
                    <a:pt x="661479" y="1378305"/>
                  </a:lnTo>
                  <a:lnTo>
                    <a:pt x="661479" y="1576171"/>
                  </a:lnTo>
                  <a:lnTo>
                    <a:pt x="705548" y="1576171"/>
                  </a:lnTo>
                  <a:lnTo>
                    <a:pt x="705548" y="1494078"/>
                  </a:lnTo>
                  <a:lnTo>
                    <a:pt x="733971" y="1494078"/>
                  </a:lnTo>
                  <a:lnTo>
                    <a:pt x="733971" y="1577886"/>
                  </a:lnTo>
                  <a:lnTo>
                    <a:pt x="778967" y="1577886"/>
                  </a:lnTo>
                  <a:lnTo>
                    <a:pt x="778967" y="1494078"/>
                  </a:lnTo>
                  <a:lnTo>
                    <a:pt x="778967" y="1455267"/>
                  </a:lnTo>
                  <a:lnTo>
                    <a:pt x="778967" y="1372908"/>
                  </a:lnTo>
                  <a:close/>
                </a:path>
                <a:path w="5260340" h="2169795">
                  <a:moveTo>
                    <a:pt x="822909" y="947813"/>
                  </a:moveTo>
                  <a:lnTo>
                    <a:pt x="666343" y="947813"/>
                  </a:lnTo>
                  <a:lnTo>
                    <a:pt x="666343" y="985837"/>
                  </a:lnTo>
                  <a:lnTo>
                    <a:pt x="775677" y="985837"/>
                  </a:lnTo>
                  <a:lnTo>
                    <a:pt x="774509" y="997724"/>
                  </a:lnTo>
                  <a:lnTo>
                    <a:pt x="772947" y="1009294"/>
                  </a:lnTo>
                  <a:lnTo>
                    <a:pt x="770940" y="1020559"/>
                  </a:lnTo>
                  <a:lnTo>
                    <a:pt x="768438" y="1031481"/>
                  </a:lnTo>
                  <a:lnTo>
                    <a:pt x="648462" y="1038593"/>
                  </a:lnTo>
                  <a:lnTo>
                    <a:pt x="653986" y="1079233"/>
                  </a:lnTo>
                  <a:lnTo>
                    <a:pt x="754227" y="1069898"/>
                  </a:lnTo>
                  <a:lnTo>
                    <a:pt x="737006" y="1096949"/>
                  </a:lnTo>
                  <a:lnTo>
                    <a:pt x="713600" y="1121994"/>
                  </a:lnTo>
                  <a:lnTo>
                    <a:pt x="683209" y="1145273"/>
                  </a:lnTo>
                  <a:lnTo>
                    <a:pt x="645033" y="1166990"/>
                  </a:lnTo>
                  <a:lnTo>
                    <a:pt x="670826" y="1202639"/>
                  </a:lnTo>
                  <a:lnTo>
                    <a:pt x="719137" y="1174038"/>
                  </a:lnTo>
                  <a:lnTo>
                    <a:pt x="756373" y="1142669"/>
                  </a:lnTo>
                  <a:lnTo>
                    <a:pt x="783869" y="1108608"/>
                  </a:lnTo>
                  <a:lnTo>
                    <a:pt x="802944" y="1071994"/>
                  </a:lnTo>
                  <a:lnTo>
                    <a:pt x="803579" y="1069898"/>
                  </a:lnTo>
                  <a:lnTo>
                    <a:pt x="814920" y="1032916"/>
                  </a:lnTo>
                  <a:lnTo>
                    <a:pt x="821131" y="991489"/>
                  </a:lnTo>
                  <a:lnTo>
                    <a:pt x="822909" y="947813"/>
                  </a:lnTo>
                  <a:close/>
                </a:path>
                <a:path w="5260340" h="2169795">
                  <a:moveTo>
                    <a:pt x="888682" y="1649323"/>
                  </a:moveTo>
                  <a:lnTo>
                    <a:pt x="835672" y="1649323"/>
                  </a:lnTo>
                  <a:lnTo>
                    <a:pt x="817245" y="1755228"/>
                  </a:lnTo>
                  <a:lnTo>
                    <a:pt x="856589" y="1755228"/>
                  </a:lnTo>
                  <a:lnTo>
                    <a:pt x="888682" y="1649323"/>
                  </a:lnTo>
                  <a:close/>
                </a:path>
                <a:path w="5260340" h="2169795">
                  <a:moveTo>
                    <a:pt x="961440" y="1045159"/>
                  </a:moveTo>
                  <a:lnTo>
                    <a:pt x="913549" y="1045159"/>
                  </a:lnTo>
                  <a:lnTo>
                    <a:pt x="913549" y="915187"/>
                  </a:lnTo>
                  <a:lnTo>
                    <a:pt x="866063" y="915187"/>
                  </a:lnTo>
                  <a:lnTo>
                    <a:pt x="866063" y="1253299"/>
                  </a:lnTo>
                  <a:lnTo>
                    <a:pt x="913549" y="1253299"/>
                  </a:lnTo>
                  <a:lnTo>
                    <a:pt x="913549" y="1084110"/>
                  </a:lnTo>
                  <a:lnTo>
                    <a:pt x="961440" y="1084110"/>
                  </a:lnTo>
                  <a:lnTo>
                    <a:pt x="961440" y="1045159"/>
                  </a:lnTo>
                  <a:close/>
                </a:path>
                <a:path w="5260340" h="2169795">
                  <a:moveTo>
                    <a:pt x="1085938" y="1842211"/>
                  </a:moveTo>
                  <a:lnTo>
                    <a:pt x="928458" y="1842211"/>
                  </a:lnTo>
                  <a:lnTo>
                    <a:pt x="928458" y="1880235"/>
                  </a:lnTo>
                  <a:lnTo>
                    <a:pt x="1033449" y="1880235"/>
                  </a:lnTo>
                  <a:lnTo>
                    <a:pt x="1023785" y="1909089"/>
                  </a:lnTo>
                  <a:lnTo>
                    <a:pt x="1001242" y="1934095"/>
                  </a:lnTo>
                  <a:lnTo>
                    <a:pt x="963955" y="1954326"/>
                  </a:lnTo>
                  <a:lnTo>
                    <a:pt x="910043" y="1968906"/>
                  </a:lnTo>
                  <a:lnTo>
                    <a:pt x="926744" y="2007184"/>
                  </a:lnTo>
                  <a:lnTo>
                    <a:pt x="984415" y="1990661"/>
                  </a:lnTo>
                  <a:lnTo>
                    <a:pt x="1029004" y="1966544"/>
                  </a:lnTo>
                  <a:lnTo>
                    <a:pt x="1060691" y="1934197"/>
                  </a:lnTo>
                  <a:lnTo>
                    <a:pt x="1079614" y="1892960"/>
                  </a:lnTo>
                  <a:lnTo>
                    <a:pt x="1085938" y="1842211"/>
                  </a:lnTo>
                  <a:close/>
                </a:path>
                <a:path w="5260340" h="2169795">
                  <a:moveTo>
                    <a:pt x="1177328" y="1098448"/>
                  </a:moveTo>
                  <a:lnTo>
                    <a:pt x="1173632" y="1070559"/>
                  </a:lnTo>
                  <a:lnTo>
                    <a:pt x="1172337" y="1060691"/>
                  </a:lnTo>
                  <a:lnTo>
                    <a:pt x="1140650" y="1065390"/>
                  </a:lnTo>
                  <a:lnTo>
                    <a:pt x="1108710" y="1068336"/>
                  </a:lnTo>
                  <a:lnTo>
                    <a:pt x="1074369" y="1069924"/>
                  </a:lnTo>
                  <a:lnTo>
                    <a:pt x="1035507" y="1070559"/>
                  </a:lnTo>
                  <a:lnTo>
                    <a:pt x="1035507" y="1038059"/>
                  </a:lnTo>
                  <a:lnTo>
                    <a:pt x="1143393" y="1038059"/>
                  </a:lnTo>
                  <a:lnTo>
                    <a:pt x="1143393" y="934389"/>
                  </a:lnTo>
                  <a:lnTo>
                    <a:pt x="987615" y="934389"/>
                  </a:lnTo>
                  <a:lnTo>
                    <a:pt x="987615" y="972286"/>
                  </a:lnTo>
                  <a:lnTo>
                    <a:pt x="1097076" y="972286"/>
                  </a:lnTo>
                  <a:lnTo>
                    <a:pt x="1097076" y="1001877"/>
                  </a:lnTo>
                  <a:lnTo>
                    <a:pt x="988148" y="1001877"/>
                  </a:lnTo>
                  <a:lnTo>
                    <a:pt x="988148" y="1109370"/>
                  </a:lnTo>
                  <a:lnTo>
                    <a:pt x="1016558" y="1109370"/>
                  </a:lnTo>
                  <a:lnTo>
                    <a:pt x="1063904" y="1108887"/>
                  </a:lnTo>
                  <a:lnTo>
                    <a:pt x="1104595" y="1107160"/>
                  </a:lnTo>
                  <a:lnTo>
                    <a:pt x="1141463" y="1103820"/>
                  </a:lnTo>
                  <a:lnTo>
                    <a:pt x="1177328" y="1098448"/>
                  </a:lnTo>
                  <a:close/>
                </a:path>
                <a:path w="5260340" h="2169795">
                  <a:moveTo>
                    <a:pt x="1188681" y="1829587"/>
                  </a:moveTo>
                  <a:lnTo>
                    <a:pt x="1141056" y="1829587"/>
                  </a:lnTo>
                  <a:lnTo>
                    <a:pt x="1141056" y="2000351"/>
                  </a:lnTo>
                  <a:lnTo>
                    <a:pt x="1188681" y="2000351"/>
                  </a:lnTo>
                  <a:lnTo>
                    <a:pt x="1188681" y="1829587"/>
                  </a:lnTo>
                  <a:close/>
                </a:path>
                <a:path w="5260340" h="2169795">
                  <a:moveTo>
                    <a:pt x="1197889" y="2128355"/>
                  </a:moveTo>
                  <a:lnTo>
                    <a:pt x="1010031" y="2128355"/>
                  </a:lnTo>
                  <a:lnTo>
                    <a:pt x="1010031" y="2105202"/>
                  </a:lnTo>
                  <a:lnTo>
                    <a:pt x="1188681" y="2105202"/>
                  </a:lnTo>
                  <a:lnTo>
                    <a:pt x="1188681" y="2013635"/>
                  </a:lnTo>
                  <a:lnTo>
                    <a:pt x="961478" y="2013635"/>
                  </a:lnTo>
                  <a:lnTo>
                    <a:pt x="961478" y="2050338"/>
                  </a:lnTo>
                  <a:lnTo>
                    <a:pt x="1140802" y="2050338"/>
                  </a:lnTo>
                  <a:lnTo>
                    <a:pt x="1140802" y="2070735"/>
                  </a:lnTo>
                  <a:lnTo>
                    <a:pt x="962266" y="2070735"/>
                  </a:lnTo>
                  <a:lnTo>
                    <a:pt x="962266" y="2165058"/>
                  </a:lnTo>
                  <a:lnTo>
                    <a:pt x="1197889" y="2165058"/>
                  </a:lnTo>
                  <a:lnTo>
                    <a:pt x="1197889" y="2128355"/>
                  </a:lnTo>
                  <a:close/>
                </a:path>
                <a:path w="5260340" h="2169795">
                  <a:moveTo>
                    <a:pt x="1220470" y="1619453"/>
                  </a:moveTo>
                  <a:lnTo>
                    <a:pt x="1218679" y="1593672"/>
                  </a:lnTo>
                  <a:lnTo>
                    <a:pt x="1218387" y="1589455"/>
                  </a:lnTo>
                  <a:lnTo>
                    <a:pt x="1218107" y="1585379"/>
                  </a:lnTo>
                  <a:lnTo>
                    <a:pt x="1208163" y="1586585"/>
                  </a:lnTo>
                  <a:lnTo>
                    <a:pt x="1198092" y="1587665"/>
                  </a:lnTo>
                  <a:lnTo>
                    <a:pt x="1187894" y="1588617"/>
                  </a:lnTo>
                  <a:lnTo>
                    <a:pt x="1177582" y="1589455"/>
                  </a:lnTo>
                  <a:lnTo>
                    <a:pt x="1177582" y="1441983"/>
                  </a:lnTo>
                  <a:lnTo>
                    <a:pt x="1207846" y="1441983"/>
                  </a:lnTo>
                  <a:lnTo>
                    <a:pt x="1207846" y="1403692"/>
                  </a:lnTo>
                  <a:lnTo>
                    <a:pt x="1131925" y="1403692"/>
                  </a:lnTo>
                  <a:lnTo>
                    <a:pt x="1131925" y="1441983"/>
                  </a:lnTo>
                  <a:lnTo>
                    <a:pt x="1131925" y="1592351"/>
                  </a:lnTo>
                  <a:lnTo>
                    <a:pt x="1104036" y="1593430"/>
                  </a:lnTo>
                  <a:lnTo>
                    <a:pt x="1094828" y="1593672"/>
                  </a:lnTo>
                  <a:lnTo>
                    <a:pt x="1094828" y="1441983"/>
                  </a:lnTo>
                  <a:lnTo>
                    <a:pt x="1131925" y="1441983"/>
                  </a:lnTo>
                  <a:lnTo>
                    <a:pt x="1131925" y="1403692"/>
                  </a:lnTo>
                  <a:lnTo>
                    <a:pt x="1018921" y="1403692"/>
                  </a:lnTo>
                  <a:lnTo>
                    <a:pt x="1018921" y="1441983"/>
                  </a:lnTo>
                  <a:lnTo>
                    <a:pt x="1048778" y="1441983"/>
                  </a:lnTo>
                  <a:lnTo>
                    <a:pt x="1048778" y="1594459"/>
                  </a:lnTo>
                  <a:lnTo>
                    <a:pt x="1010373" y="1594586"/>
                  </a:lnTo>
                  <a:lnTo>
                    <a:pt x="1015504" y="1633270"/>
                  </a:lnTo>
                  <a:lnTo>
                    <a:pt x="1062304" y="1632788"/>
                  </a:lnTo>
                  <a:lnTo>
                    <a:pt x="1113790" y="1630946"/>
                  </a:lnTo>
                  <a:lnTo>
                    <a:pt x="1167371" y="1626806"/>
                  </a:lnTo>
                  <a:lnTo>
                    <a:pt x="1220470" y="1619453"/>
                  </a:lnTo>
                  <a:close/>
                </a:path>
                <a:path w="5260340" h="2169795">
                  <a:moveTo>
                    <a:pt x="1244561" y="1136726"/>
                  </a:moveTo>
                  <a:lnTo>
                    <a:pt x="1016558" y="1136726"/>
                  </a:lnTo>
                  <a:lnTo>
                    <a:pt x="1016558" y="1174623"/>
                  </a:lnTo>
                  <a:lnTo>
                    <a:pt x="1196936" y="1174623"/>
                  </a:lnTo>
                  <a:lnTo>
                    <a:pt x="1196936" y="1253553"/>
                  </a:lnTo>
                  <a:lnTo>
                    <a:pt x="1244561" y="1253553"/>
                  </a:lnTo>
                  <a:lnTo>
                    <a:pt x="1244561" y="1136726"/>
                  </a:lnTo>
                  <a:close/>
                </a:path>
                <a:path w="5260340" h="2169795">
                  <a:moveTo>
                    <a:pt x="1290345" y="996619"/>
                  </a:moveTo>
                  <a:lnTo>
                    <a:pt x="1244561" y="996619"/>
                  </a:lnTo>
                  <a:lnTo>
                    <a:pt x="1244561" y="915708"/>
                  </a:lnTo>
                  <a:lnTo>
                    <a:pt x="1196936" y="915708"/>
                  </a:lnTo>
                  <a:lnTo>
                    <a:pt x="1196936" y="1121333"/>
                  </a:lnTo>
                  <a:lnTo>
                    <a:pt x="1244561" y="1121333"/>
                  </a:lnTo>
                  <a:lnTo>
                    <a:pt x="1244561" y="1035431"/>
                  </a:lnTo>
                  <a:lnTo>
                    <a:pt x="1290345" y="1035431"/>
                  </a:lnTo>
                  <a:lnTo>
                    <a:pt x="1290345" y="996619"/>
                  </a:lnTo>
                  <a:close/>
                </a:path>
                <a:path w="5260340" h="2169795">
                  <a:moveTo>
                    <a:pt x="1331899" y="1501444"/>
                  </a:moveTo>
                  <a:lnTo>
                    <a:pt x="1281912" y="1501444"/>
                  </a:lnTo>
                  <a:lnTo>
                    <a:pt x="1281912" y="1372387"/>
                  </a:lnTo>
                  <a:lnTo>
                    <a:pt x="1234414" y="1372387"/>
                  </a:lnTo>
                  <a:lnTo>
                    <a:pt x="1234414" y="1711286"/>
                  </a:lnTo>
                  <a:lnTo>
                    <a:pt x="1281912" y="1711286"/>
                  </a:lnTo>
                  <a:lnTo>
                    <a:pt x="1281912" y="1540129"/>
                  </a:lnTo>
                  <a:lnTo>
                    <a:pt x="1331899" y="1540129"/>
                  </a:lnTo>
                  <a:lnTo>
                    <a:pt x="1331899" y="1501444"/>
                  </a:lnTo>
                  <a:close/>
                </a:path>
                <a:path w="5260340" h="2169795">
                  <a:moveTo>
                    <a:pt x="1423390" y="1974037"/>
                  </a:moveTo>
                  <a:lnTo>
                    <a:pt x="1416596" y="1924126"/>
                  </a:lnTo>
                  <a:lnTo>
                    <a:pt x="1402981" y="1896414"/>
                  </a:lnTo>
                  <a:lnTo>
                    <a:pt x="1397927" y="1886153"/>
                  </a:lnTo>
                  <a:lnTo>
                    <a:pt x="1377480" y="1868665"/>
                  </a:lnTo>
                  <a:lnTo>
                    <a:pt x="1377480" y="1974037"/>
                  </a:lnTo>
                  <a:lnTo>
                    <a:pt x="1374343" y="2007590"/>
                  </a:lnTo>
                  <a:lnTo>
                    <a:pt x="1365504" y="2032038"/>
                  </a:lnTo>
                  <a:lnTo>
                    <a:pt x="1351838" y="2046986"/>
                  </a:lnTo>
                  <a:lnTo>
                    <a:pt x="1334198" y="2052053"/>
                  </a:lnTo>
                  <a:lnTo>
                    <a:pt x="1316228" y="2046986"/>
                  </a:lnTo>
                  <a:lnTo>
                    <a:pt x="1302385" y="2032038"/>
                  </a:lnTo>
                  <a:lnTo>
                    <a:pt x="1293533" y="2007590"/>
                  </a:lnTo>
                  <a:lnTo>
                    <a:pt x="1290510" y="1974037"/>
                  </a:lnTo>
                  <a:lnTo>
                    <a:pt x="1293533" y="1940763"/>
                  </a:lnTo>
                  <a:lnTo>
                    <a:pt x="1302385" y="1916430"/>
                  </a:lnTo>
                  <a:lnTo>
                    <a:pt x="1316228" y="1901494"/>
                  </a:lnTo>
                  <a:lnTo>
                    <a:pt x="1334198" y="1896414"/>
                  </a:lnTo>
                  <a:lnTo>
                    <a:pt x="1351838" y="1901494"/>
                  </a:lnTo>
                  <a:lnTo>
                    <a:pt x="1365504" y="1916430"/>
                  </a:lnTo>
                  <a:lnTo>
                    <a:pt x="1374343" y="1940763"/>
                  </a:lnTo>
                  <a:lnTo>
                    <a:pt x="1377480" y="1974037"/>
                  </a:lnTo>
                  <a:lnTo>
                    <a:pt x="1377480" y="1868665"/>
                  </a:lnTo>
                  <a:lnTo>
                    <a:pt x="1369695" y="1861997"/>
                  </a:lnTo>
                  <a:lnTo>
                    <a:pt x="1334198" y="1853526"/>
                  </a:lnTo>
                  <a:lnTo>
                    <a:pt x="1298308" y="1861997"/>
                  </a:lnTo>
                  <a:lnTo>
                    <a:pt x="1269911" y="1886153"/>
                  </a:lnTo>
                  <a:lnTo>
                    <a:pt x="1251254" y="1924126"/>
                  </a:lnTo>
                  <a:lnTo>
                    <a:pt x="1244600" y="1974037"/>
                  </a:lnTo>
                  <a:lnTo>
                    <a:pt x="1251254" y="2024367"/>
                  </a:lnTo>
                  <a:lnTo>
                    <a:pt x="1269911" y="2062480"/>
                  </a:lnTo>
                  <a:lnTo>
                    <a:pt x="1298308" y="2086635"/>
                  </a:lnTo>
                  <a:lnTo>
                    <a:pt x="1334198" y="2095068"/>
                  </a:lnTo>
                  <a:lnTo>
                    <a:pt x="1369695" y="2086635"/>
                  </a:lnTo>
                  <a:lnTo>
                    <a:pt x="1397927" y="2062480"/>
                  </a:lnTo>
                  <a:lnTo>
                    <a:pt x="1403032" y="2052053"/>
                  </a:lnTo>
                  <a:lnTo>
                    <a:pt x="1416596" y="2024367"/>
                  </a:lnTo>
                  <a:lnTo>
                    <a:pt x="1423390" y="1974037"/>
                  </a:lnTo>
                  <a:close/>
                </a:path>
                <a:path w="5260340" h="2169795">
                  <a:moveTo>
                    <a:pt x="1517662" y="1441843"/>
                  </a:moveTo>
                  <a:lnTo>
                    <a:pt x="1470431" y="1441843"/>
                  </a:lnTo>
                  <a:lnTo>
                    <a:pt x="1470431" y="1590903"/>
                  </a:lnTo>
                  <a:lnTo>
                    <a:pt x="1517662" y="1590903"/>
                  </a:lnTo>
                  <a:lnTo>
                    <a:pt x="1517662" y="1441843"/>
                  </a:lnTo>
                  <a:close/>
                </a:path>
                <a:path w="5260340" h="2169795">
                  <a:moveTo>
                    <a:pt x="1517662" y="1404531"/>
                  </a:moveTo>
                  <a:lnTo>
                    <a:pt x="1354924" y="1404531"/>
                  </a:lnTo>
                  <a:lnTo>
                    <a:pt x="1354924" y="1441361"/>
                  </a:lnTo>
                  <a:lnTo>
                    <a:pt x="1354924" y="1591221"/>
                  </a:lnTo>
                  <a:lnTo>
                    <a:pt x="1354924" y="1628051"/>
                  </a:lnTo>
                  <a:lnTo>
                    <a:pt x="1517662" y="1628051"/>
                  </a:lnTo>
                  <a:lnTo>
                    <a:pt x="1517662" y="1591221"/>
                  </a:lnTo>
                  <a:lnTo>
                    <a:pt x="1401762" y="1591221"/>
                  </a:lnTo>
                  <a:lnTo>
                    <a:pt x="1401762" y="1441361"/>
                  </a:lnTo>
                  <a:lnTo>
                    <a:pt x="1517662" y="1441361"/>
                  </a:lnTo>
                  <a:lnTo>
                    <a:pt x="1517662" y="1404531"/>
                  </a:lnTo>
                  <a:close/>
                </a:path>
                <a:path w="5260340" h="2169795">
                  <a:moveTo>
                    <a:pt x="1518119" y="1829587"/>
                  </a:moveTo>
                  <a:lnTo>
                    <a:pt x="1470088" y="1829587"/>
                  </a:lnTo>
                  <a:lnTo>
                    <a:pt x="1470088" y="2169274"/>
                  </a:lnTo>
                  <a:lnTo>
                    <a:pt x="1518119" y="2169274"/>
                  </a:lnTo>
                  <a:lnTo>
                    <a:pt x="1518119" y="1829587"/>
                  </a:lnTo>
                  <a:close/>
                </a:path>
                <a:path w="5260340" h="2169795">
                  <a:moveTo>
                    <a:pt x="1661325" y="1499781"/>
                  </a:moveTo>
                  <a:lnTo>
                    <a:pt x="1611337" y="1499781"/>
                  </a:lnTo>
                  <a:lnTo>
                    <a:pt x="1611337" y="1372781"/>
                  </a:lnTo>
                  <a:lnTo>
                    <a:pt x="1563839" y="1372781"/>
                  </a:lnTo>
                  <a:lnTo>
                    <a:pt x="1563839" y="1499781"/>
                  </a:lnTo>
                  <a:lnTo>
                    <a:pt x="1563839" y="1540421"/>
                  </a:lnTo>
                  <a:lnTo>
                    <a:pt x="1563839" y="1711871"/>
                  </a:lnTo>
                  <a:lnTo>
                    <a:pt x="1611337" y="1711871"/>
                  </a:lnTo>
                  <a:lnTo>
                    <a:pt x="1611337" y="1540421"/>
                  </a:lnTo>
                  <a:lnTo>
                    <a:pt x="1661325" y="1540421"/>
                  </a:lnTo>
                  <a:lnTo>
                    <a:pt x="1661325" y="1499781"/>
                  </a:lnTo>
                  <a:close/>
                </a:path>
                <a:path w="5260340" h="2169795">
                  <a:moveTo>
                    <a:pt x="1702066" y="1080033"/>
                  </a:moveTo>
                  <a:lnTo>
                    <a:pt x="1652993" y="1080033"/>
                  </a:lnTo>
                  <a:lnTo>
                    <a:pt x="1658175" y="1041209"/>
                  </a:lnTo>
                  <a:lnTo>
                    <a:pt x="1660842" y="1008087"/>
                  </a:lnTo>
                  <a:lnTo>
                    <a:pt x="1661858" y="980109"/>
                  </a:lnTo>
                  <a:lnTo>
                    <a:pt x="1662074" y="956754"/>
                  </a:lnTo>
                  <a:lnTo>
                    <a:pt x="1662074" y="933996"/>
                  </a:lnTo>
                  <a:lnTo>
                    <a:pt x="1429867" y="933996"/>
                  </a:lnTo>
                  <a:lnTo>
                    <a:pt x="1429867" y="972540"/>
                  </a:lnTo>
                  <a:lnTo>
                    <a:pt x="1615630" y="972540"/>
                  </a:lnTo>
                  <a:lnTo>
                    <a:pt x="1615097" y="994105"/>
                  </a:lnTo>
                  <a:lnTo>
                    <a:pt x="1613509" y="1019086"/>
                  </a:lnTo>
                  <a:lnTo>
                    <a:pt x="1610321" y="1047661"/>
                  </a:lnTo>
                  <a:lnTo>
                    <a:pt x="1604975" y="1080033"/>
                  </a:lnTo>
                  <a:lnTo>
                    <a:pt x="1393164" y="1080033"/>
                  </a:lnTo>
                  <a:lnTo>
                    <a:pt x="1393164" y="1118311"/>
                  </a:lnTo>
                  <a:lnTo>
                    <a:pt x="1463421" y="1118311"/>
                  </a:lnTo>
                  <a:lnTo>
                    <a:pt x="1463421" y="1254086"/>
                  </a:lnTo>
                  <a:lnTo>
                    <a:pt x="1510906" y="1254086"/>
                  </a:lnTo>
                  <a:lnTo>
                    <a:pt x="1510906" y="1118311"/>
                  </a:lnTo>
                  <a:lnTo>
                    <a:pt x="1581302" y="1118311"/>
                  </a:lnTo>
                  <a:lnTo>
                    <a:pt x="1581302" y="1254086"/>
                  </a:lnTo>
                  <a:lnTo>
                    <a:pt x="1628521" y="1254086"/>
                  </a:lnTo>
                  <a:lnTo>
                    <a:pt x="1628521" y="1118311"/>
                  </a:lnTo>
                  <a:lnTo>
                    <a:pt x="1702066" y="1118311"/>
                  </a:lnTo>
                  <a:lnTo>
                    <a:pt x="1702066" y="1080033"/>
                  </a:lnTo>
                  <a:close/>
                </a:path>
                <a:path w="5260340" h="2169795">
                  <a:moveTo>
                    <a:pt x="1744878" y="1649323"/>
                  </a:moveTo>
                  <a:lnTo>
                    <a:pt x="1691855" y="1649323"/>
                  </a:lnTo>
                  <a:lnTo>
                    <a:pt x="1673440" y="1755228"/>
                  </a:lnTo>
                  <a:lnTo>
                    <a:pt x="1712772" y="1755228"/>
                  </a:lnTo>
                  <a:lnTo>
                    <a:pt x="1744878" y="1649323"/>
                  </a:lnTo>
                  <a:close/>
                </a:path>
                <a:path w="5260340" h="2169795">
                  <a:moveTo>
                    <a:pt x="1873859" y="2091601"/>
                  </a:moveTo>
                  <a:lnTo>
                    <a:pt x="1741766" y="2091601"/>
                  </a:lnTo>
                  <a:lnTo>
                    <a:pt x="1741766" y="2019211"/>
                  </a:lnTo>
                  <a:lnTo>
                    <a:pt x="1840039" y="2019211"/>
                  </a:lnTo>
                  <a:lnTo>
                    <a:pt x="1840039" y="1981111"/>
                  </a:lnTo>
                  <a:lnTo>
                    <a:pt x="1648091" y="1981111"/>
                  </a:lnTo>
                  <a:lnTo>
                    <a:pt x="1648091" y="1890941"/>
                  </a:lnTo>
                  <a:lnTo>
                    <a:pt x="1837677" y="1890941"/>
                  </a:lnTo>
                  <a:lnTo>
                    <a:pt x="1837677" y="1854111"/>
                  </a:lnTo>
                  <a:lnTo>
                    <a:pt x="1600606" y="1854111"/>
                  </a:lnTo>
                  <a:lnTo>
                    <a:pt x="1600606" y="1890941"/>
                  </a:lnTo>
                  <a:lnTo>
                    <a:pt x="1600606" y="1981111"/>
                  </a:lnTo>
                  <a:lnTo>
                    <a:pt x="1600606" y="2019211"/>
                  </a:lnTo>
                  <a:lnTo>
                    <a:pt x="1694802" y="2019211"/>
                  </a:lnTo>
                  <a:lnTo>
                    <a:pt x="1694802" y="2091601"/>
                  </a:lnTo>
                  <a:lnTo>
                    <a:pt x="1564157" y="2091601"/>
                  </a:lnTo>
                  <a:lnTo>
                    <a:pt x="1564157" y="2129701"/>
                  </a:lnTo>
                  <a:lnTo>
                    <a:pt x="1873859" y="2129701"/>
                  </a:lnTo>
                  <a:lnTo>
                    <a:pt x="1873859" y="2091601"/>
                  </a:lnTo>
                  <a:close/>
                </a:path>
                <a:path w="5260340" h="2169795">
                  <a:moveTo>
                    <a:pt x="1928228" y="1070419"/>
                  </a:moveTo>
                  <a:lnTo>
                    <a:pt x="1894078" y="1053566"/>
                  </a:lnTo>
                  <a:lnTo>
                    <a:pt x="1880692" y="1040688"/>
                  </a:lnTo>
                  <a:lnTo>
                    <a:pt x="1870036" y="1030452"/>
                  </a:lnTo>
                  <a:lnTo>
                    <a:pt x="1855622" y="1003211"/>
                  </a:lnTo>
                  <a:lnTo>
                    <a:pt x="1850339" y="973988"/>
                  </a:lnTo>
                  <a:lnTo>
                    <a:pt x="1917827" y="973988"/>
                  </a:lnTo>
                  <a:lnTo>
                    <a:pt x="1917827" y="935837"/>
                  </a:lnTo>
                  <a:lnTo>
                    <a:pt x="1734172" y="935837"/>
                  </a:lnTo>
                  <a:lnTo>
                    <a:pt x="1734172" y="973988"/>
                  </a:lnTo>
                  <a:lnTo>
                    <a:pt x="1802053" y="973988"/>
                  </a:lnTo>
                  <a:lnTo>
                    <a:pt x="1796618" y="1005738"/>
                  </a:lnTo>
                  <a:lnTo>
                    <a:pt x="1781530" y="1035507"/>
                  </a:lnTo>
                  <a:lnTo>
                    <a:pt x="1756283" y="1060780"/>
                  </a:lnTo>
                  <a:lnTo>
                    <a:pt x="1720354" y="1078979"/>
                  </a:lnTo>
                  <a:lnTo>
                    <a:pt x="1744954" y="1116596"/>
                  </a:lnTo>
                  <a:lnTo>
                    <a:pt x="1772615" y="1103757"/>
                  </a:lnTo>
                  <a:lnTo>
                    <a:pt x="1795462" y="1086396"/>
                  </a:lnTo>
                  <a:lnTo>
                    <a:pt x="1813534" y="1065149"/>
                  </a:lnTo>
                  <a:lnTo>
                    <a:pt x="1826920" y="1040688"/>
                  </a:lnTo>
                  <a:lnTo>
                    <a:pt x="1840103" y="1062278"/>
                  </a:lnTo>
                  <a:lnTo>
                    <a:pt x="1857425" y="1081049"/>
                  </a:lnTo>
                  <a:lnTo>
                    <a:pt x="1878965" y="1096416"/>
                  </a:lnTo>
                  <a:lnTo>
                    <a:pt x="1904809" y="1107782"/>
                  </a:lnTo>
                  <a:lnTo>
                    <a:pt x="1928228" y="1070419"/>
                  </a:lnTo>
                  <a:close/>
                </a:path>
                <a:path w="5260340" h="2169795">
                  <a:moveTo>
                    <a:pt x="2007946" y="915187"/>
                  </a:moveTo>
                  <a:lnTo>
                    <a:pt x="1960587" y="915187"/>
                  </a:lnTo>
                  <a:lnTo>
                    <a:pt x="1960587" y="997800"/>
                  </a:lnTo>
                  <a:lnTo>
                    <a:pt x="1907705" y="997800"/>
                  </a:lnTo>
                  <a:lnTo>
                    <a:pt x="1907705" y="1036485"/>
                  </a:lnTo>
                  <a:lnTo>
                    <a:pt x="1960587" y="1036485"/>
                  </a:lnTo>
                  <a:lnTo>
                    <a:pt x="1960587" y="1116469"/>
                  </a:lnTo>
                  <a:lnTo>
                    <a:pt x="2007946" y="1116469"/>
                  </a:lnTo>
                  <a:lnTo>
                    <a:pt x="2007946" y="915187"/>
                  </a:lnTo>
                  <a:close/>
                </a:path>
                <a:path w="5260340" h="2169795">
                  <a:moveTo>
                    <a:pt x="2008873" y="1189228"/>
                  </a:moveTo>
                  <a:lnTo>
                    <a:pt x="2000758" y="1161707"/>
                  </a:lnTo>
                  <a:lnTo>
                    <a:pt x="1998840" y="1160018"/>
                  </a:lnTo>
                  <a:lnTo>
                    <a:pt x="1977605" y="1141209"/>
                  </a:lnTo>
                  <a:lnTo>
                    <a:pt x="1961769" y="1135684"/>
                  </a:lnTo>
                  <a:lnTo>
                    <a:pt x="1961769" y="1189228"/>
                  </a:lnTo>
                  <a:lnTo>
                    <a:pt x="1957171" y="1201928"/>
                  </a:lnTo>
                  <a:lnTo>
                    <a:pt x="1943798" y="1210995"/>
                  </a:lnTo>
                  <a:lnTo>
                    <a:pt x="1922018" y="1216418"/>
                  </a:lnTo>
                  <a:lnTo>
                    <a:pt x="1892173" y="1218171"/>
                  </a:lnTo>
                  <a:lnTo>
                    <a:pt x="1862442" y="1216418"/>
                  </a:lnTo>
                  <a:lnTo>
                    <a:pt x="1840763" y="1210995"/>
                  </a:lnTo>
                  <a:lnTo>
                    <a:pt x="1827530" y="1201928"/>
                  </a:lnTo>
                  <a:lnTo>
                    <a:pt x="1823110" y="1189228"/>
                  </a:lnTo>
                  <a:lnTo>
                    <a:pt x="1827530" y="1176451"/>
                  </a:lnTo>
                  <a:lnTo>
                    <a:pt x="1840763" y="1167320"/>
                  </a:lnTo>
                  <a:lnTo>
                    <a:pt x="1862442" y="1161846"/>
                  </a:lnTo>
                  <a:lnTo>
                    <a:pt x="1892173" y="1160018"/>
                  </a:lnTo>
                  <a:lnTo>
                    <a:pt x="1922018" y="1161846"/>
                  </a:lnTo>
                  <a:lnTo>
                    <a:pt x="1943798" y="1167320"/>
                  </a:lnTo>
                  <a:lnTo>
                    <a:pt x="1957171" y="1176451"/>
                  </a:lnTo>
                  <a:lnTo>
                    <a:pt x="1961769" y="1189228"/>
                  </a:lnTo>
                  <a:lnTo>
                    <a:pt x="1961769" y="1135684"/>
                  </a:lnTo>
                  <a:lnTo>
                    <a:pt x="1940915" y="1128395"/>
                  </a:lnTo>
                  <a:lnTo>
                    <a:pt x="1892173" y="1123975"/>
                  </a:lnTo>
                  <a:lnTo>
                    <a:pt x="1843570" y="1128395"/>
                  </a:lnTo>
                  <a:lnTo>
                    <a:pt x="1806943" y="1141209"/>
                  </a:lnTo>
                  <a:lnTo>
                    <a:pt x="1783854" y="1161707"/>
                  </a:lnTo>
                  <a:lnTo>
                    <a:pt x="1775879" y="1189228"/>
                  </a:lnTo>
                  <a:lnTo>
                    <a:pt x="1783854" y="1216723"/>
                  </a:lnTo>
                  <a:lnTo>
                    <a:pt x="1806943" y="1237195"/>
                  </a:lnTo>
                  <a:lnTo>
                    <a:pt x="1843570" y="1249997"/>
                  </a:lnTo>
                  <a:lnTo>
                    <a:pt x="1892173" y="1254480"/>
                  </a:lnTo>
                  <a:lnTo>
                    <a:pt x="1940915" y="1249997"/>
                  </a:lnTo>
                  <a:lnTo>
                    <a:pt x="1977605" y="1237195"/>
                  </a:lnTo>
                  <a:lnTo>
                    <a:pt x="1999119" y="1218171"/>
                  </a:lnTo>
                  <a:lnTo>
                    <a:pt x="2000758" y="1216723"/>
                  </a:lnTo>
                  <a:lnTo>
                    <a:pt x="2008873" y="1189228"/>
                  </a:lnTo>
                  <a:close/>
                </a:path>
                <a:path w="5260340" h="2169795">
                  <a:moveTo>
                    <a:pt x="2141613" y="1607731"/>
                  </a:moveTo>
                  <a:lnTo>
                    <a:pt x="1905203" y="1607731"/>
                  </a:lnTo>
                  <a:lnTo>
                    <a:pt x="1905203" y="1645831"/>
                  </a:lnTo>
                  <a:lnTo>
                    <a:pt x="2093734" y="1645831"/>
                  </a:lnTo>
                  <a:lnTo>
                    <a:pt x="2093734" y="1711871"/>
                  </a:lnTo>
                  <a:lnTo>
                    <a:pt x="2141613" y="1711871"/>
                  </a:lnTo>
                  <a:lnTo>
                    <a:pt x="2141613" y="1645831"/>
                  </a:lnTo>
                  <a:lnTo>
                    <a:pt x="2141613" y="1607731"/>
                  </a:lnTo>
                  <a:close/>
                </a:path>
                <a:path w="5260340" h="2169795">
                  <a:moveTo>
                    <a:pt x="2146617" y="1490891"/>
                  </a:moveTo>
                  <a:lnTo>
                    <a:pt x="1956384" y="1490891"/>
                  </a:lnTo>
                  <a:lnTo>
                    <a:pt x="1956384" y="1470571"/>
                  </a:lnTo>
                  <a:lnTo>
                    <a:pt x="2135822" y="1470571"/>
                  </a:lnTo>
                  <a:lnTo>
                    <a:pt x="2135822" y="1436281"/>
                  </a:lnTo>
                  <a:lnTo>
                    <a:pt x="1956384" y="1436281"/>
                  </a:lnTo>
                  <a:lnTo>
                    <a:pt x="1956384" y="1417231"/>
                  </a:lnTo>
                  <a:lnTo>
                    <a:pt x="2143722" y="1417231"/>
                  </a:lnTo>
                  <a:lnTo>
                    <a:pt x="2143722" y="1380401"/>
                  </a:lnTo>
                  <a:lnTo>
                    <a:pt x="1909013" y="1380401"/>
                  </a:lnTo>
                  <a:lnTo>
                    <a:pt x="1909013" y="1417231"/>
                  </a:lnTo>
                  <a:lnTo>
                    <a:pt x="1909013" y="1436281"/>
                  </a:lnTo>
                  <a:lnTo>
                    <a:pt x="1909013" y="1470571"/>
                  </a:lnTo>
                  <a:lnTo>
                    <a:pt x="1909013" y="1490891"/>
                  </a:lnTo>
                  <a:lnTo>
                    <a:pt x="1909013" y="1527721"/>
                  </a:lnTo>
                  <a:lnTo>
                    <a:pt x="2146617" y="1527721"/>
                  </a:lnTo>
                  <a:lnTo>
                    <a:pt x="2146617" y="1490891"/>
                  </a:lnTo>
                  <a:close/>
                </a:path>
                <a:path w="5260340" h="2169795">
                  <a:moveTo>
                    <a:pt x="2179904" y="1548549"/>
                  </a:moveTo>
                  <a:lnTo>
                    <a:pt x="1870202" y="1548549"/>
                  </a:lnTo>
                  <a:lnTo>
                    <a:pt x="1870202" y="1585912"/>
                  </a:lnTo>
                  <a:lnTo>
                    <a:pt x="2179904" y="1585912"/>
                  </a:lnTo>
                  <a:lnTo>
                    <a:pt x="2179904" y="1548549"/>
                  </a:lnTo>
                  <a:close/>
                </a:path>
                <a:path w="5260340" h="2169795">
                  <a:moveTo>
                    <a:pt x="2254250" y="1837601"/>
                  </a:moveTo>
                  <a:lnTo>
                    <a:pt x="2019541" y="1837601"/>
                  </a:lnTo>
                  <a:lnTo>
                    <a:pt x="2019541" y="1874431"/>
                  </a:lnTo>
                  <a:lnTo>
                    <a:pt x="2019541" y="1893481"/>
                  </a:lnTo>
                  <a:lnTo>
                    <a:pt x="2019541" y="1927771"/>
                  </a:lnTo>
                  <a:lnTo>
                    <a:pt x="2246350" y="1927771"/>
                  </a:lnTo>
                  <a:lnTo>
                    <a:pt x="2246350" y="1893481"/>
                  </a:lnTo>
                  <a:lnTo>
                    <a:pt x="2066912" y="1893481"/>
                  </a:lnTo>
                  <a:lnTo>
                    <a:pt x="2066912" y="1874431"/>
                  </a:lnTo>
                  <a:lnTo>
                    <a:pt x="2254250" y="1874431"/>
                  </a:lnTo>
                  <a:lnTo>
                    <a:pt x="2254250" y="1837601"/>
                  </a:lnTo>
                  <a:close/>
                </a:path>
                <a:path w="5260340" h="2169795">
                  <a:moveTo>
                    <a:pt x="2389086" y="1516837"/>
                  </a:moveTo>
                  <a:lnTo>
                    <a:pt x="2382291" y="1466926"/>
                  </a:lnTo>
                  <a:lnTo>
                    <a:pt x="2368664" y="1439214"/>
                  </a:lnTo>
                  <a:lnTo>
                    <a:pt x="2363622" y="1428953"/>
                  </a:lnTo>
                  <a:lnTo>
                    <a:pt x="2343162" y="1411452"/>
                  </a:lnTo>
                  <a:lnTo>
                    <a:pt x="2343162" y="1516837"/>
                  </a:lnTo>
                  <a:lnTo>
                    <a:pt x="2340025" y="1550390"/>
                  </a:lnTo>
                  <a:lnTo>
                    <a:pt x="2331199" y="1574838"/>
                  </a:lnTo>
                  <a:lnTo>
                    <a:pt x="2317521" y="1589786"/>
                  </a:lnTo>
                  <a:lnTo>
                    <a:pt x="2299881" y="1594853"/>
                  </a:lnTo>
                  <a:lnTo>
                    <a:pt x="2281923" y="1589786"/>
                  </a:lnTo>
                  <a:lnTo>
                    <a:pt x="2268080" y="1574838"/>
                  </a:lnTo>
                  <a:lnTo>
                    <a:pt x="2259215" y="1550390"/>
                  </a:lnTo>
                  <a:lnTo>
                    <a:pt x="2256205" y="1516837"/>
                  </a:lnTo>
                  <a:lnTo>
                    <a:pt x="2259215" y="1483563"/>
                  </a:lnTo>
                  <a:lnTo>
                    <a:pt x="2268080" y="1459230"/>
                  </a:lnTo>
                  <a:lnTo>
                    <a:pt x="2281923" y="1444294"/>
                  </a:lnTo>
                  <a:lnTo>
                    <a:pt x="2299881" y="1439214"/>
                  </a:lnTo>
                  <a:lnTo>
                    <a:pt x="2317521" y="1444294"/>
                  </a:lnTo>
                  <a:lnTo>
                    <a:pt x="2331199" y="1459230"/>
                  </a:lnTo>
                  <a:lnTo>
                    <a:pt x="2340025" y="1483563"/>
                  </a:lnTo>
                  <a:lnTo>
                    <a:pt x="2343162" y="1516837"/>
                  </a:lnTo>
                  <a:lnTo>
                    <a:pt x="2343162" y="1411452"/>
                  </a:lnTo>
                  <a:lnTo>
                    <a:pt x="2335390" y="1404797"/>
                  </a:lnTo>
                  <a:lnTo>
                    <a:pt x="2299881" y="1396326"/>
                  </a:lnTo>
                  <a:lnTo>
                    <a:pt x="2264003" y="1404797"/>
                  </a:lnTo>
                  <a:lnTo>
                    <a:pt x="2235606" y="1428953"/>
                  </a:lnTo>
                  <a:lnTo>
                    <a:pt x="2216950" y="1466926"/>
                  </a:lnTo>
                  <a:lnTo>
                    <a:pt x="2210295" y="1516837"/>
                  </a:lnTo>
                  <a:lnTo>
                    <a:pt x="2216950" y="1567167"/>
                  </a:lnTo>
                  <a:lnTo>
                    <a:pt x="2235606" y="1605280"/>
                  </a:lnTo>
                  <a:lnTo>
                    <a:pt x="2264003" y="1629435"/>
                  </a:lnTo>
                  <a:lnTo>
                    <a:pt x="2299881" y="1637868"/>
                  </a:lnTo>
                  <a:lnTo>
                    <a:pt x="2335390" y="1629435"/>
                  </a:lnTo>
                  <a:lnTo>
                    <a:pt x="2363622" y="1605280"/>
                  </a:lnTo>
                  <a:lnTo>
                    <a:pt x="2368727" y="1594853"/>
                  </a:lnTo>
                  <a:lnTo>
                    <a:pt x="2382291" y="1567167"/>
                  </a:lnTo>
                  <a:lnTo>
                    <a:pt x="2389086" y="1516837"/>
                  </a:lnTo>
                  <a:close/>
                </a:path>
                <a:path w="5260340" h="2169795">
                  <a:moveTo>
                    <a:pt x="2483802" y="1372387"/>
                  </a:moveTo>
                  <a:lnTo>
                    <a:pt x="2435783" y="1372387"/>
                  </a:lnTo>
                  <a:lnTo>
                    <a:pt x="2435783" y="1712074"/>
                  </a:lnTo>
                  <a:lnTo>
                    <a:pt x="2483802" y="1712074"/>
                  </a:lnTo>
                  <a:lnTo>
                    <a:pt x="2483802" y="1372387"/>
                  </a:lnTo>
                  <a:close/>
                </a:path>
                <a:path w="5260340" h="2169795">
                  <a:moveTo>
                    <a:pt x="2713647" y="1523415"/>
                  </a:moveTo>
                  <a:lnTo>
                    <a:pt x="2707513" y="1496568"/>
                  </a:lnTo>
                  <a:lnTo>
                    <a:pt x="2705341" y="1493951"/>
                  </a:lnTo>
                  <a:lnTo>
                    <a:pt x="2690355" y="1475841"/>
                  </a:lnTo>
                  <a:lnTo>
                    <a:pt x="2668651" y="1464843"/>
                  </a:lnTo>
                  <a:lnTo>
                    <a:pt x="2668651" y="1523415"/>
                  </a:lnTo>
                  <a:lnTo>
                    <a:pt x="2665793" y="1535696"/>
                  </a:lnTo>
                  <a:lnTo>
                    <a:pt x="2657945" y="1544650"/>
                  </a:lnTo>
                  <a:lnTo>
                    <a:pt x="2645880" y="1550111"/>
                  </a:lnTo>
                  <a:lnTo>
                    <a:pt x="2630360" y="1551965"/>
                  </a:lnTo>
                  <a:lnTo>
                    <a:pt x="2614841" y="1550111"/>
                  </a:lnTo>
                  <a:lnTo>
                    <a:pt x="2602890" y="1544650"/>
                  </a:lnTo>
                  <a:lnTo>
                    <a:pt x="2595194" y="1535696"/>
                  </a:lnTo>
                  <a:lnTo>
                    <a:pt x="2592476" y="1523415"/>
                  </a:lnTo>
                  <a:lnTo>
                    <a:pt x="2595194" y="1510842"/>
                  </a:lnTo>
                  <a:lnTo>
                    <a:pt x="2602890" y="1501622"/>
                  </a:lnTo>
                  <a:lnTo>
                    <a:pt x="2614841" y="1495945"/>
                  </a:lnTo>
                  <a:lnTo>
                    <a:pt x="2630360" y="1493951"/>
                  </a:lnTo>
                  <a:lnTo>
                    <a:pt x="2645880" y="1495945"/>
                  </a:lnTo>
                  <a:lnTo>
                    <a:pt x="2657945" y="1501622"/>
                  </a:lnTo>
                  <a:lnTo>
                    <a:pt x="2665793" y="1510842"/>
                  </a:lnTo>
                  <a:lnTo>
                    <a:pt x="2668651" y="1523415"/>
                  </a:lnTo>
                  <a:lnTo>
                    <a:pt x="2668651" y="1464843"/>
                  </a:lnTo>
                  <a:lnTo>
                    <a:pt x="2664028" y="1462493"/>
                  </a:lnTo>
                  <a:lnTo>
                    <a:pt x="2630360" y="1457769"/>
                  </a:lnTo>
                  <a:lnTo>
                    <a:pt x="2596337" y="1462493"/>
                  </a:lnTo>
                  <a:lnTo>
                    <a:pt x="2569730" y="1475841"/>
                  </a:lnTo>
                  <a:lnTo>
                    <a:pt x="2552420" y="1496568"/>
                  </a:lnTo>
                  <a:lnTo>
                    <a:pt x="2546299" y="1523415"/>
                  </a:lnTo>
                  <a:lnTo>
                    <a:pt x="2552420" y="1549958"/>
                  </a:lnTo>
                  <a:lnTo>
                    <a:pt x="2569730" y="1570367"/>
                  </a:lnTo>
                  <a:lnTo>
                    <a:pt x="2596337" y="1583448"/>
                  </a:lnTo>
                  <a:lnTo>
                    <a:pt x="2630360" y="1588008"/>
                  </a:lnTo>
                  <a:lnTo>
                    <a:pt x="2664028" y="1583448"/>
                  </a:lnTo>
                  <a:lnTo>
                    <a:pt x="2690355" y="1570367"/>
                  </a:lnTo>
                  <a:lnTo>
                    <a:pt x="2705824" y="1551965"/>
                  </a:lnTo>
                  <a:lnTo>
                    <a:pt x="2707513" y="1549958"/>
                  </a:lnTo>
                  <a:lnTo>
                    <a:pt x="2713647" y="1523415"/>
                  </a:lnTo>
                  <a:close/>
                </a:path>
                <a:path w="5260340" h="2169795">
                  <a:moveTo>
                    <a:pt x="2730741" y="1408430"/>
                  </a:moveTo>
                  <a:lnTo>
                    <a:pt x="2654046" y="1408430"/>
                  </a:lnTo>
                  <a:lnTo>
                    <a:pt x="2654046" y="1372387"/>
                  </a:lnTo>
                  <a:lnTo>
                    <a:pt x="2606687" y="1372387"/>
                  </a:lnTo>
                  <a:lnTo>
                    <a:pt x="2606687" y="1408430"/>
                  </a:lnTo>
                  <a:lnTo>
                    <a:pt x="2529725" y="1408430"/>
                  </a:lnTo>
                  <a:lnTo>
                    <a:pt x="2529725" y="1445793"/>
                  </a:lnTo>
                  <a:lnTo>
                    <a:pt x="2730741" y="1445793"/>
                  </a:lnTo>
                  <a:lnTo>
                    <a:pt x="2730741" y="1408430"/>
                  </a:lnTo>
                  <a:close/>
                </a:path>
                <a:path w="5260340" h="2169795">
                  <a:moveTo>
                    <a:pt x="2810599" y="1667078"/>
                  </a:moveTo>
                  <a:lnTo>
                    <a:pt x="2626156" y="1667078"/>
                  </a:lnTo>
                  <a:lnTo>
                    <a:pt x="2626156" y="1606169"/>
                  </a:lnTo>
                  <a:lnTo>
                    <a:pt x="2578798" y="1606169"/>
                  </a:lnTo>
                  <a:lnTo>
                    <a:pt x="2578798" y="1705368"/>
                  </a:lnTo>
                  <a:lnTo>
                    <a:pt x="2810599" y="1705368"/>
                  </a:lnTo>
                  <a:lnTo>
                    <a:pt x="2810599" y="1667078"/>
                  </a:lnTo>
                  <a:close/>
                </a:path>
                <a:path w="5260340" h="2169795">
                  <a:moveTo>
                    <a:pt x="2844025" y="1476705"/>
                  </a:moveTo>
                  <a:lnTo>
                    <a:pt x="2798495" y="1476705"/>
                  </a:lnTo>
                  <a:lnTo>
                    <a:pt x="2798495" y="1372908"/>
                  </a:lnTo>
                  <a:lnTo>
                    <a:pt x="2750870" y="1372908"/>
                  </a:lnTo>
                  <a:lnTo>
                    <a:pt x="2750870" y="1625765"/>
                  </a:lnTo>
                  <a:lnTo>
                    <a:pt x="2798495" y="1625765"/>
                  </a:lnTo>
                  <a:lnTo>
                    <a:pt x="2798495" y="1515656"/>
                  </a:lnTo>
                  <a:lnTo>
                    <a:pt x="2844025" y="1515656"/>
                  </a:lnTo>
                  <a:lnTo>
                    <a:pt x="2844025" y="1476705"/>
                  </a:lnTo>
                  <a:close/>
                </a:path>
                <a:path w="5260340" h="2169795">
                  <a:moveTo>
                    <a:pt x="3245866" y="1532890"/>
                  </a:moveTo>
                  <a:lnTo>
                    <a:pt x="3194659" y="1516291"/>
                  </a:lnTo>
                  <a:lnTo>
                    <a:pt x="3156801" y="1488770"/>
                  </a:lnTo>
                  <a:lnTo>
                    <a:pt x="3153524" y="1483944"/>
                  </a:lnTo>
                  <a:lnTo>
                    <a:pt x="3133344" y="1454353"/>
                  </a:lnTo>
                  <a:lnTo>
                    <a:pt x="3125355" y="1417116"/>
                  </a:lnTo>
                  <a:lnTo>
                    <a:pt x="3125355" y="1392770"/>
                  </a:lnTo>
                  <a:lnTo>
                    <a:pt x="3074708" y="1392770"/>
                  </a:lnTo>
                  <a:lnTo>
                    <a:pt x="3074708" y="1417116"/>
                  </a:lnTo>
                  <a:lnTo>
                    <a:pt x="3066478" y="1454073"/>
                  </a:lnTo>
                  <a:lnTo>
                    <a:pt x="3042970" y="1488414"/>
                  </a:lnTo>
                  <a:lnTo>
                    <a:pt x="3005404" y="1516049"/>
                  </a:lnTo>
                  <a:lnTo>
                    <a:pt x="2954985" y="1532890"/>
                  </a:lnTo>
                  <a:lnTo>
                    <a:pt x="2975381" y="1572361"/>
                  </a:lnTo>
                  <a:lnTo>
                    <a:pt x="3016516" y="1559610"/>
                  </a:lnTo>
                  <a:lnTo>
                    <a:pt x="3051467" y="1539887"/>
                  </a:lnTo>
                  <a:lnTo>
                    <a:pt x="3079597" y="1514297"/>
                  </a:lnTo>
                  <a:lnTo>
                    <a:pt x="3100235" y="1483944"/>
                  </a:lnTo>
                  <a:lnTo>
                    <a:pt x="3120631" y="1514424"/>
                  </a:lnTo>
                  <a:lnTo>
                    <a:pt x="3148634" y="1540040"/>
                  </a:lnTo>
                  <a:lnTo>
                    <a:pt x="3183610" y="1559712"/>
                  </a:lnTo>
                  <a:lnTo>
                    <a:pt x="3224949" y="1572361"/>
                  </a:lnTo>
                  <a:lnTo>
                    <a:pt x="3245866" y="1532890"/>
                  </a:lnTo>
                  <a:close/>
                </a:path>
                <a:path w="5260340" h="2169795">
                  <a:moveTo>
                    <a:pt x="3256915" y="1630641"/>
                  </a:moveTo>
                  <a:lnTo>
                    <a:pt x="2947225" y="1630641"/>
                  </a:lnTo>
                  <a:lnTo>
                    <a:pt x="2947225" y="1669707"/>
                  </a:lnTo>
                  <a:lnTo>
                    <a:pt x="3256915" y="1669707"/>
                  </a:lnTo>
                  <a:lnTo>
                    <a:pt x="3256915" y="1630641"/>
                  </a:lnTo>
                  <a:close/>
                </a:path>
                <a:path w="5260340" h="2169795">
                  <a:moveTo>
                    <a:pt x="3475571" y="1624711"/>
                  </a:moveTo>
                  <a:lnTo>
                    <a:pt x="3472421" y="1596174"/>
                  </a:lnTo>
                  <a:lnTo>
                    <a:pt x="3471367" y="1586560"/>
                  </a:lnTo>
                  <a:lnTo>
                    <a:pt x="3438194" y="1591005"/>
                  </a:lnTo>
                  <a:lnTo>
                    <a:pt x="3405860" y="1593888"/>
                  </a:lnTo>
                  <a:lnTo>
                    <a:pt x="3372955" y="1595501"/>
                  </a:lnTo>
                  <a:lnTo>
                    <a:pt x="3338093" y="1596174"/>
                  </a:lnTo>
                  <a:lnTo>
                    <a:pt x="3338093" y="1532356"/>
                  </a:lnTo>
                  <a:lnTo>
                    <a:pt x="3445446" y="1532356"/>
                  </a:lnTo>
                  <a:lnTo>
                    <a:pt x="3445446" y="1495132"/>
                  </a:lnTo>
                  <a:lnTo>
                    <a:pt x="3338093" y="1495132"/>
                  </a:lnTo>
                  <a:lnTo>
                    <a:pt x="3338093" y="1439214"/>
                  </a:lnTo>
                  <a:lnTo>
                    <a:pt x="3450450" y="1439214"/>
                  </a:lnTo>
                  <a:lnTo>
                    <a:pt x="3450450" y="1400670"/>
                  </a:lnTo>
                  <a:lnTo>
                    <a:pt x="3290074" y="1400670"/>
                  </a:lnTo>
                  <a:lnTo>
                    <a:pt x="3290074" y="1634324"/>
                  </a:lnTo>
                  <a:lnTo>
                    <a:pt x="3318484" y="1634324"/>
                  </a:lnTo>
                  <a:lnTo>
                    <a:pt x="3360763" y="1633880"/>
                  </a:lnTo>
                  <a:lnTo>
                    <a:pt x="3399891" y="1632432"/>
                  </a:lnTo>
                  <a:lnTo>
                    <a:pt x="3437598" y="1629524"/>
                  </a:lnTo>
                  <a:lnTo>
                    <a:pt x="3475571" y="1624711"/>
                  </a:lnTo>
                  <a:close/>
                </a:path>
                <a:path w="5260340" h="2169795">
                  <a:moveTo>
                    <a:pt x="3593719" y="1501051"/>
                  </a:moveTo>
                  <a:lnTo>
                    <a:pt x="3543719" y="1501051"/>
                  </a:lnTo>
                  <a:lnTo>
                    <a:pt x="3543719" y="1372387"/>
                  </a:lnTo>
                  <a:lnTo>
                    <a:pt x="3496233" y="1372387"/>
                  </a:lnTo>
                  <a:lnTo>
                    <a:pt x="3496233" y="1711286"/>
                  </a:lnTo>
                  <a:lnTo>
                    <a:pt x="3543719" y="1711286"/>
                  </a:lnTo>
                  <a:lnTo>
                    <a:pt x="3543719" y="1540649"/>
                  </a:lnTo>
                  <a:lnTo>
                    <a:pt x="3593719" y="1540649"/>
                  </a:lnTo>
                  <a:lnTo>
                    <a:pt x="3593719" y="1501051"/>
                  </a:lnTo>
                  <a:close/>
                </a:path>
                <a:path w="5260340" h="2169795">
                  <a:moveTo>
                    <a:pt x="3792893" y="1459865"/>
                  </a:moveTo>
                  <a:lnTo>
                    <a:pt x="3785882" y="1428750"/>
                  </a:lnTo>
                  <a:lnTo>
                    <a:pt x="3780091" y="1421320"/>
                  </a:lnTo>
                  <a:lnTo>
                    <a:pt x="3766820" y="1404264"/>
                  </a:lnTo>
                  <a:lnTo>
                    <a:pt x="3746855" y="1393126"/>
                  </a:lnTo>
                  <a:lnTo>
                    <a:pt x="3746855" y="1459865"/>
                  </a:lnTo>
                  <a:lnTo>
                    <a:pt x="3743490" y="1476260"/>
                  </a:lnTo>
                  <a:lnTo>
                    <a:pt x="3734168" y="1488452"/>
                  </a:lnTo>
                  <a:lnTo>
                    <a:pt x="3720046" y="1496060"/>
                  </a:lnTo>
                  <a:lnTo>
                    <a:pt x="3702253" y="1498676"/>
                  </a:lnTo>
                  <a:lnTo>
                    <a:pt x="3684193" y="1496060"/>
                  </a:lnTo>
                  <a:lnTo>
                    <a:pt x="3669893" y="1488452"/>
                  </a:lnTo>
                  <a:lnTo>
                    <a:pt x="3660521" y="1476260"/>
                  </a:lnTo>
                  <a:lnTo>
                    <a:pt x="3657257" y="1459865"/>
                  </a:lnTo>
                  <a:lnTo>
                    <a:pt x="3660533" y="1443634"/>
                  </a:lnTo>
                  <a:lnTo>
                    <a:pt x="3669944" y="1431518"/>
                  </a:lnTo>
                  <a:lnTo>
                    <a:pt x="3684257" y="1423936"/>
                  </a:lnTo>
                  <a:lnTo>
                    <a:pt x="3702253" y="1421320"/>
                  </a:lnTo>
                  <a:lnTo>
                    <a:pt x="3720046" y="1423936"/>
                  </a:lnTo>
                  <a:lnTo>
                    <a:pt x="3734168" y="1431518"/>
                  </a:lnTo>
                  <a:lnTo>
                    <a:pt x="3743490" y="1443634"/>
                  </a:lnTo>
                  <a:lnTo>
                    <a:pt x="3746855" y="1459865"/>
                  </a:lnTo>
                  <a:lnTo>
                    <a:pt x="3746855" y="1393126"/>
                  </a:lnTo>
                  <a:lnTo>
                    <a:pt x="3738130" y="1388249"/>
                  </a:lnTo>
                  <a:lnTo>
                    <a:pt x="3702253" y="1382509"/>
                  </a:lnTo>
                  <a:lnTo>
                    <a:pt x="3665969" y="1388249"/>
                  </a:lnTo>
                  <a:lnTo>
                    <a:pt x="3637102" y="1404264"/>
                  </a:lnTo>
                  <a:lnTo>
                    <a:pt x="3618039" y="1428750"/>
                  </a:lnTo>
                  <a:lnTo>
                    <a:pt x="3611219" y="1459865"/>
                  </a:lnTo>
                  <a:lnTo>
                    <a:pt x="3618039" y="1490878"/>
                  </a:lnTo>
                  <a:lnTo>
                    <a:pt x="3637102" y="1515237"/>
                  </a:lnTo>
                  <a:lnTo>
                    <a:pt x="3665969" y="1531188"/>
                  </a:lnTo>
                  <a:lnTo>
                    <a:pt x="3702253" y="1536966"/>
                  </a:lnTo>
                  <a:lnTo>
                    <a:pt x="3738130" y="1531188"/>
                  </a:lnTo>
                  <a:lnTo>
                    <a:pt x="3766820" y="1515237"/>
                  </a:lnTo>
                  <a:lnTo>
                    <a:pt x="3779774" y="1498676"/>
                  </a:lnTo>
                  <a:lnTo>
                    <a:pt x="3785882" y="1490878"/>
                  </a:lnTo>
                  <a:lnTo>
                    <a:pt x="3792893" y="1459865"/>
                  </a:lnTo>
                  <a:close/>
                </a:path>
                <a:path w="5260340" h="2169795">
                  <a:moveTo>
                    <a:pt x="3889464" y="1372387"/>
                  </a:moveTo>
                  <a:lnTo>
                    <a:pt x="3841839" y="1372387"/>
                  </a:lnTo>
                  <a:lnTo>
                    <a:pt x="3841839" y="1542364"/>
                  </a:lnTo>
                  <a:lnTo>
                    <a:pt x="3889464" y="1542364"/>
                  </a:lnTo>
                  <a:lnTo>
                    <a:pt x="3889464" y="1372387"/>
                  </a:lnTo>
                  <a:close/>
                </a:path>
                <a:path w="5260340" h="2169795">
                  <a:moveTo>
                    <a:pt x="3898671" y="1670100"/>
                  </a:moveTo>
                  <a:lnTo>
                    <a:pt x="3709352" y="1670100"/>
                  </a:lnTo>
                  <a:lnTo>
                    <a:pt x="3709352" y="1648269"/>
                  </a:lnTo>
                  <a:lnTo>
                    <a:pt x="3889464" y="1648269"/>
                  </a:lnTo>
                  <a:lnTo>
                    <a:pt x="3889464" y="1556308"/>
                  </a:lnTo>
                  <a:lnTo>
                    <a:pt x="3662261" y="1556308"/>
                  </a:lnTo>
                  <a:lnTo>
                    <a:pt x="3662261" y="1592884"/>
                  </a:lnTo>
                  <a:lnTo>
                    <a:pt x="3842105" y="1592884"/>
                  </a:lnTo>
                  <a:lnTo>
                    <a:pt x="3842105" y="1613535"/>
                  </a:lnTo>
                  <a:lnTo>
                    <a:pt x="3663048" y="1613535"/>
                  </a:lnTo>
                  <a:lnTo>
                    <a:pt x="3663048" y="1707464"/>
                  </a:lnTo>
                  <a:lnTo>
                    <a:pt x="3898671" y="1707464"/>
                  </a:lnTo>
                  <a:lnTo>
                    <a:pt x="3898671" y="1670100"/>
                  </a:lnTo>
                  <a:close/>
                </a:path>
                <a:path w="5260340" h="2169795">
                  <a:moveTo>
                    <a:pt x="4295152" y="1583664"/>
                  </a:moveTo>
                  <a:lnTo>
                    <a:pt x="4247921" y="1583664"/>
                  </a:lnTo>
                  <a:lnTo>
                    <a:pt x="4247921" y="1620774"/>
                  </a:lnTo>
                  <a:lnTo>
                    <a:pt x="4247921" y="1669453"/>
                  </a:lnTo>
                  <a:lnTo>
                    <a:pt x="4106494" y="1669453"/>
                  </a:lnTo>
                  <a:lnTo>
                    <a:pt x="4106494" y="1620774"/>
                  </a:lnTo>
                  <a:lnTo>
                    <a:pt x="4247921" y="1620774"/>
                  </a:lnTo>
                  <a:lnTo>
                    <a:pt x="4247921" y="1583664"/>
                  </a:lnTo>
                  <a:lnTo>
                    <a:pt x="4059923" y="1583664"/>
                  </a:lnTo>
                  <a:lnTo>
                    <a:pt x="4059923" y="1707464"/>
                  </a:lnTo>
                  <a:lnTo>
                    <a:pt x="4295152" y="1707464"/>
                  </a:lnTo>
                  <a:lnTo>
                    <a:pt x="4295152" y="1669453"/>
                  </a:lnTo>
                  <a:lnTo>
                    <a:pt x="4295152" y="1620774"/>
                  </a:lnTo>
                  <a:lnTo>
                    <a:pt x="4295152" y="1583664"/>
                  </a:lnTo>
                  <a:close/>
                </a:path>
                <a:path w="5260340" h="2169795">
                  <a:moveTo>
                    <a:pt x="4333049" y="1509471"/>
                  </a:moveTo>
                  <a:lnTo>
                    <a:pt x="4288320" y="1509471"/>
                  </a:lnTo>
                  <a:lnTo>
                    <a:pt x="4293032" y="1482039"/>
                  </a:lnTo>
                  <a:lnTo>
                    <a:pt x="4295457" y="1457553"/>
                  </a:lnTo>
                  <a:lnTo>
                    <a:pt x="4296346" y="1435417"/>
                  </a:lnTo>
                  <a:lnTo>
                    <a:pt x="4296397" y="1425930"/>
                  </a:lnTo>
                  <a:lnTo>
                    <a:pt x="4296473" y="1388033"/>
                  </a:lnTo>
                  <a:lnTo>
                    <a:pt x="4061244" y="1388033"/>
                  </a:lnTo>
                  <a:lnTo>
                    <a:pt x="4061244" y="1425930"/>
                  </a:lnTo>
                  <a:lnTo>
                    <a:pt x="4249115" y="1425930"/>
                  </a:lnTo>
                  <a:lnTo>
                    <a:pt x="4248683" y="1444231"/>
                  </a:lnTo>
                  <a:lnTo>
                    <a:pt x="4247426" y="1463954"/>
                  </a:lnTo>
                  <a:lnTo>
                    <a:pt x="4244848" y="1485531"/>
                  </a:lnTo>
                  <a:lnTo>
                    <a:pt x="4240428" y="1509471"/>
                  </a:lnTo>
                  <a:lnTo>
                    <a:pt x="4023347" y="1509471"/>
                  </a:lnTo>
                  <a:lnTo>
                    <a:pt x="4023347" y="1547749"/>
                  </a:lnTo>
                  <a:lnTo>
                    <a:pt x="4333049" y="1547749"/>
                  </a:lnTo>
                  <a:lnTo>
                    <a:pt x="4333049" y="1509471"/>
                  </a:lnTo>
                  <a:close/>
                </a:path>
                <a:path w="5260340" h="2169795">
                  <a:moveTo>
                    <a:pt x="4473524" y="75247"/>
                  </a:moveTo>
                  <a:lnTo>
                    <a:pt x="4426559" y="75247"/>
                  </a:lnTo>
                  <a:lnTo>
                    <a:pt x="4426559" y="102743"/>
                  </a:lnTo>
                  <a:lnTo>
                    <a:pt x="4473524" y="102743"/>
                  </a:lnTo>
                  <a:lnTo>
                    <a:pt x="4473524" y="75247"/>
                  </a:lnTo>
                  <a:close/>
                </a:path>
                <a:path w="5260340" h="2169795">
                  <a:moveTo>
                    <a:pt x="4473524" y="9207"/>
                  </a:moveTo>
                  <a:lnTo>
                    <a:pt x="4426559" y="9207"/>
                  </a:lnTo>
                  <a:lnTo>
                    <a:pt x="4426559" y="40119"/>
                  </a:lnTo>
                  <a:lnTo>
                    <a:pt x="4473524" y="40119"/>
                  </a:lnTo>
                  <a:lnTo>
                    <a:pt x="4473524" y="9207"/>
                  </a:lnTo>
                  <a:close/>
                </a:path>
                <a:path w="5260340" h="2169795">
                  <a:moveTo>
                    <a:pt x="4475632" y="229781"/>
                  </a:moveTo>
                  <a:lnTo>
                    <a:pt x="4238561" y="229781"/>
                  </a:lnTo>
                  <a:lnTo>
                    <a:pt x="4238561" y="267881"/>
                  </a:lnTo>
                  <a:lnTo>
                    <a:pt x="4428134" y="267881"/>
                  </a:lnTo>
                  <a:lnTo>
                    <a:pt x="4428134" y="340271"/>
                  </a:lnTo>
                  <a:lnTo>
                    <a:pt x="4475632" y="340271"/>
                  </a:lnTo>
                  <a:lnTo>
                    <a:pt x="4475632" y="267881"/>
                  </a:lnTo>
                  <a:lnTo>
                    <a:pt x="4475632" y="229781"/>
                  </a:lnTo>
                  <a:close/>
                </a:path>
                <a:path w="5260340" h="2169795">
                  <a:moveTo>
                    <a:pt x="4513250" y="168922"/>
                  </a:moveTo>
                  <a:lnTo>
                    <a:pt x="4382084" y="168922"/>
                  </a:lnTo>
                  <a:lnTo>
                    <a:pt x="4382084" y="140881"/>
                  </a:lnTo>
                  <a:lnTo>
                    <a:pt x="4473524" y="140881"/>
                  </a:lnTo>
                  <a:lnTo>
                    <a:pt x="4473524" y="102781"/>
                  </a:lnTo>
                  <a:lnTo>
                    <a:pt x="4290517" y="102781"/>
                  </a:lnTo>
                  <a:lnTo>
                    <a:pt x="4290517" y="74841"/>
                  </a:lnTo>
                  <a:lnTo>
                    <a:pt x="4243819" y="74841"/>
                  </a:lnTo>
                  <a:lnTo>
                    <a:pt x="4243819" y="102781"/>
                  </a:lnTo>
                  <a:lnTo>
                    <a:pt x="4243819" y="140881"/>
                  </a:lnTo>
                  <a:lnTo>
                    <a:pt x="4334459" y="140881"/>
                  </a:lnTo>
                  <a:lnTo>
                    <a:pt x="4334459" y="168922"/>
                  </a:lnTo>
                  <a:lnTo>
                    <a:pt x="4204347" y="168922"/>
                  </a:lnTo>
                  <a:lnTo>
                    <a:pt x="4204347" y="206933"/>
                  </a:lnTo>
                  <a:lnTo>
                    <a:pt x="4513250" y="206933"/>
                  </a:lnTo>
                  <a:lnTo>
                    <a:pt x="4513250" y="168922"/>
                  </a:lnTo>
                  <a:close/>
                </a:path>
                <a:path w="5260340" h="2169795">
                  <a:moveTo>
                    <a:pt x="4568799" y="1601698"/>
                  </a:moveTo>
                  <a:lnTo>
                    <a:pt x="4531601" y="1578076"/>
                  </a:lnTo>
                  <a:lnTo>
                    <a:pt x="4506976" y="1547355"/>
                  </a:lnTo>
                  <a:lnTo>
                    <a:pt x="4505045" y="1544955"/>
                  </a:lnTo>
                  <a:lnTo>
                    <a:pt x="4489120" y="1505966"/>
                  </a:lnTo>
                  <a:lnTo>
                    <a:pt x="4483811" y="1464741"/>
                  </a:lnTo>
                  <a:lnTo>
                    <a:pt x="4483811" y="1443951"/>
                  </a:lnTo>
                  <a:lnTo>
                    <a:pt x="4554728" y="1443951"/>
                  </a:lnTo>
                  <a:lnTo>
                    <a:pt x="4554728" y="1405140"/>
                  </a:lnTo>
                  <a:lnTo>
                    <a:pt x="4363567" y="1405140"/>
                  </a:lnTo>
                  <a:lnTo>
                    <a:pt x="4363567" y="1443951"/>
                  </a:lnTo>
                  <a:lnTo>
                    <a:pt x="4435526" y="1443951"/>
                  </a:lnTo>
                  <a:lnTo>
                    <a:pt x="4435526" y="1464741"/>
                  </a:lnTo>
                  <a:lnTo>
                    <a:pt x="4430039" y="1508175"/>
                  </a:lnTo>
                  <a:lnTo>
                    <a:pt x="4413872" y="1549565"/>
                  </a:lnTo>
                  <a:lnTo>
                    <a:pt x="4387227" y="1584883"/>
                  </a:lnTo>
                  <a:lnTo>
                    <a:pt x="4350283" y="1610118"/>
                  </a:lnTo>
                  <a:lnTo>
                    <a:pt x="4377245" y="1647342"/>
                  </a:lnTo>
                  <a:lnTo>
                    <a:pt x="4404982" y="1630273"/>
                  </a:lnTo>
                  <a:lnTo>
                    <a:pt x="4428160" y="1607223"/>
                  </a:lnTo>
                  <a:lnTo>
                    <a:pt x="4446702" y="1579219"/>
                  </a:lnTo>
                  <a:lnTo>
                    <a:pt x="4460532" y="1547355"/>
                  </a:lnTo>
                  <a:lnTo>
                    <a:pt x="4474273" y="1576616"/>
                  </a:lnTo>
                  <a:lnTo>
                    <a:pt x="4492625" y="1602219"/>
                  </a:lnTo>
                  <a:lnTo>
                    <a:pt x="4515624" y="1623288"/>
                  </a:lnTo>
                  <a:lnTo>
                    <a:pt x="4543285" y="1638922"/>
                  </a:lnTo>
                  <a:lnTo>
                    <a:pt x="4568799" y="1601698"/>
                  </a:lnTo>
                  <a:close/>
                </a:path>
                <a:path w="5260340" h="2169795">
                  <a:moveTo>
                    <a:pt x="4636160" y="1372387"/>
                  </a:moveTo>
                  <a:lnTo>
                    <a:pt x="4588141" y="1372387"/>
                  </a:lnTo>
                  <a:lnTo>
                    <a:pt x="4588141" y="1711286"/>
                  </a:lnTo>
                  <a:lnTo>
                    <a:pt x="4636160" y="1711286"/>
                  </a:lnTo>
                  <a:lnTo>
                    <a:pt x="4636160" y="1372387"/>
                  </a:lnTo>
                  <a:close/>
                </a:path>
                <a:path w="5260340" h="2169795">
                  <a:moveTo>
                    <a:pt x="4825924" y="159969"/>
                  </a:moveTo>
                  <a:lnTo>
                    <a:pt x="4790249" y="145300"/>
                  </a:lnTo>
                  <a:lnTo>
                    <a:pt x="4751121" y="100139"/>
                  </a:lnTo>
                  <a:lnTo>
                    <a:pt x="4746460" y="73926"/>
                  </a:lnTo>
                  <a:lnTo>
                    <a:pt x="4814608" y="73926"/>
                  </a:lnTo>
                  <a:lnTo>
                    <a:pt x="4814608" y="36563"/>
                  </a:lnTo>
                  <a:lnTo>
                    <a:pt x="4746980" y="36563"/>
                  </a:lnTo>
                  <a:lnTo>
                    <a:pt x="4746980" y="0"/>
                  </a:lnTo>
                  <a:lnTo>
                    <a:pt x="4699101" y="0"/>
                  </a:lnTo>
                  <a:lnTo>
                    <a:pt x="4699101" y="36563"/>
                  </a:lnTo>
                  <a:lnTo>
                    <a:pt x="4630953" y="36563"/>
                  </a:lnTo>
                  <a:lnTo>
                    <a:pt x="4630953" y="73926"/>
                  </a:lnTo>
                  <a:lnTo>
                    <a:pt x="4699101" y="73926"/>
                  </a:lnTo>
                  <a:lnTo>
                    <a:pt x="4694313" y="102285"/>
                  </a:lnTo>
                  <a:lnTo>
                    <a:pt x="4679658" y="128600"/>
                  </a:lnTo>
                  <a:lnTo>
                    <a:pt x="4654702" y="150558"/>
                  </a:lnTo>
                  <a:lnTo>
                    <a:pt x="4618977" y="165887"/>
                  </a:lnTo>
                  <a:lnTo>
                    <a:pt x="4641862" y="202857"/>
                  </a:lnTo>
                  <a:lnTo>
                    <a:pt x="4669155" y="192138"/>
                  </a:lnTo>
                  <a:lnTo>
                    <a:pt x="4691812" y="177139"/>
                  </a:lnTo>
                  <a:lnTo>
                    <a:pt x="4709858" y="158496"/>
                  </a:lnTo>
                  <a:lnTo>
                    <a:pt x="4723308" y="136817"/>
                  </a:lnTo>
                  <a:lnTo>
                    <a:pt x="4736998" y="156578"/>
                  </a:lnTo>
                  <a:lnTo>
                    <a:pt x="4754994" y="173672"/>
                  </a:lnTo>
                  <a:lnTo>
                    <a:pt x="4777308" y="187528"/>
                  </a:lnTo>
                  <a:lnTo>
                    <a:pt x="4803953" y="197599"/>
                  </a:lnTo>
                  <a:lnTo>
                    <a:pt x="4825924" y="159969"/>
                  </a:lnTo>
                  <a:close/>
                </a:path>
                <a:path w="5260340" h="2169795">
                  <a:moveTo>
                    <a:pt x="4890389" y="222592"/>
                  </a:moveTo>
                  <a:lnTo>
                    <a:pt x="4662398" y="222592"/>
                  </a:lnTo>
                  <a:lnTo>
                    <a:pt x="4662398" y="260350"/>
                  </a:lnTo>
                  <a:lnTo>
                    <a:pt x="4842764" y="260350"/>
                  </a:lnTo>
                  <a:lnTo>
                    <a:pt x="4842764" y="339940"/>
                  </a:lnTo>
                  <a:lnTo>
                    <a:pt x="4890389" y="339940"/>
                  </a:lnTo>
                  <a:lnTo>
                    <a:pt x="4890389" y="222592"/>
                  </a:lnTo>
                  <a:close/>
                </a:path>
                <a:path w="5260340" h="2169795">
                  <a:moveTo>
                    <a:pt x="4935906" y="84455"/>
                  </a:moveTo>
                  <a:lnTo>
                    <a:pt x="4890389" y="84455"/>
                  </a:lnTo>
                  <a:lnTo>
                    <a:pt x="4890389" y="787"/>
                  </a:lnTo>
                  <a:lnTo>
                    <a:pt x="4842764" y="787"/>
                  </a:lnTo>
                  <a:lnTo>
                    <a:pt x="4842764" y="208648"/>
                  </a:lnTo>
                  <a:lnTo>
                    <a:pt x="4890389" y="208648"/>
                  </a:lnTo>
                  <a:lnTo>
                    <a:pt x="4890389" y="124193"/>
                  </a:lnTo>
                  <a:lnTo>
                    <a:pt x="4935906" y="124193"/>
                  </a:lnTo>
                  <a:lnTo>
                    <a:pt x="4935906" y="84455"/>
                  </a:lnTo>
                  <a:close/>
                </a:path>
                <a:path w="5260340" h="2169795">
                  <a:moveTo>
                    <a:pt x="5222976" y="277977"/>
                  </a:moveTo>
                  <a:lnTo>
                    <a:pt x="5215026" y="252857"/>
                  </a:lnTo>
                  <a:lnTo>
                    <a:pt x="5214721" y="251904"/>
                  </a:lnTo>
                  <a:lnTo>
                    <a:pt x="5191353" y="232778"/>
                  </a:lnTo>
                  <a:lnTo>
                    <a:pt x="5175351" y="227711"/>
                  </a:lnTo>
                  <a:lnTo>
                    <a:pt x="5175351" y="277977"/>
                  </a:lnTo>
                  <a:lnTo>
                    <a:pt x="5170767" y="289242"/>
                  </a:lnTo>
                  <a:lnTo>
                    <a:pt x="5157368" y="297332"/>
                  </a:lnTo>
                  <a:lnTo>
                    <a:pt x="5135372" y="302196"/>
                  </a:lnTo>
                  <a:lnTo>
                    <a:pt x="5104968" y="303771"/>
                  </a:lnTo>
                  <a:lnTo>
                    <a:pt x="5074209" y="302196"/>
                  </a:lnTo>
                  <a:lnTo>
                    <a:pt x="5052238" y="297332"/>
                  </a:lnTo>
                  <a:lnTo>
                    <a:pt x="5039106" y="289242"/>
                  </a:lnTo>
                  <a:lnTo>
                    <a:pt x="5034839" y="277977"/>
                  </a:lnTo>
                  <a:lnTo>
                    <a:pt x="5039106" y="266928"/>
                  </a:lnTo>
                  <a:lnTo>
                    <a:pt x="5052238" y="259156"/>
                  </a:lnTo>
                  <a:lnTo>
                    <a:pt x="5074209" y="254508"/>
                  </a:lnTo>
                  <a:lnTo>
                    <a:pt x="5104968" y="252857"/>
                  </a:lnTo>
                  <a:lnTo>
                    <a:pt x="5135372" y="254508"/>
                  </a:lnTo>
                  <a:lnTo>
                    <a:pt x="5157368" y="259156"/>
                  </a:lnTo>
                  <a:lnTo>
                    <a:pt x="5170767" y="266928"/>
                  </a:lnTo>
                  <a:lnTo>
                    <a:pt x="5175351" y="277977"/>
                  </a:lnTo>
                  <a:lnTo>
                    <a:pt x="5175351" y="227711"/>
                  </a:lnTo>
                  <a:lnTo>
                    <a:pt x="5154282" y="221018"/>
                  </a:lnTo>
                  <a:lnTo>
                    <a:pt x="5104968" y="217068"/>
                  </a:lnTo>
                  <a:lnTo>
                    <a:pt x="5055197" y="221018"/>
                  </a:lnTo>
                  <a:lnTo>
                    <a:pt x="5017922" y="232778"/>
                  </a:lnTo>
                  <a:lnTo>
                    <a:pt x="4994529" y="251904"/>
                  </a:lnTo>
                  <a:lnTo>
                    <a:pt x="4986426" y="277977"/>
                  </a:lnTo>
                  <a:lnTo>
                    <a:pt x="4994529" y="304317"/>
                  </a:lnTo>
                  <a:lnTo>
                    <a:pt x="5017922" y="323519"/>
                  </a:lnTo>
                  <a:lnTo>
                    <a:pt x="5055197" y="335241"/>
                  </a:lnTo>
                  <a:lnTo>
                    <a:pt x="5104968" y="339153"/>
                  </a:lnTo>
                  <a:lnTo>
                    <a:pt x="5154282" y="335241"/>
                  </a:lnTo>
                  <a:lnTo>
                    <a:pt x="5191353" y="323519"/>
                  </a:lnTo>
                  <a:lnTo>
                    <a:pt x="5214721" y="304317"/>
                  </a:lnTo>
                  <a:lnTo>
                    <a:pt x="5214899" y="303771"/>
                  </a:lnTo>
                  <a:lnTo>
                    <a:pt x="5222976" y="277977"/>
                  </a:lnTo>
                  <a:close/>
                </a:path>
                <a:path w="5260340" h="2169795">
                  <a:moveTo>
                    <a:pt x="5260073" y="161556"/>
                  </a:moveTo>
                  <a:lnTo>
                    <a:pt x="5188763" y="161556"/>
                  </a:lnTo>
                  <a:lnTo>
                    <a:pt x="5188763" y="133007"/>
                  </a:lnTo>
                  <a:lnTo>
                    <a:pt x="5188763" y="121158"/>
                  </a:lnTo>
                  <a:lnTo>
                    <a:pt x="5205615" y="111848"/>
                  </a:lnTo>
                  <a:lnTo>
                    <a:pt x="5218061" y="100355"/>
                  </a:lnTo>
                  <a:lnTo>
                    <a:pt x="5218646" y="99326"/>
                  </a:lnTo>
                  <a:lnTo>
                    <a:pt x="5225783" y="86766"/>
                  </a:lnTo>
                  <a:lnTo>
                    <a:pt x="5228501" y="71170"/>
                  </a:lnTo>
                  <a:lnTo>
                    <a:pt x="5219751" y="43764"/>
                  </a:lnTo>
                  <a:lnTo>
                    <a:pt x="5218049" y="42354"/>
                  </a:lnTo>
                  <a:lnTo>
                    <a:pt x="5194998" y="23228"/>
                  </a:lnTo>
                  <a:lnTo>
                    <a:pt x="5179555" y="18097"/>
                  </a:lnTo>
                  <a:lnTo>
                    <a:pt x="5179555" y="71170"/>
                  </a:lnTo>
                  <a:lnTo>
                    <a:pt x="5174627" y="83502"/>
                  </a:lnTo>
                  <a:lnTo>
                    <a:pt x="5160213" y="92303"/>
                  </a:lnTo>
                  <a:lnTo>
                    <a:pt x="5141531" y="96545"/>
                  </a:lnTo>
                  <a:lnTo>
                    <a:pt x="5141531" y="133007"/>
                  </a:lnTo>
                  <a:lnTo>
                    <a:pt x="5141531" y="161556"/>
                  </a:lnTo>
                  <a:lnTo>
                    <a:pt x="5068646" y="161556"/>
                  </a:lnTo>
                  <a:lnTo>
                    <a:pt x="5068646" y="133007"/>
                  </a:lnTo>
                  <a:lnTo>
                    <a:pt x="5077307" y="133946"/>
                  </a:lnTo>
                  <a:lnTo>
                    <a:pt x="5086312" y="134594"/>
                  </a:lnTo>
                  <a:lnTo>
                    <a:pt x="5095659" y="134975"/>
                  </a:lnTo>
                  <a:lnTo>
                    <a:pt x="5105362" y="135102"/>
                  </a:lnTo>
                  <a:lnTo>
                    <a:pt x="5114874" y="134975"/>
                  </a:lnTo>
                  <a:lnTo>
                    <a:pt x="5124094" y="134594"/>
                  </a:lnTo>
                  <a:lnTo>
                    <a:pt x="5132984" y="133946"/>
                  </a:lnTo>
                  <a:lnTo>
                    <a:pt x="5141531" y="133007"/>
                  </a:lnTo>
                  <a:lnTo>
                    <a:pt x="5141531" y="96545"/>
                  </a:lnTo>
                  <a:lnTo>
                    <a:pt x="5136934" y="97574"/>
                  </a:lnTo>
                  <a:lnTo>
                    <a:pt x="5105362" y="99326"/>
                  </a:lnTo>
                  <a:lnTo>
                    <a:pt x="5073624" y="97574"/>
                  </a:lnTo>
                  <a:lnTo>
                    <a:pt x="5050383" y="92303"/>
                  </a:lnTo>
                  <a:lnTo>
                    <a:pt x="5036147" y="83502"/>
                  </a:lnTo>
                  <a:lnTo>
                    <a:pt x="5031422" y="71170"/>
                  </a:lnTo>
                  <a:lnTo>
                    <a:pt x="5036147" y="58674"/>
                  </a:lnTo>
                  <a:lnTo>
                    <a:pt x="5050383" y="49657"/>
                  </a:lnTo>
                  <a:lnTo>
                    <a:pt x="5073624" y="44196"/>
                  </a:lnTo>
                  <a:lnTo>
                    <a:pt x="5105362" y="42354"/>
                  </a:lnTo>
                  <a:lnTo>
                    <a:pt x="5136934" y="44196"/>
                  </a:lnTo>
                  <a:lnTo>
                    <a:pt x="5160213" y="49657"/>
                  </a:lnTo>
                  <a:lnTo>
                    <a:pt x="5174627" y="58674"/>
                  </a:lnTo>
                  <a:lnTo>
                    <a:pt x="5179555" y="71170"/>
                  </a:lnTo>
                  <a:lnTo>
                    <a:pt x="5179555" y="18097"/>
                  </a:lnTo>
                  <a:lnTo>
                    <a:pt x="5156212" y="10325"/>
                  </a:lnTo>
                  <a:lnTo>
                    <a:pt x="5105362" y="5778"/>
                  </a:lnTo>
                  <a:lnTo>
                    <a:pt x="5054333" y="10325"/>
                  </a:lnTo>
                  <a:lnTo>
                    <a:pt x="5015446" y="23228"/>
                  </a:lnTo>
                  <a:lnTo>
                    <a:pt x="4990706" y="43764"/>
                  </a:lnTo>
                  <a:lnTo>
                    <a:pt x="4982083" y="71170"/>
                  </a:lnTo>
                  <a:lnTo>
                    <a:pt x="4984597" y="86537"/>
                  </a:lnTo>
                  <a:lnTo>
                    <a:pt x="4992078" y="100012"/>
                  </a:lnTo>
                  <a:lnTo>
                    <a:pt x="5004206" y="111467"/>
                  </a:lnTo>
                  <a:lnTo>
                    <a:pt x="5020627" y="120764"/>
                  </a:lnTo>
                  <a:lnTo>
                    <a:pt x="5020627" y="161556"/>
                  </a:lnTo>
                  <a:lnTo>
                    <a:pt x="4951171" y="161556"/>
                  </a:lnTo>
                  <a:lnTo>
                    <a:pt x="4951171" y="199440"/>
                  </a:lnTo>
                  <a:lnTo>
                    <a:pt x="5260073" y="199440"/>
                  </a:lnTo>
                  <a:lnTo>
                    <a:pt x="5260073" y="1615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67509" y="6113957"/>
              <a:ext cx="7776209" cy="2212975"/>
            </a:xfrm>
            <a:custGeom>
              <a:avLst/>
              <a:gdLst/>
              <a:ahLst/>
              <a:cxnLst/>
              <a:rect l="l" t="t" r="r" b="b"/>
              <a:pathLst>
                <a:path w="7776209" h="2212975">
                  <a:moveTo>
                    <a:pt x="207467" y="953071"/>
                  </a:moveTo>
                  <a:lnTo>
                    <a:pt x="131165" y="953071"/>
                  </a:lnTo>
                  <a:lnTo>
                    <a:pt x="131165" y="917155"/>
                  </a:lnTo>
                  <a:lnTo>
                    <a:pt x="83400" y="917155"/>
                  </a:lnTo>
                  <a:lnTo>
                    <a:pt x="83400" y="953071"/>
                  </a:lnTo>
                  <a:lnTo>
                    <a:pt x="6578" y="953071"/>
                  </a:lnTo>
                  <a:lnTo>
                    <a:pt x="6578" y="990307"/>
                  </a:lnTo>
                  <a:lnTo>
                    <a:pt x="207467" y="990307"/>
                  </a:lnTo>
                  <a:lnTo>
                    <a:pt x="207467" y="953071"/>
                  </a:lnTo>
                  <a:close/>
                </a:path>
                <a:path w="7776209" h="2212975">
                  <a:moveTo>
                    <a:pt x="213258" y="1183309"/>
                  </a:moveTo>
                  <a:lnTo>
                    <a:pt x="210743" y="1155941"/>
                  </a:lnTo>
                  <a:lnTo>
                    <a:pt x="210096" y="1148829"/>
                  </a:lnTo>
                  <a:lnTo>
                    <a:pt x="190881" y="1151242"/>
                  </a:lnTo>
                  <a:lnTo>
                    <a:pt x="171221" y="1153172"/>
                  </a:lnTo>
                  <a:lnTo>
                    <a:pt x="151269" y="1154722"/>
                  </a:lnTo>
                  <a:lnTo>
                    <a:pt x="131165" y="1155941"/>
                  </a:lnTo>
                  <a:lnTo>
                    <a:pt x="131165" y="1128712"/>
                  </a:lnTo>
                  <a:lnTo>
                    <a:pt x="155575" y="1120648"/>
                  </a:lnTo>
                  <a:lnTo>
                    <a:pt x="174409" y="1107224"/>
                  </a:lnTo>
                  <a:lnTo>
                    <a:pt x="182841" y="1094765"/>
                  </a:lnTo>
                  <a:lnTo>
                    <a:pt x="186588" y="1089228"/>
                  </a:lnTo>
                  <a:lnTo>
                    <a:pt x="191020" y="1067396"/>
                  </a:lnTo>
                  <a:lnTo>
                    <a:pt x="184708" y="1041387"/>
                  </a:lnTo>
                  <a:lnTo>
                    <a:pt x="183324" y="1039774"/>
                  </a:lnTo>
                  <a:lnTo>
                    <a:pt x="167436" y="1021232"/>
                  </a:lnTo>
                  <a:lnTo>
                    <a:pt x="145364" y="1010310"/>
                  </a:lnTo>
                  <a:lnTo>
                    <a:pt x="145364" y="1067396"/>
                  </a:lnTo>
                  <a:lnTo>
                    <a:pt x="142659" y="1079169"/>
                  </a:lnTo>
                  <a:lnTo>
                    <a:pt x="134988" y="1087742"/>
                  </a:lnTo>
                  <a:lnTo>
                    <a:pt x="123113" y="1092987"/>
                  </a:lnTo>
                  <a:lnTo>
                    <a:pt x="107746" y="1094765"/>
                  </a:lnTo>
                  <a:lnTo>
                    <a:pt x="91973" y="1092987"/>
                  </a:lnTo>
                  <a:lnTo>
                    <a:pt x="79870" y="1087742"/>
                  </a:lnTo>
                  <a:lnTo>
                    <a:pt x="72136" y="1079169"/>
                  </a:lnTo>
                  <a:lnTo>
                    <a:pt x="69456" y="1067396"/>
                  </a:lnTo>
                  <a:lnTo>
                    <a:pt x="72136" y="1055649"/>
                  </a:lnTo>
                  <a:lnTo>
                    <a:pt x="79870" y="1046975"/>
                  </a:lnTo>
                  <a:lnTo>
                    <a:pt x="91973" y="1041603"/>
                  </a:lnTo>
                  <a:lnTo>
                    <a:pt x="107746" y="1039774"/>
                  </a:lnTo>
                  <a:lnTo>
                    <a:pt x="123113" y="1041603"/>
                  </a:lnTo>
                  <a:lnTo>
                    <a:pt x="134988" y="1046975"/>
                  </a:lnTo>
                  <a:lnTo>
                    <a:pt x="142659" y="1055649"/>
                  </a:lnTo>
                  <a:lnTo>
                    <a:pt x="145364" y="1067396"/>
                  </a:lnTo>
                  <a:lnTo>
                    <a:pt x="145364" y="1010310"/>
                  </a:lnTo>
                  <a:lnTo>
                    <a:pt x="141147" y="1008214"/>
                  </a:lnTo>
                  <a:lnTo>
                    <a:pt x="107746" y="1003592"/>
                  </a:lnTo>
                  <a:lnTo>
                    <a:pt x="73875" y="1008214"/>
                  </a:lnTo>
                  <a:lnTo>
                    <a:pt x="47485" y="1021232"/>
                  </a:lnTo>
                  <a:lnTo>
                    <a:pt x="30378" y="1041387"/>
                  </a:lnTo>
                  <a:lnTo>
                    <a:pt x="24333" y="1067396"/>
                  </a:lnTo>
                  <a:lnTo>
                    <a:pt x="28460" y="1089126"/>
                  </a:lnTo>
                  <a:lnTo>
                    <a:pt x="40347" y="1107059"/>
                  </a:lnTo>
                  <a:lnTo>
                    <a:pt x="59004" y="1120457"/>
                  </a:lnTo>
                  <a:lnTo>
                    <a:pt x="83400" y="1128572"/>
                  </a:lnTo>
                  <a:lnTo>
                    <a:pt x="83400" y="1157782"/>
                  </a:lnTo>
                  <a:lnTo>
                    <a:pt x="0" y="1158443"/>
                  </a:lnTo>
                  <a:lnTo>
                    <a:pt x="6311" y="1197114"/>
                  </a:lnTo>
                  <a:lnTo>
                    <a:pt x="52578" y="1196848"/>
                  </a:lnTo>
                  <a:lnTo>
                    <a:pt x="104114" y="1195247"/>
                  </a:lnTo>
                  <a:lnTo>
                    <a:pt x="158483" y="1191120"/>
                  </a:lnTo>
                  <a:lnTo>
                    <a:pt x="213258" y="1183309"/>
                  </a:lnTo>
                  <a:close/>
                </a:path>
                <a:path w="7776209" h="2212975">
                  <a:moveTo>
                    <a:pt x="230225" y="2011273"/>
                  </a:moveTo>
                  <a:lnTo>
                    <a:pt x="227164" y="1979561"/>
                  </a:lnTo>
                  <a:lnTo>
                    <a:pt x="226809" y="1975878"/>
                  </a:lnTo>
                  <a:lnTo>
                    <a:pt x="206679" y="1977923"/>
                  </a:lnTo>
                  <a:lnTo>
                    <a:pt x="196469" y="1978799"/>
                  </a:lnTo>
                  <a:lnTo>
                    <a:pt x="186156" y="1979561"/>
                  </a:lnTo>
                  <a:lnTo>
                    <a:pt x="190944" y="1945678"/>
                  </a:lnTo>
                  <a:lnTo>
                    <a:pt x="193421" y="1916582"/>
                  </a:lnTo>
                  <a:lnTo>
                    <a:pt x="194373" y="1892160"/>
                  </a:lnTo>
                  <a:lnTo>
                    <a:pt x="194576" y="1872335"/>
                  </a:lnTo>
                  <a:lnTo>
                    <a:pt x="194576" y="1853260"/>
                  </a:lnTo>
                  <a:lnTo>
                    <a:pt x="29730" y="1853260"/>
                  </a:lnTo>
                  <a:lnTo>
                    <a:pt x="29730" y="1891157"/>
                  </a:lnTo>
                  <a:lnTo>
                    <a:pt x="147345" y="1891157"/>
                  </a:lnTo>
                  <a:lnTo>
                    <a:pt x="146659" y="1909597"/>
                  </a:lnTo>
                  <a:lnTo>
                    <a:pt x="142214" y="1955190"/>
                  </a:lnTo>
                  <a:lnTo>
                    <a:pt x="102235" y="1983867"/>
                  </a:lnTo>
                  <a:lnTo>
                    <a:pt x="1841" y="1984959"/>
                  </a:lnTo>
                  <a:lnTo>
                    <a:pt x="7620" y="2023770"/>
                  </a:lnTo>
                  <a:lnTo>
                    <a:pt x="46710" y="2023452"/>
                  </a:lnTo>
                  <a:lnTo>
                    <a:pt x="87884" y="2022449"/>
                  </a:lnTo>
                  <a:lnTo>
                    <a:pt x="87884" y="2149932"/>
                  </a:lnTo>
                  <a:lnTo>
                    <a:pt x="135636" y="2149932"/>
                  </a:lnTo>
                  <a:lnTo>
                    <a:pt x="135636" y="2022449"/>
                  </a:lnTo>
                  <a:lnTo>
                    <a:pt x="135636" y="2020341"/>
                  </a:lnTo>
                  <a:lnTo>
                    <a:pt x="159270" y="2018703"/>
                  </a:lnTo>
                  <a:lnTo>
                    <a:pt x="182981" y="2016696"/>
                  </a:lnTo>
                  <a:lnTo>
                    <a:pt x="206654" y="2014245"/>
                  </a:lnTo>
                  <a:lnTo>
                    <a:pt x="230225" y="2011273"/>
                  </a:lnTo>
                  <a:close/>
                </a:path>
                <a:path w="7776209" h="2212975">
                  <a:moveTo>
                    <a:pt x="294170" y="1829587"/>
                  </a:moveTo>
                  <a:lnTo>
                    <a:pt x="246151" y="1829587"/>
                  </a:lnTo>
                  <a:lnTo>
                    <a:pt x="246151" y="2168487"/>
                  </a:lnTo>
                  <a:lnTo>
                    <a:pt x="294170" y="2168487"/>
                  </a:lnTo>
                  <a:lnTo>
                    <a:pt x="294170" y="1829587"/>
                  </a:lnTo>
                  <a:close/>
                </a:path>
                <a:path w="7776209" h="2212975">
                  <a:moveTo>
                    <a:pt x="319036" y="1053058"/>
                  </a:moveTo>
                  <a:lnTo>
                    <a:pt x="274828" y="1053058"/>
                  </a:lnTo>
                  <a:lnTo>
                    <a:pt x="274828" y="915187"/>
                  </a:lnTo>
                  <a:lnTo>
                    <a:pt x="226936" y="915187"/>
                  </a:lnTo>
                  <a:lnTo>
                    <a:pt x="226936" y="1254086"/>
                  </a:lnTo>
                  <a:lnTo>
                    <a:pt x="274828" y="1254086"/>
                  </a:lnTo>
                  <a:lnTo>
                    <a:pt x="274828" y="1092390"/>
                  </a:lnTo>
                  <a:lnTo>
                    <a:pt x="319036" y="1092390"/>
                  </a:lnTo>
                  <a:lnTo>
                    <a:pt x="319036" y="1053058"/>
                  </a:lnTo>
                  <a:close/>
                </a:path>
                <a:path w="7776209" h="2212975">
                  <a:moveTo>
                    <a:pt x="506501" y="1842211"/>
                  </a:moveTo>
                  <a:lnTo>
                    <a:pt x="356654" y="1842211"/>
                  </a:lnTo>
                  <a:lnTo>
                    <a:pt x="356654" y="1880235"/>
                  </a:lnTo>
                  <a:lnTo>
                    <a:pt x="455333" y="1880235"/>
                  </a:lnTo>
                  <a:lnTo>
                    <a:pt x="444576" y="1909394"/>
                  </a:lnTo>
                  <a:lnTo>
                    <a:pt x="421881" y="1934768"/>
                  </a:lnTo>
                  <a:lnTo>
                    <a:pt x="386499" y="1955495"/>
                  </a:lnTo>
                  <a:lnTo>
                    <a:pt x="337718" y="1970747"/>
                  </a:lnTo>
                  <a:lnTo>
                    <a:pt x="353631" y="2008378"/>
                  </a:lnTo>
                  <a:lnTo>
                    <a:pt x="407822" y="1990471"/>
                  </a:lnTo>
                  <a:lnTo>
                    <a:pt x="450519" y="1965083"/>
                  </a:lnTo>
                  <a:lnTo>
                    <a:pt x="481418" y="1932012"/>
                  </a:lnTo>
                  <a:lnTo>
                    <a:pt x="500176" y="1891118"/>
                  </a:lnTo>
                  <a:lnTo>
                    <a:pt x="506501" y="1842211"/>
                  </a:lnTo>
                  <a:close/>
                </a:path>
                <a:path w="7776209" h="2212975">
                  <a:moveTo>
                    <a:pt x="536498" y="1069632"/>
                  </a:moveTo>
                  <a:lnTo>
                    <a:pt x="501573" y="1053782"/>
                  </a:lnTo>
                  <a:lnTo>
                    <a:pt x="463092" y="1004989"/>
                  </a:lnTo>
                  <a:lnTo>
                    <a:pt x="458355" y="975969"/>
                  </a:lnTo>
                  <a:lnTo>
                    <a:pt x="525970" y="975969"/>
                  </a:lnTo>
                  <a:lnTo>
                    <a:pt x="525970" y="938072"/>
                  </a:lnTo>
                  <a:lnTo>
                    <a:pt x="341261" y="938072"/>
                  </a:lnTo>
                  <a:lnTo>
                    <a:pt x="341261" y="975969"/>
                  </a:lnTo>
                  <a:lnTo>
                    <a:pt x="410464" y="975969"/>
                  </a:lnTo>
                  <a:lnTo>
                    <a:pt x="405295" y="1007960"/>
                  </a:lnTo>
                  <a:lnTo>
                    <a:pt x="390232" y="1037729"/>
                  </a:lnTo>
                  <a:lnTo>
                    <a:pt x="364769" y="1062774"/>
                  </a:lnTo>
                  <a:lnTo>
                    <a:pt x="328371" y="1080554"/>
                  </a:lnTo>
                  <a:lnTo>
                    <a:pt x="352450" y="1118044"/>
                  </a:lnTo>
                  <a:lnTo>
                    <a:pt x="380403" y="1105598"/>
                  </a:lnTo>
                  <a:lnTo>
                    <a:pt x="403529" y="1088631"/>
                  </a:lnTo>
                  <a:lnTo>
                    <a:pt x="421855" y="1067777"/>
                  </a:lnTo>
                  <a:lnTo>
                    <a:pt x="435457" y="1043724"/>
                  </a:lnTo>
                  <a:lnTo>
                    <a:pt x="448767" y="1064183"/>
                  </a:lnTo>
                  <a:lnTo>
                    <a:pt x="466242" y="1081836"/>
                  </a:lnTo>
                  <a:lnTo>
                    <a:pt x="487972" y="1096187"/>
                  </a:lnTo>
                  <a:lnTo>
                    <a:pt x="514007" y="1106741"/>
                  </a:lnTo>
                  <a:lnTo>
                    <a:pt x="536498" y="1069632"/>
                  </a:lnTo>
                  <a:close/>
                </a:path>
                <a:path w="7776209" h="2212975">
                  <a:moveTo>
                    <a:pt x="605307" y="1188173"/>
                  </a:moveTo>
                  <a:lnTo>
                    <a:pt x="597382" y="1160526"/>
                  </a:lnTo>
                  <a:lnTo>
                    <a:pt x="596671" y="1159891"/>
                  </a:lnTo>
                  <a:lnTo>
                    <a:pt x="574636" y="1140002"/>
                  </a:lnTo>
                  <a:lnTo>
                    <a:pt x="558469" y="1134287"/>
                  </a:lnTo>
                  <a:lnTo>
                    <a:pt x="558469" y="1188173"/>
                  </a:lnTo>
                  <a:lnTo>
                    <a:pt x="554126" y="1200848"/>
                  </a:lnTo>
                  <a:lnTo>
                    <a:pt x="541248" y="1209878"/>
                  </a:lnTo>
                  <a:lnTo>
                    <a:pt x="520115" y="1215263"/>
                  </a:lnTo>
                  <a:lnTo>
                    <a:pt x="490982" y="1216977"/>
                  </a:lnTo>
                  <a:lnTo>
                    <a:pt x="461568" y="1215263"/>
                  </a:lnTo>
                  <a:lnTo>
                    <a:pt x="440093" y="1209878"/>
                  </a:lnTo>
                  <a:lnTo>
                    <a:pt x="426974" y="1200848"/>
                  </a:lnTo>
                  <a:lnTo>
                    <a:pt x="422567" y="1188173"/>
                  </a:lnTo>
                  <a:lnTo>
                    <a:pt x="426974" y="1175689"/>
                  </a:lnTo>
                  <a:lnTo>
                    <a:pt x="440093" y="1166825"/>
                  </a:lnTo>
                  <a:lnTo>
                    <a:pt x="461568" y="1161567"/>
                  </a:lnTo>
                  <a:lnTo>
                    <a:pt x="490982" y="1159891"/>
                  </a:lnTo>
                  <a:lnTo>
                    <a:pt x="520115" y="1161567"/>
                  </a:lnTo>
                  <a:lnTo>
                    <a:pt x="541248" y="1166825"/>
                  </a:lnTo>
                  <a:lnTo>
                    <a:pt x="554126" y="1175689"/>
                  </a:lnTo>
                  <a:lnTo>
                    <a:pt x="558469" y="1188173"/>
                  </a:lnTo>
                  <a:lnTo>
                    <a:pt x="558469" y="1134287"/>
                  </a:lnTo>
                  <a:lnTo>
                    <a:pt x="538645" y="1127252"/>
                  </a:lnTo>
                  <a:lnTo>
                    <a:pt x="490982" y="1122921"/>
                  </a:lnTo>
                  <a:lnTo>
                    <a:pt x="442658" y="1127252"/>
                  </a:lnTo>
                  <a:lnTo>
                    <a:pt x="406146" y="1140002"/>
                  </a:lnTo>
                  <a:lnTo>
                    <a:pt x="383070" y="1160526"/>
                  </a:lnTo>
                  <a:lnTo>
                    <a:pt x="375069" y="1188173"/>
                  </a:lnTo>
                  <a:lnTo>
                    <a:pt x="383070" y="1215898"/>
                  </a:lnTo>
                  <a:lnTo>
                    <a:pt x="406146" y="1236599"/>
                  </a:lnTo>
                  <a:lnTo>
                    <a:pt x="442658" y="1249540"/>
                  </a:lnTo>
                  <a:lnTo>
                    <a:pt x="490982" y="1253947"/>
                  </a:lnTo>
                  <a:lnTo>
                    <a:pt x="538645" y="1249540"/>
                  </a:lnTo>
                  <a:lnTo>
                    <a:pt x="574636" y="1236599"/>
                  </a:lnTo>
                  <a:lnTo>
                    <a:pt x="596188" y="1216977"/>
                  </a:lnTo>
                  <a:lnTo>
                    <a:pt x="597382" y="1215898"/>
                  </a:lnTo>
                  <a:lnTo>
                    <a:pt x="605307" y="1188173"/>
                  </a:lnTo>
                  <a:close/>
                </a:path>
                <a:path w="7776209" h="2212975">
                  <a:moveTo>
                    <a:pt x="618858" y="1829587"/>
                  </a:moveTo>
                  <a:lnTo>
                    <a:pt x="571500" y="1829587"/>
                  </a:lnTo>
                  <a:lnTo>
                    <a:pt x="571500" y="1901939"/>
                  </a:lnTo>
                  <a:lnTo>
                    <a:pt x="510451" y="1901939"/>
                  </a:lnTo>
                  <a:lnTo>
                    <a:pt x="510451" y="1940229"/>
                  </a:lnTo>
                  <a:lnTo>
                    <a:pt x="571500" y="1940229"/>
                  </a:lnTo>
                  <a:lnTo>
                    <a:pt x="571500" y="1999564"/>
                  </a:lnTo>
                  <a:lnTo>
                    <a:pt x="618858" y="1999564"/>
                  </a:lnTo>
                  <a:lnTo>
                    <a:pt x="618858" y="1829587"/>
                  </a:lnTo>
                  <a:close/>
                </a:path>
                <a:path w="7776209" h="2212975">
                  <a:moveTo>
                    <a:pt x="626351" y="2127440"/>
                  </a:moveTo>
                  <a:lnTo>
                    <a:pt x="441642" y="2127440"/>
                  </a:lnTo>
                  <a:lnTo>
                    <a:pt x="441642" y="2105202"/>
                  </a:lnTo>
                  <a:lnTo>
                    <a:pt x="618858" y="2105202"/>
                  </a:lnTo>
                  <a:lnTo>
                    <a:pt x="618858" y="2012454"/>
                  </a:lnTo>
                  <a:lnTo>
                    <a:pt x="393623" y="2012454"/>
                  </a:lnTo>
                  <a:lnTo>
                    <a:pt x="393623" y="2049678"/>
                  </a:lnTo>
                  <a:lnTo>
                    <a:pt x="571233" y="2049678"/>
                  </a:lnTo>
                  <a:lnTo>
                    <a:pt x="571233" y="2070074"/>
                  </a:lnTo>
                  <a:lnTo>
                    <a:pt x="394157" y="2070074"/>
                  </a:lnTo>
                  <a:lnTo>
                    <a:pt x="394157" y="2165058"/>
                  </a:lnTo>
                  <a:lnTo>
                    <a:pt x="626351" y="2165058"/>
                  </a:lnTo>
                  <a:lnTo>
                    <a:pt x="626351" y="2127440"/>
                  </a:lnTo>
                  <a:close/>
                </a:path>
                <a:path w="7776209" h="2212975">
                  <a:moveTo>
                    <a:pt x="647674" y="993990"/>
                  </a:moveTo>
                  <a:lnTo>
                    <a:pt x="602145" y="993990"/>
                  </a:lnTo>
                  <a:lnTo>
                    <a:pt x="602145" y="915187"/>
                  </a:lnTo>
                  <a:lnTo>
                    <a:pt x="554520" y="915187"/>
                  </a:lnTo>
                  <a:lnTo>
                    <a:pt x="554520" y="1116342"/>
                  </a:lnTo>
                  <a:lnTo>
                    <a:pt x="602145" y="1116342"/>
                  </a:lnTo>
                  <a:lnTo>
                    <a:pt x="602145" y="1032662"/>
                  </a:lnTo>
                  <a:lnTo>
                    <a:pt x="647674" y="1032662"/>
                  </a:lnTo>
                  <a:lnTo>
                    <a:pt x="647674" y="993990"/>
                  </a:lnTo>
                  <a:close/>
                </a:path>
                <a:path w="7776209" h="2212975">
                  <a:moveTo>
                    <a:pt x="851585" y="1974037"/>
                  </a:moveTo>
                  <a:lnTo>
                    <a:pt x="844791" y="1924126"/>
                  </a:lnTo>
                  <a:lnTo>
                    <a:pt x="831176" y="1896414"/>
                  </a:lnTo>
                  <a:lnTo>
                    <a:pt x="826135" y="1886153"/>
                  </a:lnTo>
                  <a:lnTo>
                    <a:pt x="805675" y="1868652"/>
                  </a:lnTo>
                  <a:lnTo>
                    <a:pt x="805675" y="1974037"/>
                  </a:lnTo>
                  <a:lnTo>
                    <a:pt x="802538" y="2007590"/>
                  </a:lnTo>
                  <a:lnTo>
                    <a:pt x="793699" y="2032038"/>
                  </a:lnTo>
                  <a:lnTo>
                    <a:pt x="780034" y="2046986"/>
                  </a:lnTo>
                  <a:lnTo>
                    <a:pt x="762393" y="2052053"/>
                  </a:lnTo>
                  <a:lnTo>
                    <a:pt x="744423" y="2046986"/>
                  </a:lnTo>
                  <a:lnTo>
                    <a:pt x="730580" y="2032038"/>
                  </a:lnTo>
                  <a:lnTo>
                    <a:pt x="721728" y="2007590"/>
                  </a:lnTo>
                  <a:lnTo>
                    <a:pt x="718718" y="1974037"/>
                  </a:lnTo>
                  <a:lnTo>
                    <a:pt x="721728" y="1940763"/>
                  </a:lnTo>
                  <a:lnTo>
                    <a:pt x="730580" y="1916430"/>
                  </a:lnTo>
                  <a:lnTo>
                    <a:pt x="744423" y="1901494"/>
                  </a:lnTo>
                  <a:lnTo>
                    <a:pt x="762393" y="1896414"/>
                  </a:lnTo>
                  <a:lnTo>
                    <a:pt x="780034" y="1901494"/>
                  </a:lnTo>
                  <a:lnTo>
                    <a:pt x="793699" y="1916430"/>
                  </a:lnTo>
                  <a:lnTo>
                    <a:pt x="802538" y="1940763"/>
                  </a:lnTo>
                  <a:lnTo>
                    <a:pt x="805675" y="1974037"/>
                  </a:lnTo>
                  <a:lnTo>
                    <a:pt x="805675" y="1868652"/>
                  </a:lnTo>
                  <a:lnTo>
                    <a:pt x="797902" y="1861997"/>
                  </a:lnTo>
                  <a:lnTo>
                    <a:pt x="762393" y="1853526"/>
                  </a:lnTo>
                  <a:lnTo>
                    <a:pt x="726503" y="1861997"/>
                  </a:lnTo>
                  <a:lnTo>
                    <a:pt x="698106" y="1886153"/>
                  </a:lnTo>
                  <a:lnTo>
                    <a:pt x="679450" y="1924126"/>
                  </a:lnTo>
                  <a:lnTo>
                    <a:pt x="672795" y="1974037"/>
                  </a:lnTo>
                  <a:lnTo>
                    <a:pt x="679450" y="2024367"/>
                  </a:lnTo>
                  <a:lnTo>
                    <a:pt x="698106" y="2062480"/>
                  </a:lnTo>
                  <a:lnTo>
                    <a:pt x="726503" y="2086635"/>
                  </a:lnTo>
                  <a:lnTo>
                    <a:pt x="762393" y="2095068"/>
                  </a:lnTo>
                  <a:lnTo>
                    <a:pt x="797902" y="2086635"/>
                  </a:lnTo>
                  <a:lnTo>
                    <a:pt x="826135" y="2062480"/>
                  </a:lnTo>
                  <a:lnTo>
                    <a:pt x="831240" y="2052053"/>
                  </a:lnTo>
                  <a:lnTo>
                    <a:pt x="844791" y="2024367"/>
                  </a:lnTo>
                  <a:lnTo>
                    <a:pt x="851585" y="1974037"/>
                  </a:lnTo>
                  <a:close/>
                </a:path>
                <a:path w="7776209" h="2212975">
                  <a:moveTo>
                    <a:pt x="946315" y="1829587"/>
                  </a:moveTo>
                  <a:lnTo>
                    <a:pt x="898296" y="1829587"/>
                  </a:lnTo>
                  <a:lnTo>
                    <a:pt x="898296" y="2169274"/>
                  </a:lnTo>
                  <a:lnTo>
                    <a:pt x="946315" y="2169274"/>
                  </a:lnTo>
                  <a:lnTo>
                    <a:pt x="946315" y="1829587"/>
                  </a:lnTo>
                  <a:close/>
                </a:path>
                <a:path w="7776209" h="2212975">
                  <a:moveTo>
                    <a:pt x="1022604" y="1126464"/>
                  </a:moveTo>
                  <a:lnTo>
                    <a:pt x="975372" y="1126464"/>
                  </a:lnTo>
                  <a:lnTo>
                    <a:pt x="975372" y="1163574"/>
                  </a:lnTo>
                  <a:lnTo>
                    <a:pt x="975372" y="1212253"/>
                  </a:lnTo>
                  <a:lnTo>
                    <a:pt x="833945" y="1212253"/>
                  </a:lnTo>
                  <a:lnTo>
                    <a:pt x="833945" y="1163574"/>
                  </a:lnTo>
                  <a:lnTo>
                    <a:pt x="975372" y="1163574"/>
                  </a:lnTo>
                  <a:lnTo>
                    <a:pt x="975372" y="1126464"/>
                  </a:lnTo>
                  <a:lnTo>
                    <a:pt x="787374" y="1126464"/>
                  </a:lnTo>
                  <a:lnTo>
                    <a:pt x="787374" y="1250264"/>
                  </a:lnTo>
                  <a:lnTo>
                    <a:pt x="1022604" y="1250264"/>
                  </a:lnTo>
                  <a:lnTo>
                    <a:pt x="1022604" y="1212253"/>
                  </a:lnTo>
                  <a:lnTo>
                    <a:pt x="1022604" y="1163574"/>
                  </a:lnTo>
                  <a:lnTo>
                    <a:pt x="1022604" y="1126464"/>
                  </a:lnTo>
                  <a:close/>
                </a:path>
                <a:path w="7776209" h="2212975">
                  <a:moveTo>
                    <a:pt x="1060488" y="1052271"/>
                  </a:moveTo>
                  <a:lnTo>
                    <a:pt x="1015758" y="1052271"/>
                  </a:lnTo>
                  <a:lnTo>
                    <a:pt x="1020470" y="1024839"/>
                  </a:lnTo>
                  <a:lnTo>
                    <a:pt x="1022896" y="1000353"/>
                  </a:lnTo>
                  <a:lnTo>
                    <a:pt x="1023785" y="978217"/>
                  </a:lnTo>
                  <a:lnTo>
                    <a:pt x="1023848" y="968730"/>
                  </a:lnTo>
                  <a:lnTo>
                    <a:pt x="1023912" y="930833"/>
                  </a:lnTo>
                  <a:lnTo>
                    <a:pt x="788682" y="930833"/>
                  </a:lnTo>
                  <a:lnTo>
                    <a:pt x="788682" y="968730"/>
                  </a:lnTo>
                  <a:lnTo>
                    <a:pt x="976553" y="968730"/>
                  </a:lnTo>
                  <a:lnTo>
                    <a:pt x="976122" y="987031"/>
                  </a:lnTo>
                  <a:lnTo>
                    <a:pt x="974877" y="1006754"/>
                  </a:lnTo>
                  <a:lnTo>
                    <a:pt x="972299" y="1028331"/>
                  </a:lnTo>
                  <a:lnTo>
                    <a:pt x="967867" y="1052271"/>
                  </a:lnTo>
                  <a:lnTo>
                    <a:pt x="750798" y="1052271"/>
                  </a:lnTo>
                  <a:lnTo>
                    <a:pt x="750798" y="1090549"/>
                  </a:lnTo>
                  <a:lnTo>
                    <a:pt x="1060488" y="1090549"/>
                  </a:lnTo>
                  <a:lnTo>
                    <a:pt x="1060488" y="1052271"/>
                  </a:lnTo>
                  <a:close/>
                </a:path>
                <a:path w="7776209" h="2212975">
                  <a:moveTo>
                    <a:pt x="1063536" y="2106523"/>
                  </a:moveTo>
                  <a:lnTo>
                    <a:pt x="1010513" y="2106523"/>
                  </a:lnTo>
                  <a:lnTo>
                    <a:pt x="992098" y="2212429"/>
                  </a:lnTo>
                  <a:lnTo>
                    <a:pt x="1031430" y="2212429"/>
                  </a:lnTo>
                  <a:lnTo>
                    <a:pt x="1063536" y="2106523"/>
                  </a:lnTo>
                  <a:close/>
                </a:path>
                <a:path w="7776209" h="2212975">
                  <a:moveTo>
                    <a:pt x="1296250" y="1144498"/>
                  </a:moveTo>
                  <a:lnTo>
                    <a:pt x="1259039" y="1120876"/>
                  </a:lnTo>
                  <a:lnTo>
                    <a:pt x="1234414" y="1090155"/>
                  </a:lnTo>
                  <a:lnTo>
                    <a:pt x="1232484" y="1087755"/>
                  </a:lnTo>
                  <a:lnTo>
                    <a:pt x="1216558" y="1048766"/>
                  </a:lnTo>
                  <a:lnTo>
                    <a:pt x="1211262" y="1007541"/>
                  </a:lnTo>
                  <a:lnTo>
                    <a:pt x="1211262" y="986751"/>
                  </a:lnTo>
                  <a:lnTo>
                    <a:pt x="1282166" y="986751"/>
                  </a:lnTo>
                  <a:lnTo>
                    <a:pt x="1282166" y="947940"/>
                  </a:lnTo>
                  <a:lnTo>
                    <a:pt x="1091006" y="947940"/>
                  </a:lnTo>
                  <a:lnTo>
                    <a:pt x="1091006" y="986751"/>
                  </a:lnTo>
                  <a:lnTo>
                    <a:pt x="1162977" y="986751"/>
                  </a:lnTo>
                  <a:lnTo>
                    <a:pt x="1162977" y="1007541"/>
                  </a:lnTo>
                  <a:lnTo>
                    <a:pt x="1157478" y="1050975"/>
                  </a:lnTo>
                  <a:lnTo>
                    <a:pt x="1141323" y="1092365"/>
                  </a:lnTo>
                  <a:lnTo>
                    <a:pt x="1114666" y="1127683"/>
                  </a:lnTo>
                  <a:lnTo>
                    <a:pt x="1077722" y="1152918"/>
                  </a:lnTo>
                  <a:lnTo>
                    <a:pt x="1104696" y="1190142"/>
                  </a:lnTo>
                  <a:lnTo>
                    <a:pt x="1132433" y="1173073"/>
                  </a:lnTo>
                  <a:lnTo>
                    <a:pt x="1155611" y="1150023"/>
                  </a:lnTo>
                  <a:lnTo>
                    <a:pt x="1174140" y="1122019"/>
                  </a:lnTo>
                  <a:lnTo>
                    <a:pt x="1187970" y="1090155"/>
                  </a:lnTo>
                  <a:lnTo>
                    <a:pt x="1201712" y="1119416"/>
                  </a:lnTo>
                  <a:lnTo>
                    <a:pt x="1220076" y="1145019"/>
                  </a:lnTo>
                  <a:lnTo>
                    <a:pt x="1243063" y="1166088"/>
                  </a:lnTo>
                  <a:lnTo>
                    <a:pt x="1270723" y="1181722"/>
                  </a:lnTo>
                  <a:lnTo>
                    <a:pt x="1296250" y="1144498"/>
                  </a:lnTo>
                  <a:close/>
                </a:path>
                <a:path w="7776209" h="2212975">
                  <a:moveTo>
                    <a:pt x="1363611" y="915187"/>
                  </a:moveTo>
                  <a:lnTo>
                    <a:pt x="1315580" y="915187"/>
                  </a:lnTo>
                  <a:lnTo>
                    <a:pt x="1315580" y="1254086"/>
                  </a:lnTo>
                  <a:lnTo>
                    <a:pt x="1363611" y="1254086"/>
                  </a:lnTo>
                  <a:lnTo>
                    <a:pt x="1363611" y="915187"/>
                  </a:lnTo>
                  <a:close/>
                </a:path>
                <a:path w="7776209" h="2212975">
                  <a:moveTo>
                    <a:pt x="2268588" y="236131"/>
                  </a:moveTo>
                  <a:lnTo>
                    <a:pt x="2032177" y="236131"/>
                  </a:lnTo>
                  <a:lnTo>
                    <a:pt x="2032177" y="274231"/>
                  </a:lnTo>
                  <a:lnTo>
                    <a:pt x="2220709" y="274231"/>
                  </a:lnTo>
                  <a:lnTo>
                    <a:pt x="2220709" y="340271"/>
                  </a:lnTo>
                  <a:lnTo>
                    <a:pt x="2268588" y="340271"/>
                  </a:lnTo>
                  <a:lnTo>
                    <a:pt x="2268588" y="274231"/>
                  </a:lnTo>
                  <a:lnTo>
                    <a:pt x="2268588" y="236131"/>
                  </a:lnTo>
                  <a:close/>
                </a:path>
                <a:path w="7776209" h="2212975">
                  <a:moveTo>
                    <a:pt x="2273592" y="119291"/>
                  </a:moveTo>
                  <a:lnTo>
                    <a:pt x="2083358" y="119291"/>
                  </a:lnTo>
                  <a:lnTo>
                    <a:pt x="2083358" y="98971"/>
                  </a:lnTo>
                  <a:lnTo>
                    <a:pt x="2262797" y="98971"/>
                  </a:lnTo>
                  <a:lnTo>
                    <a:pt x="2262797" y="64681"/>
                  </a:lnTo>
                  <a:lnTo>
                    <a:pt x="2035987" y="64681"/>
                  </a:lnTo>
                  <a:lnTo>
                    <a:pt x="2035987" y="98971"/>
                  </a:lnTo>
                  <a:lnTo>
                    <a:pt x="2035987" y="119291"/>
                  </a:lnTo>
                  <a:lnTo>
                    <a:pt x="2035987" y="156121"/>
                  </a:lnTo>
                  <a:lnTo>
                    <a:pt x="2273592" y="156121"/>
                  </a:lnTo>
                  <a:lnTo>
                    <a:pt x="2273592" y="119291"/>
                  </a:lnTo>
                  <a:close/>
                </a:path>
                <a:path w="7776209" h="2212975">
                  <a:moveTo>
                    <a:pt x="2306878" y="176949"/>
                  </a:moveTo>
                  <a:lnTo>
                    <a:pt x="1997176" y="176949"/>
                  </a:lnTo>
                  <a:lnTo>
                    <a:pt x="1997176" y="214312"/>
                  </a:lnTo>
                  <a:lnTo>
                    <a:pt x="2306878" y="214312"/>
                  </a:lnTo>
                  <a:lnTo>
                    <a:pt x="2306878" y="176949"/>
                  </a:lnTo>
                  <a:close/>
                </a:path>
                <a:path w="7776209" h="2212975">
                  <a:moveTo>
                    <a:pt x="2533027" y="156019"/>
                  </a:moveTo>
                  <a:lnTo>
                    <a:pt x="2498877" y="139166"/>
                  </a:lnTo>
                  <a:lnTo>
                    <a:pt x="2485504" y="126288"/>
                  </a:lnTo>
                  <a:lnTo>
                    <a:pt x="2474849" y="116052"/>
                  </a:lnTo>
                  <a:lnTo>
                    <a:pt x="2460434" y="88811"/>
                  </a:lnTo>
                  <a:lnTo>
                    <a:pt x="2455138" y="59588"/>
                  </a:lnTo>
                  <a:lnTo>
                    <a:pt x="2522639" y="59588"/>
                  </a:lnTo>
                  <a:lnTo>
                    <a:pt x="2522639" y="21437"/>
                  </a:lnTo>
                  <a:lnTo>
                    <a:pt x="2338971" y="21437"/>
                  </a:lnTo>
                  <a:lnTo>
                    <a:pt x="2338971" y="59588"/>
                  </a:lnTo>
                  <a:lnTo>
                    <a:pt x="2406866" y="59588"/>
                  </a:lnTo>
                  <a:lnTo>
                    <a:pt x="2401417" y="91338"/>
                  </a:lnTo>
                  <a:lnTo>
                    <a:pt x="2386342" y="121107"/>
                  </a:lnTo>
                  <a:lnTo>
                    <a:pt x="2361095" y="146380"/>
                  </a:lnTo>
                  <a:lnTo>
                    <a:pt x="2325166" y="164579"/>
                  </a:lnTo>
                  <a:lnTo>
                    <a:pt x="2349766" y="202196"/>
                  </a:lnTo>
                  <a:lnTo>
                    <a:pt x="2377427" y="189357"/>
                  </a:lnTo>
                  <a:lnTo>
                    <a:pt x="2400262" y="171996"/>
                  </a:lnTo>
                  <a:lnTo>
                    <a:pt x="2418346" y="150749"/>
                  </a:lnTo>
                  <a:lnTo>
                    <a:pt x="2431732" y="126288"/>
                  </a:lnTo>
                  <a:lnTo>
                    <a:pt x="2444915" y="147878"/>
                  </a:lnTo>
                  <a:lnTo>
                    <a:pt x="2462238" y="166649"/>
                  </a:lnTo>
                  <a:lnTo>
                    <a:pt x="2483764" y="182016"/>
                  </a:lnTo>
                  <a:lnTo>
                    <a:pt x="2509609" y="193382"/>
                  </a:lnTo>
                  <a:lnTo>
                    <a:pt x="2533027" y="156019"/>
                  </a:lnTo>
                  <a:close/>
                </a:path>
                <a:path w="7776209" h="2212975">
                  <a:moveTo>
                    <a:pt x="2612758" y="787"/>
                  </a:moveTo>
                  <a:lnTo>
                    <a:pt x="2565387" y="787"/>
                  </a:lnTo>
                  <a:lnTo>
                    <a:pt x="2565387" y="83400"/>
                  </a:lnTo>
                  <a:lnTo>
                    <a:pt x="2512504" y="83400"/>
                  </a:lnTo>
                  <a:lnTo>
                    <a:pt x="2512504" y="122085"/>
                  </a:lnTo>
                  <a:lnTo>
                    <a:pt x="2565387" y="122085"/>
                  </a:lnTo>
                  <a:lnTo>
                    <a:pt x="2565387" y="202069"/>
                  </a:lnTo>
                  <a:lnTo>
                    <a:pt x="2612758" y="202069"/>
                  </a:lnTo>
                  <a:lnTo>
                    <a:pt x="2612758" y="787"/>
                  </a:lnTo>
                  <a:close/>
                </a:path>
                <a:path w="7776209" h="2212975">
                  <a:moveTo>
                    <a:pt x="2613672" y="274828"/>
                  </a:moveTo>
                  <a:lnTo>
                    <a:pt x="2605557" y="247307"/>
                  </a:lnTo>
                  <a:lnTo>
                    <a:pt x="2603652" y="245618"/>
                  </a:lnTo>
                  <a:lnTo>
                    <a:pt x="2582418" y="226809"/>
                  </a:lnTo>
                  <a:lnTo>
                    <a:pt x="2566581" y="221284"/>
                  </a:lnTo>
                  <a:lnTo>
                    <a:pt x="2566581" y="274828"/>
                  </a:lnTo>
                  <a:lnTo>
                    <a:pt x="2561971" y="287528"/>
                  </a:lnTo>
                  <a:lnTo>
                    <a:pt x="2548598" y="296595"/>
                  </a:lnTo>
                  <a:lnTo>
                    <a:pt x="2526817" y="302018"/>
                  </a:lnTo>
                  <a:lnTo>
                    <a:pt x="2496985" y="303771"/>
                  </a:lnTo>
                  <a:lnTo>
                    <a:pt x="2467241" y="302018"/>
                  </a:lnTo>
                  <a:lnTo>
                    <a:pt x="2445575" y="296595"/>
                  </a:lnTo>
                  <a:lnTo>
                    <a:pt x="2432342" y="287528"/>
                  </a:lnTo>
                  <a:lnTo>
                    <a:pt x="2427909" y="274828"/>
                  </a:lnTo>
                  <a:lnTo>
                    <a:pt x="2432342" y="262051"/>
                  </a:lnTo>
                  <a:lnTo>
                    <a:pt x="2445575" y="252920"/>
                  </a:lnTo>
                  <a:lnTo>
                    <a:pt x="2467241" y="247446"/>
                  </a:lnTo>
                  <a:lnTo>
                    <a:pt x="2496985" y="245618"/>
                  </a:lnTo>
                  <a:lnTo>
                    <a:pt x="2526817" y="247446"/>
                  </a:lnTo>
                  <a:lnTo>
                    <a:pt x="2548598" y="252920"/>
                  </a:lnTo>
                  <a:lnTo>
                    <a:pt x="2561971" y="262051"/>
                  </a:lnTo>
                  <a:lnTo>
                    <a:pt x="2566581" y="274828"/>
                  </a:lnTo>
                  <a:lnTo>
                    <a:pt x="2566581" y="221284"/>
                  </a:lnTo>
                  <a:lnTo>
                    <a:pt x="2545727" y="213995"/>
                  </a:lnTo>
                  <a:lnTo>
                    <a:pt x="2496985" y="209575"/>
                  </a:lnTo>
                  <a:lnTo>
                    <a:pt x="2448369" y="213995"/>
                  </a:lnTo>
                  <a:lnTo>
                    <a:pt x="2411742" y="226809"/>
                  </a:lnTo>
                  <a:lnTo>
                    <a:pt x="2388654" y="247307"/>
                  </a:lnTo>
                  <a:lnTo>
                    <a:pt x="2380678" y="274828"/>
                  </a:lnTo>
                  <a:lnTo>
                    <a:pt x="2388654" y="302323"/>
                  </a:lnTo>
                  <a:lnTo>
                    <a:pt x="2411742" y="322795"/>
                  </a:lnTo>
                  <a:lnTo>
                    <a:pt x="2448369" y="335597"/>
                  </a:lnTo>
                  <a:lnTo>
                    <a:pt x="2496985" y="340080"/>
                  </a:lnTo>
                  <a:lnTo>
                    <a:pt x="2545727" y="335597"/>
                  </a:lnTo>
                  <a:lnTo>
                    <a:pt x="2582418" y="322795"/>
                  </a:lnTo>
                  <a:lnTo>
                    <a:pt x="2603919" y="303771"/>
                  </a:lnTo>
                  <a:lnTo>
                    <a:pt x="2605557" y="302323"/>
                  </a:lnTo>
                  <a:lnTo>
                    <a:pt x="2613672" y="274828"/>
                  </a:lnTo>
                  <a:close/>
                </a:path>
                <a:path w="7776209" h="2212975">
                  <a:moveTo>
                    <a:pt x="2927693" y="36436"/>
                  </a:moveTo>
                  <a:lnTo>
                    <a:pt x="2763901" y="36436"/>
                  </a:lnTo>
                  <a:lnTo>
                    <a:pt x="2763901" y="73672"/>
                  </a:lnTo>
                  <a:lnTo>
                    <a:pt x="2879280" y="73672"/>
                  </a:lnTo>
                  <a:lnTo>
                    <a:pt x="2870847" y="116281"/>
                  </a:lnTo>
                  <a:lnTo>
                    <a:pt x="2854134" y="154114"/>
                  </a:lnTo>
                  <a:lnTo>
                    <a:pt x="2828290" y="187667"/>
                  </a:lnTo>
                  <a:lnTo>
                    <a:pt x="2792450" y="217398"/>
                  </a:lnTo>
                  <a:lnTo>
                    <a:pt x="2745740" y="243776"/>
                  </a:lnTo>
                  <a:lnTo>
                    <a:pt x="2770479" y="281533"/>
                  </a:lnTo>
                  <a:lnTo>
                    <a:pt x="2824137" y="250685"/>
                  </a:lnTo>
                  <a:lnTo>
                    <a:pt x="2865005" y="215417"/>
                  </a:lnTo>
                  <a:lnTo>
                    <a:pt x="2894431" y="176060"/>
                  </a:lnTo>
                  <a:lnTo>
                    <a:pt x="2913773" y="132905"/>
                  </a:lnTo>
                  <a:lnTo>
                    <a:pt x="2924403" y="86258"/>
                  </a:lnTo>
                  <a:lnTo>
                    <a:pt x="2927693" y="36436"/>
                  </a:lnTo>
                  <a:close/>
                </a:path>
                <a:path w="7776209" h="2212975">
                  <a:moveTo>
                    <a:pt x="3029127" y="787"/>
                  </a:moveTo>
                  <a:lnTo>
                    <a:pt x="2981109" y="787"/>
                  </a:lnTo>
                  <a:lnTo>
                    <a:pt x="2981109" y="339686"/>
                  </a:lnTo>
                  <a:lnTo>
                    <a:pt x="3029127" y="339686"/>
                  </a:lnTo>
                  <a:lnTo>
                    <a:pt x="3029127" y="787"/>
                  </a:lnTo>
                  <a:close/>
                </a:path>
                <a:path w="7776209" h="2212975">
                  <a:moveTo>
                    <a:pt x="3349345" y="295478"/>
                  </a:moveTo>
                  <a:lnTo>
                    <a:pt x="3157397" y="295478"/>
                  </a:lnTo>
                  <a:lnTo>
                    <a:pt x="3157397" y="235877"/>
                  </a:lnTo>
                  <a:lnTo>
                    <a:pt x="3110039" y="235877"/>
                  </a:lnTo>
                  <a:lnTo>
                    <a:pt x="3110039" y="333768"/>
                  </a:lnTo>
                  <a:lnTo>
                    <a:pt x="3349345" y="333768"/>
                  </a:lnTo>
                  <a:lnTo>
                    <a:pt x="3349345" y="295478"/>
                  </a:lnTo>
                  <a:close/>
                </a:path>
                <a:path w="7776209" h="2212975">
                  <a:moveTo>
                    <a:pt x="3369081" y="116293"/>
                  </a:moveTo>
                  <a:lnTo>
                    <a:pt x="3324872" y="107111"/>
                  </a:lnTo>
                  <a:lnTo>
                    <a:pt x="3292348" y="92138"/>
                  </a:lnTo>
                  <a:lnTo>
                    <a:pt x="3284474" y="85115"/>
                  </a:lnTo>
                  <a:lnTo>
                    <a:pt x="3271316" y="73393"/>
                  </a:lnTo>
                  <a:lnTo>
                    <a:pt x="3261601" y="52882"/>
                  </a:lnTo>
                  <a:lnTo>
                    <a:pt x="3355136" y="52882"/>
                  </a:lnTo>
                  <a:lnTo>
                    <a:pt x="3355136" y="15519"/>
                  </a:lnTo>
                  <a:lnTo>
                    <a:pt x="3102140" y="15519"/>
                  </a:lnTo>
                  <a:lnTo>
                    <a:pt x="3102140" y="52882"/>
                  </a:lnTo>
                  <a:lnTo>
                    <a:pt x="3195028" y="52882"/>
                  </a:lnTo>
                  <a:lnTo>
                    <a:pt x="3185363" y="73329"/>
                  </a:lnTo>
                  <a:lnTo>
                    <a:pt x="3164471" y="92087"/>
                  </a:lnTo>
                  <a:lnTo>
                    <a:pt x="3132086" y="107086"/>
                  </a:lnTo>
                  <a:lnTo>
                    <a:pt x="3087928" y="116293"/>
                  </a:lnTo>
                  <a:lnTo>
                    <a:pt x="3105035" y="153530"/>
                  </a:lnTo>
                  <a:lnTo>
                    <a:pt x="3148380" y="144792"/>
                  </a:lnTo>
                  <a:lnTo>
                    <a:pt x="3183509" y="129781"/>
                  </a:lnTo>
                  <a:lnTo>
                    <a:pt x="3210153" y="109524"/>
                  </a:lnTo>
                  <a:lnTo>
                    <a:pt x="3228048" y="85115"/>
                  </a:lnTo>
                  <a:lnTo>
                    <a:pt x="3245980" y="109588"/>
                  </a:lnTo>
                  <a:lnTo>
                    <a:pt x="3272739" y="129832"/>
                  </a:lnTo>
                  <a:lnTo>
                    <a:pt x="3307994" y="144792"/>
                  </a:lnTo>
                  <a:lnTo>
                    <a:pt x="3351580" y="153530"/>
                  </a:lnTo>
                  <a:lnTo>
                    <a:pt x="3369081" y="116293"/>
                  </a:lnTo>
                  <a:close/>
                </a:path>
                <a:path w="7776209" h="2212975">
                  <a:moveTo>
                    <a:pt x="3383419" y="169570"/>
                  </a:moveTo>
                  <a:lnTo>
                    <a:pt x="3073730" y="169570"/>
                  </a:lnTo>
                  <a:lnTo>
                    <a:pt x="3073730" y="207594"/>
                  </a:lnTo>
                  <a:lnTo>
                    <a:pt x="3209099" y="207594"/>
                  </a:lnTo>
                  <a:lnTo>
                    <a:pt x="3209099" y="265874"/>
                  </a:lnTo>
                  <a:lnTo>
                    <a:pt x="3256064" y="265874"/>
                  </a:lnTo>
                  <a:lnTo>
                    <a:pt x="3256064" y="207594"/>
                  </a:lnTo>
                  <a:lnTo>
                    <a:pt x="3383419" y="207594"/>
                  </a:lnTo>
                  <a:lnTo>
                    <a:pt x="3383419" y="169570"/>
                  </a:lnTo>
                  <a:close/>
                </a:path>
                <a:path w="7776209" h="2212975">
                  <a:moveTo>
                    <a:pt x="3626408" y="6045"/>
                  </a:moveTo>
                  <a:lnTo>
                    <a:pt x="3581552" y="6045"/>
                  </a:lnTo>
                  <a:lnTo>
                    <a:pt x="3581552" y="126161"/>
                  </a:lnTo>
                  <a:lnTo>
                    <a:pt x="3553917" y="126161"/>
                  </a:lnTo>
                  <a:lnTo>
                    <a:pt x="3545941" y="83781"/>
                  </a:lnTo>
                  <a:lnTo>
                    <a:pt x="3539159" y="69989"/>
                  </a:lnTo>
                  <a:lnTo>
                    <a:pt x="3530320" y="52006"/>
                  </a:lnTo>
                  <a:lnTo>
                    <a:pt x="3511169" y="34874"/>
                  </a:lnTo>
                  <a:lnTo>
                    <a:pt x="3511169" y="147472"/>
                  </a:lnTo>
                  <a:lnTo>
                    <a:pt x="3509048" y="181660"/>
                  </a:lnTo>
                  <a:lnTo>
                    <a:pt x="3502926" y="205917"/>
                  </a:lnTo>
                  <a:lnTo>
                    <a:pt x="3493122" y="220370"/>
                  </a:lnTo>
                  <a:lnTo>
                    <a:pt x="3479990" y="225094"/>
                  </a:lnTo>
                  <a:lnTo>
                    <a:pt x="3467290" y="220370"/>
                  </a:lnTo>
                  <a:lnTo>
                    <a:pt x="3457854" y="205917"/>
                  </a:lnTo>
                  <a:lnTo>
                    <a:pt x="3452012" y="181660"/>
                  </a:lnTo>
                  <a:lnTo>
                    <a:pt x="3450120" y="147472"/>
                  </a:lnTo>
                  <a:lnTo>
                    <a:pt x="3452012" y="113538"/>
                  </a:lnTo>
                  <a:lnTo>
                    <a:pt x="3457854" y="89293"/>
                  </a:lnTo>
                  <a:lnTo>
                    <a:pt x="3467290" y="74764"/>
                  </a:lnTo>
                  <a:lnTo>
                    <a:pt x="3479990" y="69989"/>
                  </a:lnTo>
                  <a:lnTo>
                    <a:pt x="3493122" y="74764"/>
                  </a:lnTo>
                  <a:lnTo>
                    <a:pt x="3502926" y="89293"/>
                  </a:lnTo>
                  <a:lnTo>
                    <a:pt x="3509048" y="113538"/>
                  </a:lnTo>
                  <a:lnTo>
                    <a:pt x="3511169" y="147472"/>
                  </a:lnTo>
                  <a:lnTo>
                    <a:pt x="3511169" y="34874"/>
                  </a:lnTo>
                  <a:lnTo>
                    <a:pt x="3508019" y="32042"/>
                  </a:lnTo>
                  <a:lnTo>
                    <a:pt x="3479990" y="25120"/>
                  </a:lnTo>
                  <a:lnTo>
                    <a:pt x="3449663" y="33604"/>
                  </a:lnTo>
                  <a:lnTo>
                    <a:pt x="3426434" y="57924"/>
                  </a:lnTo>
                  <a:lnTo>
                    <a:pt x="3411601" y="96443"/>
                  </a:lnTo>
                  <a:lnTo>
                    <a:pt x="3406444" y="147472"/>
                  </a:lnTo>
                  <a:lnTo>
                    <a:pt x="3411601" y="198920"/>
                  </a:lnTo>
                  <a:lnTo>
                    <a:pt x="3426434" y="237705"/>
                  </a:lnTo>
                  <a:lnTo>
                    <a:pt x="3449663" y="262153"/>
                  </a:lnTo>
                  <a:lnTo>
                    <a:pt x="3479990" y="270611"/>
                  </a:lnTo>
                  <a:lnTo>
                    <a:pt x="3508679" y="263359"/>
                  </a:lnTo>
                  <a:lnTo>
                    <a:pt x="3531311" y="242290"/>
                  </a:lnTo>
                  <a:lnTo>
                    <a:pt x="3539286" y="225094"/>
                  </a:lnTo>
                  <a:lnTo>
                    <a:pt x="3546868" y="208749"/>
                  </a:lnTo>
                  <a:lnTo>
                    <a:pt x="3554323" y="164045"/>
                  </a:lnTo>
                  <a:lnTo>
                    <a:pt x="3581552" y="164045"/>
                  </a:lnTo>
                  <a:lnTo>
                    <a:pt x="3581552" y="324027"/>
                  </a:lnTo>
                  <a:lnTo>
                    <a:pt x="3626408" y="324027"/>
                  </a:lnTo>
                  <a:lnTo>
                    <a:pt x="3626408" y="164045"/>
                  </a:lnTo>
                  <a:lnTo>
                    <a:pt x="3626408" y="126161"/>
                  </a:lnTo>
                  <a:lnTo>
                    <a:pt x="3626408" y="6045"/>
                  </a:lnTo>
                  <a:close/>
                </a:path>
                <a:path w="7776209" h="2212975">
                  <a:moveTo>
                    <a:pt x="3696932" y="787"/>
                  </a:moveTo>
                  <a:lnTo>
                    <a:pt x="3651542" y="787"/>
                  </a:lnTo>
                  <a:lnTo>
                    <a:pt x="3651542" y="339686"/>
                  </a:lnTo>
                  <a:lnTo>
                    <a:pt x="3696932" y="339686"/>
                  </a:lnTo>
                  <a:lnTo>
                    <a:pt x="3696932" y="787"/>
                  </a:lnTo>
                  <a:close/>
                </a:path>
                <a:path w="7776209" h="2212975">
                  <a:moveTo>
                    <a:pt x="3921302" y="250875"/>
                  </a:moveTo>
                  <a:lnTo>
                    <a:pt x="3917988" y="217068"/>
                  </a:lnTo>
                  <a:lnTo>
                    <a:pt x="3917492" y="211937"/>
                  </a:lnTo>
                  <a:lnTo>
                    <a:pt x="3906405" y="213855"/>
                  </a:lnTo>
                  <a:lnTo>
                    <a:pt x="3895750" y="215290"/>
                  </a:lnTo>
                  <a:lnTo>
                    <a:pt x="3885336" y="216344"/>
                  </a:lnTo>
                  <a:lnTo>
                    <a:pt x="3874998" y="217068"/>
                  </a:lnTo>
                  <a:lnTo>
                    <a:pt x="3874998" y="72872"/>
                  </a:lnTo>
                  <a:lnTo>
                    <a:pt x="3915511" y="72872"/>
                  </a:lnTo>
                  <a:lnTo>
                    <a:pt x="3915511" y="34721"/>
                  </a:lnTo>
                  <a:lnTo>
                    <a:pt x="3827627" y="34721"/>
                  </a:lnTo>
                  <a:lnTo>
                    <a:pt x="3827627" y="256400"/>
                  </a:lnTo>
                  <a:lnTo>
                    <a:pt x="3844607" y="256400"/>
                  </a:lnTo>
                  <a:lnTo>
                    <a:pt x="3864025" y="256260"/>
                  </a:lnTo>
                  <a:lnTo>
                    <a:pt x="3882555" y="255562"/>
                  </a:lnTo>
                  <a:lnTo>
                    <a:pt x="3901287" y="253911"/>
                  </a:lnTo>
                  <a:lnTo>
                    <a:pt x="3921302" y="250875"/>
                  </a:lnTo>
                  <a:close/>
                </a:path>
                <a:path w="7776209" h="2212975">
                  <a:moveTo>
                    <a:pt x="4033266" y="250088"/>
                  </a:moveTo>
                  <a:lnTo>
                    <a:pt x="4030268" y="217335"/>
                  </a:lnTo>
                  <a:lnTo>
                    <a:pt x="4029710" y="211150"/>
                  </a:lnTo>
                  <a:lnTo>
                    <a:pt x="4018330" y="213702"/>
                  </a:lnTo>
                  <a:lnTo>
                    <a:pt x="4006773" y="215519"/>
                  </a:lnTo>
                  <a:lnTo>
                    <a:pt x="3994239" y="216700"/>
                  </a:lnTo>
                  <a:lnTo>
                    <a:pt x="3979976" y="217335"/>
                  </a:lnTo>
                  <a:lnTo>
                    <a:pt x="3979976" y="72872"/>
                  </a:lnTo>
                  <a:lnTo>
                    <a:pt x="4024706" y="72872"/>
                  </a:lnTo>
                  <a:lnTo>
                    <a:pt x="4024706" y="34721"/>
                  </a:lnTo>
                  <a:lnTo>
                    <a:pt x="3933279" y="34721"/>
                  </a:lnTo>
                  <a:lnTo>
                    <a:pt x="3933279" y="256400"/>
                  </a:lnTo>
                  <a:lnTo>
                    <a:pt x="3951033" y="256400"/>
                  </a:lnTo>
                  <a:lnTo>
                    <a:pt x="3977614" y="256247"/>
                  </a:lnTo>
                  <a:lnTo>
                    <a:pt x="3998557" y="255473"/>
                  </a:lnTo>
                  <a:lnTo>
                    <a:pt x="4016311" y="253580"/>
                  </a:lnTo>
                  <a:lnTo>
                    <a:pt x="4033266" y="250088"/>
                  </a:lnTo>
                  <a:close/>
                </a:path>
                <a:path w="7776209" h="2212975">
                  <a:moveTo>
                    <a:pt x="4135615" y="127609"/>
                  </a:moveTo>
                  <a:lnTo>
                    <a:pt x="4094835" y="127609"/>
                  </a:lnTo>
                  <a:lnTo>
                    <a:pt x="4094835" y="0"/>
                  </a:lnTo>
                  <a:lnTo>
                    <a:pt x="4047337" y="0"/>
                  </a:lnTo>
                  <a:lnTo>
                    <a:pt x="4047337" y="339686"/>
                  </a:lnTo>
                  <a:lnTo>
                    <a:pt x="4094835" y="339686"/>
                  </a:lnTo>
                  <a:lnTo>
                    <a:pt x="4094835" y="167081"/>
                  </a:lnTo>
                  <a:lnTo>
                    <a:pt x="4135615" y="167081"/>
                  </a:lnTo>
                  <a:lnTo>
                    <a:pt x="4135615" y="127609"/>
                  </a:lnTo>
                  <a:close/>
                </a:path>
                <a:path w="7776209" h="2212975">
                  <a:moveTo>
                    <a:pt x="4350855" y="249821"/>
                  </a:moveTo>
                  <a:lnTo>
                    <a:pt x="4347769" y="222072"/>
                  </a:lnTo>
                  <a:lnTo>
                    <a:pt x="4346638" y="211937"/>
                  </a:lnTo>
                  <a:lnTo>
                    <a:pt x="4313517" y="216700"/>
                  </a:lnTo>
                  <a:lnTo>
                    <a:pt x="4280827" y="219760"/>
                  </a:lnTo>
                  <a:lnTo>
                    <a:pt x="4247286" y="221449"/>
                  </a:lnTo>
                  <a:lnTo>
                    <a:pt x="4211663" y="222072"/>
                  </a:lnTo>
                  <a:lnTo>
                    <a:pt x="4211663" y="160502"/>
                  </a:lnTo>
                  <a:lnTo>
                    <a:pt x="4320591" y="160502"/>
                  </a:lnTo>
                  <a:lnTo>
                    <a:pt x="4320591" y="29337"/>
                  </a:lnTo>
                  <a:lnTo>
                    <a:pt x="4164038" y="29337"/>
                  </a:lnTo>
                  <a:lnTo>
                    <a:pt x="4164038" y="67614"/>
                  </a:lnTo>
                  <a:lnTo>
                    <a:pt x="4273232" y="67614"/>
                  </a:lnTo>
                  <a:lnTo>
                    <a:pt x="4273232" y="122999"/>
                  </a:lnTo>
                  <a:lnTo>
                    <a:pt x="4164431" y="122999"/>
                  </a:lnTo>
                  <a:lnTo>
                    <a:pt x="4164431" y="261531"/>
                  </a:lnTo>
                  <a:lnTo>
                    <a:pt x="4192841" y="261531"/>
                  </a:lnTo>
                  <a:lnTo>
                    <a:pt x="4235462" y="260985"/>
                  </a:lnTo>
                  <a:lnTo>
                    <a:pt x="4274858" y="259181"/>
                  </a:lnTo>
                  <a:lnTo>
                    <a:pt x="4312742" y="255638"/>
                  </a:lnTo>
                  <a:lnTo>
                    <a:pt x="4350855" y="249821"/>
                  </a:lnTo>
                  <a:close/>
                </a:path>
                <a:path w="7776209" h="2212975">
                  <a:moveTo>
                    <a:pt x="4467415" y="128790"/>
                  </a:moveTo>
                  <a:lnTo>
                    <a:pt x="4417415" y="128790"/>
                  </a:lnTo>
                  <a:lnTo>
                    <a:pt x="4417415" y="787"/>
                  </a:lnTo>
                  <a:lnTo>
                    <a:pt x="4370451" y="787"/>
                  </a:lnTo>
                  <a:lnTo>
                    <a:pt x="4370451" y="340474"/>
                  </a:lnTo>
                  <a:lnTo>
                    <a:pt x="4417415" y="340474"/>
                  </a:lnTo>
                  <a:lnTo>
                    <a:pt x="4417415" y="168122"/>
                  </a:lnTo>
                  <a:lnTo>
                    <a:pt x="4467415" y="168122"/>
                  </a:lnTo>
                  <a:lnTo>
                    <a:pt x="4467415" y="128790"/>
                  </a:lnTo>
                  <a:close/>
                </a:path>
                <a:path w="7776209" h="2212975">
                  <a:moveTo>
                    <a:pt x="4741697" y="233121"/>
                  </a:moveTo>
                  <a:lnTo>
                    <a:pt x="4710354" y="207010"/>
                  </a:lnTo>
                  <a:lnTo>
                    <a:pt x="4696079" y="183515"/>
                  </a:lnTo>
                  <a:lnTo>
                    <a:pt x="4689614" y="172897"/>
                  </a:lnTo>
                  <a:lnTo>
                    <a:pt x="4678184" y="133515"/>
                  </a:lnTo>
                  <a:lnTo>
                    <a:pt x="4674730" y="91554"/>
                  </a:lnTo>
                  <a:lnTo>
                    <a:pt x="4674730" y="73533"/>
                  </a:lnTo>
                  <a:lnTo>
                    <a:pt x="4726038" y="73533"/>
                  </a:lnTo>
                  <a:lnTo>
                    <a:pt x="4726038" y="35509"/>
                  </a:lnTo>
                  <a:lnTo>
                    <a:pt x="4573435" y="35509"/>
                  </a:lnTo>
                  <a:lnTo>
                    <a:pt x="4573435" y="73533"/>
                  </a:lnTo>
                  <a:lnTo>
                    <a:pt x="4628947" y="73533"/>
                  </a:lnTo>
                  <a:lnTo>
                    <a:pt x="4628947" y="91554"/>
                  </a:lnTo>
                  <a:lnTo>
                    <a:pt x="4625276" y="134848"/>
                  </a:lnTo>
                  <a:lnTo>
                    <a:pt x="4613440" y="176225"/>
                  </a:lnTo>
                  <a:lnTo>
                    <a:pt x="4592269" y="212559"/>
                  </a:lnTo>
                  <a:lnTo>
                    <a:pt x="4560544" y="240753"/>
                  </a:lnTo>
                  <a:lnTo>
                    <a:pt x="4589221" y="275742"/>
                  </a:lnTo>
                  <a:lnTo>
                    <a:pt x="4610468" y="258800"/>
                  </a:lnTo>
                  <a:lnTo>
                    <a:pt x="4627943" y="237274"/>
                  </a:lnTo>
                  <a:lnTo>
                    <a:pt x="4641850" y="211937"/>
                  </a:lnTo>
                  <a:lnTo>
                    <a:pt x="4652365" y="183515"/>
                  </a:lnTo>
                  <a:lnTo>
                    <a:pt x="4662551" y="209600"/>
                  </a:lnTo>
                  <a:lnTo>
                    <a:pt x="4676051" y="232752"/>
                  </a:lnTo>
                  <a:lnTo>
                    <a:pt x="4693107" y="252412"/>
                  </a:lnTo>
                  <a:lnTo>
                    <a:pt x="4713935" y="267982"/>
                  </a:lnTo>
                  <a:lnTo>
                    <a:pt x="4741697" y="233121"/>
                  </a:lnTo>
                  <a:close/>
                </a:path>
                <a:path w="7776209" h="2212975">
                  <a:moveTo>
                    <a:pt x="4791037" y="6438"/>
                  </a:moveTo>
                  <a:lnTo>
                    <a:pt x="4746561" y="6438"/>
                  </a:lnTo>
                  <a:lnTo>
                    <a:pt x="4746561" y="117081"/>
                  </a:lnTo>
                  <a:lnTo>
                    <a:pt x="4701972" y="117081"/>
                  </a:lnTo>
                  <a:lnTo>
                    <a:pt x="4701972" y="155232"/>
                  </a:lnTo>
                  <a:lnTo>
                    <a:pt x="4746561" y="155232"/>
                  </a:lnTo>
                  <a:lnTo>
                    <a:pt x="4746561" y="323900"/>
                  </a:lnTo>
                  <a:lnTo>
                    <a:pt x="4791037" y="323900"/>
                  </a:lnTo>
                  <a:lnTo>
                    <a:pt x="4791037" y="6438"/>
                  </a:lnTo>
                  <a:close/>
                </a:path>
                <a:path w="7776209" h="2212975">
                  <a:moveTo>
                    <a:pt x="4860239" y="787"/>
                  </a:moveTo>
                  <a:lnTo>
                    <a:pt x="4815370" y="787"/>
                  </a:lnTo>
                  <a:lnTo>
                    <a:pt x="4815370" y="339686"/>
                  </a:lnTo>
                  <a:lnTo>
                    <a:pt x="4860239" y="339686"/>
                  </a:lnTo>
                  <a:lnTo>
                    <a:pt x="4860239" y="787"/>
                  </a:lnTo>
                  <a:close/>
                </a:path>
                <a:path w="7776209" h="2212975">
                  <a:moveTo>
                    <a:pt x="5080863" y="151815"/>
                  </a:moveTo>
                  <a:lnTo>
                    <a:pt x="5074729" y="124968"/>
                  </a:lnTo>
                  <a:lnTo>
                    <a:pt x="5072570" y="122351"/>
                  </a:lnTo>
                  <a:lnTo>
                    <a:pt x="5057572" y="104241"/>
                  </a:lnTo>
                  <a:lnTo>
                    <a:pt x="5035867" y="93243"/>
                  </a:lnTo>
                  <a:lnTo>
                    <a:pt x="5035867" y="151815"/>
                  </a:lnTo>
                  <a:lnTo>
                    <a:pt x="5033010" y="164096"/>
                  </a:lnTo>
                  <a:lnTo>
                    <a:pt x="5025161" y="173050"/>
                  </a:lnTo>
                  <a:lnTo>
                    <a:pt x="5013096" y="178511"/>
                  </a:lnTo>
                  <a:lnTo>
                    <a:pt x="4997589" y="180365"/>
                  </a:lnTo>
                  <a:lnTo>
                    <a:pt x="4982057" y="178511"/>
                  </a:lnTo>
                  <a:lnTo>
                    <a:pt x="4970107" y="173050"/>
                  </a:lnTo>
                  <a:lnTo>
                    <a:pt x="4962410" y="164096"/>
                  </a:lnTo>
                  <a:lnTo>
                    <a:pt x="4959693" y="151815"/>
                  </a:lnTo>
                  <a:lnTo>
                    <a:pt x="4962410" y="139242"/>
                  </a:lnTo>
                  <a:lnTo>
                    <a:pt x="4970107" y="130022"/>
                  </a:lnTo>
                  <a:lnTo>
                    <a:pt x="4982057" y="124345"/>
                  </a:lnTo>
                  <a:lnTo>
                    <a:pt x="4997589" y="122351"/>
                  </a:lnTo>
                  <a:lnTo>
                    <a:pt x="5013096" y="124345"/>
                  </a:lnTo>
                  <a:lnTo>
                    <a:pt x="5025161" y="130022"/>
                  </a:lnTo>
                  <a:lnTo>
                    <a:pt x="5033010" y="139242"/>
                  </a:lnTo>
                  <a:lnTo>
                    <a:pt x="5035867" y="151815"/>
                  </a:lnTo>
                  <a:lnTo>
                    <a:pt x="5035867" y="93243"/>
                  </a:lnTo>
                  <a:lnTo>
                    <a:pt x="5031244" y="90893"/>
                  </a:lnTo>
                  <a:lnTo>
                    <a:pt x="4997589" y="86169"/>
                  </a:lnTo>
                  <a:lnTo>
                    <a:pt x="4963566" y="90893"/>
                  </a:lnTo>
                  <a:lnTo>
                    <a:pt x="4936947" y="104241"/>
                  </a:lnTo>
                  <a:lnTo>
                    <a:pt x="4919637" y="124968"/>
                  </a:lnTo>
                  <a:lnTo>
                    <a:pt x="4913515" y="151815"/>
                  </a:lnTo>
                  <a:lnTo>
                    <a:pt x="4919637" y="178358"/>
                  </a:lnTo>
                  <a:lnTo>
                    <a:pt x="4936947" y="198767"/>
                  </a:lnTo>
                  <a:lnTo>
                    <a:pt x="4963566" y="211848"/>
                  </a:lnTo>
                  <a:lnTo>
                    <a:pt x="4997589" y="216408"/>
                  </a:lnTo>
                  <a:lnTo>
                    <a:pt x="5031244" y="211848"/>
                  </a:lnTo>
                  <a:lnTo>
                    <a:pt x="5057572" y="198767"/>
                  </a:lnTo>
                  <a:lnTo>
                    <a:pt x="5073040" y="180365"/>
                  </a:lnTo>
                  <a:lnTo>
                    <a:pt x="5074729" y="178358"/>
                  </a:lnTo>
                  <a:lnTo>
                    <a:pt x="5080863" y="151815"/>
                  </a:lnTo>
                  <a:close/>
                </a:path>
                <a:path w="7776209" h="2212975">
                  <a:moveTo>
                    <a:pt x="5097970" y="36830"/>
                  </a:moveTo>
                  <a:lnTo>
                    <a:pt x="5021262" y="36830"/>
                  </a:lnTo>
                  <a:lnTo>
                    <a:pt x="5021262" y="787"/>
                  </a:lnTo>
                  <a:lnTo>
                    <a:pt x="4973904" y="787"/>
                  </a:lnTo>
                  <a:lnTo>
                    <a:pt x="4973904" y="36830"/>
                  </a:lnTo>
                  <a:lnTo>
                    <a:pt x="4896942" y="36830"/>
                  </a:lnTo>
                  <a:lnTo>
                    <a:pt x="4896942" y="74193"/>
                  </a:lnTo>
                  <a:lnTo>
                    <a:pt x="5097970" y="74193"/>
                  </a:lnTo>
                  <a:lnTo>
                    <a:pt x="5097970" y="36830"/>
                  </a:lnTo>
                  <a:close/>
                </a:path>
                <a:path w="7776209" h="2212975">
                  <a:moveTo>
                    <a:pt x="5177828" y="295478"/>
                  </a:moveTo>
                  <a:lnTo>
                    <a:pt x="4993373" y="295478"/>
                  </a:lnTo>
                  <a:lnTo>
                    <a:pt x="4993373" y="234569"/>
                  </a:lnTo>
                  <a:lnTo>
                    <a:pt x="4946015" y="234569"/>
                  </a:lnTo>
                  <a:lnTo>
                    <a:pt x="4946015" y="333768"/>
                  </a:lnTo>
                  <a:lnTo>
                    <a:pt x="5177828" y="333768"/>
                  </a:lnTo>
                  <a:lnTo>
                    <a:pt x="5177828" y="295478"/>
                  </a:lnTo>
                  <a:close/>
                </a:path>
                <a:path w="7776209" h="2212975">
                  <a:moveTo>
                    <a:pt x="5211242" y="105105"/>
                  </a:moveTo>
                  <a:lnTo>
                    <a:pt x="5165725" y="105105"/>
                  </a:lnTo>
                  <a:lnTo>
                    <a:pt x="5165725" y="1308"/>
                  </a:lnTo>
                  <a:lnTo>
                    <a:pt x="5118100" y="1308"/>
                  </a:lnTo>
                  <a:lnTo>
                    <a:pt x="5118100" y="254165"/>
                  </a:lnTo>
                  <a:lnTo>
                    <a:pt x="5165725" y="254165"/>
                  </a:lnTo>
                  <a:lnTo>
                    <a:pt x="5165725" y="144056"/>
                  </a:lnTo>
                  <a:lnTo>
                    <a:pt x="5211242" y="144056"/>
                  </a:lnTo>
                  <a:lnTo>
                    <a:pt x="5211242" y="105105"/>
                  </a:lnTo>
                  <a:close/>
                </a:path>
                <a:path w="7776209" h="2212975">
                  <a:moveTo>
                    <a:pt x="5499328" y="189179"/>
                  </a:moveTo>
                  <a:lnTo>
                    <a:pt x="5492712" y="156629"/>
                  </a:lnTo>
                  <a:lnTo>
                    <a:pt x="5485828" y="146951"/>
                  </a:lnTo>
                  <a:lnTo>
                    <a:pt x="5474563" y="131076"/>
                  </a:lnTo>
                  <a:lnTo>
                    <a:pt x="5453939" y="118503"/>
                  </a:lnTo>
                  <a:lnTo>
                    <a:pt x="5453939" y="189179"/>
                  </a:lnTo>
                  <a:lnTo>
                    <a:pt x="5450751" y="206832"/>
                  </a:lnTo>
                  <a:lnTo>
                    <a:pt x="5442204" y="220014"/>
                  </a:lnTo>
                  <a:lnTo>
                    <a:pt x="5429262" y="228231"/>
                  </a:lnTo>
                  <a:lnTo>
                    <a:pt x="5412892" y="231013"/>
                  </a:lnTo>
                  <a:lnTo>
                    <a:pt x="5396344" y="228231"/>
                  </a:lnTo>
                  <a:lnTo>
                    <a:pt x="5383276" y="220014"/>
                  </a:lnTo>
                  <a:lnTo>
                    <a:pt x="5374729" y="206832"/>
                  </a:lnTo>
                  <a:lnTo>
                    <a:pt x="5371719" y="189179"/>
                  </a:lnTo>
                  <a:lnTo>
                    <a:pt x="5374729" y="171678"/>
                  </a:lnTo>
                  <a:lnTo>
                    <a:pt x="5383276" y="158445"/>
                  </a:lnTo>
                  <a:lnTo>
                    <a:pt x="5396344" y="150012"/>
                  </a:lnTo>
                  <a:lnTo>
                    <a:pt x="5412892" y="146951"/>
                  </a:lnTo>
                  <a:lnTo>
                    <a:pt x="5429262" y="150012"/>
                  </a:lnTo>
                  <a:lnTo>
                    <a:pt x="5442204" y="158445"/>
                  </a:lnTo>
                  <a:lnTo>
                    <a:pt x="5450751" y="171678"/>
                  </a:lnTo>
                  <a:lnTo>
                    <a:pt x="5453939" y="189179"/>
                  </a:lnTo>
                  <a:lnTo>
                    <a:pt x="5453939" y="118503"/>
                  </a:lnTo>
                  <a:lnTo>
                    <a:pt x="5447195" y="114376"/>
                  </a:lnTo>
                  <a:lnTo>
                    <a:pt x="5412892" y="108394"/>
                  </a:lnTo>
                  <a:lnTo>
                    <a:pt x="5378234" y="114376"/>
                  </a:lnTo>
                  <a:lnTo>
                    <a:pt x="5350751" y="131076"/>
                  </a:lnTo>
                  <a:lnTo>
                    <a:pt x="5332654" y="156629"/>
                  </a:lnTo>
                  <a:lnTo>
                    <a:pt x="5326202" y="189179"/>
                  </a:lnTo>
                  <a:lnTo>
                    <a:pt x="5332654" y="221767"/>
                  </a:lnTo>
                  <a:lnTo>
                    <a:pt x="5350751" y="247281"/>
                  </a:lnTo>
                  <a:lnTo>
                    <a:pt x="5378234" y="263944"/>
                  </a:lnTo>
                  <a:lnTo>
                    <a:pt x="5412892" y="269951"/>
                  </a:lnTo>
                  <a:lnTo>
                    <a:pt x="5447195" y="263944"/>
                  </a:lnTo>
                  <a:lnTo>
                    <a:pt x="5474563" y="247281"/>
                  </a:lnTo>
                  <a:lnTo>
                    <a:pt x="5486133" y="231013"/>
                  </a:lnTo>
                  <a:lnTo>
                    <a:pt x="5492712" y="221767"/>
                  </a:lnTo>
                  <a:lnTo>
                    <a:pt x="5499328" y="189179"/>
                  </a:lnTo>
                  <a:close/>
                </a:path>
                <a:path w="7776209" h="2212975">
                  <a:moveTo>
                    <a:pt x="5511571" y="51435"/>
                  </a:moveTo>
                  <a:lnTo>
                    <a:pt x="5436578" y="51435"/>
                  </a:lnTo>
                  <a:lnTo>
                    <a:pt x="5436578" y="6172"/>
                  </a:lnTo>
                  <a:lnTo>
                    <a:pt x="5389219" y="6172"/>
                  </a:lnTo>
                  <a:lnTo>
                    <a:pt x="5389219" y="51435"/>
                  </a:lnTo>
                  <a:lnTo>
                    <a:pt x="5312511" y="51435"/>
                  </a:lnTo>
                  <a:lnTo>
                    <a:pt x="5312511" y="89458"/>
                  </a:lnTo>
                  <a:lnTo>
                    <a:pt x="5511571" y="89458"/>
                  </a:lnTo>
                  <a:lnTo>
                    <a:pt x="5511571" y="51435"/>
                  </a:lnTo>
                  <a:close/>
                </a:path>
                <a:path w="7776209" h="2212975">
                  <a:moveTo>
                    <a:pt x="5631421" y="133527"/>
                  </a:moveTo>
                  <a:lnTo>
                    <a:pt x="5581421" y="133527"/>
                  </a:lnTo>
                  <a:lnTo>
                    <a:pt x="5581421" y="787"/>
                  </a:lnTo>
                  <a:lnTo>
                    <a:pt x="5534457" y="787"/>
                  </a:lnTo>
                  <a:lnTo>
                    <a:pt x="5534457" y="339686"/>
                  </a:lnTo>
                  <a:lnTo>
                    <a:pt x="5581421" y="339686"/>
                  </a:lnTo>
                  <a:lnTo>
                    <a:pt x="5581421" y="172605"/>
                  </a:lnTo>
                  <a:lnTo>
                    <a:pt x="5631421" y="172605"/>
                  </a:lnTo>
                  <a:lnTo>
                    <a:pt x="5631421" y="133527"/>
                  </a:lnTo>
                  <a:close/>
                </a:path>
                <a:path w="7776209" h="2212975">
                  <a:moveTo>
                    <a:pt x="5918746" y="93891"/>
                  </a:moveTo>
                  <a:lnTo>
                    <a:pt x="5729427" y="93891"/>
                  </a:lnTo>
                  <a:lnTo>
                    <a:pt x="5729427" y="12611"/>
                  </a:lnTo>
                  <a:lnTo>
                    <a:pt x="5682196" y="12611"/>
                  </a:lnTo>
                  <a:lnTo>
                    <a:pt x="5682196" y="93891"/>
                  </a:lnTo>
                  <a:lnTo>
                    <a:pt x="5682196" y="130721"/>
                  </a:lnTo>
                  <a:lnTo>
                    <a:pt x="5918746" y="130721"/>
                  </a:lnTo>
                  <a:lnTo>
                    <a:pt x="5918746" y="93891"/>
                  </a:lnTo>
                  <a:close/>
                </a:path>
                <a:path w="7776209" h="2212975">
                  <a:moveTo>
                    <a:pt x="5920854" y="294551"/>
                  </a:moveTo>
                  <a:lnTo>
                    <a:pt x="5726531" y="294551"/>
                  </a:lnTo>
                  <a:lnTo>
                    <a:pt x="5726531" y="232321"/>
                  </a:lnTo>
                  <a:lnTo>
                    <a:pt x="5679046" y="232321"/>
                  </a:lnTo>
                  <a:lnTo>
                    <a:pt x="5679046" y="294551"/>
                  </a:lnTo>
                  <a:lnTo>
                    <a:pt x="5679046" y="332651"/>
                  </a:lnTo>
                  <a:lnTo>
                    <a:pt x="5920854" y="332651"/>
                  </a:lnTo>
                  <a:lnTo>
                    <a:pt x="5920854" y="294551"/>
                  </a:lnTo>
                  <a:close/>
                </a:path>
                <a:path w="7776209" h="2212975">
                  <a:moveTo>
                    <a:pt x="5953087" y="166814"/>
                  </a:moveTo>
                  <a:lnTo>
                    <a:pt x="5643384" y="166814"/>
                  </a:lnTo>
                  <a:lnTo>
                    <a:pt x="5643384" y="204050"/>
                  </a:lnTo>
                  <a:lnTo>
                    <a:pt x="5953087" y="204050"/>
                  </a:lnTo>
                  <a:lnTo>
                    <a:pt x="5953087" y="166814"/>
                  </a:lnTo>
                  <a:close/>
                </a:path>
                <a:path w="7776209" h="2212975">
                  <a:moveTo>
                    <a:pt x="6346431" y="1308"/>
                  </a:moveTo>
                  <a:lnTo>
                    <a:pt x="6299073" y="1308"/>
                  </a:lnTo>
                  <a:lnTo>
                    <a:pt x="6299073" y="55511"/>
                  </a:lnTo>
                  <a:lnTo>
                    <a:pt x="6236182" y="55511"/>
                  </a:lnTo>
                  <a:lnTo>
                    <a:pt x="6237148" y="47840"/>
                  </a:lnTo>
                  <a:lnTo>
                    <a:pt x="6237846" y="40017"/>
                  </a:lnTo>
                  <a:lnTo>
                    <a:pt x="6238278" y="32054"/>
                  </a:lnTo>
                  <a:lnTo>
                    <a:pt x="6238418" y="23939"/>
                  </a:lnTo>
                  <a:lnTo>
                    <a:pt x="6082131" y="23939"/>
                  </a:lnTo>
                  <a:lnTo>
                    <a:pt x="6082131" y="62090"/>
                  </a:lnTo>
                  <a:lnTo>
                    <a:pt x="6186856" y="62090"/>
                  </a:lnTo>
                  <a:lnTo>
                    <a:pt x="6175718" y="95097"/>
                  </a:lnTo>
                  <a:lnTo>
                    <a:pt x="6152058" y="123952"/>
                  </a:lnTo>
                  <a:lnTo>
                    <a:pt x="6115062" y="147929"/>
                  </a:lnTo>
                  <a:lnTo>
                    <a:pt x="6063970" y="166281"/>
                  </a:lnTo>
                  <a:lnTo>
                    <a:pt x="6082525" y="203644"/>
                  </a:lnTo>
                  <a:lnTo>
                    <a:pt x="6133427" y="185343"/>
                  </a:lnTo>
                  <a:lnTo>
                    <a:pt x="6174384" y="160807"/>
                  </a:lnTo>
                  <a:lnTo>
                    <a:pt x="6205334" y="130035"/>
                  </a:lnTo>
                  <a:lnTo>
                    <a:pt x="6226187" y="93002"/>
                  </a:lnTo>
                  <a:lnTo>
                    <a:pt x="6299073" y="93002"/>
                  </a:lnTo>
                  <a:lnTo>
                    <a:pt x="6299073" y="125107"/>
                  </a:lnTo>
                  <a:lnTo>
                    <a:pt x="6223025" y="125107"/>
                  </a:lnTo>
                  <a:lnTo>
                    <a:pt x="6223025" y="163258"/>
                  </a:lnTo>
                  <a:lnTo>
                    <a:pt x="6299073" y="163258"/>
                  </a:lnTo>
                  <a:lnTo>
                    <a:pt x="6299073" y="196545"/>
                  </a:lnTo>
                  <a:lnTo>
                    <a:pt x="6346431" y="196545"/>
                  </a:lnTo>
                  <a:lnTo>
                    <a:pt x="6346431" y="93002"/>
                  </a:lnTo>
                  <a:lnTo>
                    <a:pt x="6346431" y="55511"/>
                  </a:lnTo>
                  <a:lnTo>
                    <a:pt x="6346431" y="1308"/>
                  </a:lnTo>
                  <a:close/>
                </a:path>
                <a:path w="7776209" h="2212975">
                  <a:moveTo>
                    <a:pt x="6348933" y="269036"/>
                  </a:moveTo>
                  <a:lnTo>
                    <a:pt x="6340449" y="240588"/>
                  </a:lnTo>
                  <a:lnTo>
                    <a:pt x="6337046" y="237464"/>
                  </a:lnTo>
                  <a:lnTo>
                    <a:pt x="6316904" y="219024"/>
                  </a:lnTo>
                  <a:lnTo>
                    <a:pt x="6301308" y="213156"/>
                  </a:lnTo>
                  <a:lnTo>
                    <a:pt x="6301308" y="269036"/>
                  </a:lnTo>
                  <a:lnTo>
                    <a:pt x="6296584" y="282714"/>
                  </a:lnTo>
                  <a:lnTo>
                    <a:pt x="6283172" y="292557"/>
                  </a:lnTo>
                  <a:lnTo>
                    <a:pt x="6261887" y="298488"/>
                  </a:lnTo>
                  <a:lnTo>
                    <a:pt x="6233553" y="300482"/>
                  </a:lnTo>
                  <a:lnTo>
                    <a:pt x="6204775" y="298488"/>
                  </a:lnTo>
                  <a:lnTo>
                    <a:pt x="6183287" y="292557"/>
                  </a:lnTo>
                  <a:lnTo>
                    <a:pt x="6169863" y="282714"/>
                  </a:lnTo>
                  <a:lnTo>
                    <a:pt x="6165278" y="269036"/>
                  </a:lnTo>
                  <a:lnTo>
                    <a:pt x="6169863" y="255257"/>
                  </a:lnTo>
                  <a:lnTo>
                    <a:pt x="6183287" y="245351"/>
                  </a:lnTo>
                  <a:lnTo>
                    <a:pt x="6204775" y="239395"/>
                  </a:lnTo>
                  <a:lnTo>
                    <a:pt x="6233553" y="237464"/>
                  </a:lnTo>
                  <a:lnTo>
                    <a:pt x="6261887" y="239395"/>
                  </a:lnTo>
                  <a:lnTo>
                    <a:pt x="6283172" y="245351"/>
                  </a:lnTo>
                  <a:lnTo>
                    <a:pt x="6296584" y="255257"/>
                  </a:lnTo>
                  <a:lnTo>
                    <a:pt x="6301308" y="269036"/>
                  </a:lnTo>
                  <a:lnTo>
                    <a:pt x="6301308" y="213156"/>
                  </a:lnTo>
                  <a:lnTo>
                    <a:pt x="6280518" y="205333"/>
                  </a:lnTo>
                  <a:lnTo>
                    <a:pt x="6233553" y="200494"/>
                  </a:lnTo>
                  <a:lnTo>
                    <a:pt x="6186144" y="205333"/>
                  </a:lnTo>
                  <a:lnTo>
                    <a:pt x="6149568" y="219024"/>
                  </a:lnTo>
                  <a:lnTo>
                    <a:pt x="6126048" y="240588"/>
                  </a:lnTo>
                  <a:lnTo>
                    <a:pt x="6117780" y="269036"/>
                  </a:lnTo>
                  <a:lnTo>
                    <a:pt x="6126048" y="297700"/>
                  </a:lnTo>
                  <a:lnTo>
                    <a:pt x="6149568" y="319455"/>
                  </a:lnTo>
                  <a:lnTo>
                    <a:pt x="6186144" y="333273"/>
                  </a:lnTo>
                  <a:lnTo>
                    <a:pt x="6233553" y="338099"/>
                  </a:lnTo>
                  <a:lnTo>
                    <a:pt x="6280518" y="333273"/>
                  </a:lnTo>
                  <a:lnTo>
                    <a:pt x="6316904" y="319455"/>
                  </a:lnTo>
                  <a:lnTo>
                    <a:pt x="6337440" y="300482"/>
                  </a:lnTo>
                  <a:lnTo>
                    <a:pt x="6340449" y="297700"/>
                  </a:lnTo>
                  <a:lnTo>
                    <a:pt x="6348933" y="269036"/>
                  </a:lnTo>
                  <a:close/>
                </a:path>
                <a:path w="7776209" h="2212975">
                  <a:moveTo>
                    <a:pt x="6667576" y="89065"/>
                  </a:moveTo>
                  <a:lnTo>
                    <a:pt x="6658508" y="57238"/>
                  </a:lnTo>
                  <a:lnTo>
                    <a:pt x="6651028" y="50114"/>
                  </a:lnTo>
                  <a:lnTo>
                    <a:pt x="6633083" y="33032"/>
                  </a:lnTo>
                  <a:lnTo>
                    <a:pt x="6618503" y="27292"/>
                  </a:lnTo>
                  <a:lnTo>
                    <a:pt x="6618503" y="89065"/>
                  </a:lnTo>
                  <a:lnTo>
                    <a:pt x="6613309" y="105270"/>
                  </a:lnTo>
                  <a:lnTo>
                    <a:pt x="6598437" y="117195"/>
                  </a:lnTo>
                  <a:lnTo>
                    <a:pt x="6574993" y="124561"/>
                  </a:lnTo>
                  <a:lnTo>
                    <a:pt x="6544043" y="127076"/>
                  </a:lnTo>
                  <a:lnTo>
                    <a:pt x="6513296" y="124561"/>
                  </a:lnTo>
                  <a:lnTo>
                    <a:pt x="6489954" y="117195"/>
                  </a:lnTo>
                  <a:lnTo>
                    <a:pt x="6475158" y="105270"/>
                  </a:lnTo>
                  <a:lnTo>
                    <a:pt x="6470104" y="89065"/>
                  </a:lnTo>
                  <a:lnTo>
                    <a:pt x="6475158" y="72504"/>
                  </a:lnTo>
                  <a:lnTo>
                    <a:pt x="6489954" y="60312"/>
                  </a:lnTo>
                  <a:lnTo>
                    <a:pt x="6513296" y="52768"/>
                  </a:lnTo>
                  <a:lnTo>
                    <a:pt x="6544043" y="50114"/>
                  </a:lnTo>
                  <a:lnTo>
                    <a:pt x="6574993" y="52768"/>
                  </a:lnTo>
                  <a:lnTo>
                    <a:pt x="6598437" y="60312"/>
                  </a:lnTo>
                  <a:lnTo>
                    <a:pt x="6613309" y="72504"/>
                  </a:lnTo>
                  <a:lnTo>
                    <a:pt x="6618503" y="89065"/>
                  </a:lnTo>
                  <a:lnTo>
                    <a:pt x="6618503" y="27292"/>
                  </a:lnTo>
                  <a:lnTo>
                    <a:pt x="6594030" y="17627"/>
                  </a:lnTo>
                  <a:lnTo>
                    <a:pt x="6544043" y="12230"/>
                  </a:lnTo>
                  <a:lnTo>
                    <a:pt x="6494183" y="17627"/>
                  </a:lnTo>
                  <a:lnTo>
                    <a:pt x="6455321" y="33032"/>
                  </a:lnTo>
                  <a:lnTo>
                    <a:pt x="6430086" y="57238"/>
                  </a:lnTo>
                  <a:lnTo>
                    <a:pt x="6421158" y="89065"/>
                  </a:lnTo>
                  <a:lnTo>
                    <a:pt x="6430086" y="120345"/>
                  </a:lnTo>
                  <a:lnTo>
                    <a:pt x="6455321" y="144132"/>
                  </a:lnTo>
                  <a:lnTo>
                    <a:pt x="6494183" y="159270"/>
                  </a:lnTo>
                  <a:lnTo>
                    <a:pt x="6544043" y="164579"/>
                  </a:lnTo>
                  <a:lnTo>
                    <a:pt x="6594030" y="159270"/>
                  </a:lnTo>
                  <a:lnTo>
                    <a:pt x="6633083" y="144132"/>
                  </a:lnTo>
                  <a:lnTo>
                    <a:pt x="6651307" y="127076"/>
                  </a:lnTo>
                  <a:lnTo>
                    <a:pt x="6658508" y="120345"/>
                  </a:lnTo>
                  <a:lnTo>
                    <a:pt x="6667576" y="89065"/>
                  </a:lnTo>
                  <a:close/>
                </a:path>
                <a:path w="7776209" h="2212975">
                  <a:moveTo>
                    <a:pt x="6699809" y="190233"/>
                  </a:moveTo>
                  <a:lnTo>
                    <a:pt x="6390106" y="190233"/>
                  </a:lnTo>
                  <a:lnTo>
                    <a:pt x="6390106" y="229044"/>
                  </a:lnTo>
                  <a:lnTo>
                    <a:pt x="6520485" y="229044"/>
                  </a:lnTo>
                  <a:lnTo>
                    <a:pt x="6520485" y="339940"/>
                  </a:lnTo>
                  <a:lnTo>
                    <a:pt x="6567462" y="339940"/>
                  </a:lnTo>
                  <a:lnTo>
                    <a:pt x="6567462" y="229044"/>
                  </a:lnTo>
                  <a:lnTo>
                    <a:pt x="6699809" y="229044"/>
                  </a:lnTo>
                  <a:lnTo>
                    <a:pt x="6699809" y="190233"/>
                  </a:lnTo>
                  <a:close/>
                </a:path>
                <a:path w="7776209" h="2212975">
                  <a:moveTo>
                    <a:pt x="7029628" y="262801"/>
                  </a:moveTo>
                  <a:lnTo>
                    <a:pt x="6897548" y="262801"/>
                  </a:lnTo>
                  <a:lnTo>
                    <a:pt x="6897548" y="190411"/>
                  </a:lnTo>
                  <a:lnTo>
                    <a:pt x="6995820" y="190411"/>
                  </a:lnTo>
                  <a:lnTo>
                    <a:pt x="6995820" y="152311"/>
                  </a:lnTo>
                  <a:lnTo>
                    <a:pt x="6803872" y="152311"/>
                  </a:lnTo>
                  <a:lnTo>
                    <a:pt x="6803872" y="62141"/>
                  </a:lnTo>
                  <a:lnTo>
                    <a:pt x="6993445" y="62141"/>
                  </a:lnTo>
                  <a:lnTo>
                    <a:pt x="6993445" y="25311"/>
                  </a:lnTo>
                  <a:lnTo>
                    <a:pt x="6756374" y="25311"/>
                  </a:lnTo>
                  <a:lnTo>
                    <a:pt x="6756374" y="62141"/>
                  </a:lnTo>
                  <a:lnTo>
                    <a:pt x="6756374" y="152311"/>
                  </a:lnTo>
                  <a:lnTo>
                    <a:pt x="6756374" y="190411"/>
                  </a:lnTo>
                  <a:lnTo>
                    <a:pt x="6850570" y="190411"/>
                  </a:lnTo>
                  <a:lnTo>
                    <a:pt x="6850570" y="262801"/>
                  </a:lnTo>
                  <a:lnTo>
                    <a:pt x="6719938" y="262801"/>
                  </a:lnTo>
                  <a:lnTo>
                    <a:pt x="6719938" y="300901"/>
                  </a:lnTo>
                  <a:lnTo>
                    <a:pt x="7029628" y="300901"/>
                  </a:lnTo>
                  <a:lnTo>
                    <a:pt x="7029628" y="262801"/>
                  </a:lnTo>
                  <a:close/>
                </a:path>
                <a:path w="7776209" h="2212975">
                  <a:moveTo>
                    <a:pt x="7327544" y="99847"/>
                  </a:moveTo>
                  <a:lnTo>
                    <a:pt x="7320508" y="66916"/>
                  </a:lnTo>
                  <a:lnTo>
                    <a:pt x="7313993" y="58280"/>
                  </a:lnTo>
                  <a:lnTo>
                    <a:pt x="7301090" y="41173"/>
                  </a:lnTo>
                  <a:lnTo>
                    <a:pt x="7280707" y="29514"/>
                  </a:lnTo>
                  <a:lnTo>
                    <a:pt x="7280707" y="99847"/>
                  </a:lnTo>
                  <a:lnTo>
                    <a:pt x="7277290" y="117170"/>
                  </a:lnTo>
                  <a:lnTo>
                    <a:pt x="7267803" y="130251"/>
                  </a:lnTo>
                  <a:lnTo>
                    <a:pt x="7253351" y="138531"/>
                  </a:lnTo>
                  <a:lnTo>
                    <a:pt x="7235063" y="141427"/>
                  </a:lnTo>
                  <a:lnTo>
                    <a:pt x="7216368" y="138531"/>
                  </a:lnTo>
                  <a:lnTo>
                    <a:pt x="7201713" y="130251"/>
                  </a:lnTo>
                  <a:lnTo>
                    <a:pt x="7192175" y="117170"/>
                  </a:lnTo>
                  <a:lnTo>
                    <a:pt x="7188886" y="99847"/>
                  </a:lnTo>
                  <a:lnTo>
                    <a:pt x="7192175" y="82359"/>
                  </a:lnTo>
                  <a:lnTo>
                    <a:pt x="7201713" y="69291"/>
                  </a:lnTo>
                  <a:lnTo>
                    <a:pt x="7216368" y="61112"/>
                  </a:lnTo>
                  <a:lnTo>
                    <a:pt x="7235063" y="58280"/>
                  </a:lnTo>
                  <a:lnTo>
                    <a:pt x="7253351" y="61112"/>
                  </a:lnTo>
                  <a:lnTo>
                    <a:pt x="7267803" y="69291"/>
                  </a:lnTo>
                  <a:lnTo>
                    <a:pt x="7277290" y="82359"/>
                  </a:lnTo>
                  <a:lnTo>
                    <a:pt x="7280707" y="99847"/>
                  </a:lnTo>
                  <a:lnTo>
                    <a:pt x="7280707" y="29514"/>
                  </a:lnTo>
                  <a:lnTo>
                    <a:pt x="7271766" y="24396"/>
                  </a:lnTo>
                  <a:lnTo>
                    <a:pt x="7235063" y="18415"/>
                  </a:lnTo>
                  <a:lnTo>
                    <a:pt x="7198258" y="24396"/>
                  </a:lnTo>
                  <a:lnTo>
                    <a:pt x="7168870" y="41173"/>
                  </a:lnTo>
                  <a:lnTo>
                    <a:pt x="7149414" y="66916"/>
                  </a:lnTo>
                  <a:lnTo>
                    <a:pt x="7142442" y="99847"/>
                  </a:lnTo>
                  <a:lnTo>
                    <a:pt x="7149414" y="132435"/>
                  </a:lnTo>
                  <a:lnTo>
                    <a:pt x="7168870" y="158064"/>
                  </a:lnTo>
                  <a:lnTo>
                    <a:pt x="7198258" y="174815"/>
                  </a:lnTo>
                  <a:lnTo>
                    <a:pt x="7235063" y="180759"/>
                  </a:lnTo>
                  <a:lnTo>
                    <a:pt x="7271766" y="174815"/>
                  </a:lnTo>
                  <a:lnTo>
                    <a:pt x="7301090" y="158064"/>
                  </a:lnTo>
                  <a:lnTo>
                    <a:pt x="7313701" y="141427"/>
                  </a:lnTo>
                  <a:lnTo>
                    <a:pt x="7320508" y="132435"/>
                  </a:lnTo>
                  <a:lnTo>
                    <a:pt x="7327544" y="99847"/>
                  </a:lnTo>
                  <a:close/>
                </a:path>
                <a:path w="7776209" h="2212975">
                  <a:moveTo>
                    <a:pt x="7420686" y="1308"/>
                  </a:moveTo>
                  <a:lnTo>
                    <a:pt x="7373061" y="1308"/>
                  </a:lnTo>
                  <a:lnTo>
                    <a:pt x="7373061" y="192595"/>
                  </a:lnTo>
                  <a:lnTo>
                    <a:pt x="7420686" y="192595"/>
                  </a:lnTo>
                  <a:lnTo>
                    <a:pt x="7420686" y="1308"/>
                  </a:lnTo>
                  <a:close/>
                </a:path>
                <a:path w="7776209" h="2212975">
                  <a:moveTo>
                    <a:pt x="7450023" y="300215"/>
                  </a:moveTo>
                  <a:lnTo>
                    <a:pt x="7421080" y="286499"/>
                  </a:lnTo>
                  <a:lnTo>
                    <a:pt x="7411237" y="276923"/>
                  </a:lnTo>
                  <a:lnTo>
                    <a:pt x="7401280" y="267258"/>
                  </a:lnTo>
                  <a:lnTo>
                    <a:pt x="7389977" y="243979"/>
                  </a:lnTo>
                  <a:lnTo>
                    <a:pt x="7386485" y="218122"/>
                  </a:lnTo>
                  <a:lnTo>
                    <a:pt x="7386485" y="206540"/>
                  </a:lnTo>
                  <a:lnTo>
                    <a:pt x="7339774" y="206540"/>
                  </a:lnTo>
                  <a:lnTo>
                    <a:pt x="7339774" y="218122"/>
                  </a:lnTo>
                  <a:lnTo>
                    <a:pt x="7337349" y="237578"/>
                  </a:lnTo>
                  <a:lnTo>
                    <a:pt x="7330046" y="257225"/>
                  </a:lnTo>
                  <a:lnTo>
                    <a:pt x="7317511" y="275844"/>
                  </a:lnTo>
                  <a:lnTo>
                    <a:pt x="7299388" y="292188"/>
                  </a:lnTo>
                  <a:lnTo>
                    <a:pt x="7283386" y="278117"/>
                  </a:lnTo>
                  <a:lnTo>
                    <a:pt x="7281710" y="276644"/>
                  </a:lnTo>
                  <a:lnTo>
                    <a:pt x="7269607" y="258457"/>
                  </a:lnTo>
                  <a:lnTo>
                    <a:pt x="7262673" y="238633"/>
                  </a:lnTo>
                  <a:lnTo>
                    <a:pt x="7260450" y="218122"/>
                  </a:lnTo>
                  <a:lnTo>
                    <a:pt x="7260450" y="206540"/>
                  </a:lnTo>
                  <a:lnTo>
                    <a:pt x="7214273" y="206540"/>
                  </a:lnTo>
                  <a:lnTo>
                    <a:pt x="7214273" y="218122"/>
                  </a:lnTo>
                  <a:lnTo>
                    <a:pt x="7210463" y="242773"/>
                  </a:lnTo>
                  <a:lnTo>
                    <a:pt x="7199008" y="265823"/>
                  </a:lnTo>
                  <a:lnTo>
                    <a:pt x="7179272" y="285559"/>
                  </a:lnTo>
                  <a:lnTo>
                    <a:pt x="7150595" y="300215"/>
                  </a:lnTo>
                  <a:lnTo>
                    <a:pt x="7173887" y="334556"/>
                  </a:lnTo>
                  <a:lnTo>
                    <a:pt x="7195274" y="324739"/>
                  </a:lnTo>
                  <a:lnTo>
                    <a:pt x="7212952" y="311759"/>
                  </a:lnTo>
                  <a:lnTo>
                    <a:pt x="7227087" y="296075"/>
                  </a:lnTo>
                  <a:lnTo>
                    <a:pt x="7237819" y="278117"/>
                  </a:lnTo>
                  <a:lnTo>
                    <a:pt x="7247814" y="296786"/>
                  </a:lnTo>
                  <a:lnTo>
                    <a:pt x="7261403" y="313321"/>
                  </a:lnTo>
                  <a:lnTo>
                    <a:pt x="7278891" y="327126"/>
                  </a:lnTo>
                  <a:lnTo>
                    <a:pt x="7300569" y="337578"/>
                  </a:lnTo>
                  <a:lnTo>
                    <a:pt x="7321321" y="326783"/>
                  </a:lnTo>
                  <a:lnTo>
                    <a:pt x="7338301" y="312635"/>
                  </a:lnTo>
                  <a:lnTo>
                    <a:pt x="7351674" y="295783"/>
                  </a:lnTo>
                  <a:lnTo>
                    <a:pt x="7353567" y="292188"/>
                  </a:lnTo>
                  <a:lnTo>
                    <a:pt x="7361618" y="276923"/>
                  </a:lnTo>
                  <a:lnTo>
                    <a:pt x="7372286" y="295465"/>
                  </a:lnTo>
                  <a:lnTo>
                    <a:pt x="7386612" y="311518"/>
                  </a:lnTo>
                  <a:lnTo>
                    <a:pt x="7404798" y="324675"/>
                  </a:lnTo>
                  <a:lnTo>
                    <a:pt x="7427011" y="334556"/>
                  </a:lnTo>
                  <a:lnTo>
                    <a:pt x="7450023" y="300215"/>
                  </a:lnTo>
                  <a:close/>
                </a:path>
                <a:path w="7776209" h="2212975">
                  <a:moveTo>
                    <a:pt x="7738542" y="220357"/>
                  </a:moveTo>
                  <a:lnTo>
                    <a:pt x="7692237" y="220357"/>
                  </a:lnTo>
                  <a:lnTo>
                    <a:pt x="7692237" y="257987"/>
                  </a:lnTo>
                  <a:lnTo>
                    <a:pt x="7692237" y="297853"/>
                  </a:lnTo>
                  <a:lnTo>
                    <a:pt x="7549223" y="297853"/>
                  </a:lnTo>
                  <a:lnTo>
                    <a:pt x="7549223" y="257987"/>
                  </a:lnTo>
                  <a:lnTo>
                    <a:pt x="7692237" y="257987"/>
                  </a:lnTo>
                  <a:lnTo>
                    <a:pt x="7692237" y="220357"/>
                  </a:lnTo>
                  <a:lnTo>
                    <a:pt x="7502525" y="220357"/>
                  </a:lnTo>
                  <a:lnTo>
                    <a:pt x="7502525" y="335864"/>
                  </a:lnTo>
                  <a:lnTo>
                    <a:pt x="7738542" y="335864"/>
                  </a:lnTo>
                  <a:lnTo>
                    <a:pt x="7738542" y="297853"/>
                  </a:lnTo>
                  <a:lnTo>
                    <a:pt x="7738542" y="257987"/>
                  </a:lnTo>
                  <a:lnTo>
                    <a:pt x="7738542" y="220357"/>
                  </a:lnTo>
                  <a:close/>
                </a:path>
                <a:path w="7776209" h="2212975">
                  <a:moveTo>
                    <a:pt x="7744066" y="73672"/>
                  </a:moveTo>
                  <a:lnTo>
                    <a:pt x="7735367" y="45808"/>
                  </a:lnTo>
                  <a:lnTo>
                    <a:pt x="7733474" y="44196"/>
                  </a:lnTo>
                  <a:lnTo>
                    <a:pt x="7710716" y="24904"/>
                  </a:lnTo>
                  <a:lnTo>
                    <a:pt x="7695120" y="19634"/>
                  </a:lnTo>
                  <a:lnTo>
                    <a:pt x="7695120" y="73672"/>
                  </a:lnTo>
                  <a:lnTo>
                    <a:pt x="7690117" y="86080"/>
                  </a:lnTo>
                  <a:lnTo>
                    <a:pt x="7675588" y="95059"/>
                  </a:lnTo>
                  <a:lnTo>
                    <a:pt x="7652283" y="100507"/>
                  </a:lnTo>
                  <a:lnTo>
                    <a:pt x="7620927" y="102349"/>
                  </a:lnTo>
                  <a:lnTo>
                    <a:pt x="7589406" y="100507"/>
                  </a:lnTo>
                  <a:lnTo>
                    <a:pt x="7566152" y="95059"/>
                  </a:lnTo>
                  <a:lnTo>
                    <a:pt x="7551788" y="86080"/>
                  </a:lnTo>
                  <a:lnTo>
                    <a:pt x="7546988" y="73672"/>
                  </a:lnTo>
                  <a:lnTo>
                    <a:pt x="7551788" y="60769"/>
                  </a:lnTo>
                  <a:lnTo>
                    <a:pt x="7566152" y="51536"/>
                  </a:lnTo>
                  <a:lnTo>
                    <a:pt x="7589406" y="45986"/>
                  </a:lnTo>
                  <a:lnTo>
                    <a:pt x="7620927" y="44196"/>
                  </a:lnTo>
                  <a:lnTo>
                    <a:pt x="7652283" y="45986"/>
                  </a:lnTo>
                  <a:lnTo>
                    <a:pt x="7675588" y="51536"/>
                  </a:lnTo>
                  <a:lnTo>
                    <a:pt x="7690117" y="60769"/>
                  </a:lnTo>
                  <a:lnTo>
                    <a:pt x="7695120" y="73672"/>
                  </a:lnTo>
                  <a:lnTo>
                    <a:pt x="7695120" y="19634"/>
                  </a:lnTo>
                  <a:lnTo>
                    <a:pt x="7671956" y="11785"/>
                  </a:lnTo>
                  <a:lnTo>
                    <a:pt x="7620927" y="7226"/>
                  </a:lnTo>
                  <a:lnTo>
                    <a:pt x="7570063" y="11785"/>
                  </a:lnTo>
                  <a:lnTo>
                    <a:pt x="7531163" y="24904"/>
                  </a:lnTo>
                  <a:lnTo>
                    <a:pt x="7506335" y="45808"/>
                  </a:lnTo>
                  <a:lnTo>
                    <a:pt x="7497648" y="73672"/>
                  </a:lnTo>
                  <a:lnTo>
                    <a:pt x="7506335" y="101180"/>
                  </a:lnTo>
                  <a:lnTo>
                    <a:pt x="7531163" y="121818"/>
                  </a:lnTo>
                  <a:lnTo>
                    <a:pt x="7570063" y="134759"/>
                  </a:lnTo>
                  <a:lnTo>
                    <a:pt x="7620927" y="139179"/>
                  </a:lnTo>
                  <a:lnTo>
                    <a:pt x="7671956" y="134759"/>
                  </a:lnTo>
                  <a:lnTo>
                    <a:pt x="7710716" y="121818"/>
                  </a:lnTo>
                  <a:lnTo>
                    <a:pt x="7733982" y="102349"/>
                  </a:lnTo>
                  <a:lnTo>
                    <a:pt x="7735367" y="101180"/>
                  </a:lnTo>
                  <a:lnTo>
                    <a:pt x="7744066" y="73672"/>
                  </a:lnTo>
                  <a:close/>
                </a:path>
                <a:path w="7776209" h="2212975">
                  <a:moveTo>
                    <a:pt x="7775638" y="158788"/>
                  </a:moveTo>
                  <a:lnTo>
                    <a:pt x="7466736" y="158788"/>
                  </a:lnTo>
                  <a:lnTo>
                    <a:pt x="7466736" y="196672"/>
                  </a:lnTo>
                  <a:lnTo>
                    <a:pt x="7775638" y="196672"/>
                  </a:lnTo>
                  <a:lnTo>
                    <a:pt x="7775638" y="15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3178179" y="7943932"/>
            <a:ext cx="47625" cy="95250"/>
          </a:xfrm>
          <a:custGeom>
            <a:avLst/>
            <a:gdLst/>
            <a:ahLst/>
            <a:cxnLst/>
            <a:rect l="l" t="t" r="r" b="b"/>
            <a:pathLst>
              <a:path w="47625" h="95250">
                <a:moveTo>
                  <a:pt x="0" y="0"/>
                </a:moveTo>
                <a:lnTo>
                  <a:pt x="47625" y="0"/>
                </a:lnTo>
                <a:lnTo>
                  <a:pt x="47625" y="95250"/>
                </a:lnTo>
                <a:lnTo>
                  <a:pt x="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78175" y="8039189"/>
            <a:ext cx="93345" cy="153670"/>
          </a:xfrm>
          <a:custGeom>
            <a:avLst/>
            <a:gdLst/>
            <a:ahLst/>
            <a:cxnLst/>
            <a:rect l="l" t="t" r="r" b="b"/>
            <a:pathLst>
              <a:path w="93345" h="153670">
                <a:moveTo>
                  <a:pt x="93141" y="0"/>
                </a:moveTo>
                <a:lnTo>
                  <a:pt x="0" y="0"/>
                </a:lnTo>
                <a:lnTo>
                  <a:pt x="0" y="39370"/>
                </a:lnTo>
                <a:lnTo>
                  <a:pt x="0" y="153670"/>
                </a:lnTo>
                <a:lnTo>
                  <a:pt x="47625" y="153670"/>
                </a:lnTo>
                <a:lnTo>
                  <a:pt x="47625" y="39370"/>
                </a:lnTo>
                <a:lnTo>
                  <a:pt x="93141" y="39370"/>
                </a:lnTo>
                <a:lnTo>
                  <a:pt x="931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67152" y="7968005"/>
            <a:ext cx="271145" cy="309245"/>
          </a:xfrm>
          <a:custGeom>
            <a:avLst/>
            <a:gdLst/>
            <a:ahLst/>
            <a:cxnLst/>
            <a:rect l="l" t="t" r="r" b="b"/>
            <a:pathLst>
              <a:path w="271144" h="309245">
                <a:moveTo>
                  <a:pt x="163918" y="85521"/>
                </a:moveTo>
                <a:lnTo>
                  <a:pt x="116560" y="85521"/>
                </a:lnTo>
                <a:lnTo>
                  <a:pt x="116560" y="134200"/>
                </a:lnTo>
                <a:lnTo>
                  <a:pt x="163918" y="134200"/>
                </a:lnTo>
                <a:lnTo>
                  <a:pt x="163918" y="85521"/>
                </a:lnTo>
                <a:close/>
              </a:path>
              <a:path w="271144" h="309245">
                <a:moveTo>
                  <a:pt x="163918" y="49593"/>
                </a:moveTo>
                <a:lnTo>
                  <a:pt x="47091" y="49593"/>
                </a:lnTo>
                <a:lnTo>
                  <a:pt x="47091" y="63"/>
                </a:lnTo>
                <a:lnTo>
                  <a:pt x="0" y="63"/>
                </a:lnTo>
                <a:lnTo>
                  <a:pt x="0" y="49593"/>
                </a:lnTo>
                <a:lnTo>
                  <a:pt x="0" y="85153"/>
                </a:lnTo>
                <a:lnTo>
                  <a:pt x="0" y="134683"/>
                </a:lnTo>
                <a:lnTo>
                  <a:pt x="0" y="171513"/>
                </a:lnTo>
                <a:lnTo>
                  <a:pt x="163918" y="171513"/>
                </a:lnTo>
                <a:lnTo>
                  <a:pt x="163918" y="134683"/>
                </a:lnTo>
                <a:lnTo>
                  <a:pt x="47091" y="134683"/>
                </a:lnTo>
                <a:lnTo>
                  <a:pt x="47091" y="85153"/>
                </a:lnTo>
                <a:lnTo>
                  <a:pt x="163918" y="85153"/>
                </a:lnTo>
                <a:lnTo>
                  <a:pt x="163918" y="49593"/>
                </a:lnTo>
                <a:close/>
              </a:path>
              <a:path w="271144" h="309245">
                <a:moveTo>
                  <a:pt x="163918" y="0"/>
                </a:moveTo>
                <a:lnTo>
                  <a:pt x="116560" y="0"/>
                </a:lnTo>
                <a:lnTo>
                  <a:pt x="116560" y="49072"/>
                </a:lnTo>
                <a:lnTo>
                  <a:pt x="163918" y="49072"/>
                </a:lnTo>
                <a:lnTo>
                  <a:pt x="163918" y="0"/>
                </a:lnTo>
                <a:close/>
              </a:path>
              <a:path w="271144" h="309245">
                <a:moveTo>
                  <a:pt x="270751" y="270573"/>
                </a:moveTo>
                <a:lnTo>
                  <a:pt x="86296" y="270573"/>
                </a:lnTo>
                <a:lnTo>
                  <a:pt x="86296" y="199453"/>
                </a:lnTo>
                <a:lnTo>
                  <a:pt x="38938" y="199453"/>
                </a:lnTo>
                <a:lnTo>
                  <a:pt x="38938" y="270573"/>
                </a:lnTo>
                <a:lnTo>
                  <a:pt x="38938" y="308673"/>
                </a:lnTo>
                <a:lnTo>
                  <a:pt x="270751" y="308673"/>
                </a:lnTo>
                <a:lnTo>
                  <a:pt x="270751" y="270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84085" y="7943534"/>
            <a:ext cx="286385" cy="339090"/>
          </a:xfrm>
          <a:custGeom>
            <a:avLst/>
            <a:gdLst/>
            <a:ahLst/>
            <a:cxnLst/>
            <a:rect l="l" t="t" r="r" b="b"/>
            <a:pathLst>
              <a:path w="286385" h="339090">
                <a:moveTo>
                  <a:pt x="285881" y="338900"/>
                </a:moveTo>
                <a:lnTo>
                  <a:pt x="237861" y="338900"/>
                </a:lnTo>
                <a:lnTo>
                  <a:pt x="237861" y="0"/>
                </a:lnTo>
                <a:lnTo>
                  <a:pt x="285881" y="0"/>
                </a:lnTo>
                <a:lnTo>
                  <a:pt x="285881" y="338900"/>
                </a:lnTo>
                <a:close/>
              </a:path>
              <a:path w="286385" h="339090">
                <a:moveTo>
                  <a:pt x="204445" y="71569"/>
                </a:moveTo>
                <a:lnTo>
                  <a:pt x="13287" y="71569"/>
                </a:lnTo>
                <a:lnTo>
                  <a:pt x="13287" y="32758"/>
                </a:lnTo>
                <a:lnTo>
                  <a:pt x="204445" y="32758"/>
                </a:lnTo>
                <a:lnTo>
                  <a:pt x="204445" y="71569"/>
                </a:lnTo>
                <a:close/>
              </a:path>
              <a:path w="286385" h="339090">
                <a:moveTo>
                  <a:pt x="26969" y="274962"/>
                </a:moveTo>
                <a:lnTo>
                  <a:pt x="0" y="237730"/>
                </a:lnTo>
                <a:lnTo>
                  <a:pt x="36945" y="212499"/>
                </a:lnTo>
                <a:lnTo>
                  <a:pt x="63593" y="177179"/>
                </a:lnTo>
                <a:lnTo>
                  <a:pt x="79756" y="135791"/>
                </a:lnTo>
                <a:lnTo>
                  <a:pt x="85251" y="92355"/>
                </a:lnTo>
                <a:lnTo>
                  <a:pt x="85251" y="71569"/>
                </a:lnTo>
                <a:lnTo>
                  <a:pt x="133534" y="71569"/>
                </a:lnTo>
                <a:lnTo>
                  <a:pt x="133534" y="92355"/>
                </a:lnTo>
                <a:lnTo>
                  <a:pt x="138839" y="133587"/>
                </a:lnTo>
                <a:lnTo>
                  <a:pt x="154764" y="172574"/>
                </a:lnTo>
                <a:lnTo>
                  <a:pt x="156690" y="174975"/>
                </a:lnTo>
                <a:lnTo>
                  <a:pt x="110247" y="174975"/>
                </a:lnTo>
                <a:lnTo>
                  <a:pt x="96421" y="206842"/>
                </a:lnTo>
                <a:lnTo>
                  <a:pt x="77883" y="234835"/>
                </a:lnTo>
                <a:lnTo>
                  <a:pt x="54708" y="257896"/>
                </a:lnTo>
                <a:lnTo>
                  <a:pt x="26969" y="274962"/>
                </a:lnTo>
                <a:close/>
              </a:path>
              <a:path w="286385" h="339090">
                <a:moveTo>
                  <a:pt x="192999" y="266542"/>
                </a:moveTo>
                <a:lnTo>
                  <a:pt x="165343" y="250902"/>
                </a:lnTo>
                <a:lnTo>
                  <a:pt x="142348" y="229836"/>
                </a:lnTo>
                <a:lnTo>
                  <a:pt x="123991" y="204231"/>
                </a:lnTo>
                <a:lnTo>
                  <a:pt x="110247" y="174975"/>
                </a:lnTo>
                <a:lnTo>
                  <a:pt x="156690" y="174975"/>
                </a:lnTo>
                <a:lnTo>
                  <a:pt x="181321" y="205691"/>
                </a:lnTo>
                <a:lnTo>
                  <a:pt x="218522" y="229310"/>
                </a:lnTo>
                <a:lnTo>
                  <a:pt x="192999" y="266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15750" y="8220470"/>
            <a:ext cx="71755" cy="106045"/>
          </a:xfrm>
          <a:custGeom>
            <a:avLst/>
            <a:gdLst/>
            <a:ahLst/>
            <a:cxnLst/>
            <a:rect l="l" t="t" r="r" b="b"/>
            <a:pathLst>
              <a:path w="71754" h="106045">
                <a:moveTo>
                  <a:pt x="39336" y="105906"/>
                </a:moveTo>
                <a:lnTo>
                  <a:pt x="0" y="105906"/>
                </a:lnTo>
                <a:lnTo>
                  <a:pt x="18418" y="0"/>
                </a:lnTo>
                <a:lnTo>
                  <a:pt x="71437" y="0"/>
                </a:lnTo>
                <a:lnTo>
                  <a:pt x="39336" y="105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13416" y="7943545"/>
            <a:ext cx="622300" cy="339725"/>
          </a:xfrm>
          <a:custGeom>
            <a:avLst/>
            <a:gdLst/>
            <a:ahLst/>
            <a:cxnLst/>
            <a:rect l="l" t="t" r="r" b="b"/>
            <a:pathLst>
              <a:path w="622300" h="339725">
                <a:moveTo>
                  <a:pt x="269697" y="13093"/>
                </a:moveTo>
                <a:lnTo>
                  <a:pt x="38150" y="13093"/>
                </a:lnTo>
                <a:lnTo>
                  <a:pt x="38150" y="49923"/>
                </a:lnTo>
                <a:lnTo>
                  <a:pt x="38150" y="95643"/>
                </a:lnTo>
                <a:lnTo>
                  <a:pt x="38150" y="132473"/>
                </a:lnTo>
                <a:lnTo>
                  <a:pt x="269697" y="132473"/>
                </a:lnTo>
                <a:lnTo>
                  <a:pt x="269697" y="95643"/>
                </a:lnTo>
                <a:lnTo>
                  <a:pt x="269697" y="50520"/>
                </a:lnTo>
                <a:lnTo>
                  <a:pt x="222986" y="50520"/>
                </a:lnTo>
                <a:lnTo>
                  <a:pt x="222986" y="95643"/>
                </a:lnTo>
                <a:lnTo>
                  <a:pt x="84582" y="95643"/>
                </a:lnTo>
                <a:lnTo>
                  <a:pt x="84582" y="49923"/>
                </a:lnTo>
                <a:lnTo>
                  <a:pt x="269697" y="49923"/>
                </a:lnTo>
                <a:lnTo>
                  <a:pt x="269697" y="13093"/>
                </a:lnTo>
                <a:close/>
              </a:path>
              <a:path w="622300" h="339725">
                <a:moveTo>
                  <a:pt x="271272" y="227723"/>
                </a:moveTo>
                <a:lnTo>
                  <a:pt x="34201" y="227723"/>
                </a:lnTo>
                <a:lnTo>
                  <a:pt x="34201" y="265823"/>
                </a:lnTo>
                <a:lnTo>
                  <a:pt x="223774" y="265823"/>
                </a:lnTo>
                <a:lnTo>
                  <a:pt x="223774" y="339483"/>
                </a:lnTo>
                <a:lnTo>
                  <a:pt x="271272" y="339483"/>
                </a:lnTo>
                <a:lnTo>
                  <a:pt x="271272" y="265823"/>
                </a:lnTo>
                <a:lnTo>
                  <a:pt x="271272" y="227723"/>
                </a:lnTo>
                <a:close/>
              </a:path>
              <a:path w="622300" h="339725">
                <a:moveTo>
                  <a:pt x="308902" y="165100"/>
                </a:moveTo>
                <a:lnTo>
                  <a:pt x="177736" y="165100"/>
                </a:lnTo>
                <a:lnTo>
                  <a:pt x="177736" y="132867"/>
                </a:lnTo>
                <a:lnTo>
                  <a:pt x="130111" y="132867"/>
                </a:lnTo>
                <a:lnTo>
                  <a:pt x="130111" y="165100"/>
                </a:lnTo>
                <a:lnTo>
                  <a:pt x="0" y="165100"/>
                </a:lnTo>
                <a:lnTo>
                  <a:pt x="0" y="203123"/>
                </a:lnTo>
                <a:lnTo>
                  <a:pt x="308902" y="203123"/>
                </a:lnTo>
                <a:lnTo>
                  <a:pt x="308902" y="165100"/>
                </a:lnTo>
                <a:close/>
              </a:path>
              <a:path w="622300" h="339725">
                <a:moveTo>
                  <a:pt x="502424" y="12623"/>
                </a:moveTo>
                <a:lnTo>
                  <a:pt x="352577" y="12623"/>
                </a:lnTo>
                <a:lnTo>
                  <a:pt x="352577" y="50647"/>
                </a:lnTo>
                <a:lnTo>
                  <a:pt x="451243" y="50647"/>
                </a:lnTo>
                <a:lnTo>
                  <a:pt x="440486" y="79806"/>
                </a:lnTo>
                <a:lnTo>
                  <a:pt x="417804" y="105181"/>
                </a:lnTo>
                <a:lnTo>
                  <a:pt x="382422" y="125907"/>
                </a:lnTo>
                <a:lnTo>
                  <a:pt x="333629" y="141160"/>
                </a:lnTo>
                <a:lnTo>
                  <a:pt x="349554" y="178790"/>
                </a:lnTo>
                <a:lnTo>
                  <a:pt x="403745" y="160883"/>
                </a:lnTo>
                <a:lnTo>
                  <a:pt x="446443" y="135496"/>
                </a:lnTo>
                <a:lnTo>
                  <a:pt x="477329" y="102425"/>
                </a:lnTo>
                <a:lnTo>
                  <a:pt x="496100" y="61531"/>
                </a:lnTo>
                <a:lnTo>
                  <a:pt x="502424" y="12623"/>
                </a:lnTo>
                <a:close/>
              </a:path>
              <a:path w="622300" h="339725">
                <a:moveTo>
                  <a:pt x="614781" y="0"/>
                </a:moveTo>
                <a:lnTo>
                  <a:pt x="567410" y="0"/>
                </a:lnTo>
                <a:lnTo>
                  <a:pt x="567410" y="72351"/>
                </a:lnTo>
                <a:lnTo>
                  <a:pt x="506374" y="72351"/>
                </a:lnTo>
                <a:lnTo>
                  <a:pt x="506374" y="110642"/>
                </a:lnTo>
                <a:lnTo>
                  <a:pt x="567410" y="110642"/>
                </a:lnTo>
                <a:lnTo>
                  <a:pt x="567410" y="169976"/>
                </a:lnTo>
                <a:lnTo>
                  <a:pt x="614781" y="169976"/>
                </a:lnTo>
                <a:lnTo>
                  <a:pt x="614781" y="0"/>
                </a:lnTo>
                <a:close/>
              </a:path>
              <a:path w="622300" h="339725">
                <a:moveTo>
                  <a:pt x="622274" y="297853"/>
                </a:moveTo>
                <a:lnTo>
                  <a:pt x="437565" y="297853"/>
                </a:lnTo>
                <a:lnTo>
                  <a:pt x="437565" y="275615"/>
                </a:lnTo>
                <a:lnTo>
                  <a:pt x="614781" y="275615"/>
                </a:lnTo>
                <a:lnTo>
                  <a:pt x="614781" y="182867"/>
                </a:lnTo>
                <a:lnTo>
                  <a:pt x="389547" y="182867"/>
                </a:lnTo>
                <a:lnTo>
                  <a:pt x="389547" y="220091"/>
                </a:lnTo>
                <a:lnTo>
                  <a:pt x="567156" y="220091"/>
                </a:lnTo>
                <a:lnTo>
                  <a:pt x="567156" y="240487"/>
                </a:lnTo>
                <a:lnTo>
                  <a:pt x="390067" y="240487"/>
                </a:lnTo>
                <a:lnTo>
                  <a:pt x="390067" y="335470"/>
                </a:lnTo>
                <a:lnTo>
                  <a:pt x="622274" y="335470"/>
                </a:lnTo>
                <a:lnTo>
                  <a:pt x="622274" y="2978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82140" y="7943534"/>
            <a:ext cx="273685" cy="339725"/>
          </a:xfrm>
          <a:custGeom>
            <a:avLst/>
            <a:gdLst/>
            <a:ahLst/>
            <a:cxnLst/>
            <a:rect l="l" t="t" r="r" b="b"/>
            <a:pathLst>
              <a:path w="273685" h="339725">
                <a:moveTo>
                  <a:pt x="273514" y="339689"/>
                </a:moveTo>
                <a:lnTo>
                  <a:pt x="225495" y="339689"/>
                </a:lnTo>
                <a:lnTo>
                  <a:pt x="225495" y="0"/>
                </a:lnTo>
                <a:lnTo>
                  <a:pt x="273514" y="0"/>
                </a:lnTo>
                <a:lnTo>
                  <a:pt x="273514" y="339689"/>
                </a:lnTo>
                <a:close/>
              </a:path>
              <a:path w="273685" h="339725">
                <a:moveTo>
                  <a:pt x="89592" y="265489"/>
                </a:moveTo>
                <a:lnTo>
                  <a:pt x="53707" y="257049"/>
                </a:lnTo>
                <a:lnTo>
                  <a:pt x="25309" y="232895"/>
                </a:lnTo>
                <a:lnTo>
                  <a:pt x="6654" y="194779"/>
                </a:lnTo>
                <a:lnTo>
                  <a:pt x="0" y="144453"/>
                </a:lnTo>
                <a:lnTo>
                  <a:pt x="6654" y="94542"/>
                </a:lnTo>
                <a:lnTo>
                  <a:pt x="25309" y="56571"/>
                </a:lnTo>
                <a:lnTo>
                  <a:pt x="53707" y="32413"/>
                </a:lnTo>
                <a:lnTo>
                  <a:pt x="89592" y="23944"/>
                </a:lnTo>
                <a:lnTo>
                  <a:pt x="125101" y="32413"/>
                </a:lnTo>
                <a:lnTo>
                  <a:pt x="153334" y="56571"/>
                </a:lnTo>
                <a:lnTo>
                  <a:pt x="158377" y="66832"/>
                </a:lnTo>
                <a:lnTo>
                  <a:pt x="89592" y="66832"/>
                </a:lnTo>
                <a:lnTo>
                  <a:pt x="71630" y="71912"/>
                </a:lnTo>
                <a:lnTo>
                  <a:pt x="57788" y="86846"/>
                </a:lnTo>
                <a:lnTo>
                  <a:pt x="48928" y="111179"/>
                </a:lnTo>
                <a:lnTo>
                  <a:pt x="45914" y="144453"/>
                </a:lnTo>
                <a:lnTo>
                  <a:pt x="48928" y="178012"/>
                </a:lnTo>
                <a:lnTo>
                  <a:pt x="57788" y="202455"/>
                </a:lnTo>
                <a:lnTo>
                  <a:pt x="71630" y="217402"/>
                </a:lnTo>
                <a:lnTo>
                  <a:pt x="89592" y="222469"/>
                </a:lnTo>
                <a:lnTo>
                  <a:pt x="158438" y="222469"/>
                </a:lnTo>
                <a:lnTo>
                  <a:pt x="153334" y="232895"/>
                </a:lnTo>
                <a:lnTo>
                  <a:pt x="125101" y="257049"/>
                </a:lnTo>
                <a:lnTo>
                  <a:pt x="89592" y="265489"/>
                </a:lnTo>
                <a:close/>
              </a:path>
              <a:path w="273685" h="339725">
                <a:moveTo>
                  <a:pt x="158438" y="222469"/>
                </a:moveTo>
                <a:lnTo>
                  <a:pt x="89592" y="222469"/>
                </a:lnTo>
                <a:lnTo>
                  <a:pt x="107234" y="217402"/>
                </a:lnTo>
                <a:lnTo>
                  <a:pt x="120904" y="202455"/>
                </a:lnTo>
                <a:lnTo>
                  <a:pt x="129739" y="178012"/>
                </a:lnTo>
                <a:lnTo>
                  <a:pt x="132876" y="144453"/>
                </a:lnTo>
                <a:lnTo>
                  <a:pt x="129739" y="111179"/>
                </a:lnTo>
                <a:lnTo>
                  <a:pt x="120904" y="86846"/>
                </a:lnTo>
                <a:lnTo>
                  <a:pt x="107234" y="71912"/>
                </a:lnTo>
                <a:lnTo>
                  <a:pt x="89592" y="66832"/>
                </a:lnTo>
                <a:lnTo>
                  <a:pt x="158377" y="66832"/>
                </a:lnTo>
                <a:lnTo>
                  <a:pt x="171995" y="94542"/>
                </a:lnTo>
                <a:lnTo>
                  <a:pt x="178791" y="144453"/>
                </a:lnTo>
                <a:lnTo>
                  <a:pt x="171995" y="194779"/>
                </a:lnTo>
                <a:lnTo>
                  <a:pt x="158438" y="2224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01438" y="8220470"/>
            <a:ext cx="71755" cy="106045"/>
          </a:xfrm>
          <a:custGeom>
            <a:avLst/>
            <a:gdLst/>
            <a:ahLst/>
            <a:cxnLst/>
            <a:rect l="l" t="t" r="r" b="b"/>
            <a:pathLst>
              <a:path w="71754" h="106045">
                <a:moveTo>
                  <a:pt x="39336" y="105906"/>
                </a:moveTo>
                <a:lnTo>
                  <a:pt x="0" y="105906"/>
                </a:lnTo>
                <a:lnTo>
                  <a:pt x="18418" y="0"/>
                </a:lnTo>
                <a:lnTo>
                  <a:pt x="71437" y="0"/>
                </a:lnTo>
                <a:lnTo>
                  <a:pt x="39336" y="105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94491" y="7943545"/>
            <a:ext cx="627380" cy="339725"/>
          </a:xfrm>
          <a:custGeom>
            <a:avLst/>
            <a:gdLst/>
            <a:ahLst/>
            <a:cxnLst/>
            <a:rect l="l" t="t" r="r" b="b"/>
            <a:pathLst>
              <a:path w="627379" h="339725">
                <a:moveTo>
                  <a:pt x="221818" y="225628"/>
                </a:moveTo>
                <a:lnTo>
                  <a:pt x="184111" y="200914"/>
                </a:lnTo>
                <a:lnTo>
                  <a:pt x="161137" y="170497"/>
                </a:lnTo>
                <a:lnTo>
                  <a:pt x="141452" y="122923"/>
                </a:lnTo>
                <a:lnTo>
                  <a:pt x="136296" y="76822"/>
                </a:lnTo>
                <a:lnTo>
                  <a:pt x="136296" y="26174"/>
                </a:lnTo>
                <a:lnTo>
                  <a:pt x="88150" y="26174"/>
                </a:lnTo>
                <a:lnTo>
                  <a:pt x="88150" y="76822"/>
                </a:lnTo>
                <a:lnTo>
                  <a:pt x="82588" y="125387"/>
                </a:lnTo>
                <a:lnTo>
                  <a:pt x="66179" y="169938"/>
                </a:lnTo>
                <a:lnTo>
                  <a:pt x="38722" y="206844"/>
                </a:lnTo>
                <a:lnTo>
                  <a:pt x="0" y="232460"/>
                </a:lnTo>
                <a:lnTo>
                  <a:pt x="28689" y="271932"/>
                </a:lnTo>
                <a:lnTo>
                  <a:pt x="57124" y="254571"/>
                </a:lnTo>
                <a:lnTo>
                  <a:pt x="80556" y="231279"/>
                </a:lnTo>
                <a:lnTo>
                  <a:pt x="99098" y="202958"/>
                </a:lnTo>
                <a:lnTo>
                  <a:pt x="112877" y="170497"/>
                </a:lnTo>
                <a:lnTo>
                  <a:pt x="126580" y="200228"/>
                </a:lnTo>
                <a:lnTo>
                  <a:pt x="144602" y="226148"/>
                </a:lnTo>
                <a:lnTo>
                  <a:pt x="166992" y="247535"/>
                </a:lnTo>
                <a:lnTo>
                  <a:pt x="193789" y="263639"/>
                </a:lnTo>
                <a:lnTo>
                  <a:pt x="221818" y="225628"/>
                </a:lnTo>
                <a:close/>
              </a:path>
              <a:path w="627379" h="339725">
                <a:moveTo>
                  <a:pt x="287858" y="0"/>
                </a:moveTo>
                <a:lnTo>
                  <a:pt x="239839" y="0"/>
                </a:lnTo>
                <a:lnTo>
                  <a:pt x="239839" y="339686"/>
                </a:lnTo>
                <a:lnTo>
                  <a:pt x="287858" y="339686"/>
                </a:lnTo>
                <a:lnTo>
                  <a:pt x="287858" y="0"/>
                </a:lnTo>
                <a:close/>
              </a:path>
              <a:path w="627379" h="339725">
                <a:moveTo>
                  <a:pt x="556641" y="7759"/>
                </a:moveTo>
                <a:lnTo>
                  <a:pt x="511771" y="7759"/>
                </a:lnTo>
                <a:lnTo>
                  <a:pt x="511771" y="89458"/>
                </a:lnTo>
                <a:lnTo>
                  <a:pt x="477837" y="89458"/>
                </a:lnTo>
                <a:lnTo>
                  <a:pt x="479209" y="77520"/>
                </a:lnTo>
                <a:lnTo>
                  <a:pt x="480199" y="65366"/>
                </a:lnTo>
                <a:lnTo>
                  <a:pt x="480796" y="52997"/>
                </a:lnTo>
                <a:lnTo>
                  <a:pt x="480987" y="40386"/>
                </a:lnTo>
                <a:lnTo>
                  <a:pt x="348373" y="40386"/>
                </a:lnTo>
                <a:lnTo>
                  <a:pt x="348373" y="78536"/>
                </a:lnTo>
                <a:lnTo>
                  <a:pt x="434022" y="78536"/>
                </a:lnTo>
                <a:lnTo>
                  <a:pt x="424421" y="125285"/>
                </a:lnTo>
                <a:lnTo>
                  <a:pt x="404583" y="166420"/>
                </a:lnTo>
                <a:lnTo>
                  <a:pt x="373151" y="202717"/>
                </a:lnTo>
                <a:lnTo>
                  <a:pt x="328777" y="234962"/>
                </a:lnTo>
                <a:lnTo>
                  <a:pt x="356539" y="268249"/>
                </a:lnTo>
                <a:lnTo>
                  <a:pt x="398678" y="238417"/>
                </a:lnTo>
                <a:lnTo>
                  <a:pt x="430999" y="205028"/>
                </a:lnTo>
                <a:lnTo>
                  <a:pt x="454444" y="168198"/>
                </a:lnTo>
                <a:lnTo>
                  <a:pt x="469938" y="128003"/>
                </a:lnTo>
                <a:lnTo>
                  <a:pt x="511771" y="128003"/>
                </a:lnTo>
                <a:lnTo>
                  <a:pt x="511771" y="173786"/>
                </a:lnTo>
                <a:lnTo>
                  <a:pt x="463753" y="173786"/>
                </a:lnTo>
                <a:lnTo>
                  <a:pt x="463753" y="212204"/>
                </a:lnTo>
                <a:lnTo>
                  <a:pt x="511771" y="212204"/>
                </a:lnTo>
                <a:lnTo>
                  <a:pt x="511771" y="323761"/>
                </a:lnTo>
                <a:lnTo>
                  <a:pt x="556641" y="323761"/>
                </a:lnTo>
                <a:lnTo>
                  <a:pt x="556641" y="128003"/>
                </a:lnTo>
                <a:lnTo>
                  <a:pt x="556641" y="89458"/>
                </a:lnTo>
                <a:lnTo>
                  <a:pt x="556641" y="7759"/>
                </a:lnTo>
                <a:close/>
              </a:path>
              <a:path w="627379" h="339725">
                <a:moveTo>
                  <a:pt x="627291" y="0"/>
                </a:moveTo>
                <a:lnTo>
                  <a:pt x="582549" y="0"/>
                </a:lnTo>
                <a:lnTo>
                  <a:pt x="582549" y="338899"/>
                </a:lnTo>
                <a:lnTo>
                  <a:pt x="627291" y="338899"/>
                </a:lnTo>
                <a:lnTo>
                  <a:pt x="627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45801" y="7952875"/>
            <a:ext cx="309880" cy="329565"/>
          </a:xfrm>
          <a:custGeom>
            <a:avLst/>
            <a:gdLst/>
            <a:ahLst/>
            <a:cxnLst/>
            <a:rect l="l" t="t" r="r" b="b"/>
            <a:pathLst>
              <a:path w="309879" h="329565">
                <a:moveTo>
                  <a:pt x="274041" y="121956"/>
                </a:moveTo>
                <a:lnTo>
                  <a:pt x="37363" y="121956"/>
                </a:lnTo>
                <a:lnTo>
                  <a:pt x="37363" y="0"/>
                </a:lnTo>
                <a:lnTo>
                  <a:pt x="272330" y="0"/>
                </a:lnTo>
                <a:lnTo>
                  <a:pt x="272330" y="38021"/>
                </a:lnTo>
                <a:lnTo>
                  <a:pt x="84725" y="38021"/>
                </a:lnTo>
                <a:lnTo>
                  <a:pt x="84725" y="84198"/>
                </a:lnTo>
                <a:lnTo>
                  <a:pt x="274041" y="84198"/>
                </a:lnTo>
                <a:lnTo>
                  <a:pt x="274041" y="121956"/>
                </a:lnTo>
                <a:close/>
              </a:path>
              <a:path w="309879" h="329565">
                <a:moveTo>
                  <a:pt x="309430" y="184316"/>
                </a:moveTo>
                <a:lnTo>
                  <a:pt x="0" y="184316"/>
                </a:lnTo>
                <a:lnTo>
                  <a:pt x="0" y="145637"/>
                </a:lnTo>
                <a:lnTo>
                  <a:pt x="309430" y="145637"/>
                </a:lnTo>
                <a:lnTo>
                  <a:pt x="309430" y="184316"/>
                </a:lnTo>
                <a:close/>
              </a:path>
              <a:path w="309879" h="329565">
                <a:moveTo>
                  <a:pt x="153794" y="329428"/>
                </a:moveTo>
                <a:lnTo>
                  <a:pt x="104081" y="325341"/>
                </a:lnTo>
                <a:lnTo>
                  <a:pt x="66799" y="313213"/>
                </a:lnTo>
                <a:lnTo>
                  <a:pt x="43382" y="293536"/>
                </a:lnTo>
                <a:lnTo>
                  <a:pt x="35258" y="266805"/>
                </a:lnTo>
                <a:lnTo>
                  <a:pt x="43382" y="240340"/>
                </a:lnTo>
                <a:lnTo>
                  <a:pt x="66799" y="220857"/>
                </a:lnTo>
                <a:lnTo>
                  <a:pt x="104081" y="208823"/>
                </a:lnTo>
                <a:lnTo>
                  <a:pt x="153794" y="204708"/>
                </a:lnTo>
                <a:lnTo>
                  <a:pt x="203222" y="208823"/>
                </a:lnTo>
                <a:lnTo>
                  <a:pt x="240279" y="220857"/>
                </a:lnTo>
                <a:lnTo>
                  <a:pt x="263596" y="240340"/>
                </a:lnTo>
                <a:lnTo>
                  <a:pt x="263725" y="240756"/>
                </a:lnTo>
                <a:lnTo>
                  <a:pt x="153794" y="240756"/>
                </a:lnTo>
                <a:lnTo>
                  <a:pt x="123042" y="242476"/>
                </a:lnTo>
                <a:lnTo>
                  <a:pt x="101071" y="247416"/>
                </a:lnTo>
                <a:lnTo>
                  <a:pt x="87931" y="255538"/>
                </a:lnTo>
                <a:lnTo>
                  <a:pt x="83672" y="266805"/>
                </a:lnTo>
                <a:lnTo>
                  <a:pt x="87931" y="278542"/>
                </a:lnTo>
                <a:lnTo>
                  <a:pt x="101071" y="286802"/>
                </a:lnTo>
                <a:lnTo>
                  <a:pt x="123042" y="291707"/>
                </a:lnTo>
                <a:lnTo>
                  <a:pt x="153794" y="293380"/>
                </a:lnTo>
                <a:lnTo>
                  <a:pt x="263644" y="293380"/>
                </a:lnTo>
                <a:lnTo>
                  <a:pt x="263596" y="293536"/>
                </a:lnTo>
                <a:lnTo>
                  <a:pt x="240279" y="313213"/>
                </a:lnTo>
                <a:lnTo>
                  <a:pt x="203222" y="325341"/>
                </a:lnTo>
                <a:lnTo>
                  <a:pt x="153794" y="329428"/>
                </a:lnTo>
                <a:close/>
              </a:path>
              <a:path w="309879" h="329565">
                <a:moveTo>
                  <a:pt x="263644" y="293380"/>
                </a:moveTo>
                <a:lnTo>
                  <a:pt x="153794" y="293380"/>
                </a:lnTo>
                <a:lnTo>
                  <a:pt x="184199" y="291707"/>
                </a:lnTo>
                <a:lnTo>
                  <a:pt x="206205" y="286802"/>
                </a:lnTo>
                <a:lnTo>
                  <a:pt x="219601" y="278542"/>
                </a:lnTo>
                <a:lnTo>
                  <a:pt x="224179" y="266805"/>
                </a:lnTo>
                <a:lnTo>
                  <a:pt x="219601" y="255538"/>
                </a:lnTo>
                <a:lnTo>
                  <a:pt x="206205" y="247416"/>
                </a:lnTo>
                <a:lnTo>
                  <a:pt x="184199" y="242476"/>
                </a:lnTo>
                <a:lnTo>
                  <a:pt x="153794" y="240756"/>
                </a:lnTo>
                <a:lnTo>
                  <a:pt x="263725" y="240756"/>
                </a:lnTo>
                <a:lnTo>
                  <a:pt x="271804" y="266805"/>
                </a:lnTo>
                <a:lnTo>
                  <a:pt x="263644" y="2933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63005" y="7943545"/>
            <a:ext cx="1273810" cy="339090"/>
          </a:xfrm>
          <a:custGeom>
            <a:avLst/>
            <a:gdLst/>
            <a:ahLst/>
            <a:cxnLst/>
            <a:rect l="l" t="t" r="r" b="b"/>
            <a:pathLst>
              <a:path w="1273809" h="339090">
                <a:moveTo>
                  <a:pt x="271805" y="211277"/>
                </a:moveTo>
                <a:lnTo>
                  <a:pt x="224574" y="211277"/>
                </a:lnTo>
                <a:lnTo>
                  <a:pt x="224574" y="248386"/>
                </a:lnTo>
                <a:lnTo>
                  <a:pt x="224574" y="297065"/>
                </a:lnTo>
                <a:lnTo>
                  <a:pt x="83146" y="297065"/>
                </a:lnTo>
                <a:lnTo>
                  <a:pt x="83146" y="248386"/>
                </a:lnTo>
                <a:lnTo>
                  <a:pt x="224574" y="248386"/>
                </a:lnTo>
                <a:lnTo>
                  <a:pt x="224574" y="211277"/>
                </a:lnTo>
                <a:lnTo>
                  <a:pt x="36576" y="211277"/>
                </a:lnTo>
                <a:lnTo>
                  <a:pt x="36576" y="335076"/>
                </a:lnTo>
                <a:lnTo>
                  <a:pt x="271805" y="335076"/>
                </a:lnTo>
                <a:lnTo>
                  <a:pt x="271805" y="297065"/>
                </a:lnTo>
                <a:lnTo>
                  <a:pt x="271805" y="248386"/>
                </a:lnTo>
                <a:lnTo>
                  <a:pt x="271805" y="211277"/>
                </a:lnTo>
                <a:close/>
              </a:path>
              <a:path w="1273809" h="339090">
                <a:moveTo>
                  <a:pt x="309702" y="137083"/>
                </a:moveTo>
                <a:lnTo>
                  <a:pt x="264972" y="137083"/>
                </a:lnTo>
                <a:lnTo>
                  <a:pt x="269684" y="109651"/>
                </a:lnTo>
                <a:lnTo>
                  <a:pt x="272110" y="85166"/>
                </a:lnTo>
                <a:lnTo>
                  <a:pt x="272999" y="63030"/>
                </a:lnTo>
                <a:lnTo>
                  <a:pt x="273050" y="53543"/>
                </a:lnTo>
                <a:lnTo>
                  <a:pt x="273126" y="15646"/>
                </a:lnTo>
                <a:lnTo>
                  <a:pt x="37896" y="15646"/>
                </a:lnTo>
                <a:lnTo>
                  <a:pt x="37896" y="53543"/>
                </a:lnTo>
                <a:lnTo>
                  <a:pt x="225767" y="53543"/>
                </a:lnTo>
                <a:lnTo>
                  <a:pt x="225336" y="71843"/>
                </a:lnTo>
                <a:lnTo>
                  <a:pt x="224078" y="91567"/>
                </a:lnTo>
                <a:lnTo>
                  <a:pt x="221500" y="113144"/>
                </a:lnTo>
                <a:lnTo>
                  <a:pt x="217081" y="137083"/>
                </a:lnTo>
                <a:lnTo>
                  <a:pt x="0" y="137083"/>
                </a:lnTo>
                <a:lnTo>
                  <a:pt x="0" y="175361"/>
                </a:lnTo>
                <a:lnTo>
                  <a:pt x="309702" y="175361"/>
                </a:lnTo>
                <a:lnTo>
                  <a:pt x="309702" y="137083"/>
                </a:lnTo>
                <a:close/>
              </a:path>
              <a:path w="1273809" h="339090">
                <a:moveTo>
                  <a:pt x="545452" y="229311"/>
                </a:moveTo>
                <a:lnTo>
                  <a:pt x="508254" y="205689"/>
                </a:lnTo>
                <a:lnTo>
                  <a:pt x="483628" y="174967"/>
                </a:lnTo>
                <a:lnTo>
                  <a:pt x="481698" y="172567"/>
                </a:lnTo>
                <a:lnTo>
                  <a:pt x="465772" y="133578"/>
                </a:lnTo>
                <a:lnTo>
                  <a:pt x="460463" y="92354"/>
                </a:lnTo>
                <a:lnTo>
                  <a:pt x="460463" y="71564"/>
                </a:lnTo>
                <a:lnTo>
                  <a:pt x="531380" y="71564"/>
                </a:lnTo>
                <a:lnTo>
                  <a:pt x="531380" y="32753"/>
                </a:lnTo>
                <a:lnTo>
                  <a:pt x="340220" y="32753"/>
                </a:lnTo>
                <a:lnTo>
                  <a:pt x="340220" y="71564"/>
                </a:lnTo>
                <a:lnTo>
                  <a:pt x="412178" y="71564"/>
                </a:lnTo>
                <a:lnTo>
                  <a:pt x="412178" y="92354"/>
                </a:lnTo>
                <a:lnTo>
                  <a:pt x="406692" y="135788"/>
                </a:lnTo>
                <a:lnTo>
                  <a:pt x="390525" y="177177"/>
                </a:lnTo>
                <a:lnTo>
                  <a:pt x="363880" y="212496"/>
                </a:lnTo>
                <a:lnTo>
                  <a:pt x="326936" y="237731"/>
                </a:lnTo>
                <a:lnTo>
                  <a:pt x="353898" y="274955"/>
                </a:lnTo>
                <a:lnTo>
                  <a:pt x="381635" y="257886"/>
                </a:lnTo>
                <a:lnTo>
                  <a:pt x="404812" y="234835"/>
                </a:lnTo>
                <a:lnTo>
                  <a:pt x="423354" y="206832"/>
                </a:lnTo>
                <a:lnTo>
                  <a:pt x="437184" y="174967"/>
                </a:lnTo>
                <a:lnTo>
                  <a:pt x="450926" y="204228"/>
                </a:lnTo>
                <a:lnTo>
                  <a:pt x="469277" y="229831"/>
                </a:lnTo>
                <a:lnTo>
                  <a:pt x="492277" y="250901"/>
                </a:lnTo>
                <a:lnTo>
                  <a:pt x="519938" y="266534"/>
                </a:lnTo>
                <a:lnTo>
                  <a:pt x="545452" y="229311"/>
                </a:lnTo>
                <a:close/>
              </a:path>
              <a:path w="1273809" h="339090">
                <a:moveTo>
                  <a:pt x="612813" y="0"/>
                </a:moveTo>
                <a:lnTo>
                  <a:pt x="564794" y="0"/>
                </a:lnTo>
                <a:lnTo>
                  <a:pt x="564794" y="338899"/>
                </a:lnTo>
                <a:lnTo>
                  <a:pt x="612813" y="338899"/>
                </a:lnTo>
                <a:lnTo>
                  <a:pt x="612813" y="0"/>
                </a:lnTo>
                <a:close/>
              </a:path>
              <a:path w="1273809" h="339090">
                <a:moveTo>
                  <a:pt x="843838" y="188391"/>
                </a:moveTo>
                <a:lnTo>
                  <a:pt x="837209" y="155841"/>
                </a:lnTo>
                <a:lnTo>
                  <a:pt x="830338" y="146164"/>
                </a:lnTo>
                <a:lnTo>
                  <a:pt x="819073" y="130289"/>
                </a:lnTo>
                <a:lnTo>
                  <a:pt x="798449" y="117716"/>
                </a:lnTo>
                <a:lnTo>
                  <a:pt x="798449" y="188391"/>
                </a:lnTo>
                <a:lnTo>
                  <a:pt x="795248" y="206044"/>
                </a:lnTo>
                <a:lnTo>
                  <a:pt x="786701" y="219227"/>
                </a:lnTo>
                <a:lnTo>
                  <a:pt x="773760" y="227444"/>
                </a:lnTo>
                <a:lnTo>
                  <a:pt x="757402" y="230225"/>
                </a:lnTo>
                <a:lnTo>
                  <a:pt x="740841" y="227444"/>
                </a:lnTo>
                <a:lnTo>
                  <a:pt x="727786" y="219227"/>
                </a:lnTo>
                <a:lnTo>
                  <a:pt x="719226" y="206044"/>
                </a:lnTo>
                <a:lnTo>
                  <a:pt x="716216" y="188391"/>
                </a:lnTo>
                <a:lnTo>
                  <a:pt x="719226" y="170891"/>
                </a:lnTo>
                <a:lnTo>
                  <a:pt x="727786" y="157657"/>
                </a:lnTo>
                <a:lnTo>
                  <a:pt x="740841" y="149225"/>
                </a:lnTo>
                <a:lnTo>
                  <a:pt x="757402" y="146164"/>
                </a:lnTo>
                <a:lnTo>
                  <a:pt x="773760" y="149225"/>
                </a:lnTo>
                <a:lnTo>
                  <a:pt x="786701" y="157657"/>
                </a:lnTo>
                <a:lnTo>
                  <a:pt x="795248" y="170891"/>
                </a:lnTo>
                <a:lnTo>
                  <a:pt x="798449" y="188391"/>
                </a:lnTo>
                <a:lnTo>
                  <a:pt x="798449" y="117716"/>
                </a:lnTo>
                <a:lnTo>
                  <a:pt x="791705" y="113588"/>
                </a:lnTo>
                <a:lnTo>
                  <a:pt x="757402" y="107607"/>
                </a:lnTo>
                <a:lnTo>
                  <a:pt x="722744" y="113588"/>
                </a:lnTo>
                <a:lnTo>
                  <a:pt x="695248" y="130289"/>
                </a:lnTo>
                <a:lnTo>
                  <a:pt x="677164" y="155841"/>
                </a:lnTo>
                <a:lnTo>
                  <a:pt x="670699" y="188391"/>
                </a:lnTo>
                <a:lnTo>
                  <a:pt x="677164" y="220980"/>
                </a:lnTo>
                <a:lnTo>
                  <a:pt x="695248" y="246494"/>
                </a:lnTo>
                <a:lnTo>
                  <a:pt x="722744" y="263156"/>
                </a:lnTo>
                <a:lnTo>
                  <a:pt x="757402" y="269163"/>
                </a:lnTo>
                <a:lnTo>
                  <a:pt x="791705" y="263156"/>
                </a:lnTo>
                <a:lnTo>
                  <a:pt x="819073" y="246494"/>
                </a:lnTo>
                <a:lnTo>
                  <a:pt x="830630" y="230225"/>
                </a:lnTo>
                <a:lnTo>
                  <a:pt x="837209" y="220980"/>
                </a:lnTo>
                <a:lnTo>
                  <a:pt x="843838" y="188391"/>
                </a:lnTo>
                <a:close/>
              </a:path>
              <a:path w="1273809" h="339090">
                <a:moveTo>
                  <a:pt x="856068" y="50647"/>
                </a:moveTo>
                <a:lnTo>
                  <a:pt x="781075" y="50647"/>
                </a:lnTo>
                <a:lnTo>
                  <a:pt x="781075" y="5384"/>
                </a:lnTo>
                <a:lnTo>
                  <a:pt x="733717" y="5384"/>
                </a:lnTo>
                <a:lnTo>
                  <a:pt x="733717" y="50647"/>
                </a:lnTo>
                <a:lnTo>
                  <a:pt x="657021" y="50647"/>
                </a:lnTo>
                <a:lnTo>
                  <a:pt x="657021" y="88671"/>
                </a:lnTo>
                <a:lnTo>
                  <a:pt x="856068" y="88671"/>
                </a:lnTo>
                <a:lnTo>
                  <a:pt x="856068" y="50647"/>
                </a:lnTo>
                <a:close/>
              </a:path>
              <a:path w="1273809" h="339090">
                <a:moveTo>
                  <a:pt x="975918" y="132740"/>
                </a:moveTo>
                <a:lnTo>
                  <a:pt x="925931" y="132740"/>
                </a:lnTo>
                <a:lnTo>
                  <a:pt x="925931" y="0"/>
                </a:lnTo>
                <a:lnTo>
                  <a:pt x="878967" y="0"/>
                </a:lnTo>
                <a:lnTo>
                  <a:pt x="878967" y="338899"/>
                </a:lnTo>
                <a:lnTo>
                  <a:pt x="925931" y="338899"/>
                </a:lnTo>
                <a:lnTo>
                  <a:pt x="925931" y="171818"/>
                </a:lnTo>
                <a:lnTo>
                  <a:pt x="975918" y="171818"/>
                </a:lnTo>
                <a:lnTo>
                  <a:pt x="975918" y="132740"/>
                </a:lnTo>
                <a:close/>
              </a:path>
              <a:path w="1273809" h="339090">
                <a:moveTo>
                  <a:pt x="1160894" y="35648"/>
                </a:moveTo>
                <a:lnTo>
                  <a:pt x="1000785" y="35648"/>
                </a:lnTo>
                <a:lnTo>
                  <a:pt x="1000785" y="72885"/>
                </a:lnTo>
                <a:lnTo>
                  <a:pt x="1112875" y="72885"/>
                </a:lnTo>
                <a:lnTo>
                  <a:pt x="1105103" y="114947"/>
                </a:lnTo>
                <a:lnTo>
                  <a:pt x="1089482" y="152539"/>
                </a:lnTo>
                <a:lnTo>
                  <a:pt x="1064945" y="186080"/>
                </a:lnTo>
                <a:lnTo>
                  <a:pt x="1030465" y="216001"/>
                </a:lnTo>
                <a:lnTo>
                  <a:pt x="984999" y="242722"/>
                </a:lnTo>
                <a:lnTo>
                  <a:pt x="1009205" y="279831"/>
                </a:lnTo>
                <a:lnTo>
                  <a:pt x="1061542" y="248500"/>
                </a:lnTo>
                <a:lnTo>
                  <a:pt x="1101102" y="213182"/>
                </a:lnTo>
                <a:lnTo>
                  <a:pt x="1129360" y="174066"/>
                </a:lnTo>
                <a:lnTo>
                  <a:pt x="1147762" y="131318"/>
                </a:lnTo>
                <a:lnTo>
                  <a:pt x="1157795" y="85115"/>
                </a:lnTo>
                <a:lnTo>
                  <a:pt x="1160894" y="35648"/>
                </a:lnTo>
                <a:close/>
              </a:path>
              <a:path w="1273809" h="339090">
                <a:moveTo>
                  <a:pt x="1273517" y="0"/>
                </a:moveTo>
                <a:lnTo>
                  <a:pt x="1226286" y="0"/>
                </a:lnTo>
                <a:lnTo>
                  <a:pt x="1226286" y="130378"/>
                </a:lnTo>
                <a:lnTo>
                  <a:pt x="1159052" y="130378"/>
                </a:lnTo>
                <a:lnTo>
                  <a:pt x="1159052" y="169189"/>
                </a:lnTo>
                <a:lnTo>
                  <a:pt x="1226286" y="169189"/>
                </a:lnTo>
                <a:lnTo>
                  <a:pt x="1226286" y="338899"/>
                </a:lnTo>
                <a:lnTo>
                  <a:pt x="1273517" y="338899"/>
                </a:lnTo>
                <a:lnTo>
                  <a:pt x="12735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91384" y="7943534"/>
            <a:ext cx="304800" cy="338455"/>
          </a:xfrm>
          <a:custGeom>
            <a:avLst/>
            <a:gdLst/>
            <a:ahLst/>
            <a:cxnLst/>
            <a:rect l="l" t="t" r="r" b="b"/>
            <a:pathLst>
              <a:path w="304800" h="338454">
                <a:moveTo>
                  <a:pt x="256411" y="338111"/>
                </a:moveTo>
                <a:lnTo>
                  <a:pt x="208918" y="338111"/>
                </a:lnTo>
                <a:lnTo>
                  <a:pt x="208918" y="0"/>
                </a:lnTo>
                <a:lnTo>
                  <a:pt x="256411" y="0"/>
                </a:lnTo>
                <a:lnTo>
                  <a:pt x="256411" y="128534"/>
                </a:lnTo>
                <a:lnTo>
                  <a:pt x="304300" y="128534"/>
                </a:lnTo>
                <a:lnTo>
                  <a:pt x="304300" y="167345"/>
                </a:lnTo>
                <a:lnTo>
                  <a:pt x="256411" y="167345"/>
                </a:lnTo>
                <a:lnTo>
                  <a:pt x="256411" y="338111"/>
                </a:lnTo>
                <a:close/>
              </a:path>
              <a:path w="304800" h="338454">
                <a:moveTo>
                  <a:pt x="29338" y="255359"/>
                </a:moveTo>
                <a:lnTo>
                  <a:pt x="0" y="255359"/>
                </a:lnTo>
                <a:lnTo>
                  <a:pt x="0" y="32495"/>
                </a:lnTo>
                <a:lnTo>
                  <a:pt x="47361" y="32495"/>
                </a:lnTo>
                <a:lnTo>
                  <a:pt x="47361" y="216154"/>
                </a:lnTo>
                <a:lnTo>
                  <a:pt x="187870" y="216154"/>
                </a:lnTo>
                <a:lnTo>
                  <a:pt x="191026" y="241150"/>
                </a:lnTo>
                <a:lnTo>
                  <a:pt x="148815" y="248162"/>
                </a:lnTo>
                <a:lnTo>
                  <a:pt x="107616" y="252547"/>
                </a:lnTo>
                <a:lnTo>
                  <a:pt x="67700" y="254785"/>
                </a:lnTo>
                <a:lnTo>
                  <a:pt x="29338" y="255359"/>
                </a:lnTo>
                <a:close/>
              </a:path>
              <a:path w="304800" h="338454">
                <a:moveTo>
                  <a:pt x="187870" y="216154"/>
                </a:moveTo>
                <a:lnTo>
                  <a:pt x="47361" y="216154"/>
                </a:lnTo>
                <a:lnTo>
                  <a:pt x="80406" y="214927"/>
                </a:lnTo>
                <a:lnTo>
                  <a:pt x="114572" y="212256"/>
                </a:lnTo>
                <a:lnTo>
                  <a:pt x="149800" y="207884"/>
                </a:lnTo>
                <a:lnTo>
                  <a:pt x="186026" y="201551"/>
                </a:lnTo>
                <a:lnTo>
                  <a:pt x="187870" y="2161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11198" y="7943545"/>
            <a:ext cx="960119" cy="339725"/>
          </a:xfrm>
          <a:custGeom>
            <a:avLst/>
            <a:gdLst/>
            <a:ahLst/>
            <a:cxnLst/>
            <a:rect l="l" t="t" r="r" b="b"/>
            <a:pathLst>
              <a:path w="960120" h="339725">
                <a:moveTo>
                  <a:pt x="185102" y="178523"/>
                </a:moveTo>
                <a:lnTo>
                  <a:pt x="181470" y="150901"/>
                </a:lnTo>
                <a:lnTo>
                  <a:pt x="180111" y="140500"/>
                </a:lnTo>
                <a:lnTo>
                  <a:pt x="152057" y="145478"/>
                </a:lnTo>
                <a:lnTo>
                  <a:pt x="122555" y="148615"/>
                </a:lnTo>
                <a:lnTo>
                  <a:pt x="88607" y="150291"/>
                </a:lnTo>
                <a:lnTo>
                  <a:pt x="47231" y="150901"/>
                </a:lnTo>
                <a:lnTo>
                  <a:pt x="47231" y="65252"/>
                </a:lnTo>
                <a:lnTo>
                  <a:pt x="152615" y="65252"/>
                </a:lnTo>
                <a:lnTo>
                  <a:pt x="152615" y="27355"/>
                </a:lnTo>
                <a:lnTo>
                  <a:pt x="0" y="27355"/>
                </a:lnTo>
                <a:lnTo>
                  <a:pt x="0" y="189179"/>
                </a:lnTo>
                <a:lnTo>
                  <a:pt x="28282" y="189179"/>
                </a:lnTo>
                <a:lnTo>
                  <a:pt x="78486" y="188734"/>
                </a:lnTo>
                <a:lnTo>
                  <a:pt x="118884" y="187109"/>
                </a:lnTo>
                <a:lnTo>
                  <a:pt x="153187" y="183857"/>
                </a:lnTo>
                <a:lnTo>
                  <a:pt x="185102" y="178523"/>
                </a:lnTo>
                <a:close/>
              </a:path>
              <a:path w="960120" h="339725">
                <a:moveTo>
                  <a:pt x="267601" y="294690"/>
                </a:moveTo>
                <a:lnTo>
                  <a:pt x="83146" y="294690"/>
                </a:lnTo>
                <a:lnTo>
                  <a:pt x="83146" y="218909"/>
                </a:lnTo>
                <a:lnTo>
                  <a:pt x="35788" y="218909"/>
                </a:lnTo>
                <a:lnTo>
                  <a:pt x="35788" y="332981"/>
                </a:lnTo>
                <a:lnTo>
                  <a:pt x="267601" y="332981"/>
                </a:lnTo>
                <a:lnTo>
                  <a:pt x="267601" y="294690"/>
                </a:lnTo>
                <a:close/>
              </a:path>
              <a:path w="960120" h="339725">
                <a:moveTo>
                  <a:pt x="301282" y="92621"/>
                </a:moveTo>
                <a:lnTo>
                  <a:pt x="255498" y="92621"/>
                </a:lnTo>
                <a:lnTo>
                  <a:pt x="255498" y="254"/>
                </a:lnTo>
                <a:lnTo>
                  <a:pt x="207873" y="254"/>
                </a:lnTo>
                <a:lnTo>
                  <a:pt x="207873" y="245097"/>
                </a:lnTo>
                <a:lnTo>
                  <a:pt x="255498" y="245097"/>
                </a:lnTo>
                <a:lnTo>
                  <a:pt x="255498" y="131686"/>
                </a:lnTo>
                <a:lnTo>
                  <a:pt x="301282" y="131686"/>
                </a:lnTo>
                <a:lnTo>
                  <a:pt x="301282" y="92621"/>
                </a:lnTo>
                <a:close/>
              </a:path>
              <a:path w="960120" h="339725">
                <a:moveTo>
                  <a:pt x="521906" y="155232"/>
                </a:moveTo>
                <a:lnTo>
                  <a:pt x="487756" y="138379"/>
                </a:lnTo>
                <a:lnTo>
                  <a:pt x="474370" y="125501"/>
                </a:lnTo>
                <a:lnTo>
                  <a:pt x="463727" y="115265"/>
                </a:lnTo>
                <a:lnTo>
                  <a:pt x="449313" y="88023"/>
                </a:lnTo>
                <a:lnTo>
                  <a:pt x="444017" y="58801"/>
                </a:lnTo>
                <a:lnTo>
                  <a:pt x="511505" y="58801"/>
                </a:lnTo>
                <a:lnTo>
                  <a:pt x="511505" y="20650"/>
                </a:lnTo>
                <a:lnTo>
                  <a:pt x="327850" y="20650"/>
                </a:lnTo>
                <a:lnTo>
                  <a:pt x="327850" y="58801"/>
                </a:lnTo>
                <a:lnTo>
                  <a:pt x="395732" y="58801"/>
                </a:lnTo>
                <a:lnTo>
                  <a:pt x="390296" y="90551"/>
                </a:lnTo>
                <a:lnTo>
                  <a:pt x="375208" y="120319"/>
                </a:lnTo>
                <a:lnTo>
                  <a:pt x="349961" y="145592"/>
                </a:lnTo>
                <a:lnTo>
                  <a:pt x="314032" y="163791"/>
                </a:lnTo>
                <a:lnTo>
                  <a:pt x="338645" y="201409"/>
                </a:lnTo>
                <a:lnTo>
                  <a:pt x="366306" y="188569"/>
                </a:lnTo>
                <a:lnTo>
                  <a:pt x="389140" y="171208"/>
                </a:lnTo>
                <a:lnTo>
                  <a:pt x="407225" y="149961"/>
                </a:lnTo>
                <a:lnTo>
                  <a:pt x="420598" y="125501"/>
                </a:lnTo>
                <a:lnTo>
                  <a:pt x="433793" y="147091"/>
                </a:lnTo>
                <a:lnTo>
                  <a:pt x="451104" y="165862"/>
                </a:lnTo>
                <a:lnTo>
                  <a:pt x="472643" y="181229"/>
                </a:lnTo>
                <a:lnTo>
                  <a:pt x="498487" y="192595"/>
                </a:lnTo>
                <a:lnTo>
                  <a:pt x="521906" y="155232"/>
                </a:lnTo>
                <a:close/>
              </a:path>
              <a:path w="960120" h="339725">
                <a:moveTo>
                  <a:pt x="601624" y="0"/>
                </a:moveTo>
                <a:lnTo>
                  <a:pt x="554266" y="0"/>
                </a:lnTo>
                <a:lnTo>
                  <a:pt x="554266" y="82613"/>
                </a:lnTo>
                <a:lnTo>
                  <a:pt x="501383" y="82613"/>
                </a:lnTo>
                <a:lnTo>
                  <a:pt x="501383" y="121297"/>
                </a:lnTo>
                <a:lnTo>
                  <a:pt x="554266" y="121297"/>
                </a:lnTo>
                <a:lnTo>
                  <a:pt x="554266" y="201282"/>
                </a:lnTo>
                <a:lnTo>
                  <a:pt x="601624" y="201282"/>
                </a:lnTo>
                <a:lnTo>
                  <a:pt x="601624" y="0"/>
                </a:lnTo>
                <a:close/>
              </a:path>
              <a:path w="960120" h="339725">
                <a:moveTo>
                  <a:pt x="602551" y="274040"/>
                </a:moveTo>
                <a:lnTo>
                  <a:pt x="594436" y="246519"/>
                </a:lnTo>
                <a:lnTo>
                  <a:pt x="592531" y="244830"/>
                </a:lnTo>
                <a:lnTo>
                  <a:pt x="571284" y="226021"/>
                </a:lnTo>
                <a:lnTo>
                  <a:pt x="555447" y="220497"/>
                </a:lnTo>
                <a:lnTo>
                  <a:pt x="555447" y="274040"/>
                </a:lnTo>
                <a:lnTo>
                  <a:pt x="550849" y="286740"/>
                </a:lnTo>
                <a:lnTo>
                  <a:pt x="537476" y="295808"/>
                </a:lnTo>
                <a:lnTo>
                  <a:pt x="515696" y="301231"/>
                </a:lnTo>
                <a:lnTo>
                  <a:pt x="485851" y="302983"/>
                </a:lnTo>
                <a:lnTo>
                  <a:pt x="456120" y="301231"/>
                </a:lnTo>
                <a:lnTo>
                  <a:pt x="434454" y="295808"/>
                </a:lnTo>
                <a:lnTo>
                  <a:pt x="421220" y="286740"/>
                </a:lnTo>
                <a:lnTo>
                  <a:pt x="416788" y="274040"/>
                </a:lnTo>
                <a:lnTo>
                  <a:pt x="421220" y="261264"/>
                </a:lnTo>
                <a:lnTo>
                  <a:pt x="434454" y="252133"/>
                </a:lnTo>
                <a:lnTo>
                  <a:pt x="456120" y="246659"/>
                </a:lnTo>
                <a:lnTo>
                  <a:pt x="485851" y="244830"/>
                </a:lnTo>
                <a:lnTo>
                  <a:pt x="515696" y="246659"/>
                </a:lnTo>
                <a:lnTo>
                  <a:pt x="537476" y="252133"/>
                </a:lnTo>
                <a:lnTo>
                  <a:pt x="550849" y="261264"/>
                </a:lnTo>
                <a:lnTo>
                  <a:pt x="555447" y="274040"/>
                </a:lnTo>
                <a:lnTo>
                  <a:pt x="555447" y="220497"/>
                </a:lnTo>
                <a:lnTo>
                  <a:pt x="534593" y="213207"/>
                </a:lnTo>
                <a:lnTo>
                  <a:pt x="485851" y="208788"/>
                </a:lnTo>
                <a:lnTo>
                  <a:pt x="437248" y="213207"/>
                </a:lnTo>
                <a:lnTo>
                  <a:pt x="400621" y="226021"/>
                </a:lnTo>
                <a:lnTo>
                  <a:pt x="377532" y="246519"/>
                </a:lnTo>
                <a:lnTo>
                  <a:pt x="369557" y="274040"/>
                </a:lnTo>
                <a:lnTo>
                  <a:pt x="377532" y="301536"/>
                </a:lnTo>
                <a:lnTo>
                  <a:pt x="400621" y="322008"/>
                </a:lnTo>
                <a:lnTo>
                  <a:pt x="437248" y="334810"/>
                </a:lnTo>
                <a:lnTo>
                  <a:pt x="485851" y="339293"/>
                </a:lnTo>
                <a:lnTo>
                  <a:pt x="534593" y="334810"/>
                </a:lnTo>
                <a:lnTo>
                  <a:pt x="571284" y="322008"/>
                </a:lnTo>
                <a:lnTo>
                  <a:pt x="592797" y="302983"/>
                </a:lnTo>
                <a:lnTo>
                  <a:pt x="594436" y="301536"/>
                </a:lnTo>
                <a:lnTo>
                  <a:pt x="602551" y="274040"/>
                </a:lnTo>
                <a:close/>
              </a:path>
              <a:path w="960120" h="339725">
                <a:moveTo>
                  <a:pt x="829487" y="151028"/>
                </a:moveTo>
                <a:lnTo>
                  <a:pt x="823366" y="124180"/>
                </a:lnTo>
                <a:lnTo>
                  <a:pt x="821194" y="121564"/>
                </a:lnTo>
                <a:lnTo>
                  <a:pt x="806208" y="103454"/>
                </a:lnTo>
                <a:lnTo>
                  <a:pt x="784504" y="92456"/>
                </a:lnTo>
                <a:lnTo>
                  <a:pt x="784504" y="151028"/>
                </a:lnTo>
                <a:lnTo>
                  <a:pt x="781646" y="163309"/>
                </a:lnTo>
                <a:lnTo>
                  <a:pt x="773798" y="172262"/>
                </a:lnTo>
                <a:lnTo>
                  <a:pt x="761720" y="177723"/>
                </a:lnTo>
                <a:lnTo>
                  <a:pt x="746213" y="179578"/>
                </a:lnTo>
                <a:lnTo>
                  <a:pt x="730694" y="177723"/>
                </a:lnTo>
                <a:lnTo>
                  <a:pt x="718731" y="172262"/>
                </a:lnTo>
                <a:lnTo>
                  <a:pt x="711047" y="163309"/>
                </a:lnTo>
                <a:lnTo>
                  <a:pt x="708329" y="151028"/>
                </a:lnTo>
                <a:lnTo>
                  <a:pt x="711047" y="138455"/>
                </a:lnTo>
                <a:lnTo>
                  <a:pt x="718731" y="129235"/>
                </a:lnTo>
                <a:lnTo>
                  <a:pt x="730694" y="123558"/>
                </a:lnTo>
                <a:lnTo>
                  <a:pt x="746213" y="121564"/>
                </a:lnTo>
                <a:lnTo>
                  <a:pt x="761720" y="123558"/>
                </a:lnTo>
                <a:lnTo>
                  <a:pt x="773798" y="129235"/>
                </a:lnTo>
                <a:lnTo>
                  <a:pt x="781646" y="138455"/>
                </a:lnTo>
                <a:lnTo>
                  <a:pt x="784504" y="151028"/>
                </a:lnTo>
                <a:lnTo>
                  <a:pt x="784504" y="92456"/>
                </a:lnTo>
                <a:lnTo>
                  <a:pt x="779868" y="90106"/>
                </a:lnTo>
                <a:lnTo>
                  <a:pt x="746213" y="85382"/>
                </a:lnTo>
                <a:lnTo>
                  <a:pt x="712190" y="90106"/>
                </a:lnTo>
                <a:lnTo>
                  <a:pt x="685584" y="103454"/>
                </a:lnTo>
                <a:lnTo>
                  <a:pt x="668274" y="124180"/>
                </a:lnTo>
                <a:lnTo>
                  <a:pt x="662152" y="151028"/>
                </a:lnTo>
                <a:lnTo>
                  <a:pt x="668274" y="177571"/>
                </a:lnTo>
                <a:lnTo>
                  <a:pt x="685584" y="197980"/>
                </a:lnTo>
                <a:lnTo>
                  <a:pt x="712190" y="211061"/>
                </a:lnTo>
                <a:lnTo>
                  <a:pt x="746213" y="215620"/>
                </a:lnTo>
                <a:lnTo>
                  <a:pt x="779868" y="211061"/>
                </a:lnTo>
                <a:lnTo>
                  <a:pt x="806208" y="197980"/>
                </a:lnTo>
                <a:lnTo>
                  <a:pt x="821677" y="179578"/>
                </a:lnTo>
                <a:lnTo>
                  <a:pt x="823366" y="177571"/>
                </a:lnTo>
                <a:lnTo>
                  <a:pt x="829487" y="151028"/>
                </a:lnTo>
                <a:close/>
              </a:path>
              <a:path w="960120" h="339725">
                <a:moveTo>
                  <a:pt x="846594" y="36042"/>
                </a:moveTo>
                <a:lnTo>
                  <a:pt x="769899" y="36042"/>
                </a:lnTo>
                <a:lnTo>
                  <a:pt x="769899" y="0"/>
                </a:lnTo>
                <a:lnTo>
                  <a:pt x="722528" y="0"/>
                </a:lnTo>
                <a:lnTo>
                  <a:pt x="722528" y="36042"/>
                </a:lnTo>
                <a:lnTo>
                  <a:pt x="645566" y="36042"/>
                </a:lnTo>
                <a:lnTo>
                  <a:pt x="645566" y="73406"/>
                </a:lnTo>
                <a:lnTo>
                  <a:pt x="846594" y="73406"/>
                </a:lnTo>
                <a:lnTo>
                  <a:pt x="846594" y="36042"/>
                </a:lnTo>
                <a:close/>
              </a:path>
              <a:path w="960120" h="339725">
                <a:moveTo>
                  <a:pt x="926452" y="294690"/>
                </a:moveTo>
                <a:lnTo>
                  <a:pt x="742010" y="294690"/>
                </a:lnTo>
                <a:lnTo>
                  <a:pt x="742010" y="233781"/>
                </a:lnTo>
                <a:lnTo>
                  <a:pt x="694639" y="233781"/>
                </a:lnTo>
                <a:lnTo>
                  <a:pt x="694639" y="332981"/>
                </a:lnTo>
                <a:lnTo>
                  <a:pt x="926452" y="332981"/>
                </a:lnTo>
                <a:lnTo>
                  <a:pt x="926452" y="294690"/>
                </a:lnTo>
                <a:close/>
              </a:path>
              <a:path w="960120" h="339725">
                <a:moveTo>
                  <a:pt x="959866" y="104317"/>
                </a:moveTo>
                <a:lnTo>
                  <a:pt x="914349" y="104317"/>
                </a:lnTo>
                <a:lnTo>
                  <a:pt x="914349" y="520"/>
                </a:lnTo>
                <a:lnTo>
                  <a:pt x="866724" y="520"/>
                </a:lnTo>
                <a:lnTo>
                  <a:pt x="866724" y="253377"/>
                </a:lnTo>
                <a:lnTo>
                  <a:pt x="914349" y="253377"/>
                </a:lnTo>
                <a:lnTo>
                  <a:pt x="914349" y="143268"/>
                </a:lnTo>
                <a:lnTo>
                  <a:pt x="959866" y="143268"/>
                </a:lnTo>
                <a:lnTo>
                  <a:pt x="959866" y="104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978096" y="7944060"/>
            <a:ext cx="297815" cy="337185"/>
          </a:xfrm>
          <a:custGeom>
            <a:avLst/>
            <a:gdLst/>
            <a:ahLst/>
            <a:cxnLst/>
            <a:rect l="l" t="t" r="r" b="b"/>
            <a:pathLst>
              <a:path w="297815" h="337184">
                <a:moveTo>
                  <a:pt x="281540" y="224574"/>
                </a:moveTo>
                <a:lnTo>
                  <a:pt x="234178" y="224574"/>
                </a:lnTo>
                <a:lnTo>
                  <a:pt x="234178" y="128008"/>
                </a:lnTo>
                <a:lnTo>
                  <a:pt x="174318" y="128008"/>
                </a:lnTo>
                <a:lnTo>
                  <a:pt x="174318" y="89198"/>
                </a:lnTo>
                <a:lnTo>
                  <a:pt x="234178" y="89198"/>
                </a:lnTo>
                <a:lnTo>
                  <a:pt x="234178" y="0"/>
                </a:lnTo>
                <a:lnTo>
                  <a:pt x="281540" y="0"/>
                </a:lnTo>
                <a:lnTo>
                  <a:pt x="281540" y="224574"/>
                </a:lnTo>
                <a:close/>
              </a:path>
              <a:path w="297815" h="337184">
                <a:moveTo>
                  <a:pt x="20391" y="209707"/>
                </a:moveTo>
                <a:lnTo>
                  <a:pt x="0" y="172607"/>
                </a:lnTo>
                <a:lnTo>
                  <a:pt x="50206" y="152935"/>
                </a:lnTo>
                <a:lnTo>
                  <a:pt x="86402" y="127909"/>
                </a:lnTo>
                <a:lnTo>
                  <a:pt x="109524" y="97901"/>
                </a:lnTo>
                <a:lnTo>
                  <a:pt x="120509" y="63280"/>
                </a:lnTo>
                <a:lnTo>
                  <a:pt x="18023" y="63280"/>
                </a:lnTo>
                <a:lnTo>
                  <a:pt x="18023" y="25654"/>
                </a:lnTo>
                <a:lnTo>
                  <a:pt x="171686" y="25654"/>
                </a:lnTo>
                <a:lnTo>
                  <a:pt x="165816" y="76900"/>
                </a:lnTo>
                <a:lnTo>
                  <a:pt x="148022" y="120828"/>
                </a:lnTo>
                <a:lnTo>
                  <a:pt x="118035" y="157538"/>
                </a:lnTo>
                <a:lnTo>
                  <a:pt x="75582" y="187131"/>
                </a:lnTo>
                <a:lnTo>
                  <a:pt x="20391" y="209707"/>
                </a:lnTo>
                <a:close/>
              </a:path>
              <a:path w="297815" h="337184">
                <a:moveTo>
                  <a:pt x="54203" y="337058"/>
                </a:moveTo>
                <a:lnTo>
                  <a:pt x="35652" y="299563"/>
                </a:lnTo>
                <a:lnTo>
                  <a:pt x="82753" y="286763"/>
                </a:lnTo>
                <a:lnTo>
                  <a:pt x="116349" y="265835"/>
                </a:lnTo>
                <a:lnTo>
                  <a:pt x="136500" y="239603"/>
                </a:lnTo>
                <a:lnTo>
                  <a:pt x="143269" y="210891"/>
                </a:lnTo>
                <a:lnTo>
                  <a:pt x="143269" y="199183"/>
                </a:lnTo>
                <a:lnTo>
                  <a:pt x="190500" y="199183"/>
                </a:lnTo>
                <a:lnTo>
                  <a:pt x="190500" y="210891"/>
                </a:lnTo>
                <a:lnTo>
                  <a:pt x="197057" y="239467"/>
                </a:lnTo>
                <a:lnTo>
                  <a:pt x="217108" y="265440"/>
                </a:lnTo>
                <a:lnTo>
                  <a:pt x="226742" y="271409"/>
                </a:lnTo>
                <a:lnTo>
                  <a:pt x="166687" y="271409"/>
                </a:lnTo>
                <a:lnTo>
                  <a:pt x="147890" y="294248"/>
                </a:lnTo>
                <a:lnTo>
                  <a:pt x="122680" y="313213"/>
                </a:lnTo>
                <a:lnTo>
                  <a:pt x="91352" y="327689"/>
                </a:lnTo>
                <a:lnTo>
                  <a:pt x="54203" y="337058"/>
                </a:lnTo>
                <a:close/>
              </a:path>
              <a:path w="297815" h="337184">
                <a:moveTo>
                  <a:pt x="278645" y="336795"/>
                </a:moveTo>
                <a:lnTo>
                  <a:pt x="241541" y="327578"/>
                </a:lnTo>
                <a:lnTo>
                  <a:pt x="210332" y="313180"/>
                </a:lnTo>
                <a:lnTo>
                  <a:pt x="185291" y="294243"/>
                </a:lnTo>
                <a:lnTo>
                  <a:pt x="166687" y="271409"/>
                </a:lnTo>
                <a:lnTo>
                  <a:pt x="226742" y="271409"/>
                </a:lnTo>
                <a:lnTo>
                  <a:pt x="250627" y="286208"/>
                </a:lnTo>
                <a:lnTo>
                  <a:pt x="297590" y="299169"/>
                </a:lnTo>
                <a:lnTo>
                  <a:pt x="278645" y="3367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24720" y="7943939"/>
            <a:ext cx="93345" cy="246379"/>
          </a:xfrm>
          <a:custGeom>
            <a:avLst/>
            <a:gdLst/>
            <a:ahLst/>
            <a:cxnLst/>
            <a:rect l="l" t="t" r="r" b="b"/>
            <a:pathLst>
              <a:path w="93345" h="246379">
                <a:moveTo>
                  <a:pt x="93154" y="97790"/>
                </a:moveTo>
                <a:lnTo>
                  <a:pt x="47625" y="97790"/>
                </a:lnTo>
                <a:lnTo>
                  <a:pt x="47625" y="0"/>
                </a:lnTo>
                <a:lnTo>
                  <a:pt x="0" y="0"/>
                </a:lnTo>
                <a:lnTo>
                  <a:pt x="0" y="97790"/>
                </a:lnTo>
                <a:lnTo>
                  <a:pt x="0" y="137160"/>
                </a:lnTo>
                <a:lnTo>
                  <a:pt x="0" y="246380"/>
                </a:lnTo>
                <a:lnTo>
                  <a:pt x="47625" y="246380"/>
                </a:lnTo>
                <a:lnTo>
                  <a:pt x="47625" y="137160"/>
                </a:lnTo>
                <a:lnTo>
                  <a:pt x="93154" y="137160"/>
                </a:lnTo>
                <a:lnTo>
                  <a:pt x="93154" y="97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313698" y="7971878"/>
            <a:ext cx="271145" cy="304800"/>
          </a:xfrm>
          <a:custGeom>
            <a:avLst/>
            <a:gdLst/>
            <a:ahLst/>
            <a:cxnLst/>
            <a:rect l="l" t="t" r="r" b="b"/>
            <a:pathLst>
              <a:path w="271145" h="304800">
                <a:moveTo>
                  <a:pt x="162610" y="0"/>
                </a:moveTo>
                <a:lnTo>
                  <a:pt x="0" y="0"/>
                </a:lnTo>
                <a:lnTo>
                  <a:pt x="0" y="38100"/>
                </a:lnTo>
                <a:lnTo>
                  <a:pt x="0" y="125730"/>
                </a:lnTo>
                <a:lnTo>
                  <a:pt x="0" y="162560"/>
                </a:lnTo>
                <a:lnTo>
                  <a:pt x="162610" y="162560"/>
                </a:lnTo>
                <a:lnTo>
                  <a:pt x="162610" y="125730"/>
                </a:lnTo>
                <a:lnTo>
                  <a:pt x="46977" y="125730"/>
                </a:lnTo>
                <a:lnTo>
                  <a:pt x="46977" y="38100"/>
                </a:lnTo>
                <a:lnTo>
                  <a:pt x="115773" y="38100"/>
                </a:lnTo>
                <a:lnTo>
                  <a:pt x="115773" y="125196"/>
                </a:lnTo>
                <a:lnTo>
                  <a:pt x="162610" y="125196"/>
                </a:lnTo>
                <a:lnTo>
                  <a:pt x="162610" y="38100"/>
                </a:lnTo>
                <a:lnTo>
                  <a:pt x="162610" y="37706"/>
                </a:lnTo>
                <a:lnTo>
                  <a:pt x="162610" y="0"/>
                </a:lnTo>
                <a:close/>
              </a:path>
              <a:path w="271145" h="304800">
                <a:moveTo>
                  <a:pt x="270751" y="266700"/>
                </a:moveTo>
                <a:lnTo>
                  <a:pt x="86309" y="266700"/>
                </a:lnTo>
                <a:lnTo>
                  <a:pt x="86309" y="194310"/>
                </a:lnTo>
                <a:lnTo>
                  <a:pt x="38950" y="194310"/>
                </a:lnTo>
                <a:lnTo>
                  <a:pt x="38950" y="266700"/>
                </a:lnTo>
                <a:lnTo>
                  <a:pt x="38950" y="304800"/>
                </a:lnTo>
                <a:lnTo>
                  <a:pt x="270751" y="304800"/>
                </a:lnTo>
                <a:lnTo>
                  <a:pt x="270751" y="266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721774" y="7943545"/>
            <a:ext cx="637540" cy="339090"/>
          </a:xfrm>
          <a:custGeom>
            <a:avLst/>
            <a:gdLst/>
            <a:ahLst/>
            <a:cxnLst/>
            <a:rect l="l" t="t" r="r" b="b"/>
            <a:pathLst>
              <a:path w="637540" h="339090">
                <a:moveTo>
                  <a:pt x="180632" y="188391"/>
                </a:moveTo>
                <a:lnTo>
                  <a:pt x="174345" y="156121"/>
                </a:lnTo>
                <a:lnTo>
                  <a:pt x="168668" y="147612"/>
                </a:lnTo>
                <a:lnTo>
                  <a:pt x="157289" y="130543"/>
                </a:lnTo>
                <a:lnTo>
                  <a:pt x="136956" y="117246"/>
                </a:lnTo>
                <a:lnTo>
                  <a:pt x="136956" y="188391"/>
                </a:lnTo>
                <a:lnTo>
                  <a:pt x="134086" y="205562"/>
                </a:lnTo>
                <a:lnTo>
                  <a:pt x="126174" y="218300"/>
                </a:lnTo>
                <a:lnTo>
                  <a:pt x="114198" y="226187"/>
                </a:lnTo>
                <a:lnTo>
                  <a:pt x="99199" y="228777"/>
                </a:lnTo>
                <a:lnTo>
                  <a:pt x="84277" y="226187"/>
                </a:lnTo>
                <a:lnTo>
                  <a:pt x="72364" y="218300"/>
                </a:lnTo>
                <a:lnTo>
                  <a:pt x="64490" y="205562"/>
                </a:lnTo>
                <a:lnTo>
                  <a:pt x="61709" y="188391"/>
                </a:lnTo>
                <a:lnTo>
                  <a:pt x="64490" y="171488"/>
                </a:lnTo>
                <a:lnTo>
                  <a:pt x="72364" y="158673"/>
                </a:lnTo>
                <a:lnTo>
                  <a:pt x="84277" y="150520"/>
                </a:lnTo>
                <a:lnTo>
                  <a:pt x="99199" y="147612"/>
                </a:lnTo>
                <a:lnTo>
                  <a:pt x="114198" y="150520"/>
                </a:lnTo>
                <a:lnTo>
                  <a:pt x="126174" y="158673"/>
                </a:lnTo>
                <a:lnTo>
                  <a:pt x="134086" y="171488"/>
                </a:lnTo>
                <a:lnTo>
                  <a:pt x="136956" y="188391"/>
                </a:lnTo>
                <a:lnTo>
                  <a:pt x="136956" y="117246"/>
                </a:lnTo>
                <a:lnTo>
                  <a:pt x="131533" y="113690"/>
                </a:lnTo>
                <a:lnTo>
                  <a:pt x="99199" y="107607"/>
                </a:lnTo>
                <a:lnTo>
                  <a:pt x="66675" y="113690"/>
                </a:lnTo>
                <a:lnTo>
                  <a:pt x="40792" y="130543"/>
                </a:lnTo>
                <a:lnTo>
                  <a:pt x="23685" y="156121"/>
                </a:lnTo>
                <a:lnTo>
                  <a:pt x="17500" y="188391"/>
                </a:lnTo>
                <a:lnTo>
                  <a:pt x="23685" y="220535"/>
                </a:lnTo>
                <a:lnTo>
                  <a:pt x="40792" y="246100"/>
                </a:lnTo>
                <a:lnTo>
                  <a:pt x="66675" y="263004"/>
                </a:lnTo>
                <a:lnTo>
                  <a:pt x="99199" y="269163"/>
                </a:lnTo>
                <a:lnTo>
                  <a:pt x="131533" y="263004"/>
                </a:lnTo>
                <a:lnTo>
                  <a:pt x="157289" y="246100"/>
                </a:lnTo>
                <a:lnTo>
                  <a:pt x="168846" y="228777"/>
                </a:lnTo>
                <a:lnTo>
                  <a:pt x="174345" y="220535"/>
                </a:lnTo>
                <a:lnTo>
                  <a:pt x="180632" y="188391"/>
                </a:lnTo>
                <a:close/>
              </a:path>
              <a:path w="637540" h="339090">
                <a:moveTo>
                  <a:pt x="198920" y="50647"/>
                </a:moveTo>
                <a:lnTo>
                  <a:pt x="122885" y="50647"/>
                </a:lnTo>
                <a:lnTo>
                  <a:pt x="122885" y="5384"/>
                </a:lnTo>
                <a:lnTo>
                  <a:pt x="75260" y="5384"/>
                </a:lnTo>
                <a:lnTo>
                  <a:pt x="75260" y="50647"/>
                </a:lnTo>
                <a:lnTo>
                  <a:pt x="0" y="50647"/>
                </a:lnTo>
                <a:lnTo>
                  <a:pt x="0" y="88671"/>
                </a:lnTo>
                <a:lnTo>
                  <a:pt x="198920" y="88671"/>
                </a:lnTo>
                <a:lnTo>
                  <a:pt x="198920" y="50647"/>
                </a:lnTo>
                <a:close/>
              </a:path>
              <a:path w="637540" h="339090">
                <a:moveTo>
                  <a:pt x="284835" y="0"/>
                </a:moveTo>
                <a:lnTo>
                  <a:pt x="237858" y="0"/>
                </a:lnTo>
                <a:lnTo>
                  <a:pt x="237858" y="134061"/>
                </a:lnTo>
                <a:lnTo>
                  <a:pt x="191947" y="134061"/>
                </a:lnTo>
                <a:lnTo>
                  <a:pt x="191947" y="172466"/>
                </a:lnTo>
                <a:lnTo>
                  <a:pt x="237858" y="172466"/>
                </a:lnTo>
                <a:lnTo>
                  <a:pt x="237858" y="338899"/>
                </a:lnTo>
                <a:lnTo>
                  <a:pt x="284835" y="338899"/>
                </a:lnTo>
                <a:lnTo>
                  <a:pt x="284835" y="0"/>
                </a:lnTo>
                <a:close/>
              </a:path>
              <a:path w="637540" h="339090">
                <a:moveTo>
                  <a:pt x="600443" y="277190"/>
                </a:moveTo>
                <a:lnTo>
                  <a:pt x="592505" y="252069"/>
                </a:lnTo>
                <a:lnTo>
                  <a:pt x="592201" y="251117"/>
                </a:lnTo>
                <a:lnTo>
                  <a:pt x="568820" y="231990"/>
                </a:lnTo>
                <a:lnTo>
                  <a:pt x="552818" y="226923"/>
                </a:lnTo>
                <a:lnTo>
                  <a:pt x="552818" y="277190"/>
                </a:lnTo>
                <a:lnTo>
                  <a:pt x="548246" y="288455"/>
                </a:lnTo>
                <a:lnTo>
                  <a:pt x="534847" y="296545"/>
                </a:lnTo>
                <a:lnTo>
                  <a:pt x="512838" y="301409"/>
                </a:lnTo>
                <a:lnTo>
                  <a:pt x="482434" y="302983"/>
                </a:lnTo>
                <a:lnTo>
                  <a:pt x="451688" y="301409"/>
                </a:lnTo>
                <a:lnTo>
                  <a:pt x="429717" y="296545"/>
                </a:lnTo>
                <a:lnTo>
                  <a:pt x="416572" y="288455"/>
                </a:lnTo>
                <a:lnTo>
                  <a:pt x="412318" y="277190"/>
                </a:lnTo>
                <a:lnTo>
                  <a:pt x="416572" y="266141"/>
                </a:lnTo>
                <a:lnTo>
                  <a:pt x="429717" y="258368"/>
                </a:lnTo>
                <a:lnTo>
                  <a:pt x="451688" y="253720"/>
                </a:lnTo>
                <a:lnTo>
                  <a:pt x="482434" y="252069"/>
                </a:lnTo>
                <a:lnTo>
                  <a:pt x="512838" y="253720"/>
                </a:lnTo>
                <a:lnTo>
                  <a:pt x="534847" y="258368"/>
                </a:lnTo>
                <a:lnTo>
                  <a:pt x="548246" y="266141"/>
                </a:lnTo>
                <a:lnTo>
                  <a:pt x="552818" y="277190"/>
                </a:lnTo>
                <a:lnTo>
                  <a:pt x="552818" y="226923"/>
                </a:lnTo>
                <a:lnTo>
                  <a:pt x="531749" y="220230"/>
                </a:lnTo>
                <a:lnTo>
                  <a:pt x="482434" y="216281"/>
                </a:lnTo>
                <a:lnTo>
                  <a:pt x="432663" y="220230"/>
                </a:lnTo>
                <a:lnTo>
                  <a:pt x="395389" y="231990"/>
                </a:lnTo>
                <a:lnTo>
                  <a:pt x="372008" y="251117"/>
                </a:lnTo>
                <a:lnTo>
                  <a:pt x="363905" y="277190"/>
                </a:lnTo>
                <a:lnTo>
                  <a:pt x="372008" y="303530"/>
                </a:lnTo>
                <a:lnTo>
                  <a:pt x="395389" y="322732"/>
                </a:lnTo>
                <a:lnTo>
                  <a:pt x="432663" y="334454"/>
                </a:lnTo>
                <a:lnTo>
                  <a:pt x="482434" y="338366"/>
                </a:lnTo>
                <a:lnTo>
                  <a:pt x="531749" y="334454"/>
                </a:lnTo>
                <a:lnTo>
                  <a:pt x="568820" y="322732"/>
                </a:lnTo>
                <a:lnTo>
                  <a:pt x="592201" y="303530"/>
                </a:lnTo>
                <a:lnTo>
                  <a:pt x="592378" y="302983"/>
                </a:lnTo>
                <a:lnTo>
                  <a:pt x="600443" y="277190"/>
                </a:lnTo>
                <a:close/>
              </a:path>
              <a:path w="637540" h="339090">
                <a:moveTo>
                  <a:pt x="637540" y="160769"/>
                </a:moveTo>
                <a:lnTo>
                  <a:pt x="566242" y="160769"/>
                </a:lnTo>
                <a:lnTo>
                  <a:pt x="566242" y="132219"/>
                </a:lnTo>
                <a:lnTo>
                  <a:pt x="566242" y="120370"/>
                </a:lnTo>
                <a:lnTo>
                  <a:pt x="583082" y="111061"/>
                </a:lnTo>
                <a:lnTo>
                  <a:pt x="595528" y="99568"/>
                </a:lnTo>
                <a:lnTo>
                  <a:pt x="596112" y="98539"/>
                </a:lnTo>
                <a:lnTo>
                  <a:pt x="603262" y="85979"/>
                </a:lnTo>
                <a:lnTo>
                  <a:pt x="597217" y="42976"/>
                </a:lnTo>
                <a:lnTo>
                  <a:pt x="557034" y="17310"/>
                </a:lnTo>
                <a:lnTo>
                  <a:pt x="557034" y="70383"/>
                </a:lnTo>
                <a:lnTo>
                  <a:pt x="552094" y="82715"/>
                </a:lnTo>
                <a:lnTo>
                  <a:pt x="537692" y="91516"/>
                </a:lnTo>
                <a:lnTo>
                  <a:pt x="519010" y="95745"/>
                </a:lnTo>
                <a:lnTo>
                  <a:pt x="519010" y="132219"/>
                </a:lnTo>
                <a:lnTo>
                  <a:pt x="519010" y="160769"/>
                </a:lnTo>
                <a:lnTo>
                  <a:pt x="446125" y="160769"/>
                </a:lnTo>
                <a:lnTo>
                  <a:pt x="446125" y="132219"/>
                </a:lnTo>
                <a:lnTo>
                  <a:pt x="454787" y="133159"/>
                </a:lnTo>
                <a:lnTo>
                  <a:pt x="463791" y="133807"/>
                </a:lnTo>
                <a:lnTo>
                  <a:pt x="473138" y="134188"/>
                </a:lnTo>
                <a:lnTo>
                  <a:pt x="482828" y="134315"/>
                </a:lnTo>
                <a:lnTo>
                  <a:pt x="492353" y="134188"/>
                </a:lnTo>
                <a:lnTo>
                  <a:pt x="501561" y="133807"/>
                </a:lnTo>
                <a:lnTo>
                  <a:pt x="510451" y="133159"/>
                </a:lnTo>
                <a:lnTo>
                  <a:pt x="519010" y="132219"/>
                </a:lnTo>
                <a:lnTo>
                  <a:pt x="519010" y="95745"/>
                </a:lnTo>
                <a:lnTo>
                  <a:pt x="514400" y="96786"/>
                </a:lnTo>
                <a:lnTo>
                  <a:pt x="482828" y="98539"/>
                </a:lnTo>
                <a:lnTo>
                  <a:pt x="451091" y="96786"/>
                </a:lnTo>
                <a:lnTo>
                  <a:pt x="427850" y="91516"/>
                </a:lnTo>
                <a:lnTo>
                  <a:pt x="413613" y="82715"/>
                </a:lnTo>
                <a:lnTo>
                  <a:pt x="408889" y="70383"/>
                </a:lnTo>
                <a:lnTo>
                  <a:pt x="413613" y="57886"/>
                </a:lnTo>
                <a:lnTo>
                  <a:pt x="427850" y="48869"/>
                </a:lnTo>
                <a:lnTo>
                  <a:pt x="451091" y="43408"/>
                </a:lnTo>
                <a:lnTo>
                  <a:pt x="482828" y="41567"/>
                </a:lnTo>
                <a:lnTo>
                  <a:pt x="514400" y="43408"/>
                </a:lnTo>
                <a:lnTo>
                  <a:pt x="537692" y="48869"/>
                </a:lnTo>
                <a:lnTo>
                  <a:pt x="552094" y="57886"/>
                </a:lnTo>
                <a:lnTo>
                  <a:pt x="557034" y="70383"/>
                </a:lnTo>
                <a:lnTo>
                  <a:pt x="557034" y="17310"/>
                </a:lnTo>
                <a:lnTo>
                  <a:pt x="533692" y="9537"/>
                </a:lnTo>
                <a:lnTo>
                  <a:pt x="482828" y="4991"/>
                </a:lnTo>
                <a:lnTo>
                  <a:pt x="431800" y="9537"/>
                </a:lnTo>
                <a:lnTo>
                  <a:pt x="392925" y="22440"/>
                </a:lnTo>
                <a:lnTo>
                  <a:pt x="368185" y="42976"/>
                </a:lnTo>
                <a:lnTo>
                  <a:pt x="359562" y="70383"/>
                </a:lnTo>
                <a:lnTo>
                  <a:pt x="362064" y="85750"/>
                </a:lnTo>
                <a:lnTo>
                  <a:pt x="369557" y="99225"/>
                </a:lnTo>
                <a:lnTo>
                  <a:pt x="381685" y="110680"/>
                </a:lnTo>
                <a:lnTo>
                  <a:pt x="398106" y="119976"/>
                </a:lnTo>
                <a:lnTo>
                  <a:pt x="398106" y="160769"/>
                </a:lnTo>
                <a:lnTo>
                  <a:pt x="328637" y="160769"/>
                </a:lnTo>
                <a:lnTo>
                  <a:pt x="328637" y="198653"/>
                </a:lnTo>
                <a:lnTo>
                  <a:pt x="637540" y="198653"/>
                </a:lnTo>
                <a:lnTo>
                  <a:pt x="637540" y="1607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70011" y="8857934"/>
            <a:ext cx="294640" cy="336550"/>
          </a:xfrm>
          <a:custGeom>
            <a:avLst/>
            <a:gdLst/>
            <a:ahLst/>
            <a:cxnLst/>
            <a:rect l="l" t="t" r="r" b="b"/>
            <a:pathLst>
              <a:path w="294639" h="336550">
                <a:moveTo>
                  <a:pt x="284434" y="171555"/>
                </a:moveTo>
                <a:lnTo>
                  <a:pt x="237335" y="171555"/>
                </a:lnTo>
                <a:lnTo>
                  <a:pt x="237335" y="0"/>
                </a:lnTo>
                <a:lnTo>
                  <a:pt x="284434" y="0"/>
                </a:lnTo>
                <a:lnTo>
                  <a:pt x="284434" y="171555"/>
                </a:lnTo>
                <a:close/>
              </a:path>
              <a:path w="294639" h="336550">
                <a:moveTo>
                  <a:pt x="23549" y="172476"/>
                </a:moveTo>
                <a:lnTo>
                  <a:pt x="0" y="135376"/>
                </a:lnTo>
                <a:lnTo>
                  <a:pt x="36654" y="118225"/>
                </a:lnTo>
                <a:lnTo>
                  <a:pt x="62146" y="93885"/>
                </a:lnTo>
                <a:lnTo>
                  <a:pt x="77055" y="64832"/>
                </a:lnTo>
                <a:lnTo>
                  <a:pt x="81962" y="33547"/>
                </a:lnTo>
                <a:lnTo>
                  <a:pt x="81962" y="7630"/>
                </a:lnTo>
                <a:lnTo>
                  <a:pt x="131166" y="7630"/>
                </a:lnTo>
                <a:lnTo>
                  <a:pt x="131166" y="33547"/>
                </a:lnTo>
                <a:lnTo>
                  <a:pt x="135746" y="63769"/>
                </a:lnTo>
                <a:lnTo>
                  <a:pt x="150242" y="91303"/>
                </a:lnTo>
                <a:lnTo>
                  <a:pt x="161475" y="101564"/>
                </a:lnTo>
                <a:lnTo>
                  <a:pt x="106958" y="101564"/>
                </a:lnTo>
                <a:lnTo>
                  <a:pt x="93093" y="124836"/>
                </a:lnTo>
                <a:lnTo>
                  <a:pt x="74578" y="144864"/>
                </a:lnTo>
                <a:lnTo>
                  <a:pt x="51401" y="160970"/>
                </a:lnTo>
                <a:lnTo>
                  <a:pt x="23549" y="172476"/>
                </a:lnTo>
                <a:close/>
              </a:path>
              <a:path w="294639" h="336550">
                <a:moveTo>
                  <a:pt x="187868" y="166687"/>
                </a:moveTo>
                <a:lnTo>
                  <a:pt x="160999" y="155975"/>
                </a:lnTo>
                <a:lnTo>
                  <a:pt x="138582" y="141181"/>
                </a:lnTo>
                <a:lnTo>
                  <a:pt x="120581" y="122859"/>
                </a:lnTo>
                <a:lnTo>
                  <a:pt x="106958" y="101564"/>
                </a:lnTo>
                <a:lnTo>
                  <a:pt x="161475" y="101564"/>
                </a:lnTo>
                <a:lnTo>
                  <a:pt x="175197" y="114100"/>
                </a:lnTo>
                <a:lnTo>
                  <a:pt x="211155" y="130113"/>
                </a:lnTo>
                <a:lnTo>
                  <a:pt x="187868" y="166687"/>
                </a:lnTo>
                <a:close/>
              </a:path>
              <a:path w="294639" h="336550">
                <a:moveTo>
                  <a:pt x="294169" y="336532"/>
                </a:moveTo>
                <a:lnTo>
                  <a:pt x="58544" y="336532"/>
                </a:lnTo>
                <a:lnTo>
                  <a:pt x="58544" y="242992"/>
                </a:lnTo>
                <a:lnTo>
                  <a:pt x="237598" y="242992"/>
                </a:lnTo>
                <a:lnTo>
                  <a:pt x="237598" y="223127"/>
                </a:lnTo>
                <a:lnTo>
                  <a:pt x="57755" y="223127"/>
                </a:lnTo>
                <a:lnTo>
                  <a:pt x="57755" y="186421"/>
                </a:lnTo>
                <a:lnTo>
                  <a:pt x="284960" y="186421"/>
                </a:lnTo>
                <a:lnTo>
                  <a:pt x="284960" y="277987"/>
                </a:lnTo>
                <a:lnTo>
                  <a:pt x="104853" y="277987"/>
                </a:lnTo>
                <a:lnTo>
                  <a:pt x="104853" y="299169"/>
                </a:lnTo>
                <a:lnTo>
                  <a:pt x="294169" y="299169"/>
                </a:lnTo>
                <a:lnTo>
                  <a:pt x="294169" y="3365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14562" y="8857945"/>
            <a:ext cx="1438910" cy="363220"/>
          </a:xfrm>
          <a:custGeom>
            <a:avLst/>
            <a:gdLst/>
            <a:ahLst/>
            <a:cxnLst/>
            <a:rect l="l" t="t" r="r" b="b"/>
            <a:pathLst>
              <a:path w="1438910" h="363220">
                <a:moveTo>
                  <a:pt x="142087" y="246151"/>
                </a:moveTo>
                <a:lnTo>
                  <a:pt x="138442" y="214706"/>
                </a:lnTo>
                <a:lnTo>
                  <a:pt x="137350" y="205232"/>
                </a:lnTo>
                <a:lnTo>
                  <a:pt x="113398" y="209257"/>
                </a:lnTo>
                <a:lnTo>
                  <a:pt x="90462" y="212039"/>
                </a:lnTo>
                <a:lnTo>
                  <a:pt x="68541" y="213779"/>
                </a:lnTo>
                <a:lnTo>
                  <a:pt x="47625" y="214706"/>
                </a:lnTo>
                <a:lnTo>
                  <a:pt x="47625" y="37617"/>
                </a:lnTo>
                <a:lnTo>
                  <a:pt x="0" y="37617"/>
                </a:lnTo>
                <a:lnTo>
                  <a:pt x="0" y="256146"/>
                </a:lnTo>
                <a:lnTo>
                  <a:pt x="23025" y="256146"/>
                </a:lnTo>
                <a:lnTo>
                  <a:pt x="50101" y="255752"/>
                </a:lnTo>
                <a:lnTo>
                  <a:pt x="78803" y="254152"/>
                </a:lnTo>
                <a:lnTo>
                  <a:pt x="109385" y="251053"/>
                </a:lnTo>
                <a:lnTo>
                  <a:pt x="142087" y="246151"/>
                </a:lnTo>
                <a:close/>
              </a:path>
              <a:path w="1438910" h="363220">
                <a:moveTo>
                  <a:pt x="278384" y="0"/>
                </a:moveTo>
                <a:lnTo>
                  <a:pt x="232727" y="0"/>
                </a:lnTo>
                <a:lnTo>
                  <a:pt x="232727" y="131025"/>
                </a:lnTo>
                <a:lnTo>
                  <a:pt x="201028" y="131025"/>
                </a:lnTo>
                <a:lnTo>
                  <a:pt x="201028" y="5918"/>
                </a:lnTo>
                <a:lnTo>
                  <a:pt x="156552" y="5918"/>
                </a:lnTo>
                <a:lnTo>
                  <a:pt x="156552" y="322326"/>
                </a:lnTo>
                <a:lnTo>
                  <a:pt x="201028" y="322326"/>
                </a:lnTo>
                <a:lnTo>
                  <a:pt x="201028" y="169443"/>
                </a:lnTo>
                <a:lnTo>
                  <a:pt x="232727" y="169443"/>
                </a:lnTo>
                <a:lnTo>
                  <a:pt x="232727" y="338899"/>
                </a:lnTo>
                <a:lnTo>
                  <a:pt x="278384" y="338899"/>
                </a:lnTo>
                <a:lnTo>
                  <a:pt x="278384" y="169443"/>
                </a:lnTo>
                <a:lnTo>
                  <a:pt x="278384" y="131025"/>
                </a:lnTo>
                <a:lnTo>
                  <a:pt x="278384" y="0"/>
                </a:lnTo>
                <a:close/>
              </a:path>
              <a:path w="1438910" h="363220">
                <a:moveTo>
                  <a:pt x="519264" y="37884"/>
                </a:moveTo>
                <a:lnTo>
                  <a:pt x="442963" y="37884"/>
                </a:lnTo>
                <a:lnTo>
                  <a:pt x="442963" y="1968"/>
                </a:lnTo>
                <a:lnTo>
                  <a:pt x="395211" y="1968"/>
                </a:lnTo>
                <a:lnTo>
                  <a:pt x="395211" y="37884"/>
                </a:lnTo>
                <a:lnTo>
                  <a:pt x="318376" y="37884"/>
                </a:lnTo>
                <a:lnTo>
                  <a:pt x="318376" y="75120"/>
                </a:lnTo>
                <a:lnTo>
                  <a:pt x="519264" y="75120"/>
                </a:lnTo>
                <a:lnTo>
                  <a:pt x="519264" y="37884"/>
                </a:lnTo>
                <a:close/>
              </a:path>
              <a:path w="1438910" h="363220">
                <a:moveTo>
                  <a:pt x="525056" y="268122"/>
                </a:moveTo>
                <a:lnTo>
                  <a:pt x="522554" y="240753"/>
                </a:lnTo>
                <a:lnTo>
                  <a:pt x="521906" y="233641"/>
                </a:lnTo>
                <a:lnTo>
                  <a:pt x="502691" y="236054"/>
                </a:lnTo>
                <a:lnTo>
                  <a:pt x="483019" y="237985"/>
                </a:lnTo>
                <a:lnTo>
                  <a:pt x="463067" y="239534"/>
                </a:lnTo>
                <a:lnTo>
                  <a:pt x="442963" y="240753"/>
                </a:lnTo>
                <a:lnTo>
                  <a:pt x="442963" y="213525"/>
                </a:lnTo>
                <a:lnTo>
                  <a:pt x="467372" y="205460"/>
                </a:lnTo>
                <a:lnTo>
                  <a:pt x="486219" y="192036"/>
                </a:lnTo>
                <a:lnTo>
                  <a:pt x="494652" y="179578"/>
                </a:lnTo>
                <a:lnTo>
                  <a:pt x="498398" y="174040"/>
                </a:lnTo>
                <a:lnTo>
                  <a:pt x="502831" y="152209"/>
                </a:lnTo>
                <a:lnTo>
                  <a:pt x="496506" y="126199"/>
                </a:lnTo>
                <a:lnTo>
                  <a:pt x="495122" y="124587"/>
                </a:lnTo>
                <a:lnTo>
                  <a:pt x="479247" y="106045"/>
                </a:lnTo>
                <a:lnTo>
                  <a:pt x="457174" y="95123"/>
                </a:lnTo>
                <a:lnTo>
                  <a:pt x="457174" y="152209"/>
                </a:lnTo>
                <a:lnTo>
                  <a:pt x="454456" y="163982"/>
                </a:lnTo>
                <a:lnTo>
                  <a:pt x="446798" y="172554"/>
                </a:lnTo>
                <a:lnTo>
                  <a:pt x="434911" y="177800"/>
                </a:lnTo>
                <a:lnTo>
                  <a:pt x="419544" y="179578"/>
                </a:lnTo>
                <a:lnTo>
                  <a:pt x="403783" y="177800"/>
                </a:lnTo>
                <a:lnTo>
                  <a:pt x="391668" y="172554"/>
                </a:lnTo>
                <a:lnTo>
                  <a:pt x="383933" y="163982"/>
                </a:lnTo>
                <a:lnTo>
                  <a:pt x="381266" y="152209"/>
                </a:lnTo>
                <a:lnTo>
                  <a:pt x="383933" y="140462"/>
                </a:lnTo>
                <a:lnTo>
                  <a:pt x="391668" y="131787"/>
                </a:lnTo>
                <a:lnTo>
                  <a:pt x="403783" y="126415"/>
                </a:lnTo>
                <a:lnTo>
                  <a:pt x="419544" y="124587"/>
                </a:lnTo>
                <a:lnTo>
                  <a:pt x="434911" y="126415"/>
                </a:lnTo>
                <a:lnTo>
                  <a:pt x="446798" y="131787"/>
                </a:lnTo>
                <a:lnTo>
                  <a:pt x="454456" y="140462"/>
                </a:lnTo>
                <a:lnTo>
                  <a:pt x="457174" y="152209"/>
                </a:lnTo>
                <a:lnTo>
                  <a:pt x="457174" y="95123"/>
                </a:lnTo>
                <a:lnTo>
                  <a:pt x="452945" y="93027"/>
                </a:lnTo>
                <a:lnTo>
                  <a:pt x="419544" y="88404"/>
                </a:lnTo>
                <a:lnTo>
                  <a:pt x="385686" y="93027"/>
                </a:lnTo>
                <a:lnTo>
                  <a:pt x="359295" y="106045"/>
                </a:lnTo>
                <a:lnTo>
                  <a:pt x="342176" y="126199"/>
                </a:lnTo>
                <a:lnTo>
                  <a:pt x="336143" y="152209"/>
                </a:lnTo>
                <a:lnTo>
                  <a:pt x="340258" y="173939"/>
                </a:lnTo>
                <a:lnTo>
                  <a:pt x="352158" y="191871"/>
                </a:lnTo>
                <a:lnTo>
                  <a:pt x="370801" y="205270"/>
                </a:lnTo>
                <a:lnTo>
                  <a:pt x="395211" y="213385"/>
                </a:lnTo>
                <a:lnTo>
                  <a:pt x="395211" y="242595"/>
                </a:lnTo>
                <a:lnTo>
                  <a:pt x="311797" y="243255"/>
                </a:lnTo>
                <a:lnTo>
                  <a:pt x="318109" y="281927"/>
                </a:lnTo>
                <a:lnTo>
                  <a:pt x="364375" y="281660"/>
                </a:lnTo>
                <a:lnTo>
                  <a:pt x="415912" y="280060"/>
                </a:lnTo>
                <a:lnTo>
                  <a:pt x="470281" y="275932"/>
                </a:lnTo>
                <a:lnTo>
                  <a:pt x="525056" y="268122"/>
                </a:lnTo>
                <a:close/>
              </a:path>
              <a:path w="1438910" h="363220">
                <a:moveTo>
                  <a:pt x="630834" y="137871"/>
                </a:moveTo>
                <a:lnTo>
                  <a:pt x="586625" y="137871"/>
                </a:lnTo>
                <a:lnTo>
                  <a:pt x="586625" y="0"/>
                </a:lnTo>
                <a:lnTo>
                  <a:pt x="538746" y="0"/>
                </a:lnTo>
                <a:lnTo>
                  <a:pt x="538746" y="338899"/>
                </a:lnTo>
                <a:lnTo>
                  <a:pt x="586625" y="338899"/>
                </a:lnTo>
                <a:lnTo>
                  <a:pt x="586625" y="177203"/>
                </a:lnTo>
                <a:lnTo>
                  <a:pt x="630834" y="177203"/>
                </a:lnTo>
                <a:lnTo>
                  <a:pt x="630834" y="137871"/>
                </a:lnTo>
                <a:close/>
              </a:path>
              <a:path w="1438910" h="363220">
                <a:moveTo>
                  <a:pt x="774496" y="29730"/>
                </a:moveTo>
                <a:lnTo>
                  <a:pt x="722007" y="29730"/>
                </a:lnTo>
                <a:lnTo>
                  <a:pt x="698601" y="66319"/>
                </a:lnTo>
                <a:lnTo>
                  <a:pt x="682015" y="106070"/>
                </a:lnTo>
                <a:lnTo>
                  <a:pt x="672122" y="149313"/>
                </a:lnTo>
                <a:lnTo>
                  <a:pt x="668858" y="196418"/>
                </a:lnTo>
                <a:lnTo>
                  <a:pt x="672122" y="243433"/>
                </a:lnTo>
                <a:lnTo>
                  <a:pt x="682015" y="286651"/>
                </a:lnTo>
                <a:lnTo>
                  <a:pt x="698601" y="326390"/>
                </a:lnTo>
                <a:lnTo>
                  <a:pt x="722007" y="362966"/>
                </a:lnTo>
                <a:lnTo>
                  <a:pt x="774496" y="362966"/>
                </a:lnTo>
                <a:lnTo>
                  <a:pt x="755459" y="331050"/>
                </a:lnTo>
                <a:lnTo>
                  <a:pt x="740143" y="290004"/>
                </a:lnTo>
                <a:lnTo>
                  <a:pt x="729932" y="243814"/>
                </a:lnTo>
                <a:lnTo>
                  <a:pt x="726211" y="196418"/>
                </a:lnTo>
                <a:lnTo>
                  <a:pt x="729932" y="148945"/>
                </a:lnTo>
                <a:lnTo>
                  <a:pt x="740143" y="102717"/>
                </a:lnTo>
                <a:lnTo>
                  <a:pt x="755459" y="61658"/>
                </a:lnTo>
                <a:lnTo>
                  <a:pt x="774496" y="29730"/>
                </a:lnTo>
                <a:close/>
              </a:path>
              <a:path w="1438910" h="363220">
                <a:moveTo>
                  <a:pt x="1071041" y="88277"/>
                </a:moveTo>
                <a:lnTo>
                  <a:pt x="1061961" y="56451"/>
                </a:lnTo>
                <a:lnTo>
                  <a:pt x="1054493" y="49326"/>
                </a:lnTo>
                <a:lnTo>
                  <a:pt x="1036548" y="32245"/>
                </a:lnTo>
                <a:lnTo>
                  <a:pt x="1021969" y="26504"/>
                </a:lnTo>
                <a:lnTo>
                  <a:pt x="1021969" y="88277"/>
                </a:lnTo>
                <a:lnTo>
                  <a:pt x="1016762" y="104482"/>
                </a:lnTo>
                <a:lnTo>
                  <a:pt x="1001903" y="116408"/>
                </a:lnTo>
                <a:lnTo>
                  <a:pt x="978446" y="123774"/>
                </a:lnTo>
                <a:lnTo>
                  <a:pt x="947496" y="126288"/>
                </a:lnTo>
                <a:lnTo>
                  <a:pt x="916762" y="123774"/>
                </a:lnTo>
                <a:lnTo>
                  <a:pt x="893406" y="116408"/>
                </a:lnTo>
                <a:lnTo>
                  <a:pt x="878624" y="104482"/>
                </a:lnTo>
                <a:lnTo>
                  <a:pt x="873569" y="88277"/>
                </a:lnTo>
                <a:lnTo>
                  <a:pt x="878624" y="71716"/>
                </a:lnTo>
                <a:lnTo>
                  <a:pt x="893406" y="59524"/>
                </a:lnTo>
                <a:lnTo>
                  <a:pt x="916762" y="51981"/>
                </a:lnTo>
                <a:lnTo>
                  <a:pt x="947496" y="49326"/>
                </a:lnTo>
                <a:lnTo>
                  <a:pt x="978446" y="51981"/>
                </a:lnTo>
                <a:lnTo>
                  <a:pt x="1001903" y="59524"/>
                </a:lnTo>
                <a:lnTo>
                  <a:pt x="1016762" y="71716"/>
                </a:lnTo>
                <a:lnTo>
                  <a:pt x="1021969" y="88277"/>
                </a:lnTo>
                <a:lnTo>
                  <a:pt x="1021969" y="26504"/>
                </a:lnTo>
                <a:lnTo>
                  <a:pt x="997496" y="16840"/>
                </a:lnTo>
                <a:lnTo>
                  <a:pt x="947496" y="11442"/>
                </a:lnTo>
                <a:lnTo>
                  <a:pt x="897648" y="16840"/>
                </a:lnTo>
                <a:lnTo>
                  <a:pt x="858774" y="32245"/>
                </a:lnTo>
                <a:lnTo>
                  <a:pt x="833551" y="56451"/>
                </a:lnTo>
                <a:lnTo>
                  <a:pt x="824623" y="88277"/>
                </a:lnTo>
                <a:lnTo>
                  <a:pt x="833551" y="119557"/>
                </a:lnTo>
                <a:lnTo>
                  <a:pt x="858774" y="143344"/>
                </a:lnTo>
                <a:lnTo>
                  <a:pt x="897648" y="158483"/>
                </a:lnTo>
                <a:lnTo>
                  <a:pt x="947496" y="163791"/>
                </a:lnTo>
                <a:lnTo>
                  <a:pt x="997496" y="158483"/>
                </a:lnTo>
                <a:lnTo>
                  <a:pt x="1036548" y="143344"/>
                </a:lnTo>
                <a:lnTo>
                  <a:pt x="1054760" y="126288"/>
                </a:lnTo>
                <a:lnTo>
                  <a:pt x="1061961" y="119557"/>
                </a:lnTo>
                <a:lnTo>
                  <a:pt x="1071041" y="88277"/>
                </a:lnTo>
                <a:close/>
              </a:path>
              <a:path w="1438910" h="363220">
                <a:moveTo>
                  <a:pt x="1103274" y="189445"/>
                </a:moveTo>
                <a:lnTo>
                  <a:pt x="793572" y="189445"/>
                </a:lnTo>
                <a:lnTo>
                  <a:pt x="793572" y="228257"/>
                </a:lnTo>
                <a:lnTo>
                  <a:pt x="923950" y="228257"/>
                </a:lnTo>
                <a:lnTo>
                  <a:pt x="923950" y="339153"/>
                </a:lnTo>
                <a:lnTo>
                  <a:pt x="970915" y="339153"/>
                </a:lnTo>
                <a:lnTo>
                  <a:pt x="970915" y="228257"/>
                </a:lnTo>
                <a:lnTo>
                  <a:pt x="1103274" y="228257"/>
                </a:lnTo>
                <a:lnTo>
                  <a:pt x="1103274" y="189445"/>
                </a:lnTo>
                <a:close/>
              </a:path>
              <a:path w="1438910" h="363220">
                <a:moveTo>
                  <a:pt x="1329944" y="258254"/>
                </a:moveTo>
                <a:lnTo>
                  <a:pt x="1327315" y="230098"/>
                </a:lnTo>
                <a:lnTo>
                  <a:pt x="1326654" y="223126"/>
                </a:lnTo>
                <a:lnTo>
                  <a:pt x="1307617" y="225450"/>
                </a:lnTo>
                <a:lnTo>
                  <a:pt x="1288110" y="227355"/>
                </a:lnTo>
                <a:lnTo>
                  <a:pt x="1268310" y="228879"/>
                </a:lnTo>
                <a:lnTo>
                  <a:pt x="1248384" y="230098"/>
                </a:lnTo>
                <a:lnTo>
                  <a:pt x="1248384" y="183654"/>
                </a:lnTo>
                <a:lnTo>
                  <a:pt x="1275943" y="173126"/>
                </a:lnTo>
                <a:lnTo>
                  <a:pt x="1297622" y="155498"/>
                </a:lnTo>
                <a:lnTo>
                  <a:pt x="1303388" y="145897"/>
                </a:lnTo>
                <a:lnTo>
                  <a:pt x="1311833" y="131851"/>
                </a:lnTo>
                <a:lnTo>
                  <a:pt x="1317053" y="103276"/>
                </a:lnTo>
                <a:lnTo>
                  <a:pt x="1309776" y="69837"/>
                </a:lnTo>
                <a:lnTo>
                  <a:pt x="1302791" y="60515"/>
                </a:lnTo>
                <a:lnTo>
                  <a:pt x="1290116" y="43611"/>
                </a:lnTo>
                <a:lnTo>
                  <a:pt x="1270355" y="32080"/>
                </a:lnTo>
                <a:lnTo>
                  <a:pt x="1270355" y="103276"/>
                </a:lnTo>
                <a:lnTo>
                  <a:pt x="1266761" y="121234"/>
                </a:lnTo>
                <a:lnTo>
                  <a:pt x="1257046" y="134696"/>
                </a:lnTo>
                <a:lnTo>
                  <a:pt x="1242466" y="143103"/>
                </a:lnTo>
                <a:lnTo>
                  <a:pt x="1224305" y="145897"/>
                </a:lnTo>
                <a:lnTo>
                  <a:pt x="1205661" y="143103"/>
                </a:lnTo>
                <a:lnTo>
                  <a:pt x="1190840" y="134696"/>
                </a:lnTo>
                <a:lnTo>
                  <a:pt x="1181074" y="121234"/>
                </a:lnTo>
                <a:lnTo>
                  <a:pt x="1177594" y="103276"/>
                </a:lnTo>
                <a:lnTo>
                  <a:pt x="1181074" y="85229"/>
                </a:lnTo>
                <a:lnTo>
                  <a:pt x="1190840" y="71831"/>
                </a:lnTo>
                <a:lnTo>
                  <a:pt x="1205661" y="63461"/>
                </a:lnTo>
                <a:lnTo>
                  <a:pt x="1224305" y="60515"/>
                </a:lnTo>
                <a:lnTo>
                  <a:pt x="1242466" y="63461"/>
                </a:lnTo>
                <a:lnTo>
                  <a:pt x="1257046" y="71831"/>
                </a:lnTo>
                <a:lnTo>
                  <a:pt x="1266761" y="85229"/>
                </a:lnTo>
                <a:lnTo>
                  <a:pt x="1270355" y="103276"/>
                </a:lnTo>
                <a:lnTo>
                  <a:pt x="1270355" y="32080"/>
                </a:lnTo>
                <a:lnTo>
                  <a:pt x="1260741" y="26454"/>
                </a:lnTo>
                <a:lnTo>
                  <a:pt x="1224305" y="20256"/>
                </a:lnTo>
                <a:lnTo>
                  <a:pt x="1187145" y="26454"/>
                </a:lnTo>
                <a:lnTo>
                  <a:pt x="1157617" y="43611"/>
                </a:lnTo>
                <a:lnTo>
                  <a:pt x="1138186" y="69837"/>
                </a:lnTo>
                <a:lnTo>
                  <a:pt x="1131290" y="103276"/>
                </a:lnTo>
                <a:lnTo>
                  <a:pt x="1136243" y="132168"/>
                </a:lnTo>
                <a:lnTo>
                  <a:pt x="1150518" y="155981"/>
                </a:lnTo>
                <a:lnTo>
                  <a:pt x="1172603" y="173596"/>
                </a:lnTo>
                <a:lnTo>
                  <a:pt x="1201013" y="183921"/>
                </a:lnTo>
                <a:lnTo>
                  <a:pt x="1201013" y="231673"/>
                </a:lnTo>
                <a:lnTo>
                  <a:pt x="1119314" y="232460"/>
                </a:lnTo>
                <a:lnTo>
                  <a:pt x="1125639" y="270751"/>
                </a:lnTo>
                <a:lnTo>
                  <a:pt x="1171892" y="270992"/>
                </a:lnTo>
                <a:lnTo>
                  <a:pt x="1222908" y="269773"/>
                </a:lnTo>
                <a:lnTo>
                  <a:pt x="1276362" y="265925"/>
                </a:lnTo>
                <a:lnTo>
                  <a:pt x="1329944" y="258254"/>
                </a:lnTo>
                <a:close/>
              </a:path>
              <a:path w="1438910" h="363220">
                <a:moveTo>
                  <a:pt x="1438351" y="133007"/>
                </a:moveTo>
                <a:lnTo>
                  <a:pt x="1392313" y="133007"/>
                </a:lnTo>
                <a:lnTo>
                  <a:pt x="1392313" y="0"/>
                </a:lnTo>
                <a:lnTo>
                  <a:pt x="1344688" y="0"/>
                </a:lnTo>
                <a:lnTo>
                  <a:pt x="1344688" y="338899"/>
                </a:lnTo>
                <a:lnTo>
                  <a:pt x="1392313" y="338899"/>
                </a:lnTo>
                <a:lnTo>
                  <a:pt x="1392313" y="172872"/>
                </a:lnTo>
                <a:lnTo>
                  <a:pt x="1438351" y="172872"/>
                </a:lnTo>
                <a:lnTo>
                  <a:pt x="1438351" y="133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86962" y="8858339"/>
            <a:ext cx="97790" cy="339090"/>
          </a:xfrm>
          <a:custGeom>
            <a:avLst/>
            <a:gdLst/>
            <a:ahLst/>
            <a:cxnLst/>
            <a:rect l="l" t="t" r="r" b="b"/>
            <a:pathLst>
              <a:path w="97789" h="339090">
                <a:moveTo>
                  <a:pt x="97485" y="127000"/>
                </a:moveTo>
                <a:lnTo>
                  <a:pt x="47498" y="127000"/>
                </a:lnTo>
                <a:lnTo>
                  <a:pt x="47498" y="0"/>
                </a:lnTo>
                <a:lnTo>
                  <a:pt x="0" y="0"/>
                </a:lnTo>
                <a:lnTo>
                  <a:pt x="0" y="127000"/>
                </a:lnTo>
                <a:lnTo>
                  <a:pt x="0" y="166370"/>
                </a:lnTo>
                <a:lnTo>
                  <a:pt x="0" y="339090"/>
                </a:lnTo>
                <a:lnTo>
                  <a:pt x="47498" y="339090"/>
                </a:lnTo>
                <a:lnTo>
                  <a:pt x="47498" y="166370"/>
                </a:lnTo>
                <a:lnTo>
                  <a:pt x="97485" y="166370"/>
                </a:lnTo>
                <a:lnTo>
                  <a:pt x="97485" y="127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78047" y="8885008"/>
            <a:ext cx="165735" cy="233679"/>
          </a:xfrm>
          <a:custGeom>
            <a:avLst/>
            <a:gdLst/>
            <a:ahLst/>
            <a:cxnLst/>
            <a:rect l="l" t="t" r="r" b="b"/>
            <a:pathLst>
              <a:path w="165735" h="233679">
                <a:moveTo>
                  <a:pt x="165112" y="82550"/>
                </a:moveTo>
                <a:lnTo>
                  <a:pt x="117741" y="82550"/>
                </a:lnTo>
                <a:lnTo>
                  <a:pt x="117741" y="119380"/>
                </a:lnTo>
                <a:lnTo>
                  <a:pt x="117741" y="194310"/>
                </a:lnTo>
                <a:lnTo>
                  <a:pt x="47358" y="194310"/>
                </a:lnTo>
                <a:lnTo>
                  <a:pt x="47358" y="119380"/>
                </a:lnTo>
                <a:lnTo>
                  <a:pt x="117741" y="119380"/>
                </a:lnTo>
                <a:lnTo>
                  <a:pt x="117741" y="82550"/>
                </a:lnTo>
                <a:lnTo>
                  <a:pt x="47358" y="82550"/>
                </a:lnTo>
                <a:lnTo>
                  <a:pt x="47358" y="0"/>
                </a:lnTo>
                <a:lnTo>
                  <a:pt x="0" y="0"/>
                </a:lnTo>
                <a:lnTo>
                  <a:pt x="0" y="82550"/>
                </a:lnTo>
                <a:lnTo>
                  <a:pt x="0" y="119380"/>
                </a:lnTo>
                <a:lnTo>
                  <a:pt x="0" y="194310"/>
                </a:lnTo>
                <a:lnTo>
                  <a:pt x="0" y="233680"/>
                </a:lnTo>
                <a:lnTo>
                  <a:pt x="165112" y="233680"/>
                </a:lnTo>
                <a:lnTo>
                  <a:pt x="165112" y="194741"/>
                </a:lnTo>
                <a:lnTo>
                  <a:pt x="165112" y="194310"/>
                </a:lnTo>
                <a:lnTo>
                  <a:pt x="165112" y="119380"/>
                </a:lnTo>
                <a:lnTo>
                  <a:pt x="165112" y="82550"/>
                </a:lnTo>
                <a:close/>
              </a:path>
              <a:path w="165735" h="233679">
                <a:moveTo>
                  <a:pt x="165112" y="165"/>
                </a:moveTo>
                <a:lnTo>
                  <a:pt x="117741" y="165"/>
                </a:lnTo>
                <a:lnTo>
                  <a:pt x="117741" y="82384"/>
                </a:lnTo>
                <a:lnTo>
                  <a:pt x="165112" y="82384"/>
                </a:lnTo>
                <a:lnTo>
                  <a:pt x="165112" y="1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99839" y="8857945"/>
            <a:ext cx="431165" cy="363220"/>
          </a:xfrm>
          <a:custGeom>
            <a:avLst/>
            <a:gdLst/>
            <a:ahLst/>
            <a:cxnLst/>
            <a:rect l="l" t="t" r="r" b="b"/>
            <a:pathLst>
              <a:path w="431164" h="363220">
                <a:moveTo>
                  <a:pt x="181686" y="32626"/>
                </a:moveTo>
                <a:lnTo>
                  <a:pt x="20129" y="32626"/>
                </a:lnTo>
                <a:lnTo>
                  <a:pt x="20129" y="70650"/>
                </a:lnTo>
                <a:lnTo>
                  <a:pt x="134454" y="70650"/>
                </a:lnTo>
                <a:lnTo>
                  <a:pt x="133146" y="82511"/>
                </a:lnTo>
                <a:lnTo>
                  <a:pt x="131381" y="94043"/>
                </a:lnTo>
                <a:lnTo>
                  <a:pt x="129146" y="105257"/>
                </a:lnTo>
                <a:lnTo>
                  <a:pt x="126428" y="116166"/>
                </a:lnTo>
                <a:lnTo>
                  <a:pt x="2628" y="123266"/>
                </a:lnTo>
                <a:lnTo>
                  <a:pt x="8420" y="163652"/>
                </a:lnTo>
                <a:lnTo>
                  <a:pt x="111036" y="154584"/>
                </a:lnTo>
                <a:lnTo>
                  <a:pt x="92925" y="181851"/>
                </a:lnTo>
                <a:lnTo>
                  <a:pt x="68795" y="206971"/>
                </a:lnTo>
                <a:lnTo>
                  <a:pt x="38023" y="230174"/>
                </a:lnTo>
                <a:lnTo>
                  <a:pt x="0" y="251675"/>
                </a:lnTo>
                <a:lnTo>
                  <a:pt x="24993" y="288251"/>
                </a:lnTo>
                <a:lnTo>
                  <a:pt x="73888" y="259791"/>
                </a:lnTo>
                <a:lnTo>
                  <a:pt x="111887" y="228333"/>
                </a:lnTo>
                <a:lnTo>
                  <a:pt x="140220" y="194056"/>
                </a:lnTo>
                <a:lnTo>
                  <a:pt x="160134" y="157162"/>
                </a:lnTo>
                <a:lnTo>
                  <a:pt x="160959" y="154584"/>
                </a:lnTo>
                <a:lnTo>
                  <a:pt x="172859" y="117830"/>
                </a:lnTo>
                <a:lnTo>
                  <a:pt x="179628" y="76250"/>
                </a:lnTo>
                <a:lnTo>
                  <a:pt x="181686" y="32626"/>
                </a:lnTo>
                <a:close/>
              </a:path>
              <a:path w="431164" h="363220">
                <a:moveTo>
                  <a:pt x="281406" y="0"/>
                </a:moveTo>
                <a:lnTo>
                  <a:pt x="233387" y="0"/>
                </a:lnTo>
                <a:lnTo>
                  <a:pt x="233387" y="338899"/>
                </a:lnTo>
                <a:lnTo>
                  <a:pt x="281406" y="338899"/>
                </a:lnTo>
                <a:lnTo>
                  <a:pt x="281406" y="0"/>
                </a:lnTo>
                <a:close/>
              </a:path>
              <a:path w="431164" h="363220">
                <a:moveTo>
                  <a:pt x="431126" y="196418"/>
                </a:moveTo>
                <a:lnTo>
                  <a:pt x="427875" y="149313"/>
                </a:lnTo>
                <a:lnTo>
                  <a:pt x="418033" y="106070"/>
                </a:lnTo>
                <a:lnTo>
                  <a:pt x="401485" y="66319"/>
                </a:lnTo>
                <a:lnTo>
                  <a:pt x="378104" y="29730"/>
                </a:lnTo>
                <a:lnTo>
                  <a:pt x="325488" y="29730"/>
                </a:lnTo>
                <a:lnTo>
                  <a:pt x="344589" y="61658"/>
                </a:lnTo>
                <a:lnTo>
                  <a:pt x="359956" y="102717"/>
                </a:lnTo>
                <a:lnTo>
                  <a:pt x="370179" y="148945"/>
                </a:lnTo>
                <a:lnTo>
                  <a:pt x="373900" y="196418"/>
                </a:lnTo>
                <a:lnTo>
                  <a:pt x="370179" y="243814"/>
                </a:lnTo>
                <a:lnTo>
                  <a:pt x="359956" y="290004"/>
                </a:lnTo>
                <a:lnTo>
                  <a:pt x="344589" y="331050"/>
                </a:lnTo>
                <a:lnTo>
                  <a:pt x="325488" y="362966"/>
                </a:lnTo>
                <a:lnTo>
                  <a:pt x="378104" y="362966"/>
                </a:lnTo>
                <a:lnTo>
                  <a:pt x="401485" y="326390"/>
                </a:lnTo>
                <a:lnTo>
                  <a:pt x="418033" y="286651"/>
                </a:lnTo>
                <a:lnTo>
                  <a:pt x="427875" y="243433"/>
                </a:lnTo>
                <a:lnTo>
                  <a:pt x="431126" y="1964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69512" y="8857145"/>
            <a:ext cx="308610" cy="339725"/>
          </a:xfrm>
          <a:custGeom>
            <a:avLst/>
            <a:gdLst/>
            <a:ahLst/>
            <a:cxnLst/>
            <a:rect l="l" t="t" r="r" b="b"/>
            <a:pathLst>
              <a:path w="308610" h="339725">
                <a:moveTo>
                  <a:pt x="267199" y="339689"/>
                </a:moveTo>
                <a:lnTo>
                  <a:pt x="219706" y="339689"/>
                </a:lnTo>
                <a:lnTo>
                  <a:pt x="219706" y="0"/>
                </a:lnTo>
                <a:lnTo>
                  <a:pt x="267199" y="0"/>
                </a:lnTo>
                <a:lnTo>
                  <a:pt x="267199" y="127613"/>
                </a:lnTo>
                <a:lnTo>
                  <a:pt x="307983" y="127613"/>
                </a:lnTo>
                <a:lnTo>
                  <a:pt x="307983" y="167082"/>
                </a:lnTo>
                <a:lnTo>
                  <a:pt x="267199" y="167082"/>
                </a:lnTo>
                <a:lnTo>
                  <a:pt x="267199" y="339689"/>
                </a:lnTo>
                <a:close/>
              </a:path>
              <a:path w="308610" h="339725">
                <a:moveTo>
                  <a:pt x="16971" y="256411"/>
                </a:moveTo>
                <a:lnTo>
                  <a:pt x="0" y="256411"/>
                </a:lnTo>
                <a:lnTo>
                  <a:pt x="0" y="34732"/>
                </a:lnTo>
                <a:lnTo>
                  <a:pt x="87882" y="34732"/>
                </a:lnTo>
                <a:lnTo>
                  <a:pt x="87882" y="72884"/>
                </a:lnTo>
                <a:lnTo>
                  <a:pt x="47361" y="72884"/>
                </a:lnTo>
                <a:lnTo>
                  <a:pt x="47361" y="217075"/>
                </a:lnTo>
                <a:lnTo>
                  <a:pt x="90358" y="217075"/>
                </a:lnTo>
                <a:lnTo>
                  <a:pt x="93671" y="250886"/>
                </a:lnTo>
                <a:lnTo>
                  <a:pt x="73657" y="253914"/>
                </a:lnTo>
                <a:lnTo>
                  <a:pt x="54926" y="255573"/>
                </a:lnTo>
                <a:lnTo>
                  <a:pt x="36392" y="256270"/>
                </a:lnTo>
                <a:lnTo>
                  <a:pt x="16971" y="256411"/>
                </a:lnTo>
                <a:close/>
              </a:path>
              <a:path w="308610" h="339725">
                <a:moveTo>
                  <a:pt x="90358" y="217075"/>
                </a:moveTo>
                <a:lnTo>
                  <a:pt x="47361" y="217075"/>
                </a:lnTo>
                <a:lnTo>
                  <a:pt x="57701" y="216347"/>
                </a:lnTo>
                <a:lnTo>
                  <a:pt x="68115" y="215299"/>
                </a:lnTo>
                <a:lnTo>
                  <a:pt x="78776" y="213856"/>
                </a:lnTo>
                <a:lnTo>
                  <a:pt x="89856" y="211944"/>
                </a:lnTo>
                <a:lnTo>
                  <a:pt x="90358" y="217075"/>
                </a:lnTo>
                <a:close/>
              </a:path>
              <a:path w="308610" h="339725">
                <a:moveTo>
                  <a:pt x="123404" y="256411"/>
                </a:moveTo>
                <a:lnTo>
                  <a:pt x="105643" y="256411"/>
                </a:lnTo>
                <a:lnTo>
                  <a:pt x="105643" y="34732"/>
                </a:lnTo>
                <a:lnTo>
                  <a:pt x="197078" y="34732"/>
                </a:lnTo>
                <a:lnTo>
                  <a:pt x="197078" y="72884"/>
                </a:lnTo>
                <a:lnTo>
                  <a:pt x="152347" y="72884"/>
                </a:lnTo>
                <a:lnTo>
                  <a:pt x="152347" y="217338"/>
                </a:lnTo>
                <a:lnTo>
                  <a:pt x="202641" y="217338"/>
                </a:lnTo>
                <a:lnTo>
                  <a:pt x="205629" y="250097"/>
                </a:lnTo>
                <a:lnTo>
                  <a:pt x="188674" y="253581"/>
                </a:lnTo>
                <a:lnTo>
                  <a:pt x="170930" y="255474"/>
                </a:lnTo>
                <a:lnTo>
                  <a:pt x="149979" y="256257"/>
                </a:lnTo>
                <a:lnTo>
                  <a:pt x="123404" y="256411"/>
                </a:lnTo>
                <a:close/>
              </a:path>
              <a:path w="308610" h="339725">
                <a:moveTo>
                  <a:pt x="202641" y="217338"/>
                </a:moveTo>
                <a:lnTo>
                  <a:pt x="152347" y="217338"/>
                </a:lnTo>
                <a:lnTo>
                  <a:pt x="166611" y="216705"/>
                </a:lnTo>
                <a:lnTo>
                  <a:pt x="179136" y="215529"/>
                </a:lnTo>
                <a:lnTo>
                  <a:pt x="190699" y="213712"/>
                </a:lnTo>
                <a:lnTo>
                  <a:pt x="202077" y="211155"/>
                </a:lnTo>
                <a:lnTo>
                  <a:pt x="202641" y="2173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92230" y="8879928"/>
            <a:ext cx="309880" cy="279400"/>
          </a:xfrm>
          <a:custGeom>
            <a:avLst/>
            <a:gdLst/>
            <a:ahLst/>
            <a:cxnLst/>
            <a:rect l="l" t="t" r="r" b="b"/>
            <a:pathLst>
              <a:path w="309879" h="279400">
                <a:moveTo>
                  <a:pt x="309689" y="240030"/>
                </a:moveTo>
                <a:lnTo>
                  <a:pt x="177596" y="240030"/>
                </a:lnTo>
                <a:lnTo>
                  <a:pt x="177596" y="189230"/>
                </a:lnTo>
                <a:lnTo>
                  <a:pt x="281927" y="189230"/>
                </a:lnTo>
                <a:lnTo>
                  <a:pt x="281927" y="149860"/>
                </a:lnTo>
                <a:lnTo>
                  <a:pt x="83007" y="149860"/>
                </a:lnTo>
                <a:lnTo>
                  <a:pt x="83007" y="111760"/>
                </a:lnTo>
                <a:lnTo>
                  <a:pt x="274040" y="111760"/>
                </a:lnTo>
                <a:lnTo>
                  <a:pt x="274040" y="74930"/>
                </a:lnTo>
                <a:lnTo>
                  <a:pt x="274040" y="38100"/>
                </a:lnTo>
                <a:lnTo>
                  <a:pt x="274040" y="0"/>
                </a:lnTo>
                <a:lnTo>
                  <a:pt x="35115" y="0"/>
                </a:lnTo>
                <a:lnTo>
                  <a:pt x="35115" y="38100"/>
                </a:lnTo>
                <a:lnTo>
                  <a:pt x="227063" y="38100"/>
                </a:lnTo>
                <a:lnTo>
                  <a:pt x="227063" y="74930"/>
                </a:lnTo>
                <a:lnTo>
                  <a:pt x="35648" y="74930"/>
                </a:lnTo>
                <a:lnTo>
                  <a:pt x="35648" y="111760"/>
                </a:lnTo>
                <a:lnTo>
                  <a:pt x="35648" y="149860"/>
                </a:lnTo>
                <a:lnTo>
                  <a:pt x="35648" y="189230"/>
                </a:lnTo>
                <a:lnTo>
                  <a:pt x="130632" y="189230"/>
                </a:lnTo>
                <a:lnTo>
                  <a:pt x="130632" y="240030"/>
                </a:lnTo>
                <a:lnTo>
                  <a:pt x="0" y="240030"/>
                </a:lnTo>
                <a:lnTo>
                  <a:pt x="0" y="279400"/>
                </a:lnTo>
                <a:lnTo>
                  <a:pt x="309689" y="279400"/>
                </a:lnTo>
                <a:lnTo>
                  <a:pt x="309689" y="240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14645" y="8858465"/>
            <a:ext cx="633730" cy="336550"/>
          </a:xfrm>
          <a:custGeom>
            <a:avLst/>
            <a:gdLst/>
            <a:ahLst/>
            <a:cxnLst/>
            <a:rect l="l" t="t" r="r" b="b"/>
            <a:pathLst>
              <a:path w="633729" h="336550">
                <a:moveTo>
                  <a:pt x="185115" y="98539"/>
                </a:moveTo>
                <a:lnTo>
                  <a:pt x="178079" y="65608"/>
                </a:lnTo>
                <a:lnTo>
                  <a:pt x="171551" y="56972"/>
                </a:lnTo>
                <a:lnTo>
                  <a:pt x="158648" y="39865"/>
                </a:lnTo>
                <a:lnTo>
                  <a:pt x="138277" y="28219"/>
                </a:lnTo>
                <a:lnTo>
                  <a:pt x="138277" y="98539"/>
                </a:lnTo>
                <a:lnTo>
                  <a:pt x="134861" y="115862"/>
                </a:lnTo>
                <a:lnTo>
                  <a:pt x="125361" y="128943"/>
                </a:lnTo>
                <a:lnTo>
                  <a:pt x="110909" y="137223"/>
                </a:lnTo>
                <a:lnTo>
                  <a:pt x="92621" y="140119"/>
                </a:lnTo>
                <a:lnTo>
                  <a:pt x="73939" y="137223"/>
                </a:lnTo>
                <a:lnTo>
                  <a:pt x="59270" y="128943"/>
                </a:lnTo>
                <a:lnTo>
                  <a:pt x="49733" y="115862"/>
                </a:lnTo>
                <a:lnTo>
                  <a:pt x="46443" y="98539"/>
                </a:lnTo>
                <a:lnTo>
                  <a:pt x="49733" y="81051"/>
                </a:lnTo>
                <a:lnTo>
                  <a:pt x="59270" y="67983"/>
                </a:lnTo>
                <a:lnTo>
                  <a:pt x="73939" y="59804"/>
                </a:lnTo>
                <a:lnTo>
                  <a:pt x="92621" y="56972"/>
                </a:lnTo>
                <a:lnTo>
                  <a:pt x="110909" y="59804"/>
                </a:lnTo>
                <a:lnTo>
                  <a:pt x="125361" y="67983"/>
                </a:lnTo>
                <a:lnTo>
                  <a:pt x="134861" y="81051"/>
                </a:lnTo>
                <a:lnTo>
                  <a:pt x="138277" y="98539"/>
                </a:lnTo>
                <a:lnTo>
                  <a:pt x="138277" y="28219"/>
                </a:lnTo>
                <a:lnTo>
                  <a:pt x="129324" y="23088"/>
                </a:lnTo>
                <a:lnTo>
                  <a:pt x="92621" y="17106"/>
                </a:lnTo>
                <a:lnTo>
                  <a:pt x="55816" y="23088"/>
                </a:lnTo>
                <a:lnTo>
                  <a:pt x="26428" y="39865"/>
                </a:lnTo>
                <a:lnTo>
                  <a:pt x="6985" y="65608"/>
                </a:lnTo>
                <a:lnTo>
                  <a:pt x="0" y="98539"/>
                </a:lnTo>
                <a:lnTo>
                  <a:pt x="6985" y="131127"/>
                </a:lnTo>
                <a:lnTo>
                  <a:pt x="26428" y="156756"/>
                </a:lnTo>
                <a:lnTo>
                  <a:pt x="55816" y="173507"/>
                </a:lnTo>
                <a:lnTo>
                  <a:pt x="92621" y="179451"/>
                </a:lnTo>
                <a:lnTo>
                  <a:pt x="129324" y="173507"/>
                </a:lnTo>
                <a:lnTo>
                  <a:pt x="158648" y="156756"/>
                </a:lnTo>
                <a:lnTo>
                  <a:pt x="171259" y="140119"/>
                </a:lnTo>
                <a:lnTo>
                  <a:pt x="178079" y="131127"/>
                </a:lnTo>
                <a:lnTo>
                  <a:pt x="185115" y="98539"/>
                </a:lnTo>
                <a:close/>
              </a:path>
              <a:path w="633729" h="336550">
                <a:moveTo>
                  <a:pt x="278257" y="0"/>
                </a:moveTo>
                <a:lnTo>
                  <a:pt x="230632" y="0"/>
                </a:lnTo>
                <a:lnTo>
                  <a:pt x="230632" y="191287"/>
                </a:lnTo>
                <a:lnTo>
                  <a:pt x="278257" y="191287"/>
                </a:lnTo>
                <a:lnTo>
                  <a:pt x="278257" y="0"/>
                </a:lnTo>
                <a:close/>
              </a:path>
              <a:path w="633729" h="336550">
                <a:moveTo>
                  <a:pt x="307594" y="298907"/>
                </a:moveTo>
                <a:lnTo>
                  <a:pt x="268795" y="275615"/>
                </a:lnTo>
                <a:lnTo>
                  <a:pt x="247535" y="242671"/>
                </a:lnTo>
                <a:lnTo>
                  <a:pt x="244043" y="216814"/>
                </a:lnTo>
                <a:lnTo>
                  <a:pt x="244043" y="205232"/>
                </a:lnTo>
                <a:lnTo>
                  <a:pt x="197345" y="205232"/>
                </a:lnTo>
                <a:lnTo>
                  <a:pt x="197345" y="216814"/>
                </a:lnTo>
                <a:lnTo>
                  <a:pt x="194919" y="236270"/>
                </a:lnTo>
                <a:lnTo>
                  <a:pt x="187604" y="255917"/>
                </a:lnTo>
                <a:lnTo>
                  <a:pt x="175069" y="274535"/>
                </a:lnTo>
                <a:lnTo>
                  <a:pt x="156959" y="290880"/>
                </a:lnTo>
                <a:lnTo>
                  <a:pt x="140944" y="276809"/>
                </a:lnTo>
                <a:lnTo>
                  <a:pt x="139268" y="275336"/>
                </a:lnTo>
                <a:lnTo>
                  <a:pt x="127177" y="257149"/>
                </a:lnTo>
                <a:lnTo>
                  <a:pt x="120230" y="237324"/>
                </a:lnTo>
                <a:lnTo>
                  <a:pt x="118008" y="216814"/>
                </a:lnTo>
                <a:lnTo>
                  <a:pt x="118008" y="205232"/>
                </a:lnTo>
                <a:lnTo>
                  <a:pt x="71831" y="205232"/>
                </a:lnTo>
                <a:lnTo>
                  <a:pt x="71831" y="216814"/>
                </a:lnTo>
                <a:lnTo>
                  <a:pt x="68033" y="241465"/>
                </a:lnTo>
                <a:lnTo>
                  <a:pt x="56578" y="264515"/>
                </a:lnTo>
                <a:lnTo>
                  <a:pt x="36830" y="284251"/>
                </a:lnTo>
                <a:lnTo>
                  <a:pt x="8166" y="298907"/>
                </a:lnTo>
                <a:lnTo>
                  <a:pt x="31445" y="333248"/>
                </a:lnTo>
                <a:lnTo>
                  <a:pt x="52832" y="323430"/>
                </a:lnTo>
                <a:lnTo>
                  <a:pt x="70523" y="310451"/>
                </a:lnTo>
                <a:lnTo>
                  <a:pt x="84658" y="294767"/>
                </a:lnTo>
                <a:lnTo>
                  <a:pt x="95389" y="276809"/>
                </a:lnTo>
                <a:lnTo>
                  <a:pt x="105371" y="295478"/>
                </a:lnTo>
                <a:lnTo>
                  <a:pt x="118973" y="312013"/>
                </a:lnTo>
                <a:lnTo>
                  <a:pt x="136461" y="325818"/>
                </a:lnTo>
                <a:lnTo>
                  <a:pt x="158140" y="336270"/>
                </a:lnTo>
                <a:lnTo>
                  <a:pt x="178892" y="325475"/>
                </a:lnTo>
                <a:lnTo>
                  <a:pt x="195859" y="311327"/>
                </a:lnTo>
                <a:lnTo>
                  <a:pt x="209245" y="294474"/>
                </a:lnTo>
                <a:lnTo>
                  <a:pt x="211137" y="290880"/>
                </a:lnTo>
                <a:lnTo>
                  <a:pt x="219189" y="275615"/>
                </a:lnTo>
                <a:lnTo>
                  <a:pt x="229844" y="294157"/>
                </a:lnTo>
                <a:lnTo>
                  <a:pt x="244182" y="310210"/>
                </a:lnTo>
                <a:lnTo>
                  <a:pt x="262369" y="323367"/>
                </a:lnTo>
                <a:lnTo>
                  <a:pt x="284568" y="333248"/>
                </a:lnTo>
                <a:lnTo>
                  <a:pt x="307594" y="298907"/>
                </a:lnTo>
                <a:close/>
              </a:path>
              <a:path w="633729" h="336550">
                <a:moveTo>
                  <a:pt x="596099" y="219049"/>
                </a:moveTo>
                <a:lnTo>
                  <a:pt x="549795" y="219049"/>
                </a:lnTo>
                <a:lnTo>
                  <a:pt x="549795" y="256679"/>
                </a:lnTo>
                <a:lnTo>
                  <a:pt x="549795" y="296545"/>
                </a:lnTo>
                <a:lnTo>
                  <a:pt x="406793" y="296545"/>
                </a:lnTo>
                <a:lnTo>
                  <a:pt x="406793" y="256679"/>
                </a:lnTo>
                <a:lnTo>
                  <a:pt x="549795" y="256679"/>
                </a:lnTo>
                <a:lnTo>
                  <a:pt x="549795" y="219049"/>
                </a:lnTo>
                <a:lnTo>
                  <a:pt x="360083" y="219049"/>
                </a:lnTo>
                <a:lnTo>
                  <a:pt x="360083" y="334556"/>
                </a:lnTo>
                <a:lnTo>
                  <a:pt x="596099" y="334556"/>
                </a:lnTo>
                <a:lnTo>
                  <a:pt x="596099" y="296545"/>
                </a:lnTo>
                <a:lnTo>
                  <a:pt x="596099" y="256679"/>
                </a:lnTo>
                <a:lnTo>
                  <a:pt x="596099" y="219049"/>
                </a:lnTo>
                <a:close/>
              </a:path>
              <a:path w="633729" h="336550">
                <a:moveTo>
                  <a:pt x="601637" y="72364"/>
                </a:moveTo>
                <a:lnTo>
                  <a:pt x="592937" y="44500"/>
                </a:lnTo>
                <a:lnTo>
                  <a:pt x="591045" y="42887"/>
                </a:lnTo>
                <a:lnTo>
                  <a:pt x="568286" y="23596"/>
                </a:lnTo>
                <a:lnTo>
                  <a:pt x="552691" y="18326"/>
                </a:lnTo>
                <a:lnTo>
                  <a:pt x="552691" y="72364"/>
                </a:lnTo>
                <a:lnTo>
                  <a:pt x="547687" y="84772"/>
                </a:lnTo>
                <a:lnTo>
                  <a:pt x="533158" y="93751"/>
                </a:lnTo>
                <a:lnTo>
                  <a:pt x="509841" y="99199"/>
                </a:lnTo>
                <a:lnTo>
                  <a:pt x="478485" y="101041"/>
                </a:lnTo>
                <a:lnTo>
                  <a:pt x="446976" y="99199"/>
                </a:lnTo>
                <a:lnTo>
                  <a:pt x="423710" y="93751"/>
                </a:lnTo>
                <a:lnTo>
                  <a:pt x="409359" y="84772"/>
                </a:lnTo>
                <a:lnTo>
                  <a:pt x="404558" y="72364"/>
                </a:lnTo>
                <a:lnTo>
                  <a:pt x="409359" y="59461"/>
                </a:lnTo>
                <a:lnTo>
                  <a:pt x="423710" y="50228"/>
                </a:lnTo>
                <a:lnTo>
                  <a:pt x="446976" y="44678"/>
                </a:lnTo>
                <a:lnTo>
                  <a:pt x="478485" y="42887"/>
                </a:lnTo>
                <a:lnTo>
                  <a:pt x="509841" y="44678"/>
                </a:lnTo>
                <a:lnTo>
                  <a:pt x="533158" y="50228"/>
                </a:lnTo>
                <a:lnTo>
                  <a:pt x="547687" y="59461"/>
                </a:lnTo>
                <a:lnTo>
                  <a:pt x="552691" y="72364"/>
                </a:lnTo>
                <a:lnTo>
                  <a:pt x="552691" y="18326"/>
                </a:lnTo>
                <a:lnTo>
                  <a:pt x="529513" y="10477"/>
                </a:lnTo>
                <a:lnTo>
                  <a:pt x="478485" y="5918"/>
                </a:lnTo>
                <a:lnTo>
                  <a:pt x="427634" y="10477"/>
                </a:lnTo>
                <a:lnTo>
                  <a:pt x="388734" y="23596"/>
                </a:lnTo>
                <a:lnTo>
                  <a:pt x="363893" y="44500"/>
                </a:lnTo>
                <a:lnTo>
                  <a:pt x="355219" y="72364"/>
                </a:lnTo>
                <a:lnTo>
                  <a:pt x="363893" y="99872"/>
                </a:lnTo>
                <a:lnTo>
                  <a:pt x="388734" y="120510"/>
                </a:lnTo>
                <a:lnTo>
                  <a:pt x="427634" y="133451"/>
                </a:lnTo>
                <a:lnTo>
                  <a:pt x="478485" y="137871"/>
                </a:lnTo>
                <a:lnTo>
                  <a:pt x="529513" y="133451"/>
                </a:lnTo>
                <a:lnTo>
                  <a:pt x="568286" y="120510"/>
                </a:lnTo>
                <a:lnTo>
                  <a:pt x="591540" y="101041"/>
                </a:lnTo>
                <a:lnTo>
                  <a:pt x="592937" y="99872"/>
                </a:lnTo>
                <a:lnTo>
                  <a:pt x="601637" y="72364"/>
                </a:lnTo>
                <a:close/>
              </a:path>
              <a:path w="633729" h="336550">
                <a:moveTo>
                  <a:pt x="633209" y="157480"/>
                </a:moveTo>
                <a:lnTo>
                  <a:pt x="324307" y="157480"/>
                </a:lnTo>
                <a:lnTo>
                  <a:pt x="324307" y="195364"/>
                </a:lnTo>
                <a:lnTo>
                  <a:pt x="633209" y="195364"/>
                </a:lnTo>
                <a:lnTo>
                  <a:pt x="633209" y="157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27037" y="232447"/>
              <a:ext cx="10020935" cy="2054860"/>
            </a:xfrm>
            <a:custGeom>
              <a:avLst/>
              <a:gdLst/>
              <a:ahLst/>
              <a:cxnLst/>
              <a:rect l="l" t="t" r="r" b="b"/>
              <a:pathLst>
                <a:path w="10020935" h="2054860">
                  <a:moveTo>
                    <a:pt x="307251" y="1617992"/>
                  </a:moveTo>
                  <a:lnTo>
                    <a:pt x="305130" y="1575562"/>
                  </a:lnTo>
                  <a:lnTo>
                    <a:pt x="287464" y="1533588"/>
                  </a:lnTo>
                  <a:lnTo>
                    <a:pt x="282219" y="1524774"/>
                  </a:lnTo>
                  <a:lnTo>
                    <a:pt x="281698" y="1523898"/>
                  </a:lnTo>
                  <a:lnTo>
                    <a:pt x="250101" y="1493926"/>
                  </a:lnTo>
                  <a:lnTo>
                    <a:pt x="238163" y="1486115"/>
                  </a:lnTo>
                  <a:lnTo>
                    <a:pt x="238163" y="1596707"/>
                  </a:lnTo>
                  <a:lnTo>
                    <a:pt x="238048" y="1617992"/>
                  </a:lnTo>
                  <a:lnTo>
                    <a:pt x="222872" y="1659382"/>
                  </a:lnTo>
                  <a:lnTo>
                    <a:pt x="190106" y="1685709"/>
                  </a:lnTo>
                  <a:lnTo>
                    <a:pt x="163156" y="1692948"/>
                  </a:lnTo>
                  <a:lnTo>
                    <a:pt x="143319" y="1692922"/>
                  </a:lnTo>
                  <a:lnTo>
                    <a:pt x="105295" y="1680184"/>
                  </a:lnTo>
                  <a:lnTo>
                    <a:pt x="79552" y="1651635"/>
                  </a:lnTo>
                  <a:lnTo>
                    <a:pt x="68884" y="1597418"/>
                  </a:lnTo>
                  <a:lnTo>
                    <a:pt x="69519" y="1591297"/>
                  </a:lnTo>
                  <a:lnTo>
                    <a:pt x="91351" y="1550377"/>
                  </a:lnTo>
                  <a:lnTo>
                    <a:pt x="127647" y="1527733"/>
                  </a:lnTo>
                  <a:lnTo>
                    <a:pt x="154139" y="1524774"/>
                  </a:lnTo>
                  <a:lnTo>
                    <a:pt x="165303" y="1524876"/>
                  </a:lnTo>
                  <a:lnTo>
                    <a:pt x="203555" y="1538719"/>
                  </a:lnTo>
                  <a:lnTo>
                    <a:pt x="232168" y="1575066"/>
                  </a:lnTo>
                  <a:lnTo>
                    <a:pt x="238163" y="1596707"/>
                  </a:lnTo>
                  <a:lnTo>
                    <a:pt x="238163" y="1486115"/>
                  </a:lnTo>
                  <a:lnTo>
                    <a:pt x="197637" y="1470977"/>
                  </a:lnTo>
                  <a:lnTo>
                    <a:pt x="154139" y="1466862"/>
                  </a:lnTo>
                  <a:lnTo>
                    <a:pt x="135026" y="1467015"/>
                  </a:lnTo>
                  <a:lnTo>
                    <a:pt x="93789" y="1476616"/>
                  </a:lnTo>
                  <a:lnTo>
                    <a:pt x="57315" y="1493926"/>
                  </a:lnTo>
                  <a:lnTo>
                    <a:pt x="24828" y="1523898"/>
                  </a:lnTo>
                  <a:lnTo>
                    <a:pt x="4927" y="1564335"/>
                  </a:lnTo>
                  <a:lnTo>
                    <a:pt x="0" y="1597418"/>
                  </a:lnTo>
                  <a:lnTo>
                    <a:pt x="101" y="1626514"/>
                  </a:lnTo>
                  <a:lnTo>
                    <a:pt x="12407" y="1666506"/>
                  </a:lnTo>
                  <a:lnTo>
                    <a:pt x="33578" y="1700580"/>
                  </a:lnTo>
                  <a:lnTo>
                    <a:pt x="67843" y="1729714"/>
                  </a:lnTo>
                  <a:lnTo>
                    <a:pt x="111709" y="1746694"/>
                  </a:lnTo>
                  <a:lnTo>
                    <a:pt x="154139" y="1750936"/>
                  </a:lnTo>
                  <a:lnTo>
                    <a:pt x="173253" y="1750758"/>
                  </a:lnTo>
                  <a:lnTo>
                    <a:pt x="214490" y="1739963"/>
                  </a:lnTo>
                  <a:lnTo>
                    <a:pt x="250964" y="1721053"/>
                  </a:lnTo>
                  <a:lnTo>
                    <a:pt x="280479" y="1693024"/>
                  </a:lnTo>
                  <a:lnTo>
                    <a:pt x="283413" y="1689671"/>
                  </a:lnTo>
                  <a:lnTo>
                    <a:pt x="302856" y="1648256"/>
                  </a:lnTo>
                  <a:lnTo>
                    <a:pt x="307187" y="1626514"/>
                  </a:lnTo>
                  <a:lnTo>
                    <a:pt x="307251" y="1617992"/>
                  </a:lnTo>
                  <a:close/>
                </a:path>
                <a:path w="10020935" h="2054860">
                  <a:moveTo>
                    <a:pt x="466864" y="1462595"/>
                  </a:moveTo>
                  <a:lnTo>
                    <a:pt x="398589" y="1462595"/>
                  </a:lnTo>
                  <a:lnTo>
                    <a:pt x="398589" y="1760689"/>
                  </a:lnTo>
                  <a:lnTo>
                    <a:pt x="459549" y="1760689"/>
                  </a:lnTo>
                  <a:lnTo>
                    <a:pt x="466864" y="1753374"/>
                  </a:lnTo>
                  <a:lnTo>
                    <a:pt x="466864" y="1462595"/>
                  </a:lnTo>
                  <a:close/>
                </a:path>
                <a:path w="10020935" h="2054860">
                  <a:moveTo>
                    <a:pt x="474179" y="1991728"/>
                  </a:moveTo>
                  <a:lnTo>
                    <a:pt x="146824" y="1991728"/>
                  </a:lnTo>
                  <a:lnTo>
                    <a:pt x="146824" y="1945398"/>
                  </a:lnTo>
                  <a:lnTo>
                    <a:pt x="424192" y="1945398"/>
                  </a:lnTo>
                  <a:lnTo>
                    <a:pt x="433514" y="1945246"/>
                  </a:lnTo>
                  <a:lnTo>
                    <a:pt x="461213" y="1918843"/>
                  </a:lnTo>
                  <a:lnTo>
                    <a:pt x="461378" y="1908822"/>
                  </a:lnTo>
                  <a:lnTo>
                    <a:pt x="461378" y="1790560"/>
                  </a:lnTo>
                  <a:lnTo>
                    <a:pt x="76111" y="1790560"/>
                  </a:lnTo>
                  <a:lnTo>
                    <a:pt x="76111" y="1846643"/>
                  </a:lnTo>
                  <a:lnTo>
                    <a:pt x="392493" y="1846643"/>
                  </a:lnTo>
                  <a:lnTo>
                    <a:pt x="392493" y="1891144"/>
                  </a:lnTo>
                  <a:lnTo>
                    <a:pt x="76111" y="1891144"/>
                  </a:lnTo>
                  <a:lnTo>
                    <a:pt x="76111" y="2011235"/>
                  </a:lnTo>
                  <a:lnTo>
                    <a:pt x="76695" y="2032381"/>
                  </a:lnTo>
                  <a:lnTo>
                    <a:pt x="80759" y="2043239"/>
                  </a:lnTo>
                  <a:lnTo>
                    <a:pt x="91795" y="2047240"/>
                  </a:lnTo>
                  <a:lnTo>
                    <a:pt x="113296" y="2047811"/>
                  </a:lnTo>
                  <a:lnTo>
                    <a:pt x="466864" y="2047811"/>
                  </a:lnTo>
                  <a:lnTo>
                    <a:pt x="474179" y="2040496"/>
                  </a:lnTo>
                  <a:lnTo>
                    <a:pt x="474179" y="1991728"/>
                  </a:lnTo>
                  <a:close/>
                </a:path>
                <a:path w="10020935" h="2054860">
                  <a:moveTo>
                    <a:pt x="1027696" y="1986241"/>
                  </a:moveTo>
                  <a:lnTo>
                    <a:pt x="691807" y="1986241"/>
                  </a:lnTo>
                  <a:lnTo>
                    <a:pt x="688149" y="1983193"/>
                  </a:lnTo>
                  <a:lnTo>
                    <a:pt x="688149" y="1871637"/>
                  </a:lnTo>
                  <a:lnTo>
                    <a:pt x="619264" y="1871637"/>
                  </a:lnTo>
                  <a:lnTo>
                    <a:pt x="619264" y="2006358"/>
                  </a:lnTo>
                  <a:lnTo>
                    <a:pt x="619442" y="2015680"/>
                  </a:lnTo>
                  <a:lnTo>
                    <a:pt x="647814" y="2043379"/>
                  </a:lnTo>
                  <a:lnTo>
                    <a:pt x="656450" y="2043544"/>
                  </a:lnTo>
                  <a:lnTo>
                    <a:pt x="1020381" y="2043544"/>
                  </a:lnTo>
                  <a:lnTo>
                    <a:pt x="1027696" y="2036229"/>
                  </a:lnTo>
                  <a:lnTo>
                    <a:pt x="1027696" y="1986241"/>
                  </a:lnTo>
                  <a:close/>
                </a:path>
                <a:path w="10020935" h="2054860">
                  <a:moveTo>
                    <a:pt x="1092923" y="1777758"/>
                  </a:moveTo>
                  <a:lnTo>
                    <a:pt x="855179" y="1777758"/>
                  </a:lnTo>
                  <a:lnTo>
                    <a:pt x="855179" y="1719846"/>
                  </a:lnTo>
                  <a:lnTo>
                    <a:pt x="981367" y="1719846"/>
                  </a:lnTo>
                  <a:lnTo>
                    <a:pt x="990346" y="1719681"/>
                  </a:lnTo>
                  <a:lnTo>
                    <a:pt x="1018374" y="1692592"/>
                  </a:lnTo>
                  <a:lnTo>
                    <a:pt x="1018552" y="1683270"/>
                  </a:lnTo>
                  <a:lnTo>
                    <a:pt x="1018552" y="1665592"/>
                  </a:lnTo>
                  <a:lnTo>
                    <a:pt x="1018552" y="1594269"/>
                  </a:lnTo>
                  <a:lnTo>
                    <a:pt x="1018552" y="1538795"/>
                  </a:lnTo>
                  <a:lnTo>
                    <a:pt x="1018552" y="1465033"/>
                  </a:lnTo>
                  <a:lnTo>
                    <a:pt x="949667" y="1465033"/>
                  </a:lnTo>
                  <a:lnTo>
                    <a:pt x="949667" y="1538795"/>
                  </a:lnTo>
                  <a:lnTo>
                    <a:pt x="949667" y="1594269"/>
                  </a:lnTo>
                  <a:lnTo>
                    <a:pt x="949667" y="1665592"/>
                  </a:lnTo>
                  <a:lnTo>
                    <a:pt x="690587" y="1665592"/>
                  </a:lnTo>
                  <a:lnTo>
                    <a:pt x="690587" y="1594269"/>
                  </a:lnTo>
                  <a:lnTo>
                    <a:pt x="949667" y="1594269"/>
                  </a:lnTo>
                  <a:lnTo>
                    <a:pt x="949667" y="1538795"/>
                  </a:lnTo>
                  <a:lnTo>
                    <a:pt x="690587" y="1538795"/>
                  </a:lnTo>
                  <a:lnTo>
                    <a:pt x="690587" y="1465033"/>
                  </a:lnTo>
                  <a:lnTo>
                    <a:pt x="623531" y="1465033"/>
                  </a:lnTo>
                  <a:lnTo>
                    <a:pt x="623531" y="1683270"/>
                  </a:lnTo>
                  <a:lnTo>
                    <a:pt x="623697" y="1692249"/>
                  </a:lnTo>
                  <a:lnTo>
                    <a:pt x="651040" y="1719681"/>
                  </a:lnTo>
                  <a:lnTo>
                    <a:pt x="660717" y="1719846"/>
                  </a:lnTo>
                  <a:lnTo>
                    <a:pt x="785685" y="1719846"/>
                  </a:lnTo>
                  <a:lnTo>
                    <a:pt x="785685" y="1777758"/>
                  </a:lnTo>
                  <a:lnTo>
                    <a:pt x="544893" y="1777758"/>
                  </a:lnTo>
                  <a:lnTo>
                    <a:pt x="544893" y="1836280"/>
                  </a:lnTo>
                  <a:lnTo>
                    <a:pt x="1085608" y="1836280"/>
                  </a:lnTo>
                  <a:lnTo>
                    <a:pt x="1092923" y="1828965"/>
                  </a:lnTo>
                  <a:lnTo>
                    <a:pt x="1092923" y="1777758"/>
                  </a:lnTo>
                  <a:close/>
                </a:path>
                <a:path w="10020935" h="2054860">
                  <a:moveTo>
                    <a:pt x="1786585" y="1645475"/>
                  </a:moveTo>
                  <a:lnTo>
                    <a:pt x="1740395" y="1633042"/>
                  </a:lnTo>
                  <a:lnTo>
                    <a:pt x="1689620" y="1612976"/>
                  </a:lnTo>
                  <a:lnTo>
                    <a:pt x="1640357" y="1582686"/>
                  </a:lnTo>
                  <a:lnTo>
                    <a:pt x="1608543" y="1553997"/>
                  </a:lnTo>
                  <a:lnTo>
                    <a:pt x="1594561" y="1528432"/>
                  </a:lnTo>
                  <a:lnTo>
                    <a:pt x="1751228" y="1528432"/>
                  </a:lnTo>
                  <a:lnTo>
                    <a:pt x="1751228" y="1473568"/>
                  </a:lnTo>
                  <a:lnTo>
                    <a:pt x="1354378" y="1473568"/>
                  </a:lnTo>
                  <a:lnTo>
                    <a:pt x="1354378" y="1528432"/>
                  </a:lnTo>
                  <a:lnTo>
                    <a:pt x="1512265" y="1528432"/>
                  </a:lnTo>
                  <a:lnTo>
                    <a:pt x="1509217" y="1533918"/>
                  </a:lnTo>
                  <a:lnTo>
                    <a:pt x="1485442" y="1567789"/>
                  </a:lnTo>
                  <a:lnTo>
                    <a:pt x="1443380" y="1596402"/>
                  </a:lnTo>
                  <a:lnTo>
                    <a:pt x="1393926" y="1623339"/>
                  </a:lnTo>
                  <a:lnTo>
                    <a:pt x="1318412" y="1645475"/>
                  </a:lnTo>
                  <a:lnTo>
                    <a:pt x="1357426" y="1693024"/>
                  </a:lnTo>
                  <a:lnTo>
                    <a:pt x="1425384" y="1669262"/>
                  </a:lnTo>
                  <a:lnTo>
                    <a:pt x="1478889" y="1642579"/>
                  </a:lnTo>
                  <a:lnTo>
                    <a:pt x="1513179" y="1619872"/>
                  </a:lnTo>
                  <a:lnTo>
                    <a:pt x="1542961" y="1594573"/>
                  </a:lnTo>
                  <a:lnTo>
                    <a:pt x="1552498" y="1582686"/>
                  </a:lnTo>
                  <a:lnTo>
                    <a:pt x="1562366" y="1593875"/>
                  </a:lnTo>
                  <a:lnTo>
                    <a:pt x="1592122" y="1618653"/>
                  </a:lnTo>
                  <a:lnTo>
                    <a:pt x="1626108" y="1641500"/>
                  </a:lnTo>
                  <a:lnTo>
                    <a:pt x="1668475" y="1663954"/>
                  </a:lnTo>
                  <a:lnTo>
                    <a:pt x="1712480" y="1681784"/>
                  </a:lnTo>
                  <a:lnTo>
                    <a:pt x="1748790" y="1693024"/>
                  </a:lnTo>
                  <a:lnTo>
                    <a:pt x="1786585" y="1645475"/>
                  </a:lnTo>
                  <a:close/>
                </a:path>
                <a:path w="10020935" h="2054860">
                  <a:moveTo>
                    <a:pt x="1824990" y="1720456"/>
                  </a:moveTo>
                  <a:lnTo>
                    <a:pt x="1275740" y="1720456"/>
                  </a:lnTo>
                  <a:lnTo>
                    <a:pt x="1275740" y="1778368"/>
                  </a:lnTo>
                  <a:lnTo>
                    <a:pt x="1517142" y="1778368"/>
                  </a:lnTo>
                  <a:lnTo>
                    <a:pt x="1517142" y="1829574"/>
                  </a:lnTo>
                  <a:lnTo>
                    <a:pt x="1467815" y="1832838"/>
                  </a:lnTo>
                  <a:lnTo>
                    <a:pt x="1415808" y="1846592"/>
                  </a:lnTo>
                  <a:lnTo>
                    <a:pt x="1363751" y="1880920"/>
                  </a:lnTo>
                  <a:lnTo>
                    <a:pt x="1345234" y="1941741"/>
                  </a:lnTo>
                  <a:lnTo>
                    <a:pt x="1346060" y="1974253"/>
                  </a:lnTo>
                  <a:lnTo>
                    <a:pt x="1367599" y="2008428"/>
                  </a:lnTo>
                  <a:lnTo>
                    <a:pt x="1430489" y="2042426"/>
                  </a:lnTo>
                  <a:lnTo>
                    <a:pt x="1492643" y="2054059"/>
                  </a:lnTo>
                  <a:lnTo>
                    <a:pt x="1551279" y="2054517"/>
                  </a:lnTo>
                  <a:lnTo>
                    <a:pt x="1609890" y="2054047"/>
                  </a:lnTo>
                  <a:lnTo>
                    <a:pt x="1671929" y="2042045"/>
                  </a:lnTo>
                  <a:lnTo>
                    <a:pt x="1734464" y="2007019"/>
                  </a:lnTo>
                  <a:lnTo>
                    <a:pt x="1744294" y="1997824"/>
                  </a:lnTo>
                  <a:lnTo>
                    <a:pt x="1750123" y="1992376"/>
                  </a:lnTo>
                  <a:lnTo>
                    <a:pt x="1755838" y="1973364"/>
                  </a:lnTo>
                  <a:lnTo>
                    <a:pt x="1755889" y="1972894"/>
                  </a:lnTo>
                  <a:lnTo>
                    <a:pt x="1756714" y="1941741"/>
                  </a:lnTo>
                  <a:lnTo>
                    <a:pt x="1756029" y="1912734"/>
                  </a:lnTo>
                  <a:lnTo>
                    <a:pt x="1751266" y="1894916"/>
                  </a:lnTo>
                  <a:lnTo>
                    <a:pt x="1741004" y="1883829"/>
                  </a:lnTo>
                  <a:lnTo>
                    <a:pt x="1738325" y="1880920"/>
                  </a:lnTo>
                  <a:lnTo>
                    <a:pt x="1713128" y="1863407"/>
                  </a:lnTo>
                  <a:lnTo>
                    <a:pt x="1687220" y="1846986"/>
                  </a:lnTo>
                  <a:lnTo>
                    <a:pt x="1687220" y="1941741"/>
                  </a:lnTo>
                  <a:lnTo>
                    <a:pt x="1686712" y="1956435"/>
                  </a:lnTo>
                  <a:lnTo>
                    <a:pt x="1654911" y="1982279"/>
                  </a:lnTo>
                  <a:lnTo>
                    <a:pt x="1617726" y="1995881"/>
                  </a:lnTo>
                  <a:lnTo>
                    <a:pt x="1580400" y="1997659"/>
                  </a:lnTo>
                  <a:lnTo>
                    <a:pt x="1509534" y="1997583"/>
                  </a:lnTo>
                  <a:lnTo>
                    <a:pt x="1467434" y="1991385"/>
                  </a:lnTo>
                  <a:lnTo>
                    <a:pt x="1428965" y="1973364"/>
                  </a:lnTo>
                  <a:lnTo>
                    <a:pt x="1415338" y="1941741"/>
                  </a:lnTo>
                  <a:lnTo>
                    <a:pt x="1415846" y="1927377"/>
                  </a:lnTo>
                  <a:lnTo>
                    <a:pt x="1447952" y="1900593"/>
                  </a:lnTo>
                  <a:lnTo>
                    <a:pt x="1485328" y="1885924"/>
                  </a:lnTo>
                  <a:lnTo>
                    <a:pt x="1551279" y="1883829"/>
                  </a:lnTo>
                  <a:lnTo>
                    <a:pt x="1593011" y="1884083"/>
                  </a:lnTo>
                  <a:lnTo>
                    <a:pt x="1635112" y="1890903"/>
                  </a:lnTo>
                  <a:lnTo>
                    <a:pt x="1673580" y="1910664"/>
                  </a:lnTo>
                  <a:lnTo>
                    <a:pt x="1687220" y="1941741"/>
                  </a:lnTo>
                  <a:lnTo>
                    <a:pt x="1687220" y="1846986"/>
                  </a:lnTo>
                  <a:lnTo>
                    <a:pt x="1686610" y="1846592"/>
                  </a:lnTo>
                  <a:lnTo>
                    <a:pt x="1664474" y="1837461"/>
                  </a:lnTo>
                  <a:lnTo>
                    <a:pt x="1634731" y="1832838"/>
                  </a:lnTo>
                  <a:lnTo>
                    <a:pt x="1585417" y="1829574"/>
                  </a:lnTo>
                  <a:lnTo>
                    <a:pt x="1585417" y="1778368"/>
                  </a:lnTo>
                  <a:lnTo>
                    <a:pt x="1814626" y="1778368"/>
                  </a:lnTo>
                  <a:lnTo>
                    <a:pt x="1824380" y="1774710"/>
                  </a:lnTo>
                  <a:lnTo>
                    <a:pt x="1824990" y="1766176"/>
                  </a:lnTo>
                  <a:lnTo>
                    <a:pt x="1824990" y="1720456"/>
                  </a:lnTo>
                  <a:close/>
                </a:path>
                <a:path w="10020935" h="2054860">
                  <a:moveTo>
                    <a:pt x="2324252" y="1528432"/>
                  </a:moveTo>
                  <a:lnTo>
                    <a:pt x="2302268" y="1493151"/>
                  </a:lnTo>
                  <a:lnTo>
                    <a:pt x="2287066" y="1491856"/>
                  </a:lnTo>
                  <a:lnTo>
                    <a:pt x="1911553" y="1491856"/>
                  </a:lnTo>
                  <a:lnTo>
                    <a:pt x="1911553" y="1550377"/>
                  </a:lnTo>
                  <a:lnTo>
                    <a:pt x="2254148" y="1550377"/>
                  </a:lnTo>
                  <a:lnTo>
                    <a:pt x="2254072" y="1655051"/>
                  </a:lnTo>
                  <a:lnTo>
                    <a:pt x="2249881" y="1693633"/>
                  </a:lnTo>
                  <a:lnTo>
                    <a:pt x="2242718" y="1734515"/>
                  </a:lnTo>
                  <a:lnTo>
                    <a:pt x="2231402" y="1779778"/>
                  </a:lnTo>
                  <a:lnTo>
                    <a:pt x="2217991" y="1820354"/>
                  </a:lnTo>
                  <a:lnTo>
                    <a:pt x="2205990" y="1846033"/>
                  </a:lnTo>
                  <a:lnTo>
                    <a:pt x="2273046" y="1846033"/>
                  </a:lnTo>
                  <a:lnTo>
                    <a:pt x="2294077" y="1802142"/>
                  </a:lnTo>
                  <a:lnTo>
                    <a:pt x="2306205" y="1764982"/>
                  </a:lnTo>
                  <a:lnTo>
                    <a:pt x="2316556" y="1719808"/>
                  </a:lnTo>
                  <a:lnTo>
                    <a:pt x="2322703" y="1674241"/>
                  </a:lnTo>
                  <a:lnTo>
                    <a:pt x="2324189" y="1652701"/>
                  </a:lnTo>
                  <a:lnTo>
                    <a:pt x="2324252" y="1528432"/>
                  </a:lnTo>
                  <a:close/>
                </a:path>
                <a:path w="10020935" h="2054860">
                  <a:moveTo>
                    <a:pt x="2393746" y="1910041"/>
                  </a:moveTo>
                  <a:lnTo>
                    <a:pt x="2102967" y="1910041"/>
                  </a:lnTo>
                  <a:lnTo>
                    <a:pt x="2102967" y="1671688"/>
                  </a:lnTo>
                  <a:lnTo>
                    <a:pt x="2033473" y="1671688"/>
                  </a:lnTo>
                  <a:lnTo>
                    <a:pt x="2033473" y="1910041"/>
                  </a:lnTo>
                  <a:lnTo>
                    <a:pt x="1843278" y="1910041"/>
                  </a:lnTo>
                  <a:lnTo>
                    <a:pt x="1843278" y="1968563"/>
                  </a:lnTo>
                  <a:lnTo>
                    <a:pt x="2386431" y="1968563"/>
                  </a:lnTo>
                  <a:lnTo>
                    <a:pt x="2393746" y="1961248"/>
                  </a:lnTo>
                  <a:lnTo>
                    <a:pt x="2393746" y="1910041"/>
                  </a:lnTo>
                  <a:close/>
                </a:path>
                <a:path w="10020935" h="2054860">
                  <a:moveTo>
                    <a:pt x="2887522" y="1628406"/>
                  </a:moveTo>
                  <a:lnTo>
                    <a:pt x="2557119" y="1628406"/>
                  </a:lnTo>
                  <a:lnTo>
                    <a:pt x="2557119" y="1529651"/>
                  </a:lnTo>
                  <a:lnTo>
                    <a:pt x="2881426" y="1529651"/>
                  </a:lnTo>
                  <a:lnTo>
                    <a:pt x="2881426" y="1473568"/>
                  </a:lnTo>
                  <a:lnTo>
                    <a:pt x="2524201" y="1473568"/>
                  </a:lnTo>
                  <a:lnTo>
                    <a:pt x="2514866" y="1473720"/>
                  </a:lnTo>
                  <a:lnTo>
                    <a:pt x="2487180" y="1500809"/>
                  </a:lnTo>
                  <a:lnTo>
                    <a:pt x="2487015" y="1510144"/>
                  </a:lnTo>
                  <a:lnTo>
                    <a:pt x="2487015" y="1649133"/>
                  </a:lnTo>
                  <a:lnTo>
                    <a:pt x="2509990" y="1684413"/>
                  </a:lnTo>
                  <a:lnTo>
                    <a:pt x="2524201" y="1685709"/>
                  </a:lnTo>
                  <a:lnTo>
                    <a:pt x="2887522" y="1685709"/>
                  </a:lnTo>
                  <a:lnTo>
                    <a:pt x="2887522" y="1628406"/>
                  </a:lnTo>
                  <a:close/>
                </a:path>
                <a:path w="10020935" h="2054860">
                  <a:moveTo>
                    <a:pt x="2892285" y="1930920"/>
                  </a:moveTo>
                  <a:lnTo>
                    <a:pt x="2878074" y="1889315"/>
                  </a:lnTo>
                  <a:lnTo>
                    <a:pt x="2872575" y="1881390"/>
                  </a:lnTo>
                  <a:lnTo>
                    <a:pt x="2869361" y="1876755"/>
                  </a:lnTo>
                  <a:lnTo>
                    <a:pt x="2862186" y="1868893"/>
                  </a:lnTo>
                  <a:lnTo>
                    <a:pt x="2852648" y="1862391"/>
                  </a:lnTo>
                  <a:lnTo>
                    <a:pt x="2836926" y="1853958"/>
                  </a:lnTo>
                  <a:lnTo>
                    <a:pt x="2821686" y="1846186"/>
                  </a:lnTo>
                  <a:lnTo>
                    <a:pt x="2821686" y="1939912"/>
                  </a:lnTo>
                  <a:lnTo>
                    <a:pt x="2821495" y="1948891"/>
                  </a:lnTo>
                  <a:lnTo>
                    <a:pt x="2790736" y="1980006"/>
                  </a:lnTo>
                  <a:lnTo>
                    <a:pt x="2750731" y="1993023"/>
                  </a:lnTo>
                  <a:lnTo>
                    <a:pt x="2711805" y="1998014"/>
                  </a:lnTo>
                  <a:lnTo>
                    <a:pt x="2699359" y="1998395"/>
                  </a:lnTo>
                  <a:lnTo>
                    <a:pt x="2670810" y="1998383"/>
                  </a:lnTo>
                  <a:lnTo>
                    <a:pt x="2621369" y="1993023"/>
                  </a:lnTo>
                  <a:lnTo>
                    <a:pt x="2581859" y="1980006"/>
                  </a:lnTo>
                  <a:lnTo>
                    <a:pt x="2553043" y="1953971"/>
                  </a:lnTo>
                  <a:lnTo>
                    <a:pt x="2551646" y="1939912"/>
                  </a:lnTo>
                  <a:lnTo>
                    <a:pt x="2551785" y="1929714"/>
                  </a:lnTo>
                  <a:lnTo>
                    <a:pt x="2579890" y="1899335"/>
                  </a:lnTo>
                  <a:lnTo>
                    <a:pt x="2618930" y="1886788"/>
                  </a:lnTo>
                  <a:lnTo>
                    <a:pt x="2658237" y="1881809"/>
                  </a:lnTo>
                  <a:lnTo>
                    <a:pt x="2686354" y="1881390"/>
                  </a:lnTo>
                  <a:lnTo>
                    <a:pt x="2702242" y="1881441"/>
                  </a:lnTo>
                  <a:lnTo>
                    <a:pt x="2751950" y="1886788"/>
                  </a:lnTo>
                  <a:lnTo>
                    <a:pt x="2791904" y="1899323"/>
                  </a:lnTo>
                  <a:lnTo>
                    <a:pt x="2820314" y="1925167"/>
                  </a:lnTo>
                  <a:lnTo>
                    <a:pt x="2821686" y="1939912"/>
                  </a:lnTo>
                  <a:lnTo>
                    <a:pt x="2821686" y="1846186"/>
                  </a:lnTo>
                  <a:lnTo>
                    <a:pt x="2772003" y="1832927"/>
                  </a:lnTo>
                  <a:lnTo>
                    <a:pt x="2732722" y="1826793"/>
                  </a:lnTo>
                  <a:lnTo>
                    <a:pt x="2686354" y="1825917"/>
                  </a:lnTo>
                  <a:lnTo>
                    <a:pt x="2658262" y="1826018"/>
                  </a:lnTo>
                  <a:lnTo>
                    <a:pt x="2600706" y="1832927"/>
                  </a:lnTo>
                  <a:lnTo>
                    <a:pt x="2552014" y="1845741"/>
                  </a:lnTo>
                  <a:lnTo>
                    <a:pt x="2511094" y="1868893"/>
                  </a:lnTo>
                  <a:lnTo>
                    <a:pt x="2486964" y="1902079"/>
                  </a:lnTo>
                  <a:lnTo>
                    <a:pt x="2481034" y="1930920"/>
                  </a:lnTo>
                  <a:lnTo>
                    <a:pt x="2481135" y="1956447"/>
                  </a:lnTo>
                  <a:lnTo>
                    <a:pt x="2503932" y="2001850"/>
                  </a:lnTo>
                  <a:lnTo>
                    <a:pt x="2536088" y="2025256"/>
                  </a:lnTo>
                  <a:lnTo>
                    <a:pt x="2578265" y="2042744"/>
                  </a:lnTo>
                  <a:lnTo>
                    <a:pt x="2623464" y="2051431"/>
                  </a:lnTo>
                  <a:lnTo>
                    <a:pt x="2686354" y="2054517"/>
                  </a:lnTo>
                  <a:lnTo>
                    <a:pt x="2714434" y="2054390"/>
                  </a:lnTo>
                  <a:lnTo>
                    <a:pt x="2772003" y="2046897"/>
                  </a:lnTo>
                  <a:lnTo>
                    <a:pt x="2820822" y="2033219"/>
                  </a:lnTo>
                  <a:lnTo>
                    <a:pt x="2862186" y="2009140"/>
                  </a:lnTo>
                  <a:lnTo>
                    <a:pt x="2886354" y="1975421"/>
                  </a:lnTo>
                  <a:lnTo>
                    <a:pt x="2892171" y="1955241"/>
                  </a:lnTo>
                  <a:lnTo>
                    <a:pt x="2892285" y="1930920"/>
                  </a:lnTo>
                  <a:close/>
                </a:path>
                <a:path w="10020935" h="2054860">
                  <a:moveTo>
                    <a:pt x="2958846" y="1732038"/>
                  </a:moveTo>
                  <a:lnTo>
                    <a:pt x="2409596" y="1732038"/>
                  </a:lnTo>
                  <a:lnTo>
                    <a:pt x="2409596" y="1788731"/>
                  </a:lnTo>
                  <a:lnTo>
                    <a:pt x="2951530" y="1788731"/>
                  </a:lnTo>
                  <a:lnTo>
                    <a:pt x="2958846" y="1781416"/>
                  </a:lnTo>
                  <a:lnTo>
                    <a:pt x="2958846" y="1732038"/>
                  </a:lnTo>
                  <a:close/>
                </a:path>
                <a:path w="10020935" h="2054860">
                  <a:moveTo>
                    <a:pt x="3282543" y="1702168"/>
                  </a:moveTo>
                  <a:lnTo>
                    <a:pt x="3271266" y="1657057"/>
                  </a:lnTo>
                  <a:lnTo>
                    <a:pt x="3240481" y="1621091"/>
                  </a:lnTo>
                  <a:lnTo>
                    <a:pt x="3216706" y="1605343"/>
                  </a:lnTo>
                  <a:lnTo>
                    <a:pt x="3216706" y="1689366"/>
                  </a:lnTo>
                  <a:lnTo>
                    <a:pt x="3216706" y="1714969"/>
                  </a:lnTo>
                  <a:lnTo>
                    <a:pt x="3186836" y="1747304"/>
                  </a:lnTo>
                  <a:lnTo>
                    <a:pt x="3147453" y="1758188"/>
                  </a:lnTo>
                  <a:lnTo>
                    <a:pt x="3138068" y="1758251"/>
                  </a:lnTo>
                  <a:lnTo>
                    <a:pt x="3118688" y="1757997"/>
                  </a:lnTo>
                  <a:lnTo>
                    <a:pt x="3083204" y="1742401"/>
                  </a:lnTo>
                  <a:lnTo>
                    <a:pt x="3061258" y="1702168"/>
                  </a:lnTo>
                  <a:lnTo>
                    <a:pt x="3061601" y="1686077"/>
                  </a:lnTo>
                  <a:lnTo>
                    <a:pt x="3096399" y="1651165"/>
                  </a:lnTo>
                  <a:lnTo>
                    <a:pt x="3138068" y="1644865"/>
                  </a:lnTo>
                  <a:lnTo>
                    <a:pt x="3147453" y="1644929"/>
                  </a:lnTo>
                  <a:lnTo>
                    <a:pt x="3186836" y="1656410"/>
                  </a:lnTo>
                  <a:lnTo>
                    <a:pt x="3216706" y="1689366"/>
                  </a:lnTo>
                  <a:lnTo>
                    <a:pt x="3216706" y="1605343"/>
                  </a:lnTo>
                  <a:lnTo>
                    <a:pt x="3178657" y="1592859"/>
                  </a:lnTo>
                  <a:lnTo>
                    <a:pt x="3138068" y="1589392"/>
                  </a:lnTo>
                  <a:lnTo>
                    <a:pt x="3120390" y="1589519"/>
                  </a:lnTo>
                  <a:lnTo>
                    <a:pt x="3081985" y="1597926"/>
                  </a:lnTo>
                  <a:lnTo>
                    <a:pt x="3035960" y="1621701"/>
                  </a:lnTo>
                  <a:lnTo>
                    <a:pt x="3004870" y="1657362"/>
                  </a:lnTo>
                  <a:lnTo>
                    <a:pt x="2993593" y="1702168"/>
                  </a:lnTo>
                  <a:lnTo>
                    <a:pt x="2993758" y="1716938"/>
                  </a:lnTo>
                  <a:lnTo>
                    <a:pt x="3011690" y="1760093"/>
                  </a:lnTo>
                  <a:lnTo>
                    <a:pt x="3047822" y="1791817"/>
                  </a:lnTo>
                  <a:lnTo>
                    <a:pt x="3097606" y="1810372"/>
                  </a:lnTo>
                  <a:lnTo>
                    <a:pt x="3138068" y="1813725"/>
                  </a:lnTo>
                  <a:lnTo>
                    <a:pt x="3155746" y="1813585"/>
                  </a:lnTo>
                  <a:lnTo>
                    <a:pt x="3194456" y="1805190"/>
                  </a:lnTo>
                  <a:lnTo>
                    <a:pt x="3240481" y="1781416"/>
                  </a:lnTo>
                  <a:lnTo>
                    <a:pt x="3271266" y="1746059"/>
                  </a:lnTo>
                  <a:lnTo>
                    <a:pt x="3282378" y="1714969"/>
                  </a:lnTo>
                  <a:lnTo>
                    <a:pt x="3282543" y="1702168"/>
                  </a:lnTo>
                  <a:close/>
                </a:path>
                <a:path w="10020935" h="2054860">
                  <a:moveTo>
                    <a:pt x="3294735" y="1516849"/>
                  </a:moveTo>
                  <a:lnTo>
                    <a:pt x="3171596" y="1516849"/>
                  </a:lnTo>
                  <a:lnTo>
                    <a:pt x="3171596" y="1449793"/>
                  </a:lnTo>
                  <a:lnTo>
                    <a:pt x="3100882" y="1449793"/>
                  </a:lnTo>
                  <a:lnTo>
                    <a:pt x="3100882" y="1516849"/>
                  </a:lnTo>
                  <a:lnTo>
                    <a:pt x="2978353" y="1516849"/>
                  </a:lnTo>
                  <a:lnTo>
                    <a:pt x="2978353" y="1572323"/>
                  </a:lnTo>
                  <a:lnTo>
                    <a:pt x="3294735" y="1572323"/>
                  </a:lnTo>
                  <a:lnTo>
                    <a:pt x="3294735" y="1516849"/>
                  </a:lnTo>
                  <a:close/>
                </a:path>
                <a:path w="10020935" h="2054860">
                  <a:moveTo>
                    <a:pt x="3432505" y="1886267"/>
                  </a:moveTo>
                  <a:lnTo>
                    <a:pt x="3410026" y="1850986"/>
                  </a:lnTo>
                  <a:lnTo>
                    <a:pt x="3395319" y="1849691"/>
                  </a:lnTo>
                  <a:lnTo>
                    <a:pt x="3044190" y="1849691"/>
                  </a:lnTo>
                  <a:lnTo>
                    <a:pt x="3044190" y="1908213"/>
                  </a:lnTo>
                  <a:lnTo>
                    <a:pt x="3363010" y="1908213"/>
                  </a:lnTo>
                  <a:lnTo>
                    <a:pt x="3363010" y="2049030"/>
                  </a:lnTo>
                  <a:lnTo>
                    <a:pt x="3425190" y="2049030"/>
                  </a:lnTo>
                  <a:lnTo>
                    <a:pt x="3432505" y="2041715"/>
                  </a:lnTo>
                  <a:lnTo>
                    <a:pt x="3432505" y="1886267"/>
                  </a:lnTo>
                  <a:close/>
                </a:path>
                <a:path w="10020935" h="2054860">
                  <a:moveTo>
                    <a:pt x="3516020" y="1614385"/>
                  </a:moveTo>
                  <a:lnTo>
                    <a:pt x="3429457" y="1614385"/>
                  </a:lnTo>
                  <a:lnTo>
                    <a:pt x="3429457" y="1462595"/>
                  </a:lnTo>
                  <a:lnTo>
                    <a:pt x="3360572" y="1462595"/>
                  </a:lnTo>
                  <a:lnTo>
                    <a:pt x="3360572" y="1818601"/>
                  </a:lnTo>
                  <a:lnTo>
                    <a:pt x="3422142" y="1818601"/>
                  </a:lnTo>
                  <a:lnTo>
                    <a:pt x="3429457" y="1811286"/>
                  </a:lnTo>
                  <a:lnTo>
                    <a:pt x="3429457" y="1672907"/>
                  </a:lnTo>
                  <a:lnTo>
                    <a:pt x="3516020" y="1672907"/>
                  </a:lnTo>
                  <a:lnTo>
                    <a:pt x="3516020" y="1614385"/>
                  </a:lnTo>
                  <a:close/>
                </a:path>
                <a:path w="10020935" h="2054860">
                  <a:moveTo>
                    <a:pt x="4026255" y="1528432"/>
                  </a:moveTo>
                  <a:lnTo>
                    <a:pt x="4004272" y="1493189"/>
                  </a:lnTo>
                  <a:lnTo>
                    <a:pt x="3989070" y="1491856"/>
                  </a:lnTo>
                  <a:lnTo>
                    <a:pt x="3612337" y="1491856"/>
                  </a:lnTo>
                  <a:lnTo>
                    <a:pt x="3612337" y="1550377"/>
                  </a:lnTo>
                  <a:lnTo>
                    <a:pt x="3956761" y="1550377"/>
                  </a:lnTo>
                  <a:lnTo>
                    <a:pt x="3956697" y="1646389"/>
                  </a:lnTo>
                  <a:lnTo>
                    <a:pt x="3953103" y="1688147"/>
                  </a:lnTo>
                  <a:lnTo>
                    <a:pt x="3947185" y="1729638"/>
                  </a:lnTo>
                  <a:lnTo>
                    <a:pt x="3938244" y="1774901"/>
                  </a:lnTo>
                  <a:lnTo>
                    <a:pt x="3926814" y="1815553"/>
                  </a:lnTo>
                  <a:lnTo>
                    <a:pt x="3916527" y="1846033"/>
                  </a:lnTo>
                  <a:lnTo>
                    <a:pt x="3981754" y="1846033"/>
                  </a:lnTo>
                  <a:lnTo>
                    <a:pt x="3999128" y="1800009"/>
                  </a:lnTo>
                  <a:lnTo>
                    <a:pt x="4009669" y="1758594"/>
                  </a:lnTo>
                  <a:lnTo>
                    <a:pt x="4016552" y="1720659"/>
                  </a:lnTo>
                  <a:lnTo>
                    <a:pt x="4022598" y="1675955"/>
                  </a:lnTo>
                  <a:lnTo>
                    <a:pt x="4026192" y="1634464"/>
                  </a:lnTo>
                  <a:lnTo>
                    <a:pt x="4026255" y="1528432"/>
                  </a:lnTo>
                  <a:close/>
                </a:path>
                <a:path w="10020935" h="2054860">
                  <a:moveTo>
                    <a:pt x="4093311" y="1909432"/>
                  </a:moveTo>
                  <a:lnTo>
                    <a:pt x="3888486" y="1909432"/>
                  </a:lnTo>
                  <a:lnTo>
                    <a:pt x="3888486" y="1673517"/>
                  </a:lnTo>
                  <a:lnTo>
                    <a:pt x="3818991" y="1673517"/>
                  </a:lnTo>
                  <a:lnTo>
                    <a:pt x="3818991" y="1909432"/>
                  </a:lnTo>
                  <a:lnTo>
                    <a:pt x="3729380" y="1909432"/>
                  </a:lnTo>
                  <a:lnTo>
                    <a:pt x="3729380" y="1673517"/>
                  </a:lnTo>
                  <a:lnTo>
                    <a:pt x="3659886" y="1673517"/>
                  </a:lnTo>
                  <a:lnTo>
                    <a:pt x="3659886" y="1909432"/>
                  </a:lnTo>
                  <a:lnTo>
                    <a:pt x="3544062" y="1909432"/>
                  </a:lnTo>
                  <a:lnTo>
                    <a:pt x="3544062" y="1968563"/>
                  </a:lnTo>
                  <a:lnTo>
                    <a:pt x="4085996" y="1968563"/>
                  </a:lnTo>
                  <a:lnTo>
                    <a:pt x="4093311" y="1961248"/>
                  </a:lnTo>
                  <a:lnTo>
                    <a:pt x="4093311" y="1909432"/>
                  </a:lnTo>
                  <a:close/>
                </a:path>
                <a:path w="10020935" h="2054860">
                  <a:moveTo>
                    <a:pt x="4471149" y="1618678"/>
                  </a:moveTo>
                  <a:lnTo>
                    <a:pt x="4458462" y="1565617"/>
                  </a:lnTo>
                  <a:lnTo>
                    <a:pt x="4436592" y="1529054"/>
                  </a:lnTo>
                  <a:lnTo>
                    <a:pt x="4407128" y="1503083"/>
                  </a:lnTo>
                  <a:lnTo>
                    <a:pt x="4407128" y="1617967"/>
                  </a:lnTo>
                  <a:lnTo>
                    <a:pt x="4407116" y="1645323"/>
                  </a:lnTo>
                  <a:lnTo>
                    <a:pt x="4393565" y="1685366"/>
                  </a:lnTo>
                  <a:lnTo>
                    <a:pt x="4361650" y="1716036"/>
                  </a:lnTo>
                  <a:lnTo>
                    <a:pt x="4318800" y="1728279"/>
                  </a:lnTo>
                  <a:lnTo>
                    <a:pt x="4317212" y="1728304"/>
                  </a:lnTo>
                  <a:lnTo>
                    <a:pt x="4295978" y="1728279"/>
                  </a:lnTo>
                  <a:lnTo>
                    <a:pt x="4252303" y="1715389"/>
                  </a:lnTo>
                  <a:lnTo>
                    <a:pt x="4220502" y="1683677"/>
                  </a:lnTo>
                  <a:lnTo>
                    <a:pt x="4207497" y="1645323"/>
                  </a:lnTo>
                  <a:lnTo>
                    <a:pt x="4207421" y="1618678"/>
                  </a:lnTo>
                  <a:lnTo>
                    <a:pt x="4208259" y="1610995"/>
                  </a:lnTo>
                  <a:lnTo>
                    <a:pt x="4228211" y="1570850"/>
                  </a:lnTo>
                  <a:lnTo>
                    <a:pt x="4268267" y="1542757"/>
                  </a:lnTo>
                  <a:lnTo>
                    <a:pt x="4307891" y="1535137"/>
                  </a:lnTo>
                  <a:lnTo>
                    <a:pt x="4320159" y="1535239"/>
                  </a:lnTo>
                  <a:lnTo>
                    <a:pt x="4357687" y="1546390"/>
                  </a:lnTo>
                  <a:lnTo>
                    <a:pt x="4391291" y="1574800"/>
                  </a:lnTo>
                  <a:lnTo>
                    <a:pt x="4406303" y="1609890"/>
                  </a:lnTo>
                  <a:lnTo>
                    <a:pt x="4407128" y="1617967"/>
                  </a:lnTo>
                  <a:lnTo>
                    <a:pt x="4407128" y="1503083"/>
                  </a:lnTo>
                  <a:lnTo>
                    <a:pt x="4371899" y="1486979"/>
                  </a:lnTo>
                  <a:lnTo>
                    <a:pt x="4328198" y="1476781"/>
                  </a:lnTo>
                  <a:lnTo>
                    <a:pt x="4307891" y="1476616"/>
                  </a:lnTo>
                  <a:lnTo>
                    <a:pt x="4287672" y="1476781"/>
                  </a:lnTo>
                  <a:lnTo>
                    <a:pt x="4243578" y="1487589"/>
                  </a:lnTo>
                  <a:lnTo>
                    <a:pt x="4204347" y="1506867"/>
                  </a:lnTo>
                  <a:lnTo>
                    <a:pt x="4169511" y="1539862"/>
                  </a:lnTo>
                  <a:lnTo>
                    <a:pt x="4148086" y="1584553"/>
                  </a:lnTo>
                  <a:lnTo>
                    <a:pt x="4142803" y="1618678"/>
                  </a:lnTo>
                  <a:lnTo>
                    <a:pt x="4142892" y="1653146"/>
                  </a:lnTo>
                  <a:lnTo>
                    <a:pt x="4156100" y="1697596"/>
                  </a:lnTo>
                  <a:lnTo>
                    <a:pt x="4178935" y="1734324"/>
                  </a:lnTo>
                  <a:lnTo>
                    <a:pt x="4216108" y="1764423"/>
                  </a:lnTo>
                  <a:lnTo>
                    <a:pt x="4262882" y="1781911"/>
                  </a:lnTo>
                  <a:lnTo>
                    <a:pt x="4307891" y="1786293"/>
                  </a:lnTo>
                  <a:lnTo>
                    <a:pt x="4327741" y="1786140"/>
                  </a:lnTo>
                  <a:lnTo>
                    <a:pt x="4371289" y="1776539"/>
                  </a:lnTo>
                  <a:lnTo>
                    <a:pt x="4410075" y="1758708"/>
                  </a:lnTo>
                  <a:lnTo>
                    <a:pt x="4442841" y="1728381"/>
                  </a:lnTo>
                  <a:lnTo>
                    <a:pt x="4444479" y="1726552"/>
                  </a:lnTo>
                  <a:lnTo>
                    <a:pt x="4465853" y="1680984"/>
                  </a:lnTo>
                  <a:lnTo>
                    <a:pt x="4471022" y="1653857"/>
                  </a:lnTo>
                  <a:lnTo>
                    <a:pt x="4471149" y="1618678"/>
                  </a:lnTo>
                  <a:close/>
                </a:path>
                <a:path w="10020935" h="2054860">
                  <a:moveTo>
                    <a:pt x="4523079" y="1843595"/>
                  </a:moveTo>
                  <a:lnTo>
                    <a:pt x="4469269" y="1853679"/>
                  </a:lnTo>
                  <a:lnTo>
                    <a:pt x="4415421" y="1859521"/>
                  </a:lnTo>
                  <a:lnTo>
                    <a:pt x="4355643" y="1863064"/>
                  </a:lnTo>
                  <a:lnTo>
                    <a:pt x="4125010" y="1863712"/>
                  </a:lnTo>
                  <a:lnTo>
                    <a:pt x="4125010" y="1921624"/>
                  </a:lnTo>
                  <a:lnTo>
                    <a:pt x="4294479" y="1921624"/>
                  </a:lnTo>
                  <a:lnTo>
                    <a:pt x="4323473" y="1921548"/>
                  </a:lnTo>
                  <a:lnTo>
                    <a:pt x="4373130" y="1920621"/>
                  </a:lnTo>
                  <a:lnTo>
                    <a:pt x="4433455" y="1916976"/>
                  </a:lnTo>
                  <a:lnTo>
                    <a:pt x="4486338" y="1910753"/>
                  </a:lnTo>
                  <a:lnTo>
                    <a:pt x="4523079" y="1900897"/>
                  </a:lnTo>
                  <a:lnTo>
                    <a:pt x="4523079" y="1843595"/>
                  </a:lnTo>
                  <a:close/>
                </a:path>
                <a:path w="10020935" h="2054860">
                  <a:moveTo>
                    <a:pt x="4618177" y="1462595"/>
                  </a:moveTo>
                  <a:lnTo>
                    <a:pt x="4548683" y="1462595"/>
                  </a:lnTo>
                  <a:lnTo>
                    <a:pt x="4548683" y="2042934"/>
                  </a:lnTo>
                  <a:lnTo>
                    <a:pt x="4610862" y="2042934"/>
                  </a:lnTo>
                  <a:lnTo>
                    <a:pt x="4618177" y="2035619"/>
                  </a:lnTo>
                  <a:lnTo>
                    <a:pt x="4618177" y="1462595"/>
                  </a:lnTo>
                  <a:close/>
                </a:path>
                <a:path w="10020935" h="2054860">
                  <a:moveTo>
                    <a:pt x="5324754" y="1528432"/>
                  </a:moveTo>
                  <a:lnTo>
                    <a:pt x="5302770" y="1493189"/>
                  </a:lnTo>
                  <a:lnTo>
                    <a:pt x="5287569" y="1491856"/>
                  </a:lnTo>
                  <a:lnTo>
                    <a:pt x="4910836" y="1491856"/>
                  </a:lnTo>
                  <a:lnTo>
                    <a:pt x="4910836" y="1550377"/>
                  </a:lnTo>
                  <a:lnTo>
                    <a:pt x="5255260" y="1550377"/>
                  </a:lnTo>
                  <a:lnTo>
                    <a:pt x="5255209" y="1646389"/>
                  </a:lnTo>
                  <a:lnTo>
                    <a:pt x="5251602" y="1688147"/>
                  </a:lnTo>
                  <a:lnTo>
                    <a:pt x="5245684" y="1729638"/>
                  </a:lnTo>
                  <a:lnTo>
                    <a:pt x="5236743" y="1774901"/>
                  </a:lnTo>
                  <a:lnTo>
                    <a:pt x="5225313" y="1815553"/>
                  </a:lnTo>
                  <a:lnTo>
                    <a:pt x="5215026" y="1846033"/>
                  </a:lnTo>
                  <a:lnTo>
                    <a:pt x="5280253" y="1846033"/>
                  </a:lnTo>
                  <a:lnTo>
                    <a:pt x="5297627" y="1800009"/>
                  </a:lnTo>
                  <a:lnTo>
                    <a:pt x="5308168" y="1758594"/>
                  </a:lnTo>
                  <a:lnTo>
                    <a:pt x="5315051" y="1720659"/>
                  </a:lnTo>
                  <a:lnTo>
                    <a:pt x="5321097" y="1675955"/>
                  </a:lnTo>
                  <a:lnTo>
                    <a:pt x="5324703" y="1634464"/>
                  </a:lnTo>
                  <a:lnTo>
                    <a:pt x="5324754" y="1528432"/>
                  </a:lnTo>
                  <a:close/>
                </a:path>
                <a:path w="10020935" h="2054860">
                  <a:moveTo>
                    <a:pt x="5391810" y="1909432"/>
                  </a:moveTo>
                  <a:lnTo>
                    <a:pt x="5186985" y="1909432"/>
                  </a:lnTo>
                  <a:lnTo>
                    <a:pt x="5186985" y="1673517"/>
                  </a:lnTo>
                  <a:lnTo>
                    <a:pt x="5117490" y="1673517"/>
                  </a:lnTo>
                  <a:lnTo>
                    <a:pt x="5117490" y="1909432"/>
                  </a:lnTo>
                  <a:lnTo>
                    <a:pt x="5027879" y="1909432"/>
                  </a:lnTo>
                  <a:lnTo>
                    <a:pt x="5027879" y="1673517"/>
                  </a:lnTo>
                  <a:lnTo>
                    <a:pt x="4958385" y="1673517"/>
                  </a:lnTo>
                  <a:lnTo>
                    <a:pt x="4958385" y="1909432"/>
                  </a:lnTo>
                  <a:lnTo>
                    <a:pt x="4842561" y="1909432"/>
                  </a:lnTo>
                  <a:lnTo>
                    <a:pt x="4842561" y="1968563"/>
                  </a:lnTo>
                  <a:lnTo>
                    <a:pt x="5384495" y="1968563"/>
                  </a:lnTo>
                  <a:lnTo>
                    <a:pt x="5391810" y="1961248"/>
                  </a:lnTo>
                  <a:lnTo>
                    <a:pt x="5391810" y="1909432"/>
                  </a:lnTo>
                  <a:close/>
                </a:path>
                <a:path w="10020935" h="2054860">
                  <a:moveTo>
                    <a:pt x="5773420" y="1745449"/>
                  </a:moveTo>
                  <a:lnTo>
                    <a:pt x="5737415" y="1727873"/>
                  </a:lnTo>
                  <a:lnTo>
                    <a:pt x="5697182" y="1704111"/>
                  </a:lnTo>
                  <a:lnTo>
                    <a:pt x="5663222" y="1674914"/>
                  </a:lnTo>
                  <a:lnTo>
                    <a:pt x="5633859" y="1631899"/>
                  </a:lnTo>
                  <a:lnTo>
                    <a:pt x="5628335" y="1575981"/>
                  </a:lnTo>
                  <a:lnTo>
                    <a:pt x="5750255" y="1575981"/>
                  </a:lnTo>
                  <a:lnTo>
                    <a:pt x="5750255" y="1519897"/>
                  </a:lnTo>
                  <a:lnTo>
                    <a:pt x="5627725" y="1519897"/>
                  </a:lnTo>
                  <a:lnTo>
                    <a:pt x="5627725" y="1455889"/>
                  </a:lnTo>
                  <a:lnTo>
                    <a:pt x="5557012" y="1455889"/>
                  </a:lnTo>
                  <a:lnTo>
                    <a:pt x="5557012" y="1519897"/>
                  </a:lnTo>
                  <a:lnTo>
                    <a:pt x="5436311" y="1519897"/>
                  </a:lnTo>
                  <a:lnTo>
                    <a:pt x="5436311" y="1575981"/>
                  </a:lnTo>
                  <a:lnTo>
                    <a:pt x="5556402" y="1575981"/>
                  </a:lnTo>
                  <a:lnTo>
                    <a:pt x="5556402" y="1597926"/>
                  </a:lnTo>
                  <a:lnTo>
                    <a:pt x="5549976" y="1635937"/>
                  </a:lnTo>
                  <a:lnTo>
                    <a:pt x="5524970" y="1674850"/>
                  </a:lnTo>
                  <a:lnTo>
                    <a:pt x="5489422" y="1708302"/>
                  </a:lnTo>
                  <a:lnTo>
                    <a:pt x="5453380" y="1732648"/>
                  </a:lnTo>
                  <a:lnTo>
                    <a:pt x="5417464" y="1752612"/>
                  </a:lnTo>
                  <a:lnTo>
                    <a:pt x="5404002" y="1758861"/>
                  </a:lnTo>
                  <a:lnTo>
                    <a:pt x="5447284" y="1802752"/>
                  </a:lnTo>
                  <a:lnTo>
                    <a:pt x="5501983" y="1771954"/>
                  </a:lnTo>
                  <a:lnTo>
                    <a:pt x="5541721" y="1742948"/>
                  </a:lnTo>
                  <a:lnTo>
                    <a:pt x="5575833" y="1710182"/>
                  </a:lnTo>
                  <a:lnTo>
                    <a:pt x="5592978" y="1685709"/>
                  </a:lnTo>
                  <a:lnTo>
                    <a:pt x="5607647" y="1704098"/>
                  </a:lnTo>
                  <a:lnTo>
                    <a:pt x="5654243" y="1743316"/>
                  </a:lnTo>
                  <a:lnTo>
                    <a:pt x="5691771" y="1769110"/>
                  </a:lnTo>
                  <a:lnTo>
                    <a:pt x="5733186" y="1790560"/>
                  </a:lnTo>
                  <a:lnTo>
                    <a:pt x="5773420" y="1745449"/>
                  </a:lnTo>
                  <a:close/>
                </a:path>
                <a:path w="10020935" h="2054860">
                  <a:moveTo>
                    <a:pt x="5895340" y="1874685"/>
                  </a:moveTo>
                  <a:lnTo>
                    <a:pt x="5872861" y="1839404"/>
                  </a:lnTo>
                  <a:lnTo>
                    <a:pt x="5858154" y="1838109"/>
                  </a:lnTo>
                  <a:lnTo>
                    <a:pt x="5501538" y="1838109"/>
                  </a:lnTo>
                  <a:lnTo>
                    <a:pt x="5501538" y="1894801"/>
                  </a:lnTo>
                  <a:lnTo>
                    <a:pt x="5826455" y="1894801"/>
                  </a:lnTo>
                  <a:lnTo>
                    <a:pt x="5826455" y="2042934"/>
                  </a:lnTo>
                  <a:lnTo>
                    <a:pt x="5888025" y="2042934"/>
                  </a:lnTo>
                  <a:lnTo>
                    <a:pt x="5895340" y="2035619"/>
                  </a:lnTo>
                  <a:lnTo>
                    <a:pt x="5895340" y="1874685"/>
                  </a:lnTo>
                  <a:close/>
                </a:path>
                <a:path w="10020935" h="2054860">
                  <a:moveTo>
                    <a:pt x="5897169" y="1462595"/>
                  </a:moveTo>
                  <a:lnTo>
                    <a:pt x="5828284" y="1462595"/>
                  </a:lnTo>
                  <a:lnTo>
                    <a:pt x="5828284" y="1805800"/>
                  </a:lnTo>
                  <a:lnTo>
                    <a:pt x="5889853" y="1805800"/>
                  </a:lnTo>
                  <a:lnTo>
                    <a:pt x="5897169" y="1798485"/>
                  </a:lnTo>
                  <a:lnTo>
                    <a:pt x="5897169" y="1462595"/>
                  </a:lnTo>
                  <a:close/>
                </a:path>
                <a:path w="10020935" h="2054860">
                  <a:moveTo>
                    <a:pt x="10020351" y="92621"/>
                  </a:moveTo>
                  <a:lnTo>
                    <a:pt x="9993185" y="27165"/>
                  </a:lnTo>
                  <a:lnTo>
                    <a:pt x="9927717" y="0"/>
                  </a:lnTo>
                  <a:lnTo>
                    <a:pt x="9924402" y="0"/>
                  </a:lnTo>
                  <a:lnTo>
                    <a:pt x="9888385" y="7289"/>
                  </a:lnTo>
                  <a:lnTo>
                    <a:pt x="9858946" y="27165"/>
                  </a:lnTo>
                  <a:lnTo>
                    <a:pt x="9839071" y="56603"/>
                  </a:lnTo>
                  <a:lnTo>
                    <a:pt x="9831781" y="92621"/>
                  </a:lnTo>
                  <a:lnTo>
                    <a:pt x="9831781" y="528878"/>
                  </a:lnTo>
                  <a:lnTo>
                    <a:pt x="9839071" y="564896"/>
                  </a:lnTo>
                  <a:lnTo>
                    <a:pt x="9858946" y="594347"/>
                  </a:lnTo>
                  <a:lnTo>
                    <a:pt x="9888385" y="614222"/>
                  </a:lnTo>
                  <a:lnTo>
                    <a:pt x="9924402" y="621512"/>
                  </a:lnTo>
                  <a:lnTo>
                    <a:pt x="9927717" y="621512"/>
                  </a:lnTo>
                  <a:lnTo>
                    <a:pt x="9989426" y="596887"/>
                  </a:lnTo>
                  <a:lnTo>
                    <a:pt x="10013061" y="564896"/>
                  </a:lnTo>
                  <a:lnTo>
                    <a:pt x="10020351" y="528878"/>
                  </a:lnTo>
                  <a:lnTo>
                    <a:pt x="10020351" y="403542"/>
                  </a:lnTo>
                  <a:lnTo>
                    <a:pt x="10014826" y="398030"/>
                  </a:lnTo>
                  <a:lnTo>
                    <a:pt x="10001237" y="398030"/>
                  </a:lnTo>
                  <a:lnTo>
                    <a:pt x="9995725" y="403542"/>
                  </a:lnTo>
                  <a:lnTo>
                    <a:pt x="9995725" y="528878"/>
                  </a:lnTo>
                  <a:lnTo>
                    <a:pt x="9990366" y="555320"/>
                  </a:lnTo>
                  <a:lnTo>
                    <a:pt x="9975786" y="576948"/>
                  </a:lnTo>
                  <a:lnTo>
                    <a:pt x="9954158" y="591527"/>
                  </a:lnTo>
                  <a:lnTo>
                    <a:pt x="9927717" y="596887"/>
                  </a:lnTo>
                  <a:lnTo>
                    <a:pt x="9924402" y="596887"/>
                  </a:lnTo>
                  <a:lnTo>
                    <a:pt x="9897961" y="591527"/>
                  </a:lnTo>
                  <a:lnTo>
                    <a:pt x="9876345" y="576948"/>
                  </a:lnTo>
                  <a:lnTo>
                    <a:pt x="9861766" y="555320"/>
                  </a:lnTo>
                  <a:lnTo>
                    <a:pt x="9856406" y="528878"/>
                  </a:lnTo>
                  <a:lnTo>
                    <a:pt x="9856406" y="92621"/>
                  </a:lnTo>
                  <a:lnTo>
                    <a:pt x="9861766" y="66179"/>
                  </a:lnTo>
                  <a:lnTo>
                    <a:pt x="9876345" y="44564"/>
                  </a:lnTo>
                  <a:lnTo>
                    <a:pt x="9897961" y="29984"/>
                  </a:lnTo>
                  <a:lnTo>
                    <a:pt x="9924402" y="24625"/>
                  </a:lnTo>
                  <a:lnTo>
                    <a:pt x="9927717" y="24625"/>
                  </a:lnTo>
                  <a:lnTo>
                    <a:pt x="9954158" y="29984"/>
                  </a:lnTo>
                  <a:lnTo>
                    <a:pt x="9975786" y="44564"/>
                  </a:lnTo>
                  <a:lnTo>
                    <a:pt x="9990366" y="66179"/>
                  </a:lnTo>
                  <a:lnTo>
                    <a:pt x="9995725" y="92621"/>
                  </a:lnTo>
                  <a:lnTo>
                    <a:pt x="9995725" y="317487"/>
                  </a:lnTo>
                  <a:lnTo>
                    <a:pt x="10001237" y="322999"/>
                  </a:lnTo>
                  <a:lnTo>
                    <a:pt x="10014826" y="322999"/>
                  </a:lnTo>
                  <a:lnTo>
                    <a:pt x="10020351" y="317487"/>
                  </a:lnTo>
                  <a:lnTo>
                    <a:pt x="10020351" y="926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60486" y="3006673"/>
              <a:ext cx="6623050" cy="3543300"/>
            </a:xfrm>
            <a:custGeom>
              <a:avLst/>
              <a:gdLst/>
              <a:ahLst/>
              <a:cxnLst/>
              <a:rect l="l" t="t" r="r" b="b"/>
              <a:pathLst>
                <a:path w="6623050" h="3543300">
                  <a:moveTo>
                    <a:pt x="176161" y="1852879"/>
                  </a:moveTo>
                  <a:lnTo>
                    <a:pt x="128803" y="1852879"/>
                  </a:lnTo>
                  <a:lnTo>
                    <a:pt x="128803" y="1895767"/>
                  </a:lnTo>
                  <a:lnTo>
                    <a:pt x="128803" y="1932470"/>
                  </a:lnTo>
                  <a:lnTo>
                    <a:pt x="128803" y="1974697"/>
                  </a:lnTo>
                  <a:lnTo>
                    <a:pt x="59334" y="1974697"/>
                  </a:lnTo>
                  <a:lnTo>
                    <a:pt x="59334" y="1932470"/>
                  </a:lnTo>
                  <a:lnTo>
                    <a:pt x="128803" y="1932470"/>
                  </a:lnTo>
                  <a:lnTo>
                    <a:pt x="128803" y="1895767"/>
                  </a:lnTo>
                  <a:lnTo>
                    <a:pt x="59334" y="1895767"/>
                  </a:lnTo>
                  <a:lnTo>
                    <a:pt x="59334" y="1852879"/>
                  </a:lnTo>
                  <a:lnTo>
                    <a:pt x="12230" y="1852879"/>
                  </a:lnTo>
                  <a:lnTo>
                    <a:pt x="12230" y="2011934"/>
                  </a:lnTo>
                  <a:lnTo>
                    <a:pt x="176161" y="2011934"/>
                  </a:lnTo>
                  <a:lnTo>
                    <a:pt x="176161" y="1974697"/>
                  </a:lnTo>
                  <a:lnTo>
                    <a:pt x="176161" y="1932470"/>
                  </a:lnTo>
                  <a:lnTo>
                    <a:pt x="176161" y="1895767"/>
                  </a:lnTo>
                  <a:lnTo>
                    <a:pt x="176161" y="1852879"/>
                  </a:lnTo>
                  <a:close/>
                </a:path>
                <a:path w="6623050" h="3543300">
                  <a:moveTo>
                    <a:pt x="190893" y="1061478"/>
                  </a:moveTo>
                  <a:lnTo>
                    <a:pt x="184099" y="1011567"/>
                  </a:lnTo>
                  <a:lnTo>
                    <a:pt x="170484" y="983856"/>
                  </a:lnTo>
                  <a:lnTo>
                    <a:pt x="165442" y="973594"/>
                  </a:lnTo>
                  <a:lnTo>
                    <a:pt x="144983" y="956094"/>
                  </a:lnTo>
                  <a:lnTo>
                    <a:pt x="144983" y="1061478"/>
                  </a:lnTo>
                  <a:lnTo>
                    <a:pt x="141846" y="1095044"/>
                  </a:lnTo>
                  <a:lnTo>
                    <a:pt x="133007" y="1119479"/>
                  </a:lnTo>
                  <a:lnTo>
                    <a:pt x="119341" y="1134427"/>
                  </a:lnTo>
                  <a:lnTo>
                    <a:pt x="101701" y="1139494"/>
                  </a:lnTo>
                  <a:lnTo>
                    <a:pt x="83731" y="1134427"/>
                  </a:lnTo>
                  <a:lnTo>
                    <a:pt x="69888" y="1119479"/>
                  </a:lnTo>
                  <a:lnTo>
                    <a:pt x="61036" y="1095044"/>
                  </a:lnTo>
                  <a:lnTo>
                    <a:pt x="58013" y="1061478"/>
                  </a:lnTo>
                  <a:lnTo>
                    <a:pt x="61036" y="1028204"/>
                  </a:lnTo>
                  <a:lnTo>
                    <a:pt x="69888" y="1003871"/>
                  </a:lnTo>
                  <a:lnTo>
                    <a:pt x="83731" y="988936"/>
                  </a:lnTo>
                  <a:lnTo>
                    <a:pt x="101701" y="983856"/>
                  </a:lnTo>
                  <a:lnTo>
                    <a:pt x="119341" y="988936"/>
                  </a:lnTo>
                  <a:lnTo>
                    <a:pt x="133007" y="1003871"/>
                  </a:lnTo>
                  <a:lnTo>
                    <a:pt x="141846" y="1028204"/>
                  </a:lnTo>
                  <a:lnTo>
                    <a:pt x="144983" y="1061478"/>
                  </a:lnTo>
                  <a:lnTo>
                    <a:pt x="144983" y="956094"/>
                  </a:lnTo>
                  <a:lnTo>
                    <a:pt x="137210" y="949439"/>
                  </a:lnTo>
                  <a:lnTo>
                    <a:pt x="101701" y="940968"/>
                  </a:lnTo>
                  <a:lnTo>
                    <a:pt x="65811" y="949439"/>
                  </a:lnTo>
                  <a:lnTo>
                    <a:pt x="37414" y="973594"/>
                  </a:lnTo>
                  <a:lnTo>
                    <a:pt x="18757" y="1011567"/>
                  </a:lnTo>
                  <a:lnTo>
                    <a:pt x="12103" y="1061478"/>
                  </a:lnTo>
                  <a:lnTo>
                    <a:pt x="18757" y="1111808"/>
                  </a:lnTo>
                  <a:lnTo>
                    <a:pt x="37414" y="1149921"/>
                  </a:lnTo>
                  <a:lnTo>
                    <a:pt x="65811" y="1174076"/>
                  </a:lnTo>
                  <a:lnTo>
                    <a:pt x="101701" y="1182522"/>
                  </a:lnTo>
                  <a:lnTo>
                    <a:pt x="137210" y="1174076"/>
                  </a:lnTo>
                  <a:lnTo>
                    <a:pt x="165442" y="1149921"/>
                  </a:lnTo>
                  <a:lnTo>
                    <a:pt x="170548" y="1139494"/>
                  </a:lnTo>
                  <a:lnTo>
                    <a:pt x="184099" y="1111808"/>
                  </a:lnTo>
                  <a:lnTo>
                    <a:pt x="190893" y="1061478"/>
                  </a:lnTo>
                  <a:close/>
                </a:path>
                <a:path w="6623050" h="3543300">
                  <a:moveTo>
                    <a:pt x="206159" y="261277"/>
                  </a:moveTo>
                  <a:lnTo>
                    <a:pt x="90906" y="261277"/>
                  </a:lnTo>
                  <a:lnTo>
                    <a:pt x="90906" y="259435"/>
                  </a:lnTo>
                  <a:lnTo>
                    <a:pt x="131953" y="219837"/>
                  </a:lnTo>
                  <a:lnTo>
                    <a:pt x="166382" y="186359"/>
                  </a:lnTo>
                  <a:lnTo>
                    <a:pt x="187985" y="159397"/>
                  </a:lnTo>
                  <a:lnTo>
                    <a:pt x="199212" y="136118"/>
                  </a:lnTo>
                  <a:lnTo>
                    <a:pt x="202476" y="113665"/>
                  </a:lnTo>
                  <a:lnTo>
                    <a:pt x="195516" y="81521"/>
                  </a:lnTo>
                  <a:lnTo>
                    <a:pt x="175983" y="56349"/>
                  </a:lnTo>
                  <a:lnTo>
                    <a:pt x="145618" y="39941"/>
                  </a:lnTo>
                  <a:lnTo>
                    <a:pt x="106172" y="34074"/>
                  </a:lnTo>
                  <a:lnTo>
                    <a:pt x="67360" y="40157"/>
                  </a:lnTo>
                  <a:lnTo>
                    <a:pt x="37147" y="57505"/>
                  </a:lnTo>
                  <a:lnTo>
                    <a:pt x="17564" y="84747"/>
                  </a:lnTo>
                  <a:lnTo>
                    <a:pt x="10655" y="120510"/>
                  </a:lnTo>
                  <a:lnTo>
                    <a:pt x="63804" y="120510"/>
                  </a:lnTo>
                  <a:lnTo>
                    <a:pt x="66738" y="103035"/>
                  </a:lnTo>
                  <a:lnTo>
                    <a:pt x="75222" y="89865"/>
                  </a:lnTo>
                  <a:lnTo>
                    <a:pt x="88493" y="81559"/>
                  </a:lnTo>
                  <a:lnTo>
                    <a:pt x="105778" y="78676"/>
                  </a:lnTo>
                  <a:lnTo>
                    <a:pt x="122758" y="81343"/>
                  </a:lnTo>
                  <a:lnTo>
                    <a:pt x="136283" y="89014"/>
                  </a:lnTo>
                  <a:lnTo>
                    <a:pt x="145237" y="101142"/>
                  </a:lnTo>
                  <a:lnTo>
                    <a:pt x="148526" y="117221"/>
                  </a:lnTo>
                  <a:lnTo>
                    <a:pt x="145948" y="132384"/>
                  </a:lnTo>
                  <a:lnTo>
                    <a:pt x="138518" y="146545"/>
                  </a:lnTo>
                  <a:lnTo>
                    <a:pt x="126428" y="161163"/>
                  </a:lnTo>
                  <a:lnTo>
                    <a:pt x="109855" y="177736"/>
                  </a:lnTo>
                  <a:lnTo>
                    <a:pt x="13030" y="266801"/>
                  </a:lnTo>
                  <a:lnTo>
                    <a:pt x="13157" y="307187"/>
                  </a:lnTo>
                  <a:lnTo>
                    <a:pt x="206159" y="307187"/>
                  </a:lnTo>
                  <a:lnTo>
                    <a:pt x="206159" y="261277"/>
                  </a:lnTo>
                  <a:close/>
                </a:path>
                <a:path w="6623050" h="3543300">
                  <a:moveTo>
                    <a:pt x="228384" y="3384715"/>
                  </a:moveTo>
                  <a:lnTo>
                    <a:pt x="225323" y="3353003"/>
                  </a:lnTo>
                  <a:lnTo>
                    <a:pt x="224967" y="3349320"/>
                  </a:lnTo>
                  <a:lnTo>
                    <a:pt x="204838" y="3351365"/>
                  </a:lnTo>
                  <a:lnTo>
                    <a:pt x="194627" y="3352241"/>
                  </a:lnTo>
                  <a:lnTo>
                    <a:pt x="184315" y="3353003"/>
                  </a:lnTo>
                  <a:lnTo>
                    <a:pt x="189115" y="3319119"/>
                  </a:lnTo>
                  <a:lnTo>
                    <a:pt x="191592" y="3290024"/>
                  </a:lnTo>
                  <a:lnTo>
                    <a:pt x="192532" y="3265614"/>
                  </a:lnTo>
                  <a:lnTo>
                    <a:pt x="192735" y="3245789"/>
                  </a:lnTo>
                  <a:lnTo>
                    <a:pt x="192735" y="3226714"/>
                  </a:lnTo>
                  <a:lnTo>
                    <a:pt x="27889" y="3226714"/>
                  </a:lnTo>
                  <a:lnTo>
                    <a:pt x="27889" y="3264598"/>
                  </a:lnTo>
                  <a:lnTo>
                    <a:pt x="145503" y="3264598"/>
                  </a:lnTo>
                  <a:lnTo>
                    <a:pt x="144818" y="3283051"/>
                  </a:lnTo>
                  <a:lnTo>
                    <a:pt x="140385" y="3328632"/>
                  </a:lnTo>
                  <a:lnTo>
                    <a:pt x="100406" y="3357308"/>
                  </a:lnTo>
                  <a:lnTo>
                    <a:pt x="0" y="3358400"/>
                  </a:lnTo>
                  <a:lnTo>
                    <a:pt x="5791" y="3397212"/>
                  </a:lnTo>
                  <a:lnTo>
                    <a:pt x="44881" y="3396894"/>
                  </a:lnTo>
                  <a:lnTo>
                    <a:pt x="86042" y="3395891"/>
                  </a:lnTo>
                  <a:lnTo>
                    <a:pt x="86042" y="3523373"/>
                  </a:lnTo>
                  <a:lnTo>
                    <a:pt x="133794" y="3523373"/>
                  </a:lnTo>
                  <a:lnTo>
                    <a:pt x="133794" y="3395891"/>
                  </a:lnTo>
                  <a:lnTo>
                    <a:pt x="133794" y="3393795"/>
                  </a:lnTo>
                  <a:lnTo>
                    <a:pt x="157441" y="3392157"/>
                  </a:lnTo>
                  <a:lnTo>
                    <a:pt x="181140" y="3390138"/>
                  </a:lnTo>
                  <a:lnTo>
                    <a:pt x="204825" y="3387687"/>
                  </a:lnTo>
                  <a:lnTo>
                    <a:pt x="228384" y="3384715"/>
                  </a:lnTo>
                  <a:close/>
                </a:path>
                <a:path w="6623050" h="3543300">
                  <a:moveTo>
                    <a:pt x="274040" y="2104415"/>
                  </a:moveTo>
                  <a:lnTo>
                    <a:pt x="266115" y="2076754"/>
                  </a:lnTo>
                  <a:lnTo>
                    <a:pt x="264985" y="2075738"/>
                  </a:lnTo>
                  <a:lnTo>
                    <a:pt x="243370" y="2056180"/>
                  </a:lnTo>
                  <a:lnTo>
                    <a:pt x="227203" y="2050440"/>
                  </a:lnTo>
                  <a:lnTo>
                    <a:pt x="227203" y="2104415"/>
                  </a:lnTo>
                  <a:lnTo>
                    <a:pt x="222859" y="2117140"/>
                  </a:lnTo>
                  <a:lnTo>
                    <a:pt x="209981" y="2126272"/>
                  </a:lnTo>
                  <a:lnTo>
                    <a:pt x="188849" y="2131784"/>
                  </a:lnTo>
                  <a:lnTo>
                    <a:pt x="159715" y="2133625"/>
                  </a:lnTo>
                  <a:lnTo>
                    <a:pt x="130302" y="2131784"/>
                  </a:lnTo>
                  <a:lnTo>
                    <a:pt x="108839" y="2126272"/>
                  </a:lnTo>
                  <a:lnTo>
                    <a:pt x="95707" y="2117140"/>
                  </a:lnTo>
                  <a:lnTo>
                    <a:pt x="91300" y="2104415"/>
                  </a:lnTo>
                  <a:lnTo>
                    <a:pt x="95707" y="2091791"/>
                  </a:lnTo>
                  <a:lnTo>
                    <a:pt x="108839" y="2082876"/>
                  </a:lnTo>
                  <a:lnTo>
                    <a:pt x="130302" y="2077554"/>
                  </a:lnTo>
                  <a:lnTo>
                    <a:pt x="159715" y="2075738"/>
                  </a:lnTo>
                  <a:lnTo>
                    <a:pt x="188849" y="2077554"/>
                  </a:lnTo>
                  <a:lnTo>
                    <a:pt x="209981" y="2082876"/>
                  </a:lnTo>
                  <a:lnTo>
                    <a:pt x="222859" y="2091791"/>
                  </a:lnTo>
                  <a:lnTo>
                    <a:pt x="227203" y="2104415"/>
                  </a:lnTo>
                  <a:lnTo>
                    <a:pt x="227203" y="2050440"/>
                  </a:lnTo>
                  <a:lnTo>
                    <a:pt x="207378" y="2043379"/>
                  </a:lnTo>
                  <a:lnTo>
                    <a:pt x="159715" y="2039035"/>
                  </a:lnTo>
                  <a:lnTo>
                    <a:pt x="111391" y="2043379"/>
                  </a:lnTo>
                  <a:lnTo>
                    <a:pt x="74879" y="2056180"/>
                  </a:lnTo>
                  <a:lnTo>
                    <a:pt x="51803" y="2076754"/>
                  </a:lnTo>
                  <a:lnTo>
                    <a:pt x="43815" y="2104415"/>
                  </a:lnTo>
                  <a:lnTo>
                    <a:pt x="51803" y="2132406"/>
                  </a:lnTo>
                  <a:lnTo>
                    <a:pt x="74879" y="2153208"/>
                  </a:lnTo>
                  <a:lnTo>
                    <a:pt x="111391" y="2166188"/>
                  </a:lnTo>
                  <a:lnTo>
                    <a:pt x="159715" y="2170722"/>
                  </a:lnTo>
                  <a:lnTo>
                    <a:pt x="207378" y="2166188"/>
                  </a:lnTo>
                  <a:lnTo>
                    <a:pt x="243370" y="2153208"/>
                  </a:lnTo>
                  <a:lnTo>
                    <a:pt x="264782" y="2133625"/>
                  </a:lnTo>
                  <a:lnTo>
                    <a:pt x="266115" y="2132406"/>
                  </a:lnTo>
                  <a:lnTo>
                    <a:pt x="274040" y="2104415"/>
                  </a:lnTo>
                  <a:close/>
                </a:path>
                <a:path w="6623050" h="3543300">
                  <a:moveTo>
                    <a:pt x="285623" y="917028"/>
                  </a:moveTo>
                  <a:lnTo>
                    <a:pt x="237604" y="917028"/>
                  </a:lnTo>
                  <a:lnTo>
                    <a:pt x="237604" y="1256715"/>
                  </a:lnTo>
                  <a:lnTo>
                    <a:pt x="285623" y="1256715"/>
                  </a:lnTo>
                  <a:lnTo>
                    <a:pt x="285623" y="917028"/>
                  </a:lnTo>
                  <a:close/>
                </a:path>
                <a:path w="6623050" h="3543300">
                  <a:moveTo>
                    <a:pt x="292328" y="3203029"/>
                  </a:moveTo>
                  <a:lnTo>
                    <a:pt x="244309" y="3203029"/>
                  </a:lnTo>
                  <a:lnTo>
                    <a:pt x="244309" y="3541928"/>
                  </a:lnTo>
                  <a:lnTo>
                    <a:pt x="292328" y="3541928"/>
                  </a:lnTo>
                  <a:lnTo>
                    <a:pt x="292328" y="3203029"/>
                  </a:lnTo>
                  <a:close/>
                </a:path>
                <a:path w="6623050" h="3543300">
                  <a:moveTo>
                    <a:pt x="309689" y="279298"/>
                  </a:moveTo>
                  <a:lnTo>
                    <a:pt x="307098" y="267233"/>
                  </a:lnTo>
                  <a:lnTo>
                    <a:pt x="300266" y="257365"/>
                  </a:lnTo>
                  <a:lnTo>
                    <a:pt x="290360" y="250698"/>
                  </a:lnTo>
                  <a:lnTo>
                    <a:pt x="278511" y="248246"/>
                  </a:lnTo>
                  <a:lnTo>
                    <a:pt x="266319" y="250698"/>
                  </a:lnTo>
                  <a:lnTo>
                    <a:pt x="256298" y="257365"/>
                  </a:lnTo>
                  <a:lnTo>
                    <a:pt x="249555" y="267233"/>
                  </a:lnTo>
                  <a:lnTo>
                    <a:pt x="247205" y="279298"/>
                  </a:lnTo>
                  <a:lnTo>
                    <a:pt x="249555" y="291439"/>
                  </a:lnTo>
                  <a:lnTo>
                    <a:pt x="256298" y="301358"/>
                  </a:lnTo>
                  <a:lnTo>
                    <a:pt x="266319" y="308038"/>
                  </a:lnTo>
                  <a:lnTo>
                    <a:pt x="278511" y="310476"/>
                  </a:lnTo>
                  <a:lnTo>
                    <a:pt x="290360" y="308038"/>
                  </a:lnTo>
                  <a:lnTo>
                    <a:pt x="300266" y="301358"/>
                  </a:lnTo>
                  <a:lnTo>
                    <a:pt x="307098" y="291439"/>
                  </a:lnTo>
                  <a:lnTo>
                    <a:pt x="309689" y="279298"/>
                  </a:lnTo>
                  <a:close/>
                </a:path>
                <a:path w="6623050" h="3543300">
                  <a:moveTo>
                    <a:pt x="316407" y="1910359"/>
                  </a:moveTo>
                  <a:lnTo>
                    <a:pt x="270878" y="1910359"/>
                  </a:lnTo>
                  <a:lnTo>
                    <a:pt x="270878" y="1831428"/>
                  </a:lnTo>
                  <a:lnTo>
                    <a:pt x="223253" y="1831428"/>
                  </a:lnTo>
                  <a:lnTo>
                    <a:pt x="223253" y="2031263"/>
                  </a:lnTo>
                  <a:lnTo>
                    <a:pt x="270878" y="2031263"/>
                  </a:lnTo>
                  <a:lnTo>
                    <a:pt x="270878" y="1949970"/>
                  </a:lnTo>
                  <a:lnTo>
                    <a:pt x="316407" y="1949970"/>
                  </a:lnTo>
                  <a:lnTo>
                    <a:pt x="316407" y="1910359"/>
                  </a:lnTo>
                  <a:close/>
                </a:path>
                <a:path w="6623050" h="3543300">
                  <a:moveTo>
                    <a:pt x="376453" y="2587002"/>
                  </a:moveTo>
                  <a:lnTo>
                    <a:pt x="171742" y="2587002"/>
                  </a:lnTo>
                  <a:lnTo>
                    <a:pt x="171742" y="2566352"/>
                  </a:lnTo>
                  <a:lnTo>
                    <a:pt x="364617" y="2566352"/>
                  </a:lnTo>
                  <a:lnTo>
                    <a:pt x="364617" y="2477287"/>
                  </a:lnTo>
                  <a:lnTo>
                    <a:pt x="124256" y="2477287"/>
                  </a:lnTo>
                  <a:lnTo>
                    <a:pt x="124256" y="2513596"/>
                  </a:lnTo>
                  <a:lnTo>
                    <a:pt x="317385" y="2513596"/>
                  </a:lnTo>
                  <a:lnTo>
                    <a:pt x="317385" y="2532278"/>
                  </a:lnTo>
                  <a:lnTo>
                    <a:pt x="124777" y="2532278"/>
                  </a:lnTo>
                  <a:lnTo>
                    <a:pt x="124777" y="2623718"/>
                  </a:lnTo>
                  <a:lnTo>
                    <a:pt x="376453" y="2623718"/>
                  </a:lnTo>
                  <a:lnTo>
                    <a:pt x="376453" y="2587002"/>
                  </a:lnTo>
                  <a:close/>
                </a:path>
                <a:path w="6623050" h="3543300">
                  <a:moveTo>
                    <a:pt x="398157" y="2419667"/>
                  </a:moveTo>
                  <a:lnTo>
                    <a:pt x="356463" y="2419667"/>
                  </a:lnTo>
                  <a:lnTo>
                    <a:pt x="360337" y="2394902"/>
                  </a:lnTo>
                  <a:lnTo>
                    <a:pt x="360680" y="2390978"/>
                  </a:lnTo>
                  <a:lnTo>
                    <a:pt x="362331" y="2372055"/>
                  </a:lnTo>
                  <a:lnTo>
                    <a:pt x="363067" y="2350706"/>
                  </a:lnTo>
                  <a:lnTo>
                    <a:pt x="363169" y="2301125"/>
                  </a:lnTo>
                  <a:lnTo>
                    <a:pt x="127939" y="2301125"/>
                  </a:lnTo>
                  <a:lnTo>
                    <a:pt x="127939" y="2338362"/>
                  </a:lnTo>
                  <a:lnTo>
                    <a:pt x="315810" y="2338362"/>
                  </a:lnTo>
                  <a:lnTo>
                    <a:pt x="315671" y="2344940"/>
                  </a:lnTo>
                  <a:lnTo>
                    <a:pt x="315671" y="2351519"/>
                  </a:lnTo>
                  <a:lnTo>
                    <a:pt x="315417" y="2358098"/>
                  </a:lnTo>
                  <a:lnTo>
                    <a:pt x="118592" y="2362174"/>
                  </a:lnTo>
                  <a:lnTo>
                    <a:pt x="123990" y="2398484"/>
                  </a:lnTo>
                  <a:lnTo>
                    <a:pt x="313309" y="2390978"/>
                  </a:lnTo>
                  <a:lnTo>
                    <a:pt x="312521" y="2397874"/>
                  </a:lnTo>
                  <a:lnTo>
                    <a:pt x="311543" y="2404922"/>
                  </a:lnTo>
                  <a:lnTo>
                    <a:pt x="310400" y="2412187"/>
                  </a:lnTo>
                  <a:lnTo>
                    <a:pt x="309092" y="2419667"/>
                  </a:lnTo>
                  <a:lnTo>
                    <a:pt x="90703" y="2419667"/>
                  </a:lnTo>
                  <a:lnTo>
                    <a:pt x="90703" y="2457424"/>
                  </a:lnTo>
                  <a:lnTo>
                    <a:pt x="398157" y="2457424"/>
                  </a:lnTo>
                  <a:lnTo>
                    <a:pt x="398157" y="2419667"/>
                  </a:lnTo>
                  <a:close/>
                </a:path>
                <a:path w="6623050" h="3543300">
                  <a:moveTo>
                    <a:pt x="508355" y="3237763"/>
                  </a:moveTo>
                  <a:lnTo>
                    <a:pt x="347052" y="3237763"/>
                  </a:lnTo>
                  <a:lnTo>
                    <a:pt x="347052" y="3276574"/>
                  </a:lnTo>
                  <a:lnTo>
                    <a:pt x="459943" y="3276574"/>
                  </a:lnTo>
                  <a:lnTo>
                    <a:pt x="450456" y="3319361"/>
                  </a:lnTo>
                  <a:lnTo>
                    <a:pt x="432663" y="3357334"/>
                  </a:lnTo>
                  <a:lnTo>
                    <a:pt x="406412" y="3390900"/>
                  </a:lnTo>
                  <a:lnTo>
                    <a:pt x="371563" y="3420427"/>
                  </a:lnTo>
                  <a:lnTo>
                    <a:pt x="327977" y="3446284"/>
                  </a:lnTo>
                  <a:lnTo>
                    <a:pt x="354685" y="3482594"/>
                  </a:lnTo>
                  <a:lnTo>
                    <a:pt x="405561" y="3452076"/>
                  </a:lnTo>
                  <a:lnTo>
                    <a:pt x="445046" y="3416782"/>
                  </a:lnTo>
                  <a:lnTo>
                    <a:pt x="474091" y="3377196"/>
                  </a:lnTo>
                  <a:lnTo>
                    <a:pt x="493687" y="3333839"/>
                  </a:lnTo>
                  <a:lnTo>
                    <a:pt x="504774" y="3287191"/>
                  </a:lnTo>
                  <a:lnTo>
                    <a:pt x="508355" y="3237763"/>
                  </a:lnTo>
                  <a:close/>
                </a:path>
                <a:path w="6623050" h="3543300">
                  <a:moveTo>
                    <a:pt x="521906" y="1865376"/>
                  </a:moveTo>
                  <a:lnTo>
                    <a:pt x="346405" y="1865376"/>
                  </a:lnTo>
                  <a:lnTo>
                    <a:pt x="346405" y="1903260"/>
                  </a:lnTo>
                  <a:lnTo>
                    <a:pt x="474675" y="1903260"/>
                  </a:lnTo>
                  <a:lnTo>
                    <a:pt x="474345" y="1927047"/>
                  </a:lnTo>
                  <a:lnTo>
                    <a:pt x="473189" y="1953818"/>
                  </a:lnTo>
                  <a:lnTo>
                    <a:pt x="470598" y="1984184"/>
                  </a:lnTo>
                  <a:lnTo>
                    <a:pt x="465988" y="2018766"/>
                  </a:lnTo>
                  <a:lnTo>
                    <a:pt x="512699" y="2022449"/>
                  </a:lnTo>
                  <a:lnTo>
                    <a:pt x="517944" y="1982889"/>
                  </a:lnTo>
                  <a:lnTo>
                    <a:pt x="520649" y="1948357"/>
                  </a:lnTo>
                  <a:lnTo>
                    <a:pt x="521690" y="1918411"/>
                  </a:lnTo>
                  <a:lnTo>
                    <a:pt x="521817" y="1903260"/>
                  </a:lnTo>
                  <a:lnTo>
                    <a:pt x="521906" y="1865376"/>
                  </a:lnTo>
                  <a:close/>
                </a:path>
                <a:path w="6623050" h="3543300">
                  <a:moveTo>
                    <a:pt x="537159" y="1067269"/>
                  </a:moveTo>
                  <a:lnTo>
                    <a:pt x="502018" y="1050290"/>
                  </a:lnTo>
                  <a:lnTo>
                    <a:pt x="489877" y="1038059"/>
                  </a:lnTo>
                  <a:lnTo>
                    <a:pt x="477824" y="1025944"/>
                  </a:lnTo>
                  <a:lnTo>
                    <a:pt x="463905" y="996251"/>
                  </a:lnTo>
                  <a:lnTo>
                    <a:pt x="459536" y="963206"/>
                  </a:lnTo>
                  <a:lnTo>
                    <a:pt x="459536" y="934783"/>
                  </a:lnTo>
                  <a:lnTo>
                    <a:pt x="411657" y="934783"/>
                  </a:lnTo>
                  <a:lnTo>
                    <a:pt x="411657" y="965441"/>
                  </a:lnTo>
                  <a:lnTo>
                    <a:pt x="406704" y="1000213"/>
                  </a:lnTo>
                  <a:lnTo>
                    <a:pt x="391718" y="1031913"/>
                  </a:lnTo>
                  <a:lnTo>
                    <a:pt x="365887" y="1058240"/>
                  </a:lnTo>
                  <a:lnTo>
                    <a:pt x="328371" y="1076871"/>
                  </a:lnTo>
                  <a:lnTo>
                    <a:pt x="353631" y="1114767"/>
                  </a:lnTo>
                  <a:lnTo>
                    <a:pt x="381635" y="1101966"/>
                  </a:lnTo>
                  <a:lnTo>
                    <a:pt x="404710" y="1084503"/>
                  </a:lnTo>
                  <a:lnTo>
                    <a:pt x="423011" y="1063002"/>
                  </a:lnTo>
                  <a:lnTo>
                    <a:pt x="436651" y="1038059"/>
                  </a:lnTo>
                  <a:lnTo>
                    <a:pt x="449275" y="1059484"/>
                  </a:lnTo>
                  <a:lnTo>
                    <a:pt x="465937" y="1077925"/>
                  </a:lnTo>
                  <a:lnTo>
                    <a:pt x="486765" y="1093012"/>
                  </a:lnTo>
                  <a:lnTo>
                    <a:pt x="511898" y="1104366"/>
                  </a:lnTo>
                  <a:lnTo>
                    <a:pt x="537159" y="1067269"/>
                  </a:lnTo>
                  <a:close/>
                </a:path>
                <a:path w="6623050" h="3543300">
                  <a:moveTo>
                    <a:pt x="538607" y="2088362"/>
                  </a:moveTo>
                  <a:lnTo>
                    <a:pt x="536460" y="2061006"/>
                  </a:lnTo>
                  <a:lnTo>
                    <a:pt x="535851" y="2053234"/>
                  </a:lnTo>
                  <a:lnTo>
                    <a:pt x="512013" y="2055914"/>
                  </a:lnTo>
                  <a:lnTo>
                    <a:pt x="487502" y="2058060"/>
                  </a:lnTo>
                  <a:lnTo>
                    <a:pt x="462584" y="2059736"/>
                  </a:lnTo>
                  <a:lnTo>
                    <a:pt x="437565" y="2061006"/>
                  </a:lnTo>
                  <a:lnTo>
                    <a:pt x="437565" y="1962467"/>
                  </a:lnTo>
                  <a:lnTo>
                    <a:pt x="390867" y="1962467"/>
                  </a:lnTo>
                  <a:lnTo>
                    <a:pt x="390867" y="2062454"/>
                  </a:lnTo>
                  <a:lnTo>
                    <a:pt x="328637" y="2063242"/>
                  </a:lnTo>
                  <a:lnTo>
                    <a:pt x="333108" y="2101126"/>
                  </a:lnTo>
                  <a:lnTo>
                    <a:pt x="380479" y="2100910"/>
                  </a:lnTo>
                  <a:lnTo>
                    <a:pt x="432066" y="2099284"/>
                  </a:lnTo>
                  <a:lnTo>
                    <a:pt x="485533" y="2095398"/>
                  </a:lnTo>
                  <a:lnTo>
                    <a:pt x="538607" y="2088362"/>
                  </a:lnTo>
                  <a:close/>
                </a:path>
                <a:path w="6623050" h="3543300">
                  <a:moveTo>
                    <a:pt x="613524" y="2461628"/>
                  </a:moveTo>
                  <a:lnTo>
                    <a:pt x="610895" y="2432164"/>
                  </a:lnTo>
                  <a:lnTo>
                    <a:pt x="610108" y="2423350"/>
                  </a:lnTo>
                  <a:lnTo>
                    <a:pt x="579056" y="2427503"/>
                  </a:lnTo>
                  <a:lnTo>
                    <a:pt x="548208" y="2430119"/>
                  </a:lnTo>
                  <a:lnTo>
                    <a:pt x="515683" y="2431567"/>
                  </a:lnTo>
                  <a:lnTo>
                    <a:pt x="479602" y="2432164"/>
                  </a:lnTo>
                  <a:lnTo>
                    <a:pt x="479602" y="2402560"/>
                  </a:lnTo>
                  <a:lnTo>
                    <a:pt x="585635" y="2402560"/>
                  </a:lnTo>
                  <a:lnTo>
                    <a:pt x="585635" y="2301392"/>
                  </a:lnTo>
                  <a:lnTo>
                    <a:pt x="432104" y="2301392"/>
                  </a:lnTo>
                  <a:lnTo>
                    <a:pt x="432104" y="2339276"/>
                  </a:lnTo>
                  <a:lnTo>
                    <a:pt x="539330" y="2339276"/>
                  </a:lnTo>
                  <a:lnTo>
                    <a:pt x="539330" y="2367559"/>
                  </a:lnTo>
                  <a:lnTo>
                    <a:pt x="432638" y="2367559"/>
                  </a:lnTo>
                  <a:lnTo>
                    <a:pt x="432638" y="2470188"/>
                  </a:lnTo>
                  <a:lnTo>
                    <a:pt x="460133" y="2470188"/>
                  </a:lnTo>
                  <a:lnTo>
                    <a:pt x="503732" y="2469896"/>
                  </a:lnTo>
                  <a:lnTo>
                    <a:pt x="542201" y="2468715"/>
                  </a:lnTo>
                  <a:lnTo>
                    <a:pt x="578002" y="2466136"/>
                  </a:lnTo>
                  <a:lnTo>
                    <a:pt x="613524" y="2461628"/>
                  </a:lnTo>
                  <a:close/>
                </a:path>
                <a:path w="6623050" h="3543300">
                  <a:moveTo>
                    <a:pt x="617016" y="917028"/>
                  </a:moveTo>
                  <a:lnTo>
                    <a:pt x="569658" y="917028"/>
                  </a:lnTo>
                  <a:lnTo>
                    <a:pt x="569658" y="979258"/>
                  </a:lnTo>
                  <a:lnTo>
                    <a:pt x="506120" y="979258"/>
                  </a:lnTo>
                  <a:lnTo>
                    <a:pt x="506120" y="1018070"/>
                  </a:lnTo>
                  <a:lnTo>
                    <a:pt x="569658" y="1018070"/>
                  </a:lnTo>
                  <a:lnTo>
                    <a:pt x="569658" y="1115682"/>
                  </a:lnTo>
                  <a:lnTo>
                    <a:pt x="617016" y="1115682"/>
                  </a:lnTo>
                  <a:lnTo>
                    <a:pt x="617016" y="917028"/>
                  </a:lnTo>
                  <a:close/>
                </a:path>
                <a:path w="6623050" h="3543300">
                  <a:moveTo>
                    <a:pt x="617943" y="1190282"/>
                  </a:moveTo>
                  <a:lnTo>
                    <a:pt x="609828" y="1162443"/>
                  </a:lnTo>
                  <a:lnTo>
                    <a:pt x="608444" y="1161199"/>
                  </a:lnTo>
                  <a:lnTo>
                    <a:pt x="586676" y="1141730"/>
                  </a:lnTo>
                  <a:lnTo>
                    <a:pt x="570839" y="1136167"/>
                  </a:lnTo>
                  <a:lnTo>
                    <a:pt x="570839" y="1190282"/>
                  </a:lnTo>
                  <a:lnTo>
                    <a:pt x="566242" y="1202702"/>
                  </a:lnTo>
                  <a:lnTo>
                    <a:pt x="552869" y="1211656"/>
                  </a:lnTo>
                  <a:lnTo>
                    <a:pt x="531088" y="1217066"/>
                  </a:lnTo>
                  <a:lnTo>
                    <a:pt x="501243" y="1218831"/>
                  </a:lnTo>
                  <a:lnTo>
                    <a:pt x="471512" y="1217066"/>
                  </a:lnTo>
                  <a:lnTo>
                    <a:pt x="449834" y="1211656"/>
                  </a:lnTo>
                  <a:lnTo>
                    <a:pt x="436600" y="1202702"/>
                  </a:lnTo>
                  <a:lnTo>
                    <a:pt x="432181" y="1190282"/>
                  </a:lnTo>
                  <a:lnTo>
                    <a:pt x="436600" y="1177582"/>
                  </a:lnTo>
                  <a:lnTo>
                    <a:pt x="449834" y="1168488"/>
                  </a:lnTo>
                  <a:lnTo>
                    <a:pt x="471512" y="1163027"/>
                  </a:lnTo>
                  <a:lnTo>
                    <a:pt x="501243" y="1161199"/>
                  </a:lnTo>
                  <a:lnTo>
                    <a:pt x="531088" y="1163027"/>
                  </a:lnTo>
                  <a:lnTo>
                    <a:pt x="552869" y="1168488"/>
                  </a:lnTo>
                  <a:lnTo>
                    <a:pt x="566242" y="1177582"/>
                  </a:lnTo>
                  <a:lnTo>
                    <a:pt x="570839" y="1190282"/>
                  </a:lnTo>
                  <a:lnTo>
                    <a:pt x="570839" y="1136167"/>
                  </a:lnTo>
                  <a:lnTo>
                    <a:pt x="549986" y="1128826"/>
                  </a:lnTo>
                  <a:lnTo>
                    <a:pt x="501243" y="1124369"/>
                  </a:lnTo>
                  <a:lnTo>
                    <a:pt x="452640" y="1128826"/>
                  </a:lnTo>
                  <a:lnTo>
                    <a:pt x="416013" y="1141730"/>
                  </a:lnTo>
                  <a:lnTo>
                    <a:pt x="392925" y="1162443"/>
                  </a:lnTo>
                  <a:lnTo>
                    <a:pt x="384949" y="1190282"/>
                  </a:lnTo>
                  <a:lnTo>
                    <a:pt x="392925" y="1218184"/>
                  </a:lnTo>
                  <a:lnTo>
                    <a:pt x="416013" y="1238770"/>
                  </a:lnTo>
                  <a:lnTo>
                    <a:pt x="452640" y="1251496"/>
                  </a:lnTo>
                  <a:lnTo>
                    <a:pt x="501243" y="1255801"/>
                  </a:lnTo>
                  <a:lnTo>
                    <a:pt x="549986" y="1251496"/>
                  </a:lnTo>
                  <a:lnTo>
                    <a:pt x="586676" y="1238770"/>
                  </a:lnTo>
                  <a:lnTo>
                    <a:pt x="609104" y="1218831"/>
                  </a:lnTo>
                  <a:lnTo>
                    <a:pt x="609828" y="1218184"/>
                  </a:lnTo>
                  <a:lnTo>
                    <a:pt x="617943" y="1190282"/>
                  </a:lnTo>
                  <a:close/>
                </a:path>
                <a:path w="6623050" h="3543300">
                  <a:moveTo>
                    <a:pt x="645833" y="1967598"/>
                  </a:moveTo>
                  <a:lnTo>
                    <a:pt x="599655" y="1967598"/>
                  </a:lnTo>
                  <a:lnTo>
                    <a:pt x="599655" y="1831428"/>
                  </a:lnTo>
                  <a:lnTo>
                    <a:pt x="551764" y="1831428"/>
                  </a:lnTo>
                  <a:lnTo>
                    <a:pt x="551764" y="2170328"/>
                  </a:lnTo>
                  <a:lnTo>
                    <a:pt x="599655" y="2170328"/>
                  </a:lnTo>
                  <a:lnTo>
                    <a:pt x="599655" y="2007323"/>
                  </a:lnTo>
                  <a:lnTo>
                    <a:pt x="645833" y="2007323"/>
                  </a:lnTo>
                  <a:lnTo>
                    <a:pt x="645833" y="1967598"/>
                  </a:lnTo>
                  <a:close/>
                </a:path>
                <a:path w="6623050" h="3543300">
                  <a:moveTo>
                    <a:pt x="646620" y="3332873"/>
                  </a:moveTo>
                  <a:lnTo>
                    <a:pt x="598728" y="3332873"/>
                  </a:lnTo>
                  <a:lnTo>
                    <a:pt x="598728" y="3203029"/>
                  </a:lnTo>
                  <a:lnTo>
                    <a:pt x="551243" y="3203029"/>
                  </a:lnTo>
                  <a:lnTo>
                    <a:pt x="551243" y="3541141"/>
                  </a:lnTo>
                  <a:lnTo>
                    <a:pt x="598728" y="3541141"/>
                  </a:lnTo>
                  <a:lnTo>
                    <a:pt x="598728" y="3372078"/>
                  </a:lnTo>
                  <a:lnTo>
                    <a:pt x="646620" y="3372078"/>
                  </a:lnTo>
                  <a:lnTo>
                    <a:pt x="646620" y="3332873"/>
                  </a:lnTo>
                  <a:close/>
                </a:path>
                <a:path w="6623050" h="3543300">
                  <a:moveTo>
                    <a:pt x="704837" y="2490317"/>
                  </a:moveTo>
                  <a:lnTo>
                    <a:pt x="657733" y="2490317"/>
                  </a:lnTo>
                  <a:lnTo>
                    <a:pt x="657733" y="2520835"/>
                  </a:lnTo>
                  <a:lnTo>
                    <a:pt x="657733" y="2557272"/>
                  </a:lnTo>
                  <a:lnTo>
                    <a:pt x="657733" y="2585694"/>
                  </a:lnTo>
                  <a:lnTo>
                    <a:pt x="524192" y="2585694"/>
                  </a:lnTo>
                  <a:lnTo>
                    <a:pt x="524192" y="2557272"/>
                  </a:lnTo>
                  <a:lnTo>
                    <a:pt x="657733" y="2557272"/>
                  </a:lnTo>
                  <a:lnTo>
                    <a:pt x="657733" y="2520835"/>
                  </a:lnTo>
                  <a:lnTo>
                    <a:pt x="524192" y="2520835"/>
                  </a:lnTo>
                  <a:lnTo>
                    <a:pt x="524192" y="2490317"/>
                  </a:lnTo>
                  <a:lnTo>
                    <a:pt x="477227" y="2490317"/>
                  </a:lnTo>
                  <a:lnTo>
                    <a:pt x="477227" y="2623718"/>
                  </a:lnTo>
                  <a:lnTo>
                    <a:pt x="704837" y="2623718"/>
                  </a:lnTo>
                  <a:lnTo>
                    <a:pt x="704837" y="2585694"/>
                  </a:lnTo>
                  <a:lnTo>
                    <a:pt x="704837" y="2557272"/>
                  </a:lnTo>
                  <a:lnTo>
                    <a:pt x="704837" y="2520835"/>
                  </a:lnTo>
                  <a:lnTo>
                    <a:pt x="704837" y="2490317"/>
                  </a:lnTo>
                  <a:close/>
                </a:path>
                <a:path w="6623050" h="3543300">
                  <a:moveTo>
                    <a:pt x="704837" y="2289149"/>
                  </a:moveTo>
                  <a:lnTo>
                    <a:pt x="657466" y="2289149"/>
                  </a:lnTo>
                  <a:lnTo>
                    <a:pt x="657466" y="2353881"/>
                  </a:lnTo>
                  <a:lnTo>
                    <a:pt x="602742" y="2353881"/>
                  </a:lnTo>
                  <a:lnTo>
                    <a:pt x="602742" y="2392692"/>
                  </a:lnTo>
                  <a:lnTo>
                    <a:pt x="657466" y="2392692"/>
                  </a:lnTo>
                  <a:lnTo>
                    <a:pt x="657466" y="2476360"/>
                  </a:lnTo>
                  <a:lnTo>
                    <a:pt x="704837" y="2476360"/>
                  </a:lnTo>
                  <a:lnTo>
                    <a:pt x="704837" y="2289149"/>
                  </a:lnTo>
                  <a:close/>
                </a:path>
                <a:path w="6623050" h="3543300">
                  <a:moveTo>
                    <a:pt x="711022" y="32092"/>
                  </a:moveTo>
                  <a:lnTo>
                    <a:pt x="460794" y="32092"/>
                  </a:lnTo>
                  <a:lnTo>
                    <a:pt x="460794" y="69850"/>
                  </a:lnTo>
                  <a:lnTo>
                    <a:pt x="663397" y="69850"/>
                  </a:lnTo>
                  <a:lnTo>
                    <a:pt x="663155" y="100685"/>
                  </a:lnTo>
                  <a:lnTo>
                    <a:pt x="661797" y="134912"/>
                  </a:lnTo>
                  <a:lnTo>
                    <a:pt x="658342" y="173380"/>
                  </a:lnTo>
                  <a:lnTo>
                    <a:pt x="651814" y="216941"/>
                  </a:lnTo>
                  <a:lnTo>
                    <a:pt x="698525" y="221284"/>
                  </a:lnTo>
                  <a:lnTo>
                    <a:pt x="705675" y="173901"/>
                  </a:lnTo>
                  <a:lnTo>
                    <a:pt x="709358" y="133159"/>
                  </a:lnTo>
                  <a:lnTo>
                    <a:pt x="710755" y="97459"/>
                  </a:lnTo>
                  <a:lnTo>
                    <a:pt x="710984" y="69850"/>
                  </a:lnTo>
                  <a:lnTo>
                    <a:pt x="711022" y="32092"/>
                  </a:lnTo>
                  <a:close/>
                </a:path>
                <a:path w="6623050" h="3543300">
                  <a:moveTo>
                    <a:pt x="739178" y="261404"/>
                  </a:moveTo>
                  <a:lnTo>
                    <a:pt x="627354" y="261404"/>
                  </a:lnTo>
                  <a:lnTo>
                    <a:pt x="627354" y="154838"/>
                  </a:lnTo>
                  <a:lnTo>
                    <a:pt x="580644" y="154838"/>
                  </a:lnTo>
                  <a:lnTo>
                    <a:pt x="580644" y="261404"/>
                  </a:lnTo>
                  <a:lnTo>
                    <a:pt x="543280" y="261404"/>
                  </a:lnTo>
                  <a:lnTo>
                    <a:pt x="543280" y="154838"/>
                  </a:lnTo>
                  <a:lnTo>
                    <a:pt x="495922" y="154838"/>
                  </a:lnTo>
                  <a:lnTo>
                    <a:pt x="495922" y="261404"/>
                  </a:lnTo>
                  <a:lnTo>
                    <a:pt x="430276" y="261404"/>
                  </a:lnTo>
                  <a:lnTo>
                    <a:pt x="430276" y="299961"/>
                  </a:lnTo>
                  <a:lnTo>
                    <a:pt x="739178" y="299961"/>
                  </a:lnTo>
                  <a:lnTo>
                    <a:pt x="739178" y="261404"/>
                  </a:lnTo>
                  <a:close/>
                </a:path>
                <a:path w="6623050" h="3543300">
                  <a:moveTo>
                    <a:pt x="915339" y="248780"/>
                  </a:moveTo>
                  <a:lnTo>
                    <a:pt x="911694" y="217335"/>
                  </a:lnTo>
                  <a:lnTo>
                    <a:pt x="910602" y="207860"/>
                  </a:lnTo>
                  <a:lnTo>
                    <a:pt x="886650" y="211899"/>
                  </a:lnTo>
                  <a:lnTo>
                    <a:pt x="863714" y="214668"/>
                  </a:lnTo>
                  <a:lnTo>
                    <a:pt x="841794" y="216408"/>
                  </a:lnTo>
                  <a:lnTo>
                    <a:pt x="820877" y="217335"/>
                  </a:lnTo>
                  <a:lnTo>
                    <a:pt x="820877" y="40259"/>
                  </a:lnTo>
                  <a:lnTo>
                    <a:pt x="773252" y="40259"/>
                  </a:lnTo>
                  <a:lnTo>
                    <a:pt x="773252" y="258775"/>
                  </a:lnTo>
                  <a:lnTo>
                    <a:pt x="796277" y="258775"/>
                  </a:lnTo>
                  <a:lnTo>
                    <a:pt x="823353" y="258381"/>
                  </a:lnTo>
                  <a:lnTo>
                    <a:pt x="852055" y="256781"/>
                  </a:lnTo>
                  <a:lnTo>
                    <a:pt x="882637" y="253695"/>
                  </a:lnTo>
                  <a:lnTo>
                    <a:pt x="915339" y="248780"/>
                  </a:lnTo>
                  <a:close/>
                </a:path>
                <a:path w="6623050" h="3543300">
                  <a:moveTo>
                    <a:pt x="947686" y="2310079"/>
                  </a:moveTo>
                  <a:lnTo>
                    <a:pt x="874814" y="2310079"/>
                  </a:lnTo>
                  <a:lnTo>
                    <a:pt x="874814" y="2286000"/>
                  </a:lnTo>
                  <a:lnTo>
                    <a:pt x="827443" y="2286000"/>
                  </a:lnTo>
                  <a:lnTo>
                    <a:pt x="827443" y="2310079"/>
                  </a:lnTo>
                  <a:lnTo>
                    <a:pt x="754037" y="2310079"/>
                  </a:lnTo>
                  <a:lnTo>
                    <a:pt x="754037" y="2341905"/>
                  </a:lnTo>
                  <a:lnTo>
                    <a:pt x="947686" y="2341905"/>
                  </a:lnTo>
                  <a:lnTo>
                    <a:pt x="947686" y="2310079"/>
                  </a:lnTo>
                  <a:close/>
                </a:path>
                <a:path w="6623050" h="3543300">
                  <a:moveTo>
                    <a:pt x="959662" y="2472029"/>
                  </a:moveTo>
                  <a:lnTo>
                    <a:pt x="957059" y="2449525"/>
                  </a:lnTo>
                  <a:lnTo>
                    <a:pt x="956246" y="2442553"/>
                  </a:lnTo>
                  <a:lnTo>
                    <a:pt x="936421" y="2444902"/>
                  </a:lnTo>
                  <a:lnTo>
                    <a:pt x="916114" y="2446832"/>
                  </a:lnTo>
                  <a:lnTo>
                    <a:pt x="895527" y="2448369"/>
                  </a:lnTo>
                  <a:lnTo>
                    <a:pt x="874814" y="2449525"/>
                  </a:lnTo>
                  <a:lnTo>
                    <a:pt x="874814" y="2436114"/>
                  </a:lnTo>
                  <a:lnTo>
                    <a:pt x="899299" y="2430742"/>
                  </a:lnTo>
                  <a:lnTo>
                    <a:pt x="917778" y="2421483"/>
                  </a:lnTo>
                  <a:lnTo>
                    <a:pt x="929474" y="2408555"/>
                  </a:lnTo>
                  <a:lnTo>
                    <a:pt x="929703" y="2407691"/>
                  </a:lnTo>
                  <a:lnTo>
                    <a:pt x="933615" y="2392172"/>
                  </a:lnTo>
                  <a:lnTo>
                    <a:pt x="929055" y="2378087"/>
                  </a:lnTo>
                  <a:lnTo>
                    <a:pt x="927671" y="2373820"/>
                  </a:lnTo>
                  <a:lnTo>
                    <a:pt x="910971" y="2360130"/>
                  </a:lnTo>
                  <a:lnTo>
                    <a:pt x="888225" y="2352675"/>
                  </a:lnTo>
                  <a:lnTo>
                    <a:pt x="888225" y="2392172"/>
                  </a:lnTo>
                  <a:lnTo>
                    <a:pt x="885659" y="2398915"/>
                  </a:lnTo>
                  <a:lnTo>
                    <a:pt x="878357" y="2403779"/>
                  </a:lnTo>
                  <a:lnTo>
                    <a:pt x="866622" y="2406713"/>
                  </a:lnTo>
                  <a:lnTo>
                    <a:pt x="850734" y="2407691"/>
                  </a:lnTo>
                  <a:lnTo>
                    <a:pt x="834682" y="2406713"/>
                  </a:lnTo>
                  <a:lnTo>
                    <a:pt x="822845" y="2403779"/>
                  </a:lnTo>
                  <a:lnTo>
                    <a:pt x="815543" y="2398915"/>
                  </a:lnTo>
                  <a:lnTo>
                    <a:pt x="813104" y="2392172"/>
                  </a:lnTo>
                  <a:lnTo>
                    <a:pt x="815543" y="2385911"/>
                  </a:lnTo>
                  <a:lnTo>
                    <a:pt x="822845" y="2381529"/>
                  </a:lnTo>
                  <a:lnTo>
                    <a:pt x="834682" y="2378938"/>
                  </a:lnTo>
                  <a:lnTo>
                    <a:pt x="850734" y="2378087"/>
                  </a:lnTo>
                  <a:lnTo>
                    <a:pt x="866622" y="2378938"/>
                  </a:lnTo>
                  <a:lnTo>
                    <a:pt x="878357" y="2381529"/>
                  </a:lnTo>
                  <a:lnTo>
                    <a:pt x="885659" y="2385911"/>
                  </a:lnTo>
                  <a:lnTo>
                    <a:pt x="888225" y="2392172"/>
                  </a:lnTo>
                  <a:lnTo>
                    <a:pt x="888225" y="2352675"/>
                  </a:lnTo>
                  <a:lnTo>
                    <a:pt x="884872" y="2351570"/>
                  </a:lnTo>
                  <a:lnTo>
                    <a:pt x="850734" y="2348623"/>
                  </a:lnTo>
                  <a:lnTo>
                    <a:pt x="816432" y="2351570"/>
                  </a:lnTo>
                  <a:lnTo>
                    <a:pt x="790232" y="2360130"/>
                  </a:lnTo>
                  <a:lnTo>
                    <a:pt x="773531" y="2373820"/>
                  </a:lnTo>
                  <a:lnTo>
                    <a:pt x="767715" y="2392172"/>
                  </a:lnTo>
                  <a:lnTo>
                    <a:pt x="771791" y="2408707"/>
                  </a:lnTo>
                  <a:lnTo>
                    <a:pt x="783666" y="2421699"/>
                  </a:lnTo>
                  <a:lnTo>
                    <a:pt x="802500" y="2430945"/>
                  </a:lnTo>
                  <a:lnTo>
                    <a:pt x="827443" y="2436241"/>
                  </a:lnTo>
                  <a:lnTo>
                    <a:pt x="827443" y="2451239"/>
                  </a:lnTo>
                  <a:lnTo>
                    <a:pt x="745083" y="2451900"/>
                  </a:lnTo>
                  <a:lnTo>
                    <a:pt x="749960" y="2484526"/>
                  </a:lnTo>
                  <a:lnTo>
                    <a:pt x="797509" y="2484272"/>
                  </a:lnTo>
                  <a:lnTo>
                    <a:pt x="849922" y="2482812"/>
                  </a:lnTo>
                  <a:lnTo>
                    <a:pt x="904786" y="2479078"/>
                  </a:lnTo>
                  <a:lnTo>
                    <a:pt x="959662" y="2472029"/>
                  </a:lnTo>
                  <a:close/>
                </a:path>
                <a:path w="6623050" h="3543300">
                  <a:moveTo>
                    <a:pt x="966292" y="3428657"/>
                  </a:moveTo>
                  <a:lnTo>
                    <a:pt x="928585" y="3403943"/>
                  </a:lnTo>
                  <a:lnTo>
                    <a:pt x="905624" y="3373526"/>
                  </a:lnTo>
                  <a:lnTo>
                    <a:pt x="901827" y="3368510"/>
                  </a:lnTo>
                  <a:lnTo>
                    <a:pt x="885926" y="3325952"/>
                  </a:lnTo>
                  <a:lnTo>
                    <a:pt x="880783" y="3279864"/>
                  </a:lnTo>
                  <a:lnTo>
                    <a:pt x="880783" y="3229203"/>
                  </a:lnTo>
                  <a:lnTo>
                    <a:pt x="832637" y="3229203"/>
                  </a:lnTo>
                  <a:lnTo>
                    <a:pt x="832637" y="3279864"/>
                  </a:lnTo>
                  <a:lnTo>
                    <a:pt x="827074" y="3328416"/>
                  </a:lnTo>
                  <a:lnTo>
                    <a:pt x="810666" y="3372967"/>
                  </a:lnTo>
                  <a:lnTo>
                    <a:pt x="783196" y="3409886"/>
                  </a:lnTo>
                  <a:lnTo>
                    <a:pt x="744486" y="3435502"/>
                  </a:lnTo>
                  <a:lnTo>
                    <a:pt x="773163" y="3474961"/>
                  </a:lnTo>
                  <a:lnTo>
                    <a:pt x="801598" y="3457600"/>
                  </a:lnTo>
                  <a:lnTo>
                    <a:pt x="825030" y="3434308"/>
                  </a:lnTo>
                  <a:lnTo>
                    <a:pt x="843584" y="3406000"/>
                  </a:lnTo>
                  <a:lnTo>
                    <a:pt x="857364" y="3373526"/>
                  </a:lnTo>
                  <a:lnTo>
                    <a:pt x="871067" y="3403257"/>
                  </a:lnTo>
                  <a:lnTo>
                    <a:pt x="889088" y="3429177"/>
                  </a:lnTo>
                  <a:lnTo>
                    <a:pt x="911479" y="3450564"/>
                  </a:lnTo>
                  <a:lnTo>
                    <a:pt x="938276" y="3466681"/>
                  </a:lnTo>
                  <a:lnTo>
                    <a:pt x="966292" y="3428657"/>
                  </a:lnTo>
                  <a:close/>
                </a:path>
                <a:path w="6623050" h="3543300">
                  <a:moveTo>
                    <a:pt x="1019975" y="1976145"/>
                  </a:moveTo>
                  <a:lnTo>
                    <a:pt x="1012558" y="1953120"/>
                  </a:lnTo>
                  <a:lnTo>
                    <a:pt x="1011910" y="1951126"/>
                  </a:lnTo>
                  <a:lnTo>
                    <a:pt x="988847" y="1932914"/>
                  </a:lnTo>
                  <a:lnTo>
                    <a:pt x="970775" y="1927440"/>
                  </a:lnTo>
                  <a:lnTo>
                    <a:pt x="970775" y="1976145"/>
                  </a:lnTo>
                  <a:lnTo>
                    <a:pt x="966406" y="1986114"/>
                  </a:lnTo>
                  <a:lnTo>
                    <a:pt x="953681" y="1993163"/>
                  </a:lnTo>
                  <a:lnTo>
                    <a:pt x="932599" y="1997329"/>
                  </a:lnTo>
                  <a:lnTo>
                    <a:pt x="903147" y="1998637"/>
                  </a:lnTo>
                  <a:lnTo>
                    <a:pt x="873493" y="1997329"/>
                  </a:lnTo>
                  <a:lnTo>
                    <a:pt x="852385" y="1993163"/>
                  </a:lnTo>
                  <a:lnTo>
                    <a:pt x="839787" y="1986114"/>
                  </a:lnTo>
                  <a:lnTo>
                    <a:pt x="835660" y="1976145"/>
                  </a:lnTo>
                  <a:lnTo>
                    <a:pt x="839787" y="1965947"/>
                  </a:lnTo>
                  <a:lnTo>
                    <a:pt x="852385" y="1958759"/>
                  </a:lnTo>
                  <a:lnTo>
                    <a:pt x="873493" y="1954517"/>
                  </a:lnTo>
                  <a:lnTo>
                    <a:pt x="903147" y="1953120"/>
                  </a:lnTo>
                  <a:lnTo>
                    <a:pt x="932599" y="1954517"/>
                  </a:lnTo>
                  <a:lnTo>
                    <a:pt x="953681" y="1958759"/>
                  </a:lnTo>
                  <a:lnTo>
                    <a:pt x="966406" y="1965947"/>
                  </a:lnTo>
                  <a:lnTo>
                    <a:pt x="970775" y="1976145"/>
                  </a:lnTo>
                  <a:lnTo>
                    <a:pt x="970775" y="1927440"/>
                  </a:lnTo>
                  <a:lnTo>
                    <a:pt x="952131" y="1921776"/>
                  </a:lnTo>
                  <a:lnTo>
                    <a:pt x="903147" y="1917992"/>
                  </a:lnTo>
                  <a:lnTo>
                    <a:pt x="854075" y="1921776"/>
                  </a:lnTo>
                  <a:lnTo>
                    <a:pt x="817308" y="1932914"/>
                  </a:lnTo>
                  <a:lnTo>
                    <a:pt x="794258" y="1951126"/>
                  </a:lnTo>
                  <a:lnTo>
                    <a:pt x="786320" y="1976145"/>
                  </a:lnTo>
                  <a:lnTo>
                    <a:pt x="794258" y="2000872"/>
                  </a:lnTo>
                  <a:lnTo>
                    <a:pt x="817308" y="2018982"/>
                  </a:lnTo>
                  <a:lnTo>
                    <a:pt x="854075" y="2030107"/>
                  </a:lnTo>
                  <a:lnTo>
                    <a:pt x="903147" y="2033905"/>
                  </a:lnTo>
                  <a:lnTo>
                    <a:pt x="952131" y="2030107"/>
                  </a:lnTo>
                  <a:lnTo>
                    <a:pt x="988847" y="2018982"/>
                  </a:lnTo>
                  <a:lnTo>
                    <a:pt x="1011910" y="2000872"/>
                  </a:lnTo>
                  <a:lnTo>
                    <a:pt x="1012647" y="1998637"/>
                  </a:lnTo>
                  <a:lnTo>
                    <a:pt x="1019975" y="1976145"/>
                  </a:lnTo>
                  <a:close/>
                </a:path>
                <a:path w="6623050" h="3543300">
                  <a:moveTo>
                    <a:pt x="1029716" y="946492"/>
                  </a:moveTo>
                  <a:lnTo>
                    <a:pt x="779475" y="946492"/>
                  </a:lnTo>
                  <a:lnTo>
                    <a:pt x="779475" y="984250"/>
                  </a:lnTo>
                  <a:lnTo>
                    <a:pt x="982091" y="984250"/>
                  </a:lnTo>
                  <a:lnTo>
                    <a:pt x="981849" y="1015085"/>
                  </a:lnTo>
                  <a:lnTo>
                    <a:pt x="980490" y="1049312"/>
                  </a:lnTo>
                  <a:lnTo>
                    <a:pt x="977036" y="1087780"/>
                  </a:lnTo>
                  <a:lnTo>
                    <a:pt x="970508" y="1131341"/>
                  </a:lnTo>
                  <a:lnTo>
                    <a:pt x="1017206" y="1135684"/>
                  </a:lnTo>
                  <a:lnTo>
                    <a:pt x="1024369" y="1088301"/>
                  </a:lnTo>
                  <a:lnTo>
                    <a:pt x="1028052" y="1047559"/>
                  </a:lnTo>
                  <a:lnTo>
                    <a:pt x="1029436" y="1011859"/>
                  </a:lnTo>
                  <a:lnTo>
                    <a:pt x="1029665" y="984250"/>
                  </a:lnTo>
                  <a:lnTo>
                    <a:pt x="1029716" y="946492"/>
                  </a:lnTo>
                  <a:close/>
                </a:path>
                <a:path w="6623050" h="3543300">
                  <a:moveTo>
                    <a:pt x="1030833" y="2593454"/>
                  </a:moveTo>
                  <a:lnTo>
                    <a:pt x="838098" y="2593454"/>
                  </a:lnTo>
                  <a:lnTo>
                    <a:pt x="838098" y="2576093"/>
                  </a:lnTo>
                  <a:lnTo>
                    <a:pt x="1019530" y="2576093"/>
                  </a:lnTo>
                  <a:lnTo>
                    <a:pt x="1019530" y="2500312"/>
                  </a:lnTo>
                  <a:lnTo>
                    <a:pt x="790219" y="2500312"/>
                  </a:lnTo>
                  <a:lnTo>
                    <a:pt x="790219" y="2531757"/>
                  </a:lnTo>
                  <a:lnTo>
                    <a:pt x="972159" y="2531757"/>
                  </a:lnTo>
                  <a:lnTo>
                    <a:pt x="972159" y="2547277"/>
                  </a:lnTo>
                  <a:lnTo>
                    <a:pt x="790613" y="2547277"/>
                  </a:lnTo>
                  <a:lnTo>
                    <a:pt x="790613" y="2625166"/>
                  </a:lnTo>
                  <a:lnTo>
                    <a:pt x="1030833" y="2625166"/>
                  </a:lnTo>
                  <a:lnTo>
                    <a:pt x="1030833" y="2593454"/>
                  </a:lnTo>
                  <a:close/>
                </a:path>
                <a:path w="6623050" h="3543300">
                  <a:moveTo>
                    <a:pt x="1032344" y="3203029"/>
                  </a:moveTo>
                  <a:lnTo>
                    <a:pt x="984326" y="3203029"/>
                  </a:lnTo>
                  <a:lnTo>
                    <a:pt x="984326" y="3542715"/>
                  </a:lnTo>
                  <a:lnTo>
                    <a:pt x="1032344" y="3542715"/>
                  </a:lnTo>
                  <a:lnTo>
                    <a:pt x="1032344" y="3203029"/>
                  </a:lnTo>
                  <a:close/>
                </a:path>
                <a:path w="6623050" h="3543300">
                  <a:moveTo>
                    <a:pt x="1041679" y="1866684"/>
                  </a:moveTo>
                  <a:lnTo>
                    <a:pt x="926566" y="1866684"/>
                  </a:lnTo>
                  <a:lnTo>
                    <a:pt x="926566" y="1831162"/>
                  </a:lnTo>
                  <a:lnTo>
                    <a:pt x="879602" y="1831162"/>
                  </a:lnTo>
                  <a:lnTo>
                    <a:pt x="879602" y="1866684"/>
                  </a:lnTo>
                  <a:lnTo>
                    <a:pt x="763689" y="1866684"/>
                  </a:lnTo>
                  <a:lnTo>
                    <a:pt x="763689" y="1904707"/>
                  </a:lnTo>
                  <a:lnTo>
                    <a:pt x="1041679" y="1904707"/>
                  </a:lnTo>
                  <a:lnTo>
                    <a:pt x="1041679" y="1866684"/>
                  </a:lnTo>
                  <a:close/>
                </a:path>
                <a:path w="6623050" h="3543300">
                  <a:moveTo>
                    <a:pt x="1051636" y="2628"/>
                  </a:moveTo>
                  <a:lnTo>
                    <a:pt x="1005979" y="2628"/>
                  </a:lnTo>
                  <a:lnTo>
                    <a:pt x="1005979" y="133667"/>
                  </a:lnTo>
                  <a:lnTo>
                    <a:pt x="974280" y="133667"/>
                  </a:lnTo>
                  <a:lnTo>
                    <a:pt x="974280" y="8547"/>
                  </a:lnTo>
                  <a:lnTo>
                    <a:pt x="929805" y="8547"/>
                  </a:lnTo>
                  <a:lnTo>
                    <a:pt x="929805" y="324954"/>
                  </a:lnTo>
                  <a:lnTo>
                    <a:pt x="974280" y="324954"/>
                  </a:lnTo>
                  <a:lnTo>
                    <a:pt x="974280" y="172085"/>
                  </a:lnTo>
                  <a:lnTo>
                    <a:pt x="1005979" y="172085"/>
                  </a:lnTo>
                  <a:lnTo>
                    <a:pt x="1005979" y="341528"/>
                  </a:lnTo>
                  <a:lnTo>
                    <a:pt x="1051636" y="341528"/>
                  </a:lnTo>
                  <a:lnTo>
                    <a:pt x="1051636" y="172085"/>
                  </a:lnTo>
                  <a:lnTo>
                    <a:pt x="1051636" y="133667"/>
                  </a:lnTo>
                  <a:lnTo>
                    <a:pt x="1051636" y="2628"/>
                  </a:lnTo>
                  <a:close/>
                </a:path>
                <a:path w="6623050" h="3543300">
                  <a:moveTo>
                    <a:pt x="1057859" y="1175804"/>
                  </a:moveTo>
                  <a:lnTo>
                    <a:pt x="946035" y="1175804"/>
                  </a:lnTo>
                  <a:lnTo>
                    <a:pt x="946035" y="1069238"/>
                  </a:lnTo>
                  <a:lnTo>
                    <a:pt x="899337" y="1069238"/>
                  </a:lnTo>
                  <a:lnTo>
                    <a:pt x="899337" y="1175804"/>
                  </a:lnTo>
                  <a:lnTo>
                    <a:pt x="861974" y="1175804"/>
                  </a:lnTo>
                  <a:lnTo>
                    <a:pt x="861974" y="1069238"/>
                  </a:lnTo>
                  <a:lnTo>
                    <a:pt x="814603" y="1069238"/>
                  </a:lnTo>
                  <a:lnTo>
                    <a:pt x="814603" y="1175804"/>
                  </a:lnTo>
                  <a:lnTo>
                    <a:pt x="748957" y="1175804"/>
                  </a:lnTo>
                  <a:lnTo>
                    <a:pt x="748957" y="1214361"/>
                  </a:lnTo>
                  <a:lnTo>
                    <a:pt x="1057859" y="1214361"/>
                  </a:lnTo>
                  <a:lnTo>
                    <a:pt x="1057859" y="1175804"/>
                  </a:lnTo>
                  <a:close/>
                </a:path>
                <a:path w="6623050" h="3543300">
                  <a:moveTo>
                    <a:pt x="1058659" y="2050478"/>
                  </a:moveTo>
                  <a:lnTo>
                    <a:pt x="748957" y="2050478"/>
                  </a:lnTo>
                  <a:lnTo>
                    <a:pt x="748957" y="2088896"/>
                  </a:lnTo>
                  <a:lnTo>
                    <a:pt x="879602" y="2088896"/>
                  </a:lnTo>
                  <a:lnTo>
                    <a:pt x="879602" y="2170595"/>
                  </a:lnTo>
                  <a:lnTo>
                    <a:pt x="926566" y="2170595"/>
                  </a:lnTo>
                  <a:lnTo>
                    <a:pt x="926566" y="2088896"/>
                  </a:lnTo>
                  <a:lnTo>
                    <a:pt x="1058659" y="2088896"/>
                  </a:lnTo>
                  <a:lnTo>
                    <a:pt x="1058659" y="2050478"/>
                  </a:lnTo>
                  <a:close/>
                </a:path>
                <a:path w="6623050" h="3543300">
                  <a:moveTo>
                    <a:pt x="1062939" y="2368753"/>
                  </a:moveTo>
                  <a:lnTo>
                    <a:pt x="1019530" y="2368753"/>
                  </a:lnTo>
                  <a:lnTo>
                    <a:pt x="1019530" y="2288629"/>
                  </a:lnTo>
                  <a:lnTo>
                    <a:pt x="972032" y="2288629"/>
                  </a:lnTo>
                  <a:lnTo>
                    <a:pt x="972032" y="2488069"/>
                  </a:lnTo>
                  <a:lnTo>
                    <a:pt x="1019530" y="2488069"/>
                  </a:lnTo>
                  <a:lnTo>
                    <a:pt x="1019530" y="2408351"/>
                  </a:lnTo>
                  <a:lnTo>
                    <a:pt x="1062939" y="2408351"/>
                  </a:lnTo>
                  <a:lnTo>
                    <a:pt x="1062939" y="2368753"/>
                  </a:lnTo>
                  <a:close/>
                </a:path>
                <a:path w="6623050" h="3543300">
                  <a:moveTo>
                    <a:pt x="1252435" y="1149362"/>
                  </a:moveTo>
                  <a:lnTo>
                    <a:pt x="1221092" y="1123251"/>
                  </a:lnTo>
                  <a:lnTo>
                    <a:pt x="1200365" y="1089139"/>
                  </a:lnTo>
                  <a:lnTo>
                    <a:pt x="1188923" y="1049756"/>
                  </a:lnTo>
                  <a:lnTo>
                    <a:pt x="1185481" y="1007808"/>
                  </a:lnTo>
                  <a:lnTo>
                    <a:pt x="1185481" y="989787"/>
                  </a:lnTo>
                  <a:lnTo>
                    <a:pt x="1236789" y="989787"/>
                  </a:lnTo>
                  <a:lnTo>
                    <a:pt x="1236789" y="951763"/>
                  </a:lnTo>
                  <a:lnTo>
                    <a:pt x="1084173" y="951763"/>
                  </a:lnTo>
                  <a:lnTo>
                    <a:pt x="1084173" y="989787"/>
                  </a:lnTo>
                  <a:lnTo>
                    <a:pt x="1139698" y="989787"/>
                  </a:lnTo>
                  <a:lnTo>
                    <a:pt x="1139698" y="1007808"/>
                  </a:lnTo>
                  <a:lnTo>
                    <a:pt x="1136015" y="1051102"/>
                  </a:lnTo>
                  <a:lnTo>
                    <a:pt x="1124191" y="1092466"/>
                  </a:lnTo>
                  <a:lnTo>
                    <a:pt x="1103007" y="1128801"/>
                  </a:lnTo>
                  <a:lnTo>
                    <a:pt x="1071283" y="1156995"/>
                  </a:lnTo>
                  <a:lnTo>
                    <a:pt x="1099959" y="1191996"/>
                  </a:lnTo>
                  <a:lnTo>
                    <a:pt x="1121206" y="1175042"/>
                  </a:lnTo>
                  <a:lnTo>
                    <a:pt x="1138694" y="1153528"/>
                  </a:lnTo>
                  <a:lnTo>
                    <a:pt x="1152601" y="1128179"/>
                  </a:lnTo>
                  <a:lnTo>
                    <a:pt x="1163116" y="1099769"/>
                  </a:lnTo>
                  <a:lnTo>
                    <a:pt x="1173289" y="1125842"/>
                  </a:lnTo>
                  <a:lnTo>
                    <a:pt x="1186789" y="1149007"/>
                  </a:lnTo>
                  <a:lnTo>
                    <a:pt x="1203845" y="1168666"/>
                  </a:lnTo>
                  <a:lnTo>
                    <a:pt x="1224686" y="1184224"/>
                  </a:lnTo>
                  <a:lnTo>
                    <a:pt x="1252435" y="1149362"/>
                  </a:lnTo>
                  <a:close/>
                </a:path>
                <a:path w="6623050" h="3543300">
                  <a:moveTo>
                    <a:pt x="1301775" y="922680"/>
                  </a:moveTo>
                  <a:lnTo>
                    <a:pt x="1257312" y="922680"/>
                  </a:lnTo>
                  <a:lnTo>
                    <a:pt x="1257312" y="1033322"/>
                  </a:lnTo>
                  <a:lnTo>
                    <a:pt x="1212710" y="1033322"/>
                  </a:lnTo>
                  <a:lnTo>
                    <a:pt x="1212710" y="1071486"/>
                  </a:lnTo>
                  <a:lnTo>
                    <a:pt x="1257312" y="1071486"/>
                  </a:lnTo>
                  <a:lnTo>
                    <a:pt x="1257312" y="1240142"/>
                  </a:lnTo>
                  <a:lnTo>
                    <a:pt x="1301775" y="1240142"/>
                  </a:lnTo>
                  <a:lnTo>
                    <a:pt x="1301775" y="922680"/>
                  </a:lnTo>
                  <a:close/>
                </a:path>
                <a:path w="6623050" h="3543300">
                  <a:moveTo>
                    <a:pt x="1310678" y="258381"/>
                  </a:moveTo>
                  <a:lnTo>
                    <a:pt x="1307947" y="232067"/>
                  </a:lnTo>
                  <a:lnTo>
                    <a:pt x="1307122" y="224180"/>
                  </a:lnTo>
                  <a:lnTo>
                    <a:pt x="1286357" y="226796"/>
                  </a:lnTo>
                  <a:lnTo>
                    <a:pt x="1265186" y="228968"/>
                  </a:lnTo>
                  <a:lnTo>
                    <a:pt x="1243774" y="230708"/>
                  </a:lnTo>
                  <a:lnTo>
                    <a:pt x="1222273" y="232067"/>
                  </a:lnTo>
                  <a:lnTo>
                    <a:pt x="1222273" y="186423"/>
                  </a:lnTo>
                  <a:lnTo>
                    <a:pt x="1250772" y="176098"/>
                  </a:lnTo>
                  <a:lnTo>
                    <a:pt x="1272946" y="158496"/>
                  </a:lnTo>
                  <a:lnTo>
                    <a:pt x="1279169" y="148272"/>
                  </a:lnTo>
                  <a:lnTo>
                    <a:pt x="1287386" y="134734"/>
                  </a:lnTo>
                  <a:lnTo>
                    <a:pt x="1292656" y="105905"/>
                  </a:lnTo>
                  <a:lnTo>
                    <a:pt x="1285430" y="72466"/>
                  </a:lnTo>
                  <a:lnTo>
                    <a:pt x="1278826" y="63677"/>
                  </a:lnTo>
                  <a:lnTo>
                    <a:pt x="1265745" y="46240"/>
                  </a:lnTo>
                  <a:lnTo>
                    <a:pt x="1246339" y="35052"/>
                  </a:lnTo>
                  <a:lnTo>
                    <a:pt x="1246339" y="105905"/>
                  </a:lnTo>
                  <a:lnTo>
                    <a:pt x="1242656" y="123647"/>
                  </a:lnTo>
                  <a:lnTo>
                    <a:pt x="1232623" y="137007"/>
                  </a:lnTo>
                  <a:lnTo>
                    <a:pt x="1217523" y="145402"/>
                  </a:lnTo>
                  <a:lnTo>
                    <a:pt x="1198587" y="148272"/>
                  </a:lnTo>
                  <a:lnTo>
                    <a:pt x="1180007" y="145402"/>
                  </a:lnTo>
                  <a:lnTo>
                    <a:pt x="1165148" y="137007"/>
                  </a:lnTo>
                  <a:lnTo>
                    <a:pt x="1155319" y="123647"/>
                  </a:lnTo>
                  <a:lnTo>
                    <a:pt x="1151750" y="105905"/>
                  </a:lnTo>
                  <a:lnTo>
                    <a:pt x="1155319" y="87922"/>
                  </a:lnTo>
                  <a:lnTo>
                    <a:pt x="1165148" y="74676"/>
                  </a:lnTo>
                  <a:lnTo>
                    <a:pt x="1180007" y="66484"/>
                  </a:lnTo>
                  <a:lnTo>
                    <a:pt x="1198587" y="63677"/>
                  </a:lnTo>
                  <a:lnTo>
                    <a:pt x="1217460" y="66484"/>
                  </a:lnTo>
                  <a:lnTo>
                    <a:pt x="1232573" y="74676"/>
                  </a:lnTo>
                  <a:lnTo>
                    <a:pt x="1242631" y="87922"/>
                  </a:lnTo>
                  <a:lnTo>
                    <a:pt x="1246339" y="105905"/>
                  </a:lnTo>
                  <a:lnTo>
                    <a:pt x="1246339" y="35052"/>
                  </a:lnTo>
                  <a:lnTo>
                    <a:pt x="1236002" y="29083"/>
                  </a:lnTo>
                  <a:lnTo>
                    <a:pt x="1198587" y="22885"/>
                  </a:lnTo>
                  <a:lnTo>
                    <a:pt x="1161415" y="29083"/>
                  </a:lnTo>
                  <a:lnTo>
                    <a:pt x="1131595" y="46240"/>
                  </a:lnTo>
                  <a:lnTo>
                    <a:pt x="1111783" y="72466"/>
                  </a:lnTo>
                  <a:lnTo>
                    <a:pt x="1104646" y="105905"/>
                  </a:lnTo>
                  <a:lnTo>
                    <a:pt x="1109776" y="134708"/>
                  </a:lnTo>
                  <a:lnTo>
                    <a:pt x="1124292" y="158445"/>
                  </a:lnTo>
                  <a:lnTo>
                    <a:pt x="1146543" y="176034"/>
                  </a:lnTo>
                  <a:lnTo>
                    <a:pt x="1174902" y="186423"/>
                  </a:lnTo>
                  <a:lnTo>
                    <a:pt x="1174902" y="234048"/>
                  </a:lnTo>
                  <a:lnTo>
                    <a:pt x="1130668" y="234911"/>
                  </a:lnTo>
                  <a:lnTo>
                    <a:pt x="1090574" y="235102"/>
                  </a:lnTo>
                  <a:lnTo>
                    <a:pt x="1095971" y="273380"/>
                  </a:lnTo>
                  <a:lnTo>
                    <a:pt x="1144003" y="273050"/>
                  </a:lnTo>
                  <a:lnTo>
                    <a:pt x="1197457" y="271259"/>
                  </a:lnTo>
                  <a:lnTo>
                    <a:pt x="1253832" y="266776"/>
                  </a:lnTo>
                  <a:lnTo>
                    <a:pt x="1310678" y="258381"/>
                  </a:lnTo>
                  <a:close/>
                </a:path>
                <a:path w="6623050" h="3543300">
                  <a:moveTo>
                    <a:pt x="1350137" y="2565692"/>
                  </a:moveTo>
                  <a:lnTo>
                    <a:pt x="1342034" y="2539250"/>
                  </a:lnTo>
                  <a:lnTo>
                    <a:pt x="1341932" y="2538933"/>
                  </a:lnTo>
                  <a:lnTo>
                    <a:pt x="1318615" y="2519286"/>
                  </a:lnTo>
                  <a:lnTo>
                    <a:pt x="1302512" y="2514041"/>
                  </a:lnTo>
                  <a:lnTo>
                    <a:pt x="1302512" y="2565692"/>
                  </a:lnTo>
                  <a:lnTo>
                    <a:pt x="1297940" y="2577198"/>
                  </a:lnTo>
                  <a:lnTo>
                    <a:pt x="1284541" y="2585313"/>
                  </a:lnTo>
                  <a:lnTo>
                    <a:pt x="1262532" y="2590101"/>
                  </a:lnTo>
                  <a:lnTo>
                    <a:pt x="1232128" y="2591612"/>
                  </a:lnTo>
                  <a:lnTo>
                    <a:pt x="1201369" y="2590101"/>
                  </a:lnTo>
                  <a:lnTo>
                    <a:pt x="1179398" y="2585313"/>
                  </a:lnTo>
                  <a:lnTo>
                    <a:pt x="1166266" y="2577198"/>
                  </a:lnTo>
                  <a:lnTo>
                    <a:pt x="1161999" y="2565692"/>
                  </a:lnTo>
                  <a:lnTo>
                    <a:pt x="1166266" y="2554186"/>
                  </a:lnTo>
                  <a:lnTo>
                    <a:pt x="1179398" y="2545918"/>
                  </a:lnTo>
                  <a:lnTo>
                    <a:pt x="1201369" y="2540927"/>
                  </a:lnTo>
                  <a:lnTo>
                    <a:pt x="1232128" y="2539250"/>
                  </a:lnTo>
                  <a:lnTo>
                    <a:pt x="1262532" y="2540927"/>
                  </a:lnTo>
                  <a:lnTo>
                    <a:pt x="1284541" y="2545918"/>
                  </a:lnTo>
                  <a:lnTo>
                    <a:pt x="1297940" y="2554186"/>
                  </a:lnTo>
                  <a:lnTo>
                    <a:pt x="1302512" y="2565692"/>
                  </a:lnTo>
                  <a:lnTo>
                    <a:pt x="1302512" y="2514041"/>
                  </a:lnTo>
                  <a:lnTo>
                    <a:pt x="1281557" y="2507196"/>
                  </a:lnTo>
                  <a:lnTo>
                    <a:pt x="1232128" y="2503068"/>
                  </a:lnTo>
                  <a:lnTo>
                    <a:pt x="1182408" y="2507196"/>
                  </a:lnTo>
                  <a:lnTo>
                    <a:pt x="1145133" y="2519286"/>
                  </a:lnTo>
                  <a:lnTo>
                    <a:pt x="1121714" y="2538933"/>
                  </a:lnTo>
                  <a:lnTo>
                    <a:pt x="1113586" y="2565692"/>
                  </a:lnTo>
                  <a:lnTo>
                    <a:pt x="1121714" y="2592108"/>
                  </a:lnTo>
                  <a:lnTo>
                    <a:pt x="1145133" y="2611615"/>
                  </a:lnTo>
                  <a:lnTo>
                    <a:pt x="1182408" y="2623718"/>
                  </a:lnTo>
                  <a:lnTo>
                    <a:pt x="1232128" y="2627922"/>
                  </a:lnTo>
                  <a:lnTo>
                    <a:pt x="1281557" y="2623718"/>
                  </a:lnTo>
                  <a:lnTo>
                    <a:pt x="1318615" y="2611615"/>
                  </a:lnTo>
                  <a:lnTo>
                    <a:pt x="1341932" y="2592108"/>
                  </a:lnTo>
                  <a:lnTo>
                    <a:pt x="1342085" y="2591612"/>
                  </a:lnTo>
                  <a:lnTo>
                    <a:pt x="1350137" y="2565692"/>
                  </a:lnTo>
                  <a:close/>
                </a:path>
                <a:path w="6623050" h="3543300">
                  <a:moveTo>
                    <a:pt x="1365059" y="1852879"/>
                  </a:moveTo>
                  <a:lnTo>
                    <a:pt x="1292174" y="1852879"/>
                  </a:lnTo>
                  <a:lnTo>
                    <a:pt x="1292174" y="1828800"/>
                  </a:lnTo>
                  <a:lnTo>
                    <a:pt x="1244815" y="1828800"/>
                  </a:lnTo>
                  <a:lnTo>
                    <a:pt x="1244815" y="1852879"/>
                  </a:lnTo>
                  <a:lnTo>
                    <a:pt x="1171397" y="1852879"/>
                  </a:lnTo>
                  <a:lnTo>
                    <a:pt x="1171397" y="1884705"/>
                  </a:lnTo>
                  <a:lnTo>
                    <a:pt x="1365059" y="1884705"/>
                  </a:lnTo>
                  <a:lnTo>
                    <a:pt x="1365059" y="1852879"/>
                  </a:lnTo>
                  <a:close/>
                </a:path>
                <a:path w="6623050" h="3543300">
                  <a:moveTo>
                    <a:pt x="1370977" y="917028"/>
                  </a:moveTo>
                  <a:lnTo>
                    <a:pt x="1326121" y="917028"/>
                  </a:lnTo>
                  <a:lnTo>
                    <a:pt x="1326121" y="1255928"/>
                  </a:lnTo>
                  <a:lnTo>
                    <a:pt x="1370977" y="1255928"/>
                  </a:lnTo>
                  <a:lnTo>
                    <a:pt x="1370977" y="917028"/>
                  </a:lnTo>
                  <a:close/>
                </a:path>
                <a:path w="6623050" h="3543300">
                  <a:moveTo>
                    <a:pt x="1373568" y="2628"/>
                  </a:moveTo>
                  <a:lnTo>
                    <a:pt x="1326337" y="2628"/>
                  </a:lnTo>
                  <a:lnTo>
                    <a:pt x="1326337" y="342315"/>
                  </a:lnTo>
                  <a:lnTo>
                    <a:pt x="1373568" y="342315"/>
                  </a:lnTo>
                  <a:lnTo>
                    <a:pt x="1373568" y="2628"/>
                  </a:lnTo>
                  <a:close/>
                </a:path>
                <a:path w="6623050" h="3543300">
                  <a:moveTo>
                    <a:pt x="1377022" y="2014829"/>
                  </a:moveTo>
                  <a:lnTo>
                    <a:pt x="1374419" y="1992325"/>
                  </a:lnTo>
                  <a:lnTo>
                    <a:pt x="1373606" y="1985352"/>
                  </a:lnTo>
                  <a:lnTo>
                    <a:pt x="1353781" y="1987702"/>
                  </a:lnTo>
                  <a:lnTo>
                    <a:pt x="1333487" y="1989632"/>
                  </a:lnTo>
                  <a:lnTo>
                    <a:pt x="1312887" y="1991169"/>
                  </a:lnTo>
                  <a:lnTo>
                    <a:pt x="1292174" y="1992325"/>
                  </a:lnTo>
                  <a:lnTo>
                    <a:pt x="1292174" y="1978914"/>
                  </a:lnTo>
                  <a:lnTo>
                    <a:pt x="1316659" y="1973541"/>
                  </a:lnTo>
                  <a:lnTo>
                    <a:pt x="1335138" y="1964283"/>
                  </a:lnTo>
                  <a:lnTo>
                    <a:pt x="1346847" y="1951355"/>
                  </a:lnTo>
                  <a:lnTo>
                    <a:pt x="1347063" y="1950491"/>
                  </a:lnTo>
                  <a:lnTo>
                    <a:pt x="1350975" y="1934972"/>
                  </a:lnTo>
                  <a:lnTo>
                    <a:pt x="1346428" y="1920887"/>
                  </a:lnTo>
                  <a:lnTo>
                    <a:pt x="1345044" y="1916620"/>
                  </a:lnTo>
                  <a:lnTo>
                    <a:pt x="1328331" y="1902929"/>
                  </a:lnTo>
                  <a:lnTo>
                    <a:pt x="1305585" y="1895475"/>
                  </a:lnTo>
                  <a:lnTo>
                    <a:pt x="1305585" y="1934972"/>
                  </a:lnTo>
                  <a:lnTo>
                    <a:pt x="1303020" y="1941715"/>
                  </a:lnTo>
                  <a:lnTo>
                    <a:pt x="1295730" y="1946579"/>
                  </a:lnTo>
                  <a:lnTo>
                    <a:pt x="1283982" y="1949513"/>
                  </a:lnTo>
                  <a:lnTo>
                    <a:pt x="1268095" y="1950491"/>
                  </a:lnTo>
                  <a:lnTo>
                    <a:pt x="1252042" y="1949513"/>
                  </a:lnTo>
                  <a:lnTo>
                    <a:pt x="1240205" y="1946579"/>
                  </a:lnTo>
                  <a:lnTo>
                    <a:pt x="1232903" y="1941715"/>
                  </a:lnTo>
                  <a:lnTo>
                    <a:pt x="1230464" y="1934972"/>
                  </a:lnTo>
                  <a:lnTo>
                    <a:pt x="1232903" y="1928710"/>
                  </a:lnTo>
                  <a:lnTo>
                    <a:pt x="1240205" y="1924329"/>
                  </a:lnTo>
                  <a:lnTo>
                    <a:pt x="1252042" y="1921738"/>
                  </a:lnTo>
                  <a:lnTo>
                    <a:pt x="1268095" y="1920887"/>
                  </a:lnTo>
                  <a:lnTo>
                    <a:pt x="1283982" y="1921738"/>
                  </a:lnTo>
                  <a:lnTo>
                    <a:pt x="1295730" y="1924329"/>
                  </a:lnTo>
                  <a:lnTo>
                    <a:pt x="1303020" y="1928710"/>
                  </a:lnTo>
                  <a:lnTo>
                    <a:pt x="1305585" y="1934972"/>
                  </a:lnTo>
                  <a:lnTo>
                    <a:pt x="1305585" y="1895475"/>
                  </a:lnTo>
                  <a:lnTo>
                    <a:pt x="1302232" y="1894370"/>
                  </a:lnTo>
                  <a:lnTo>
                    <a:pt x="1268095" y="1891423"/>
                  </a:lnTo>
                  <a:lnTo>
                    <a:pt x="1233792" y="1894370"/>
                  </a:lnTo>
                  <a:lnTo>
                    <a:pt x="1207592" y="1902929"/>
                  </a:lnTo>
                  <a:lnTo>
                    <a:pt x="1190891" y="1916620"/>
                  </a:lnTo>
                  <a:lnTo>
                    <a:pt x="1185087" y="1934972"/>
                  </a:lnTo>
                  <a:lnTo>
                    <a:pt x="1189164" y="1951507"/>
                  </a:lnTo>
                  <a:lnTo>
                    <a:pt x="1201039" y="1964499"/>
                  </a:lnTo>
                  <a:lnTo>
                    <a:pt x="1219860" y="1973745"/>
                  </a:lnTo>
                  <a:lnTo>
                    <a:pt x="1244815" y="1979041"/>
                  </a:lnTo>
                  <a:lnTo>
                    <a:pt x="1244815" y="1994039"/>
                  </a:lnTo>
                  <a:lnTo>
                    <a:pt x="1162456" y="1994700"/>
                  </a:lnTo>
                  <a:lnTo>
                    <a:pt x="1167320" y="2027326"/>
                  </a:lnTo>
                  <a:lnTo>
                    <a:pt x="1214869" y="2027072"/>
                  </a:lnTo>
                  <a:lnTo>
                    <a:pt x="1267294" y="2025611"/>
                  </a:lnTo>
                  <a:lnTo>
                    <a:pt x="1322158" y="2021878"/>
                  </a:lnTo>
                  <a:lnTo>
                    <a:pt x="1377022" y="2014829"/>
                  </a:lnTo>
                  <a:close/>
                </a:path>
                <a:path w="6623050" h="3543300">
                  <a:moveTo>
                    <a:pt x="1387767" y="2448610"/>
                  </a:moveTo>
                  <a:lnTo>
                    <a:pt x="1256461" y="2448610"/>
                  </a:lnTo>
                  <a:lnTo>
                    <a:pt x="1256461" y="2419667"/>
                  </a:lnTo>
                  <a:lnTo>
                    <a:pt x="1352372" y="2419667"/>
                  </a:lnTo>
                  <a:lnTo>
                    <a:pt x="1352372" y="2382431"/>
                  </a:lnTo>
                  <a:lnTo>
                    <a:pt x="1163053" y="2382431"/>
                  </a:lnTo>
                  <a:lnTo>
                    <a:pt x="1163053" y="2340724"/>
                  </a:lnTo>
                  <a:lnTo>
                    <a:pt x="1350657" y="2340724"/>
                  </a:lnTo>
                  <a:lnTo>
                    <a:pt x="1350657" y="2303754"/>
                  </a:lnTo>
                  <a:lnTo>
                    <a:pt x="1115695" y="2303754"/>
                  </a:lnTo>
                  <a:lnTo>
                    <a:pt x="1115695" y="2419667"/>
                  </a:lnTo>
                  <a:lnTo>
                    <a:pt x="1209890" y="2419667"/>
                  </a:lnTo>
                  <a:lnTo>
                    <a:pt x="1209890" y="2448610"/>
                  </a:lnTo>
                  <a:lnTo>
                    <a:pt x="1078331" y="2448610"/>
                  </a:lnTo>
                  <a:lnTo>
                    <a:pt x="1078331" y="2486228"/>
                  </a:lnTo>
                  <a:lnTo>
                    <a:pt x="1387767" y="2486228"/>
                  </a:lnTo>
                  <a:lnTo>
                    <a:pt x="1387767" y="2448610"/>
                  </a:lnTo>
                  <a:close/>
                </a:path>
                <a:path w="6623050" h="3543300">
                  <a:moveTo>
                    <a:pt x="1448206" y="2136254"/>
                  </a:moveTo>
                  <a:lnTo>
                    <a:pt x="1255471" y="2136254"/>
                  </a:lnTo>
                  <a:lnTo>
                    <a:pt x="1255471" y="2118893"/>
                  </a:lnTo>
                  <a:lnTo>
                    <a:pt x="1436890" y="2118893"/>
                  </a:lnTo>
                  <a:lnTo>
                    <a:pt x="1436890" y="2043112"/>
                  </a:lnTo>
                  <a:lnTo>
                    <a:pt x="1207579" y="2043112"/>
                  </a:lnTo>
                  <a:lnTo>
                    <a:pt x="1207579" y="2074557"/>
                  </a:lnTo>
                  <a:lnTo>
                    <a:pt x="1389532" y="2074557"/>
                  </a:lnTo>
                  <a:lnTo>
                    <a:pt x="1389532" y="2090077"/>
                  </a:lnTo>
                  <a:lnTo>
                    <a:pt x="1207973" y="2090077"/>
                  </a:lnTo>
                  <a:lnTo>
                    <a:pt x="1207973" y="2167966"/>
                  </a:lnTo>
                  <a:lnTo>
                    <a:pt x="1448206" y="2167966"/>
                  </a:lnTo>
                  <a:lnTo>
                    <a:pt x="1448206" y="2136254"/>
                  </a:lnTo>
                  <a:close/>
                </a:path>
                <a:path w="6623050" h="3543300">
                  <a:moveTo>
                    <a:pt x="1480299" y="1911553"/>
                  </a:moveTo>
                  <a:lnTo>
                    <a:pt x="1436890" y="1911553"/>
                  </a:lnTo>
                  <a:lnTo>
                    <a:pt x="1436890" y="1831428"/>
                  </a:lnTo>
                  <a:lnTo>
                    <a:pt x="1389392" y="1831428"/>
                  </a:lnTo>
                  <a:lnTo>
                    <a:pt x="1389392" y="2030869"/>
                  </a:lnTo>
                  <a:lnTo>
                    <a:pt x="1436890" y="2030869"/>
                  </a:lnTo>
                  <a:lnTo>
                    <a:pt x="1436890" y="1951151"/>
                  </a:lnTo>
                  <a:lnTo>
                    <a:pt x="1480299" y="1951151"/>
                  </a:lnTo>
                  <a:lnTo>
                    <a:pt x="1480299" y="1911553"/>
                  </a:lnTo>
                  <a:close/>
                </a:path>
                <a:path w="6623050" h="3543300">
                  <a:moveTo>
                    <a:pt x="1536954" y="2318359"/>
                  </a:moveTo>
                  <a:lnTo>
                    <a:pt x="1484464" y="2318359"/>
                  </a:lnTo>
                  <a:lnTo>
                    <a:pt x="1461058" y="2354948"/>
                  </a:lnTo>
                  <a:lnTo>
                    <a:pt x="1444472" y="2394699"/>
                  </a:lnTo>
                  <a:lnTo>
                    <a:pt x="1434579" y="2437955"/>
                  </a:lnTo>
                  <a:lnTo>
                    <a:pt x="1431315" y="2485047"/>
                  </a:lnTo>
                  <a:lnTo>
                    <a:pt x="1434579" y="2532075"/>
                  </a:lnTo>
                  <a:lnTo>
                    <a:pt x="1444472" y="2575280"/>
                  </a:lnTo>
                  <a:lnTo>
                    <a:pt x="1461058" y="2615019"/>
                  </a:lnTo>
                  <a:lnTo>
                    <a:pt x="1484464" y="2651607"/>
                  </a:lnTo>
                  <a:lnTo>
                    <a:pt x="1536954" y="2651607"/>
                  </a:lnTo>
                  <a:lnTo>
                    <a:pt x="1517916" y="2619679"/>
                  </a:lnTo>
                  <a:lnTo>
                    <a:pt x="1502600" y="2578633"/>
                  </a:lnTo>
                  <a:lnTo>
                    <a:pt x="1492389" y="2532443"/>
                  </a:lnTo>
                  <a:lnTo>
                    <a:pt x="1488668" y="2485047"/>
                  </a:lnTo>
                  <a:lnTo>
                    <a:pt x="1492389" y="2437574"/>
                  </a:lnTo>
                  <a:lnTo>
                    <a:pt x="1502600" y="2391346"/>
                  </a:lnTo>
                  <a:lnTo>
                    <a:pt x="1517916" y="2350287"/>
                  </a:lnTo>
                  <a:lnTo>
                    <a:pt x="1536954" y="2318359"/>
                  </a:lnTo>
                  <a:close/>
                </a:path>
                <a:path w="6623050" h="3543300">
                  <a:moveTo>
                    <a:pt x="1705279" y="24079"/>
                  </a:moveTo>
                  <a:lnTo>
                    <a:pt x="1632394" y="24079"/>
                  </a:lnTo>
                  <a:lnTo>
                    <a:pt x="1632394" y="0"/>
                  </a:lnTo>
                  <a:lnTo>
                    <a:pt x="1585036" y="0"/>
                  </a:lnTo>
                  <a:lnTo>
                    <a:pt x="1585036" y="24079"/>
                  </a:lnTo>
                  <a:lnTo>
                    <a:pt x="1511617" y="24079"/>
                  </a:lnTo>
                  <a:lnTo>
                    <a:pt x="1511617" y="55905"/>
                  </a:lnTo>
                  <a:lnTo>
                    <a:pt x="1705279" y="55905"/>
                  </a:lnTo>
                  <a:lnTo>
                    <a:pt x="1705279" y="24079"/>
                  </a:lnTo>
                  <a:close/>
                </a:path>
                <a:path w="6623050" h="3543300">
                  <a:moveTo>
                    <a:pt x="1717255" y="186029"/>
                  </a:moveTo>
                  <a:lnTo>
                    <a:pt x="1714639" y="163525"/>
                  </a:lnTo>
                  <a:lnTo>
                    <a:pt x="1713826" y="156552"/>
                  </a:lnTo>
                  <a:lnTo>
                    <a:pt x="1694002" y="158902"/>
                  </a:lnTo>
                  <a:lnTo>
                    <a:pt x="1673707" y="160832"/>
                  </a:lnTo>
                  <a:lnTo>
                    <a:pt x="1653108" y="162369"/>
                  </a:lnTo>
                  <a:lnTo>
                    <a:pt x="1632394" y="163525"/>
                  </a:lnTo>
                  <a:lnTo>
                    <a:pt x="1632394" y="150114"/>
                  </a:lnTo>
                  <a:lnTo>
                    <a:pt x="1656880" y="144741"/>
                  </a:lnTo>
                  <a:lnTo>
                    <a:pt x="1675371" y="135483"/>
                  </a:lnTo>
                  <a:lnTo>
                    <a:pt x="1687068" y="122555"/>
                  </a:lnTo>
                  <a:lnTo>
                    <a:pt x="1687283" y="121691"/>
                  </a:lnTo>
                  <a:lnTo>
                    <a:pt x="1691208" y="106172"/>
                  </a:lnTo>
                  <a:lnTo>
                    <a:pt x="1686648" y="92087"/>
                  </a:lnTo>
                  <a:lnTo>
                    <a:pt x="1685264" y="87820"/>
                  </a:lnTo>
                  <a:lnTo>
                    <a:pt x="1668564" y="74129"/>
                  </a:lnTo>
                  <a:lnTo>
                    <a:pt x="1645818" y="66675"/>
                  </a:lnTo>
                  <a:lnTo>
                    <a:pt x="1645818" y="106172"/>
                  </a:lnTo>
                  <a:lnTo>
                    <a:pt x="1643253" y="112915"/>
                  </a:lnTo>
                  <a:lnTo>
                    <a:pt x="1635950" y="117779"/>
                  </a:lnTo>
                  <a:lnTo>
                    <a:pt x="1624203" y="120713"/>
                  </a:lnTo>
                  <a:lnTo>
                    <a:pt x="1608315" y="121691"/>
                  </a:lnTo>
                  <a:lnTo>
                    <a:pt x="1592262" y="120713"/>
                  </a:lnTo>
                  <a:lnTo>
                    <a:pt x="1580426" y="117779"/>
                  </a:lnTo>
                  <a:lnTo>
                    <a:pt x="1573136" y="112915"/>
                  </a:lnTo>
                  <a:lnTo>
                    <a:pt x="1570697" y="106172"/>
                  </a:lnTo>
                  <a:lnTo>
                    <a:pt x="1573136" y="99910"/>
                  </a:lnTo>
                  <a:lnTo>
                    <a:pt x="1580426" y="95529"/>
                  </a:lnTo>
                  <a:lnTo>
                    <a:pt x="1592262" y="92938"/>
                  </a:lnTo>
                  <a:lnTo>
                    <a:pt x="1608315" y="92087"/>
                  </a:lnTo>
                  <a:lnTo>
                    <a:pt x="1624203" y="92938"/>
                  </a:lnTo>
                  <a:lnTo>
                    <a:pt x="1635950" y="95529"/>
                  </a:lnTo>
                  <a:lnTo>
                    <a:pt x="1643253" y="99910"/>
                  </a:lnTo>
                  <a:lnTo>
                    <a:pt x="1645818" y="106172"/>
                  </a:lnTo>
                  <a:lnTo>
                    <a:pt x="1645818" y="66675"/>
                  </a:lnTo>
                  <a:lnTo>
                    <a:pt x="1642452" y="65570"/>
                  </a:lnTo>
                  <a:lnTo>
                    <a:pt x="1608315" y="62623"/>
                  </a:lnTo>
                  <a:lnTo>
                    <a:pt x="1574012" y="65570"/>
                  </a:lnTo>
                  <a:lnTo>
                    <a:pt x="1547812" y="74129"/>
                  </a:lnTo>
                  <a:lnTo>
                    <a:pt x="1531112" y="87820"/>
                  </a:lnTo>
                  <a:lnTo>
                    <a:pt x="1525308" y="106172"/>
                  </a:lnTo>
                  <a:lnTo>
                    <a:pt x="1529384" y="122707"/>
                  </a:lnTo>
                  <a:lnTo>
                    <a:pt x="1541259" y="135699"/>
                  </a:lnTo>
                  <a:lnTo>
                    <a:pt x="1560080" y="144945"/>
                  </a:lnTo>
                  <a:lnTo>
                    <a:pt x="1585036" y="150241"/>
                  </a:lnTo>
                  <a:lnTo>
                    <a:pt x="1585036" y="165239"/>
                  </a:lnTo>
                  <a:lnTo>
                    <a:pt x="1502676" y="165900"/>
                  </a:lnTo>
                  <a:lnTo>
                    <a:pt x="1507540" y="198526"/>
                  </a:lnTo>
                  <a:lnTo>
                    <a:pt x="1555089" y="198272"/>
                  </a:lnTo>
                  <a:lnTo>
                    <a:pt x="1607515" y="196811"/>
                  </a:lnTo>
                  <a:lnTo>
                    <a:pt x="1662379" y="193078"/>
                  </a:lnTo>
                  <a:lnTo>
                    <a:pt x="1717255" y="186029"/>
                  </a:lnTo>
                  <a:close/>
                </a:path>
                <a:path w="6623050" h="3543300">
                  <a:moveTo>
                    <a:pt x="1767484" y="1128318"/>
                  </a:moveTo>
                  <a:lnTo>
                    <a:pt x="1720253" y="1128318"/>
                  </a:lnTo>
                  <a:lnTo>
                    <a:pt x="1720253" y="1165415"/>
                  </a:lnTo>
                  <a:lnTo>
                    <a:pt x="1720253" y="1214094"/>
                  </a:lnTo>
                  <a:lnTo>
                    <a:pt x="1578825" y="1214094"/>
                  </a:lnTo>
                  <a:lnTo>
                    <a:pt x="1578825" y="1165415"/>
                  </a:lnTo>
                  <a:lnTo>
                    <a:pt x="1720253" y="1165415"/>
                  </a:lnTo>
                  <a:lnTo>
                    <a:pt x="1720253" y="1128318"/>
                  </a:lnTo>
                  <a:lnTo>
                    <a:pt x="1532255" y="1128318"/>
                  </a:lnTo>
                  <a:lnTo>
                    <a:pt x="1532255" y="1252118"/>
                  </a:lnTo>
                  <a:lnTo>
                    <a:pt x="1767484" y="1252118"/>
                  </a:lnTo>
                  <a:lnTo>
                    <a:pt x="1767484" y="1214094"/>
                  </a:lnTo>
                  <a:lnTo>
                    <a:pt x="1767484" y="1165415"/>
                  </a:lnTo>
                  <a:lnTo>
                    <a:pt x="1767484" y="1128318"/>
                  </a:lnTo>
                  <a:close/>
                </a:path>
                <a:path w="6623050" h="3543300">
                  <a:moveTo>
                    <a:pt x="1767497" y="2108492"/>
                  </a:moveTo>
                  <a:lnTo>
                    <a:pt x="1759394" y="2082050"/>
                  </a:lnTo>
                  <a:lnTo>
                    <a:pt x="1759292" y="2081733"/>
                  </a:lnTo>
                  <a:lnTo>
                    <a:pt x="1735975" y="2062086"/>
                  </a:lnTo>
                  <a:lnTo>
                    <a:pt x="1719872" y="2056841"/>
                  </a:lnTo>
                  <a:lnTo>
                    <a:pt x="1719872" y="2108492"/>
                  </a:lnTo>
                  <a:lnTo>
                    <a:pt x="1715300" y="2119998"/>
                  </a:lnTo>
                  <a:lnTo>
                    <a:pt x="1701901" y="2128113"/>
                  </a:lnTo>
                  <a:lnTo>
                    <a:pt x="1679892" y="2132901"/>
                  </a:lnTo>
                  <a:lnTo>
                    <a:pt x="1649488" y="2134412"/>
                  </a:lnTo>
                  <a:lnTo>
                    <a:pt x="1618742" y="2132901"/>
                  </a:lnTo>
                  <a:lnTo>
                    <a:pt x="1596771" y="2128113"/>
                  </a:lnTo>
                  <a:lnTo>
                    <a:pt x="1583626" y="2119998"/>
                  </a:lnTo>
                  <a:lnTo>
                    <a:pt x="1579372" y="2108492"/>
                  </a:lnTo>
                  <a:lnTo>
                    <a:pt x="1583626" y="2096985"/>
                  </a:lnTo>
                  <a:lnTo>
                    <a:pt x="1596771" y="2088718"/>
                  </a:lnTo>
                  <a:lnTo>
                    <a:pt x="1618742" y="2083727"/>
                  </a:lnTo>
                  <a:lnTo>
                    <a:pt x="1649488" y="2082050"/>
                  </a:lnTo>
                  <a:lnTo>
                    <a:pt x="1679892" y="2083727"/>
                  </a:lnTo>
                  <a:lnTo>
                    <a:pt x="1701901" y="2088718"/>
                  </a:lnTo>
                  <a:lnTo>
                    <a:pt x="1715300" y="2096985"/>
                  </a:lnTo>
                  <a:lnTo>
                    <a:pt x="1719872" y="2108492"/>
                  </a:lnTo>
                  <a:lnTo>
                    <a:pt x="1719872" y="2056841"/>
                  </a:lnTo>
                  <a:lnTo>
                    <a:pt x="1698917" y="2049995"/>
                  </a:lnTo>
                  <a:lnTo>
                    <a:pt x="1649488" y="2045868"/>
                  </a:lnTo>
                  <a:lnTo>
                    <a:pt x="1599780" y="2049995"/>
                  </a:lnTo>
                  <a:lnTo>
                    <a:pt x="1562493" y="2062086"/>
                  </a:lnTo>
                  <a:lnTo>
                    <a:pt x="1539074" y="2081733"/>
                  </a:lnTo>
                  <a:lnTo>
                    <a:pt x="1530959" y="2108492"/>
                  </a:lnTo>
                  <a:lnTo>
                    <a:pt x="1539074" y="2134908"/>
                  </a:lnTo>
                  <a:lnTo>
                    <a:pt x="1562493" y="2154415"/>
                  </a:lnTo>
                  <a:lnTo>
                    <a:pt x="1599780" y="2166518"/>
                  </a:lnTo>
                  <a:lnTo>
                    <a:pt x="1649488" y="2170722"/>
                  </a:lnTo>
                  <a:lnTo>
                    <a:pt x="1698917" y="2166518"/>
                  </a:lnTo>
                  <a:lnTo>
                    <a:pt x="1735975" y="2154415"/>
                  </a:lnTo>
                  <a:lnTo>
                    <a:pt x="1759292" y="2134908"/>
                  </a:lnTo>
                  <a:lnTo>
                    <a:pt x="1759445" y="2134412"/>
                  </a:lnTo>
                  <a:lnTo>
                    <a:pt x="1767497" y="2108492"/>
                  </a:lnTo>
                  <a:close/>
                </a:path>
                <a:path w="6623050" h="3543300">
                  <a:moveTo>
                    <a:pt x="1788426" y="307454"/>
                  </a:moveTo>
                  <a:lnTo>
                    <a:pt x="1595691" y="307454"/>
                  </a:lnTo>
                  <a:lnTo>
                    <a:pt x="1595691" y="290093"/>
                  </a:lnTo>
                  <a:lnTo>
                    <a:pt x="1777111" y="290093"/>
                  </a:lnTo>
                  <a:lnTo>
                    <a:pt x="1777111" y="214312"/>
                  </a:lnTo>
                  <a:lnTo>
                    <a:pt x="1547799" y="214312"/>
                  </a:lnTo>
                  <a:lnTo>
                    <a:pt x="1547799" y="245757"/>
                  </a:lnTo>
                  <a:lnTo>
                    <a:pt x="1729752" y="245757"/>
                  </a:lnTo>
                  <a:lnTo>
                    <a:pt x="1729752" y="261277"/>
                  </a:lnTo>
                  <a:lnTo>
                    <a:pt x="1548193" y="261277"/>
                  </a:lnTo>
                  <a:lnTo>
                    <a:pt x="1548193" y="339166"/>
                  </a:lnTo>
                  <a:lnTo>
                    <a:pt x="1788426" y="339166"/>
                  </a:lnTo>
                  <a:lnTo>
                    <a:pt x="1788426" y="307454"/>
                  </a:lnTo>
                  <a:close/>
                </a:path>
                <a:path w="6623050" h="3543300">
                  <a:moveTo>
                    <a:pt x="1805127" y="1991410"/>
                  </a:moveTo>
                  <a:lnTo>
                    <a:pt x="1673834" y="1991410"/>
                  </a:lnTo>
                  <a:lnTo>
                    <a:pt x="1673834" y="1962467"/>
                  </a:lnTo>
                  <a:lnTo>
                    <a:pt x="1769732" y="1962467"/>
                  </a:lnTo>
                  <a:lnTo>
                    <a:pt x="1769732" y="1925231"/>
                  </a:lnTo>
                  <a:lnTo>
                    <a:pt x="1580426" y="1925231"/>
                  </a:lnTo>
                  <a:lnTo>
                    <a:pt x="1580426" y="1883524"/>
                  </a:lnTo>
                  <a:lnTo>
                    <a:pt x="1768030" y="1883524"/>
                  </a:lnTo>
                  <a:lnTo>
                    <a:pt x="1768030" y="1846554"/>
                  </a:lnTo>
                  <a:lnTo>
                    <a:pt x="1533055" y="1846554"/>
                  </a:lnTo>
                  <a:lnTo>
                    <a:pt x="1533055" y="1962467"/>
                  </a:lnTo>
                  <a:lnTo>
                    <a:pt x="1627251" y="1962467"/>
                  </a:lnTo>
                  <a:lnTo>
                    <a:pt x="1627251" y="1991410"/>
                  </a:lnTo>
                  <a:lnTo>
                    <a:pt x="1495691" y="1991410"/>
                  </a:lnTo>
                  <a:lnTo>
                    <a:pt x="1495691" y="2029028"/>
                  </a:lnTo>
                  <a:lnTo>
                    <a:pt x="1805127" y="2029028"/>
                  </a:lnTo>
                  <a:lnTo>
                    <a:pt x="1805127" y="1991410"/>
                  </a:lnTo>
                  <a:close/>
                </a:path>
                <a:path w="6623050" h="3543300">
                  <a:moveTo>
                    <a:pt x="1805381" y="1054112"/>
                  </a:moveTo>
                  <a:lnTo>
                    <a:pt x="1760639" y="1054112"/>
                  </a:lnTo>
                  <a:lnTo>
                    <a:pt x="1765363" y="1026680"/>
                  </a:lnTo>
                  <a:lnTo>
                    <a:pt x="1767776" y="1002195"/>
                  </a:lnTo>
                  <a:lnTo>
                    <a:pt x="1768678" y="980059"/>
                  </a:lnTo>
                  <a:lnTo>
                    <a:pt x="1768729" y="970572"/>
                  </a:lnTo>
                  <a:lnTo>
                    <a:pt x="1768805" y="932688"/>
                  </a:lnTo>
                  <a:lnTo>
                    <a:pt x="1533575" y="932688"/>
                  </a:lnTo>
                  <a:lnTo>
                    <a:pt x="1533575" y="970572"/>
                  </a:lnTo>
                  <a:lnTo>
                    <a:pt x="1721434" y="970572"/>
                  </a:lnTo>
                  <a:lnTo>
                    <a:pt x="1721002" y="988885"/>
                  </a:lnTo>
                  <a:lnTo>
                    <a:pt x="1719757" y="1008595"/>
                  </a:lnTo>
                  <a:lnTo>
                    <a:pt x="1717179" y="1030185"/>
                  </a:lnTo>
                  <a:lnTo>
                    <a:pt x="1712760" y="1054112"/>
                  </a:lnTo>
                  <a:lnTo>
                    <a:pt x="1495679" y="1054112"/>
                  </a:lnTo>
                  <a:lnTo>
                    <a:pt x="1495679" y="1092403"/>
                  </a:lnTo>
                  <a:lnTo>
                    <a:pt x="1805381" y="1092403"/>
                  </a:lnTo>
                  <a:lnTo>
                    <a:pt x="1805381" y="1054112"/>
                  </a:lnTo>
                  <a:close/>
                </a:path>
                <a:path w="6623050" h="3543300">
                  <a:moveTo>
                    <a:pt x="1820532" y="82753"/>
                  </a:moveTo>
                  <a:lnTo>
                    <a:pt x="1777111" y="82753"/>
                  </a:lnTo>
                  <a:lnTo>
                    <a:pt x="1777111" y="2628"/>
                  </a:lnTo>
                  <a:lnTo>
                    <a:pt x="1729613" y="2628"/>
                  </a:lnTo>
                  <a:lnTo>
                    <a:pt x="1729613" y="202069"/>
                  </a:lnTo>
                  <a:lnTo>
                    <a:pt x="1777111" y="202069"/>
                  </a:lnTo>
                  <a:lnTo>
                    <a:pt x="1777111" y="122351"/>
                  </a:lnTo>
                  <a:lnTo>
                    <a:pt x="1820532" y="122351"/>
                  </a:lnTo>
                  <a:lnTo>
                    <a:pt x="1820532" y="82753"/>
                  </a:lnTo>
                  <a:close/>
                </a:path>
                <a:path w="6623050" h="3543300">
                  <a:moveTo>
                    <a:pt x="1829015" y="2341092"/>
                  </a:moveTo>
                  <a:lnTo>
                    <a:pt x="1639176" y="2341092"/>
                  </a:lnTo>
                  <a:lnTo>
                    <a:pt x="1639176" y="2301722"/>
                  </a:lnTo>
                  <a:lnTo>
                    <a:pt x="1592338" y="2301722"/>
                  </a:lnTo>
                  <a:lnTo>
                    <a:pt x="1592338" y="2341092"/>
                  </a:lnTo>
                  <a:lnTo>
                    <a:pt x="1592338" y="2377922"/>
                  </a:lnTo>
                  <a:lnTo>
                    <a:pt x="1592338" y="2413482"/>
                  </a:lnTo>
                  <a:lnTo>
                    <a:pt x="1592338" y="2451582"/>
                  </a:lnTo>
                  <a:lnTo>
                    <a:pt x="1829015" y="2451582"/>
                  </a:lnTo>
                  <a:lnTo>
                    <a:pt x="1829015" y="2413482"/>
                  </a:lnTo>
                  <a:lnTo>
                    <a:pt x="1829015" y="2378087"/>
                  </a:lnTo>
                  <a:lnTo>
                    <a:pt x="1781530" y="2378087"/>
                  </a:lnTo>
                  <a:lnTo>
                    <a:pt x="1781530" y="2413482"/>
                  </a:lnTo>
                  <a:lnTo>
                    <a:pt x="1639176" y="2413482"/>
                  </a:lnTo>
                  <a:lnTo>
                    <a:pt x="1639176" y="2377922"/>
                  </a:lnTo>
                  <a:lnTo>
                    <a:pt x="1829015" y="2377922"/>
                  </a:lnTo>
                  <a:lnTo>
                    <a:pt x="1829015" y="2341092"/>
                  </a:lnTo>
                  <a:close/>
                </a:path>
                <a:path w="6623050" h="3543300">
                  <a:moveTo>
                    <a:pt x="1829015" y="2301913"/>
                  </a:moveTo>
                  <a:lnTo>
                    <a:pt x="1781530" y="2301913"/>
                  </a:lnTo>
                  <a:lnTo>
                    <a:pt x="1781530" y="2340864"/>
                  </a:lnTo>
                  <a:lnTo>
                    <a:pt x="1829015" y="2340864"/>
                  </a:lnTo>
                  <a:lnTo>
                    <a:pt x="1829015" y="2301913"/>
                  </a:lnTo>
                  <a:close/>
                </a:path>
                <a:path w="6623050" h="3543300">
                  <a:moveTo>
                    <a:pt x="1865718" y="2484132"/>
                  </a:moveTo>
                  <a:lnTo>
                    <a:pt x="1556029" y="2484132"/>
                  </a:lnTo>
                  <a:lnTo>
                    <a:pt x="1556029" y="2521356"/>
                  </a:lnTo>
                  <a:lnTo>
                    <a:pt x="1686407" y="2521356"/>
                  </a:lnTo>
                  <a:lnTo>
                    <a:pt x="1686407" y="2627528"/>
                  </a:lnTo>
                  <a:lnTo>
                    <a:pt x="1733372" y="2627528"/>
                  </a:lnTo>
                  <a:lnTo>
                    <a:pt x="1733372" y="2521356"/>
                  </a:lnTo>
                  <a:lnTo>
                    <a:pt x="1865718" y="2521356"/>
                  </a:lnTo>
                  <a:lnTo>
                    <a:pt x="1865718" y="2484132"/>
                  </a:lnTo>
                  <a:close/>
                </a:path>
                <a:path w="6623050" h="3543300">
                  <a:moveTo>
                    <a:pt x="2041131" y="1146340"/>
                  </a:moveTo>
                  <a:lnTo>
                    <a:pt x="2003933" y="1122718"/>
                  </a:lnTo>
                  <a:lnTo>
                    <a:pt x="1979295" y="1092009"/>
                  </a:lnTo>
                  <a:lnTo>
                    <a:pt x="1961451" y="1050620"/>
                  </a:lnTo>
                  <a:lnTo>
                    <a:pt x="1956142" y="1009383"/>
                  </a:lnTo>
                  <a:lnTo>
                    <a:pt x="1956142" y="988593"/>
                  </a:lnTo>
                  <a:lnTo>
                    <a:pt x="2027059" y="988593"/>
                  </a:lnTo>
                  <a:lnTo>
                    <a:pt x="2027059" y="949782"/>
                  </a:lnTo>
                  <a:lnTo>
                    <a:pt x="1835899" y="949782"/>
                  </a:lnTo>
                  <a:lnTo>
                    <a:pt x="1835899" y="988593"/>
                  </a:lnTo>
                  <a:lnTo>
                    <a:pt x="1907857" y="988593"/>
                  </a:lnTo>
                  <a:lnTo>
                    <a:pt x="1907857" y="1009383"/>
                  </a:lnTo>
                  <a:lnTo>
                    <a:pt x="1902371" y="1052817"/>
                  </a:lnTo>
                  <a:lnTo>
                    <a:pt x="1886204" y="1094206"/>
                  </a:lnTo>
                  <a:lnTo>
                    <a:pt x="1859559" y="1129525"/>
                  </a:lnTo>
                  <a:lnTo>
                    <a:pt x="1822615" y="1154760"/>
                  </a:lnTo>
                  <a:lnTo>
                    <a:pt x="1849577" y="1191996"/>
                  </a:lnTo>
                  <a:lnTo>
                    <a:pt x="1877314" y="1174927"/>
                  </a:lnTo>
                  <a:lnTo>
                    <a:pt x="1900491" y="1151864"/>
                  </a:lnTo>
                  <a:lnTo>
                    <a:pt x="1919033" y="1123873"/>
                  </a:lnTo>
                  <a:lnTo>
                    <a:pt x="1932851" y="1092009"/>
                  </a:lnTo>
                  <a:lnTo>
                    <a:pt x="1946605" y="1121257"/>
                  </a:lnTo>
                  <a:lnTo>
                    <a:pt x="1964956" y="1146860"/>
                  </a:lnTo>
                  <a:lnTo>
                    <a:pt x="1987956" y="1167930"/>
                  </a:lnTo>
                  <a:lnTo>
                    <a:pt x="2015604" y="1183576"/>
                  </a:lnTo>
                  <a:lnTo>
                    <a:pt x="2041131" y="1146340"/>
                  </a:lnTo>
                  <a:close/>
                </a:path>
                <a:path w="6623050" h="3543300">
                  <a:moveTo>
                    <a:pt x="2062276" y="2321255"/>
                  </a:moveTo>
                  <a:lnTo>
                    <a:pt x="1905723" y="2321255"/>
                  </a:lnTo>
                  <a:lnTo>
                    <a:pt x="1905723" y="2359279"/>
                  </a:lnTo>
                  <a:lnTo>
                    <a:pt x="2015045" y="2359279"/>
                  </a:lnTo>
                  <a:lnTo>
                    <a:pt x="2013877" y="2371166"/>
                  </a:lnTo>
                  <a:lnTo>
                    <a:pt x="2012315" y="2382748"/>
                  </a:lnTo>
                  <a:lnTo>
                    <a:pt x="2010308" y="2394000"/>
                  </a:lnTo>
                  <a:lnTo>
                    <a:pt x="2007806" y="2404922"/>
                  </a:lnTo>
                  <a:lnTo>
                    <a:pt x="1887829" y="2412034"/>
                  </a:lnTo>
                  <a:lnTo>
                    <a:pt x="1893354" y="2452687"/>
                  </a:lnTo>
                  <a:lnTo>
                    <a:pt x="1993595" y="2443340"/>
                  </a:lnTo>
                  <a:lnTo>
                    <a:pt x="1976374" y="2470391"/>
                  </a:lnTo>
                  <a:lnTo>
                    <a:pt x="1952967" y="2495448"/>
                  </a:lnTo>
                  <a:lnTo>
                    <a:pt x="1922576" y="2518714"/>
                  </a:lnTo>
                  <a:lnTo>
                    <a:pt x="1884400" y="2540431"/>
                  </a:lnTo>
                  <a:lnTo>
                    <a:pt x="1910194" y="2576093"/>
                  </a:lnTo>
                  <a:lnTo>
                    <a:pt x="1958505" y="2547493"/>
                  </a:lnTo>
                  <a:lnTo>
                    <a:pt x="1995741" y="2516111"/>
                  </a:lnTo>
                  <a:lnTo>
                    <a:pt x="2023237" y="2482062"/>
                  </a:lnTo>
                  <a:lnTo>
                    <a:pt x="2042312" y="2445448"/>
                  </a:lnTo>
                  <a:lnTo>
                    <a:pt x="2042947" y="2443340"/>
                  </a:lnTo>
                  <a:lnTo>
                    <a:pt x="2054288" y="2406370"/>
                  </a:lnTo>
                  <a:lnTo>
                    <a:pt x="2060498" y="2364930"/>
                  </a:lnTo>
                  <a:lnTo>
                    <a:pt x="2062276" y="2321255"/>
                  </a:lnTo>
                  <a:close/>
                </a:path>
                <a:path w="6623050" h="3543300">
                  <a:moveTo>
                    <a:pt x="2107730" y="279692"/>
                  </a:moveTo>
                  <a:lnTo>
                    <a:pt x="2099614" y="253250"/>
                  </a:lnTo>
                  <a:lnTo>
                    <a:pt x="2099513" y="252933"/>
                  </a:lnTo>
                  <a:lnTo>
                    <a:pt x="2076196" y="233286"/>
                  </a:lnTo>
                  <a:lnTo>
                    <a:pt x="2060105" y="228041"/>
                  </a:lnTo>
                  <a:lnTo>
                    <a:pt x="2060105" y="279692"/>
                  </a:lnTo>
                  <a:lnTo>
                    <a:pt x="2055520" y="291198"/>
                  </a:lnTo>
                  <a:lnTo>
                    <a:pt x="2042121" y="299313"/>
                  </a:lnTo>
                  <a:lnTo>
                    <a:pt x="2020125" y="304101"/>
                  </a:lnTo>
                  <a:lnTo>
                    <a:pt x="1989709" y="305612"/>
                  </a:lnTo>
                  <a:lnTo>
                    <a:pt x="1958962" y="304101"/>
                  </a:lnTo>
                  <a:lnTo>
                    <a:pt x="1936991" y="299313"/>
                  </a:lnTo>
                  <a:lnTo>
                    <a:pt x="1923846" y="291198"/>
                  </a:lnTo>
                  <a:lnTo>
                    <a:pt x="1919592" y="279692"/>
                  </a:lnTo>
                  <a:lnTo>
                    <a:pt x="1923846" y="268185"/>
                  </a:lnTo>
                  <a:lnTo>
                    <a:pt x="1936991" y="259918"/>
                  </a:lnTo>
                  <a:lnTo>
                    <a:pt x="1958962" y="254927"/>
                  </a:lnTo>
                  <a:lnTo>
                    <a:pt x="1989709" y="253250"/>
                  </a:lnTo>
                  <a:lnTo>
                    <a:pt x="2020125" y="254927"/>
                  </a:lnTo>
                  <a:lnTo>
                    <a:pt x="2042121" y="259918"/>
                  </a:lnTo>
                  <a:lnTo>
                    <a:pt x="2055520" y="268185"/>
                  </a:lnTo>
                  <a:lnTo>
                    <a:pt x="2060105" y="279692"/>
                  </a:lnTo>
                  <a:lnTo>
                    <a:pt x="2060105" y="228041"/>
                  </a:lnTo>
                  <a:lnTo>
                    <a:pt x="2039137" y="221195"/>
                  </a:lnTo>
                  <a:lnTo>
                    <a:pt x="1989709" y="217068"/>
                  </a:lnTo>
                  <a:lnTo>
                    <a:pt x="1940001" y="221195"/>
                  </a:lnTo>
                  <a:lnTo>
                    <a:pt x="1902714" y="233286"/>
                  </a:lnTo>
                  <a:lnTo>
                    <a:pt x="1879307" y="252933"/>
                  </a:lnTo>
                  <a:lnTo>
                    <a:pt x="1871179" y="279692"/>
                  </a:lnTo>
                  <a:lnTo>
                    <a:pt x="1879307" y="306108"/>
                  </a:lnTo>
                  <a:lnTo>
                    <a:pt x="1902714" y="325615"/>
                  </a:lnTo>
                  <a:lnTo>
                    <a:pt x="1940001" y="337718"/>
                  </a:lnTo>
                  <a:lnTo>
                    <a:pt x="1989709" y="341922"/>
                  </a:lnTo>
                  <a:lnTo>
                    <a:pt x="2039137" y="337718"/>
                  </a:lnTo>
                  <a:lnTo>
                    <a:pt x="2076196" y="325615"/>
                  </a:lnTo>
                  <a:lnTo>
                    <a:pt x="2099513" y="306108"/>
                  </a:lnTo>
                  <a:lnTo>
                    <a:pt x="2099665" y="305612"/>
                  </a:lnTo>
                  <a:lnTo>
                    <a:pt x="2107730" y="279692"/>
                  </a:lnTo>
                  <a:close/>
                </a:path>
                <a:path w="6623050" h="3543300">
                  <a:moveTo>
                    <a:pt x="2108492" y="917028"/>
                  </a:moveTo>
                  <a:lnTo>
                    <a:pt x="2060473" y="917028"/>
                  </a:lnTo>
                  <a:lnTo>
                    <a:pt x="2060473" y="1255928"/>
                  </a:lnTo>
                  <a:lnTo>
                    <a:pt x="2108492" y="1255928"/>
                  </a:lnTo>
                  <a:lnTo>
                    <a:pt x="2108492" y="917028"/>
                  </a:lnTo>
                  <a:close/>
                </a:path>
                <a:path w="6623050" h="3543300">
                  <a:moveTo>
                    <a:pt x="2145347" y="162610"/>
                  </a:moveTo>
                  <a:lnTo>
                    <a:pt x="2014054" y="162610"/>
                  </a:lnTo>
                  <a:lnTo>
                    <a:pt x="2014054" y="133667"/>
                  </a:lnTo>
                  <a:lnTo>
                    <a:pt x="2109965" y="133667"/>
                  </a:lnTo>
                  <a:lnTo>
                    <a:pt x="2109965" y="96431"/>
                  </a:lnTo>
                  <a:lnTo>
                    <a:pt x="1920646" y="96431"/>
                  </a:lnTo>
                  <a:lnTo>
                    <a:pt x="1920646" y="54724"/>
                  </a:lnTo>
                  <a:lnTo>
                    <a:pt x="2108250" y="54724"/>
                  </a:lnTo>
                  <a:lnTo>
                    <a:pt x="2108250" y="17754"/>
                  </a:lnTo>
                  <a:lnTo>
                    <a:pt x="1873288" y="17754"/>
                  </a:lnTo>
                  <a:lnTo>
                    <a:pt x="1873288" y="133667"/>
                  </a:lnTo>
                  <a:lnTo>
                    <a:pt x="1967484" y="133667"/>
                  </a:lnTo>
                  <a:lnTo>
                    <a:pt x="1967484" y="162610"/>
                  </a:lnTo>
                  <a:lnTo>
                    <a:pt x="1835924" y="162610"/>
                  </a:lnTo>
                  <a:lnTo>
                    <a:pt x="1835924" y="200228"/>
                  </a:lnTo>
                  <a:lnTo>
                    <a:pt x="2145347" y="200228"/>
                  </a:lnTo>
                  <a:lnTo>
                    <a:pt x="2145347" y="162610"/>
                  </a:lnTo>
                  <a:close/>
                </a:path>
                <a:path w="6623050" h="3543300">
                  <a:moveTo>
                    <a:pt x="2200808" y="2418613"/>
                  </a:moveTo>
                  <a:lnTo>
                    <a:pt x="2152916" y="2418613"/>
                  </a:lnTo>
                  <a:lnTo>
                    <a:pt x="2152916" y="2288629"/>
                  </a:lnTo>
                  <a:lnTo>
                    <a:pt x="2105431" y="2288629"/>
                  </a:lnTo>
                  <a:lnTo>
                    <a:pt x="2105431" y="2626741"/>
                  </a:lnTo>
                  <a:lnTo>
                    <a:pt x="2152916" y="2626741"/>
                  </a:lnTo>
                  <a:lnTo>
                    <a:pt x="2152916" y="2457551"/>
                  </a:lnTo>
                  <a:lnTo>
                    <a:pt x="2200808" y="2457551"/>
                  </a:lnTo>
                  <a:lnTo>
                    <a:pt x="2200808" y="2418613"/>
                  </a:lnTo>
                  <a:close/>
                </a:path>
                <a:path w="6623050" h="3543300">
                  <a:moveTo>
                    <a:pt x="2391727" y="1092796"/>
                  </a:moveTo>
                  <a:lnTo>
                    <a:pt x="2389187" y="1061618"/>
                  </a:lnTo>
                  <a:lnTo>
                    <a:pt x="2388565" y="1053985"/>
                  </a:lnTo>
                  <a:lnTo>
                    <a:pt x="2369870" y="1057186"/>
                  </a:lnTo>
                  <a:lnTo>
                    <a:pt x="2351519" y="1059421"/>
                  </a:lnTo>
                  <a:lnTo>
                    <a:pt x="2332939" y="1060843"/>
                  </a:lnTo>
                  <a:lnTo>
                    <a:pt x="2313571" y="1061618"/>
                  </a:lnTo>
                  <a:lnTo>
                    <a:pt x="2313571" y="983462"/>
                  </a:lnTo>
                  <a:lnTo>
                    <a:pt x="2386330" y="983462"/>
                  </a:lnTo>
                  <a:lnTo>
                    <a:pt x="2386330" y="945578"/>
                  </a:lnTo>
                  <a:lnTo>
                    <a:pt x="2266086" y="945578"/>
                  </a:lnTo>
                  <a:lnTo>
                    <a:pt x="2266086" y="1100429"/>
                  </a:lnTo>
                  <a:lnTo>
                    <a:pt x="2287917" y="1100429"/>
                  </a:lnTo>
                  <a:lnTo>
                    <a:pt x="2316315" y="1100302"/>
                  </a:lnTo>
                  <a:lnTo>
                    <a:pt x="2342096" y="1099375"/>
                  </a:lnTo>
                  <a:lnTo>
                    <a:pt x="2366734" y="1097051"/>
                  </a:lnTo>
                  <a:lnTo>
                    <a:pt x="2391727" y="1092796"/>
                  </a:lnTo>
                  <a:close/>
                </a:path>
                <a:path w="6623050" h="3543300">
                  <a:moveTo>
                    <a:pt x="2514054" y="2467025"/>
                  </a:moveTo>
                  <a:lnTo>
                    <a:pt x="2463368" y="2453906"/>
                  </a:lnTo>
                  <a:lnTo>
                    <a:pt x="2426728" y="2432100"/>
                  </a:lnTo>
                  <a:lnTo>
                    <a:pt x="2426347" y="2431631"/>
                  </a:lnTo>
                  <a:lnTo>
                    <a:pt x="2403868" y="2404567"/>
                  </a:lnTo>
                  <a:lnTo>
                    <a:pt x="2394470" y="2374277"/>
                  </a:lnTo>
                  <a:lnTo>
                    <a:pt x="2498001" y="2374277"/>
                  </a:lnTo>
                  <a:lnTo>
                    <a:pt x="2498001" y="2335987"/>
                  </a:lnTo>
                  <a:lnTo>
                    <a:pt x="2393277" y="2335987"/>
                  </a:lnTo>
                  <a:lnTo>
                    <a:pt x="2393277" y="2293886"/>
                  </a:lnTo>
                  <a:lnTo>
                    <a:pt x="2346312" y="2293886"/>
                  </a:lnTo>
                  <a:lnTo>
                    <a:pt x="2346312" y="2335987"/>
                  </a:lnTo>
                  <a:lnTo>
                    <a:pt x="2241981" y="2335987"/>
                  </a:lnTo>
                  <a:lnTo>
                    <a:pt x="2241981" y="2374277"/>
                  </a:lnTo>
                  <a:lnTo>
                    <a:pt x="2345258" y="2374277"/>
                  </a:lnTo>
                  <a:lnTo>
                    <a:pt x="2335720" y="2404567"/>
                  </a:lnTo>
                  <a:lnTo>
                    <a:pt x="2312835" y="2432100"/>
                  </a:lnTo>
                  <a:lnTo>
                    <a:pt x="2276335" y="2453906"/>
                  </a:lnTo>
                  <a:lnTo>
                    <a:pt x="2225941" y="2467025"/>
                  </a:lnTo>
                  <a:lnTo>
                    <a:pt x="2243963" y="2504910"/>
                  </a:lnTo>
                  <a:lnTo>
                    <a:pt x="2285682" y="2494775"/>
                  </a:lnTo>
                  <a:lnTo>
                    <a:pt x="2320798" y="2478684"/>
                  </a:lnTo>
                  <a:lnTo>
                    <a:pt x="2348903" y="2457386"/>
                  </a:lnTo>
                  <a:lnTo>
                    <a:pt x="2369604" y="2431631"/>
                  </a:lnTo>
                  <a:lnTo>
                    <a:pt x="2390381" y="2457386"/>
                  </a:lnTo>
                  <a:lnTo>
                    <a:pt x="2418562" y="2478684"/>
                  </a:lnTo>
                  <a:lnTo>
                    <a:pt x="2453767" y="2494775"/>
                  </a:lnTo>
                  <a:lnTo>
                    <a:pt x="2495639" y="2504910"/>
                  </a:lnTo>
                  <a:lnTo>
                    <a:pt x="2514054" y="2467025"/>
                  </a:lnTo>
                  <a:close/>
                </a:path>
                <a:path w="6623050" h="3543300">
                  <a:moveTo>
                    <a:pt x="2524976" y="2549512"/>
                  </a:moveTo>
                  <a:lnTo>
                    <a:pt x="2215286" y="2549512"/>
                  </a:lnTo>
                  <a:lnTo>
                    <a:pt x="2215286" y="2588056"/>
                  </a:lnTo>
                  <a:lnTo>
                    <a:pt x="2524976" y="2588056"/>
                  </a:lnTo>
                  <a:lnTo>
                    <a:pt x="2524976" y="2549512"/>
                  </a:lnTo>
                  <a:close/>
                </a:path>
                <a:path w="6623050" h="3543300">
                  <a:moveTo>
                    <a:pt x="2530132" y="1062672"/>
                  </a:moveTo>
                  <a:lnTo>
                    <a:pt x="2454999" y="1062672"/>
                  </a:lnTo>
                  <a:lnTo>
                    <a:pt x="2454999" y="983335"/>
                  </a:lnTo>
                  <a:lnTo>
                    <a:pt x="2527490" y="983335"/>
                  </a:lnTo>
                  <a:lnTo>
                    <a:pt x="2527490" y="945578"/>
                  </a:lnTo>
                  <a:lnTo>
                    <a:pt x="2407513" y="945578"/>
                  </a:lnTo>
                  <a:lnTo>
                    <a:pt x="2407513" y="1100429"/>
                  </a:lnTo>
                  <a:lnTo>
                    <a:pt x="2530132" y="1100429"/>
                  </a:lnTo>
                  <a:lnTo>
                    <a:pt x="2530132" y="1062672"/>
                  </a:lnTo>
                  <a:close/>
                </a:path>
                <a:path w="6623050" h="3543300">
                  <a:moveTo>
                    <a:pt x="2552103" y="1178179"/>
                  </a:moveTo>
                  <a:lnTo>
                    <a:pt x="2419350" y="1178179"/>
                  </a:lnTo>
                  <a:lnTo>
                    <a:pt x="2419350" y="1115021"/>
                  </a:lnTo>
                  <a:lnTo>
                    <a:pt x="2372385" y="1115021"/>
                  </a:lnTo>
                  <a:lnTo>
                    <a:pt x="2372385" y="1178179"/>
                  </a:lnTo>
                  <a:lnTo>
                    <a:pt x="2242401" y="1178179"/>
                  </a:lnTo>
                  <a:lnTo>
                    <a:pt x="2242401" y="1216202"/>
                  </a:lnTo>
                  <a:lnTo>
                    <a:pt x="2552103" y="1216202"/>
                  </a:lnTo>
                  <a:lnTo>
                    <a:pt x="2552103" y="1178179"/>
                  </a:lnTo>
                  <a:close/>
                </a:path>
                <a:path w="6623050" h="3543300">
                  <a:moveTo>
                    <a:pt x="2562123" y="167474"/>
                  </a:moveTo>
                  <a:lnTo>
                    <a:pt x="2513050" y="167474"/>
                  </a:lnTo>
                  <a:lnTo>
                    <a:pt x="2518219" y="128663"/>
                  </a:lnTo>
                  <a:lnTo>
                    <a:pt x="2520886" y="95529"/>
                  </a:lnTo>
                  <a:lnTo>
                    <a:pt x="2521902" y="67551"/>
                  </a:lnTo>
                  <a:lnTo>
                    <a:pt x="2522118" y="44196"/>
                  </a:lnTo>
                  <a:lnTo>
                    <a:pt x="2522118" y="21437"/>
                  </a:lnTo>
                  <a:lnTo>
                    <a:pt x="2289924" y="21437"/>
                  </a:lnTo>
                  <a:lnTo>
                    <a:pt x="2289924" y="59994"/>
                  </a:lnTo>
                  <a:lnTo>
                    <a:pt x="2475687" y="59994"/>
                  </a:lnTo>
                  <a:lnTo>
                    <a:pt x="2475141" y="81559"/>
                  </a:lnTo>
                  <a:lnTo>
                    <a:pt x="2473566" y="106527"/>
                  </a:lnTo>
                  <a:lnTo>
                    <a:pt x="2470378" y="135102"/>
                  </a:lnTo>
                  <a:lnTo>
                    <a:pt x="2465032" y="167474"/>
                  </a:lnTo>
                  <a:lnTo>
                    <a:pt x="2253208" y="167474"/>
                  </a:lnTo>
                  <a:lnTo>
                    <a:pt x="2253208" y="205752"/>
                  </a:lnTo>
                  <a:lnTo>
                    <a:pt x="2323465" y="205752"/>
                  </a:lnTo>
                  <a:lnTo>
                    <a:pt x="2323465" y="341528"/>
                  </a:lnTo>
                  <a:lnTo>
                    <a:pt x="2370963" y="341528"/>
                  </a:lnTo>
                  <a:lnTo>
                    <a:pt x="2370963" y="205752"/>
                  </a:lnTo>
                  <a:lnTo>
                    <a:pt x="2441346" y="205752"/>
                  </a:lnTo>
                  <a:lnTo>
                    <a:pt x="2441346" y="341528"/>
                  </a:lnTo>
                  <a:lnTo>
                    <a:pt x="2488577" y="341528"/>
                  </a:lnTo>
                  <a:lnTo>
                    <a:pt x="2488577" y="205752"/>
                  </a:lnTo>
                  <a:lnTo>
                    <a:pt x="2562123" y="205752"/>
                  </a:lnTo>
                  <a:lnTo>
                    <a:pt x="2562123" y="167474"/>
                  </a:lnTo>
                  <a:close/>
                </a:path>
                <a:path w="6623050" h="3543300">
                  <a:moveTo>
                    <a:pt x="2649436" y="2485047"/>
                  </a:moveTo>
                  <a:lnTo>
                    <a:pt x="2646184" y="2437955"/>
                  </a:lnTo>
                  <a:lnTo>
                    <a:pt x="2636342" y="2394699"/>
                  </a:lnTo>
                  <a:lnTo>
                    <a:pt x="2619794" y="2354948"/>
                  </a:lnTo>
                  <a:lnTo>
                    <a:pt x="2596413" y="2318359"/>
                  </a:lnTo>
                  <a:lnTo>
                    <a:pt x="2543784" y="2318359"/>
                  </a:lnTo>
                  <a:lnTo>
                    <a:pt x="2562898" y="2350287"/>
                  </a:lnTo>
                  <a:lnTo>
                    <a:pt x="2578252" y="2391346"/>
                  </a:lnTo>
                  <a:lnTo>
                    <a:pt x="2588488" y="2437574"/>
                  </a:lnTo>
                  <a:lnTo>
                    <a:pt x="2592197" y="2485047"/>
                  </a:lnTo>
                  <a:lnTo>
                    <a:pt x="2588488" y="2532443"/>
                  </a:lnTo>
                  <a:lnTo>
                    <a:pt x="2578252" y="2578633"/>
                  </a:lnTo>
                  <a:lnTo>
                    <a:pt x="2562898" y="2619679"/>
                  </a:lnTo>
                  <a:lnTo>
                    <a:pt x="2543784" y="2651607"/>
                  </a:lnTo>
                  <a:lnTo>
                    <a:pt x="2596413" y="2651607"/>
                  </a:lnTo>
                  <a:lnTo>
                    <a:pt x="2619794" y="2615019"/>
                  </a:lnTo>
                  <a:lnTo>
                    <a:pt x="2636342" y="2575280"/>
                  </a:lnTo>
                  <a:lnTo>
                    <a:pt x="2646184" y="2532075"/>
                  </a:lnTo>
                  <a:lnTo>
                    <a:pt x="2649436" y="2485047"/>
                  </a:lnTo>
                  <a:close/>
                </a:path>
                <a:path w="6623050" h="3543300">
                  <a:moveTo>
                    <a:pt x="2795905" y="165506"/>
                  </a:moveTo>
                  <a:lnTo>
                    <a:pt x="2759672" y="150710"/>
                  </a:lnTo>
                  <a:lnTo>
                    <a:pt x="2748394" y="141427"/>
                  </a:lnTo>
                  <a:lnTo>
                    <a:pt x="2734119" y="129679"/>
                  </a:lnTo>
                  <a:lnTo>
                    <a:pt x="2718993" y="104559"/>
                  </a:lnTo>
                  <a:lnTo>
                    <a:pt x="2714066" y="77482"/>
                  </a:lnTo>
                  <a:lnTo>
                    <a:pt x="2714066" y="75907"/>
                  </a:lnTo>
                  <a:lnTo>
                    <a:pt x="2783408" y="75907"/>
                  </a:lnTo>
                  <a:lnTo>
                    <a:pt x="2783408" y="38417"/>
                  </a:lnTo>
                  <a:lnTo>
                    <a:pt x="2714460" y="38417"/>
                  </a:lnTo>
                  <a:lnTo>
                    <a:pt x="2714460" y="1447"/>
                  </a:lnTo>
                  <a:lnTo>
                    <a:pt x="2666441" y="1447"/>
                  </a:lnTo>
                  <a:lnTo>
                    <a:pt x="2666441" y="38417"/>
                  </a:lnTo>
                  <a:lnTo>
                    <a:pt x="2597112" y="38417"/>
                  </a:lnTo>
                  <a:lnTo>
                    <a:pt x="2597112" y="75907"/>
                  </a:lnTo>
                  <a:lnTo>
                    <a:pt x="2666441" y="75907"/>
                  </a:lnTo>
                  <a:lnTo>
                    <a:pt x="2666441" y="77482"/>
                  </a:lnTo>
                  <a:lnTo>
                    <a:pt x="2661666" y="106172"/>
                  </a:lnTo>
                  <a:lnTo>
                    <a:pt x="2646946" y="132791"/>
                  </a:lnTo>
                  <a:lnTo>
                    <a:pt x="2621711" y="155244"/>
                  </a:lnTo>
                  <a:lnTo>
                    <a:pt x="2585402" y="171424"/>
                  </a:lnTo>
                  <a:lnTo>
                    <a:pt x="2608034" y="208254"/>
                  </a:lnTo>
                  <a:lnTo>
                    <a:pt x="2635923" y="197421"/>
                  </a:lnTo>
                  <a:lnTo>
                    <a:pt x="2659049" y="182295"/>
                  </a:lnTo>
                  <a:lnTo>
                    <a:pt x="2677490" y="163436"/>
                  </a:lnTo>
                  <a:lnTo>
                    <a:pt x="2691307" y="141427"/>
                  </a:lnTo>
                  <a:lnTo>
                    <a:pt x="2705252" y="161391"/>
                  </a:lnTo>
                  <a:lnTo>
                    <a:pt x="2723604" y="178511"/>
                  </a:lnTo>
                  <a:lnTo>
                    <a:pt x="2746400" y="192252"/>
                  </a:lnTo>
                  <a:lnTo>
                    <a:pt x="2773667" y="202069"/>
                  </a:lnTo>
                  <a:lnTo>
                    <a:pt x="2795905" y="165506"/>
                  </a:lnTo>
                  <a:close/>
                </a:path>
                <a:path w="6623050" h="3543300">
                  <a:moveTo>
                    <a:pt x="2846794" y="1010132"/>
                  </a:moveTo>
                  <a:lnTo>
                    <a:pt x="2657475" y="1010132"/>
                  </a:lnTo>
                  <a:lnTo>
                    <a:pt x="2657475" y="928852"/>
                  </a:lnTo>
                  <a:lnTo>
                    <a:pt x="2610243" y="928852"/>
                  </a:lnTo>
                  <a:lnTo>
                    <a:pt x="2610243" y="1010132"/>
                  </a:lnTo>
                  <a:lnTo>
                    <a:pt x="2610243" y="1046962"/>
                  </a:lnTo>
                  <a:lnTo>
                    <a:pt x="2846794" y="1046962"/>
                  </a:lnTo>
                  <a:lnTo>
                    <a:pt x="2846794" y="1010132"/>
                  </a:lnTo>
                  <a:close/>
                </a:path>
                <a:path w="6623050" h="3543300">
                  <a:moveTo>
                    <a:pt x="2848902" y="1210792"/>
                  </a:moveTo>
                  <a:lnTo>
                    <a:pt x="2654579" y="1210792"/>
                  </a:lnTo>
                  <a:lnTo>
                    <a:pt x="2654579" y="1148562"/>
                  </a:lnTo>
                  <a:lnTo>
                    <a:pt x="2607094" y="1148562"/>
                  </a:lnTo>
                  <a:lnTo>
                    <a:pt x="2607094" y="1210792"/>
                  </a:lnTo>
                  <a:lnTo>
                    <a:pt x="2607094" y="1248892"/>
                  </a:lnTo>
                  <a:lnTo>
                    <a:pt x="2848902" y="1248892"/>
                  </a:lnTo>
                  <a:lnTo>
                    <a:pt x="2848902" y="1210792"/>
                  </a:lnTo>
                  <a:close/>
                </a:path>
                <a:path w="6623050" h="3543300">
                  <a:moveTo>
                    <a:pt x="2866021" y="224574"/>
                  </a:moveTo>
                  <a:lnTo>
                    <a:pt x="2633294" y="224574"/>
                  </a:lnTo>
                  <a:lnTo>
                    <a:pt x="2633294" y="262724"/>
                  </a:lnTo>
                  <a:lnTo>
                    <a:pt x="2818396" y="262724"/>
                  </a:lnTo>
                  <a:lnTo>
                    <a:pt x="2818396" y="341528"/>
                  </a:lnTo>
                  <a:lnTo>
                    <a:pt x="2866021" y="341528"/>
                  </a:lnTo>
                  <a:lnTo>
                    <a:pt x="2866021" y="224574"/>
                  </a:lnTo>
                  <a:close/>
                </a:path>
                <a:path w="6623050" h="3543300">
                  <a:moveTo>
                    <a:pt x="2866021" y="2628"/>
                  </a:moveTo>
                  <a:lnTo>
                    <a:pt x="2818396" y="2628"/>
                  </a:lnTo>
                  <a:lnTo>
                    <a:pt x="2818396" y="210235"/>
                  </a:lnTo>
                  <a:lnTo>
                    <a:pt x="2866021" y="210235"/>
                  </a:lnTo>
                  <a:lnTo>
                    <a:pt x="2866021" y="2628"/>
                  </a:lnTo>
                  <a:close/>
                </a:path>
                <a:path w="6623050" h="3543300">
                  <a:moveTo>
                    <a:pt x="2881134" y="1083056"/>
                  </a:moveTo>
                  <a:lnTo>
                    <a:pt x="2571432" y="1083056"/>
                  </a:lnTo>
                  <a:lnTo>
                    <a:pt x="2571432" y="1120292"/>
                  </a:lnTo>
                  <a:lnTo>
                    <a:pt x="2881134" y="1120292"/>
                  </a:lnTo>
                  <a:lnTo>
                    <a:pt x="2881134" y="1083056"/>
                  </a:lnTo>
                  <a:close/>
                </a:path>
                <a:path w="6623050" h="3543300">
                  <a:moveTo>
                    <a:pt x="2967024" y="2583319"/>
                  </a:moveTo>
                  <a:lnTo>
                    <a:pt x="2778226" y="2583319"/>
                  </a:lnTo>
                  <a:lnTo>
                    <a:pt x="2778226" y="2522410"/>
                  </a:lnTo>
                  <a:lnTo>
                    <a:pt x="2730601" y="2522410"/>
                  </a:lnTo>
                  <a:lnTo>
                    <a:pt x="2730601" y="2621610"/>
                  </a:lnTo>
                  <a:lnTo>
                    <a:pt x="2967024" y="2621610"/>
                  </a:lnTo>
                  <a:lnTo>
                    <a:pt x="2967024" y="2583319"/>
                  </a:lnTo>
                  <a:close/>
                </a:path>
                <a:path w="6623050" h="3543300">
                  <a:moveTo>
                    <a:pt x="2970707" y="2368359"/>
                  </a:moveTo>
                  <a:lnTo>
                    <a:pt x="2961843" y="2339314"/>
                  </a:lnTo>
                  <a:lnTo>
                    <a:pt x="2958795" y="2336647"/>
                  </a:lnTo>
                  <a:lnTo>
                    <a:pt x="2936913" y="2317508"/>
                  </a:lnTo>
                  <a:lnTo>
                    <a:pt x="2921762" y="2312162"/>
                  </a:lnTo>
                  <a:lnTo>
                    <a:pt x="2921762" y="2368359"/>
                  </a:lnTo>
                  <a:lnTo>
                    <a:pt x="2916758" y="2382240"/>
                  </a:lnTo>
                  <a:lnTo>
                    <a:pt x="2902229" y="2392134"/>
                  </a:lnTo>
                  <a:lnTo>
                    <a:pt x="2878912" y="2398026"/>
                  </a:lnTo>
                  <a:lnTo>
                    <a:pt x="2847556" y="2399931"/>
                  </a:lnTo>
                  <a:lnTo>
                    <a:pt x="2816161" y="2398026"/>
                  </a:lnTo>
                  <a:lnTo>
                    <a:pt x="2792882" y="2392134"/>
                  </a:lnTo>
                  <a:lnTo>
                    <a:pt x="2778468" y="2382240"/>
                  </a:lnTo>
                  <a:lnTo>
                    <a:pt x="2773629" y="2368359"/>
                  </a:lnTo>
                  <a:lnTo>
                    <a:pt x="2778468" y="2354821"/>
                  </a:lnTo>
                  <a:lnTo>
                    <a:pt x="2792882" y="2344902"/>
                  </a:lnTo>
                  <a:lnTo>
                    <a:pt x="2816161" y="2338794"/>
                  </a:lnTo>
                  <a:lnTo>
                    <a:pt x="2847556" y="2336647"/>
                  </a:lnTo>
                  <a:lnTo>
                    <a:pt x="2878912" y="2338794"/>
                  </a:lnTo>
                  <a:lnTo>
                    <a:pt x="2902229" y="2344902"/>
                  </a:lnTo>
                  <a:lnTo>
                    <a:pt x="2916758" y="2354821"/>
                  </a:lnTo>
                  <a:lnTo>
                    <a:pt x="2921762" y="2368359"/>
                  </a:lnTo>
                  <a:lnTo>
                    <a:pt x="2921762" y="2312162"/>
                  </a:lnTo>
                  <a:lnTo>
                    <a:pt x="2898089" y="2303792"/>
                  </a:lnTo>
                  <a:lnTo>
                    <a:pt x="2847556" y="2299017"/>
                  </a:lnTo>
                  <a:lnTo>
                    <a:pt x="2796870" y="2303792"/>
                  </a:lnTo>
                  <a:lnTo>
                    <a:pt x="2757957" y="2317508"/>
                  </a:lnTo>
                  <a:lnTo>
                    <a:pt x="2733027" y="2339314"/>
                  </a:lnTo>
                  <a:lnTo>
                    <a:pt x="2724289" y="2368359"/>
                  </a:lnTo>
                  <a:lnTo>
                    <a:pt x="2733027" y="2397633"/>
                  </a:lnTo>
                  <a:lnTo>
                    <a:pt x="2757957" y="2419693"/>
                  </a:lnTo>
                  <a:lnTo>
                    <a:pt x="2796870" y="2433624"/>
                  </a:lnTo>
                  <a:lnTo>
                    <a:pt x="2847556" y="2438476"/>
                  </a:lnTo>
                  <a:lnTo>
                    <a:pt x="2898089" y="2433624"/>
                  </a:lnTo>
                  <a:lnTo>
                    <a:pt x="2936913" y="2419693"/>
                  </a:lnTo>
                  <a:lnTo>
                    <a:pt x="2959239" y="2399931"/>
                  </a:lnTo>
                  <a:lnTo>
                    <a:pt x="2961843" y="2397633"/>
                  </a:lnTo>
                  <a:lnTo>
                    <a:pt x="2970707" y="2368359"/>
                  </a:lnTo>
                  <a:close/>
                </a:path>
                <a:path w="6623050" h="3543300">
                  <a:moveTo>
                    <a:pt x="3002280" y="2461895"/>
                  </a:moveTo>
                  <a:lnTo>
                    <a:pt x="2693378" y="2461895"/>
                  </a:lnTo>
                  <a:lnTo>
                    <a:pt x="2693378" y="2499652"/>
                  </a:lnTo>
                  <a:lnTo>
                    <a:pt x="3002280" y="2499652"/>
                  </a:lnTo>
                  <a:lnTo>
                    <a:pt x="3002280" y="2461895"/>
                  </a:lnTo>
                  <a:close/>
                </a:path>
                <a:path w="6623050" h="3543300">
                  <a:moveTo>
                    <a:pt x="3163176" y="1149362"/>
                  </a:moveTo>
                  <a:lnTo>
                    <a:pt x="3131820" y="1123251"/>
                  </a:lnTo>
                  <a:lnTo>
                    <a:pt x="3111093" y="1089139"/>
                  </a:lnTo>
                  <a:lnTo>
                    <a:pt x="3099651" y="1049756"/>
                  </a:lnTo>
                  <a:lnTo>
                    <a:pt x="3096209" y="1007808"/>
                  </a:lnTo>
                  <a:lnTo>
                    <a:pt x="3096209" y="989787"/>
                  </a:lnTo>
                  <a:lnTo>
                    <a:pt x="3147517" y="989787"/>
                  </a:lnTo>
                  <a:lnTo>
                    <a:pt x="3147517" y="951763"/>
                  </a:lnTo>
                  <a:lnTo>
                    <a:pt x="2994901" y="951763"/>
                  </a:lnTo>
                  <a:lnTo>
                    <a:pt x="2994901" y="989787"/>
                  </a:lnTo>
                  <a:lnTo>
                    <a:pt x="3050425" y="989787"/>
                  </a:lnTo>
                  <a:lnTo>
                    <a:pt x="3050425" y="1007808"/>
                  </a:lnTo>
                  <a:lnTo>
                    <a:pt x="3046742" y="1051102"/>
                  </a:lnTo>
                  <a:lnTo>
                    <a:pt x="3034919" y="1092466"/>
                  </a:lnTo>
                  <a:lnTo>
                    <a:pt x="3013735" y="1128801"/>
                  </a:lnTo>
                  <a:lnTo>
                    <a:pt x="2982010" y="1156995"/>
                  </a:lnTo>
                  <a:lnTo>
                    <a:pt x="3010687" y="1191996"/>
                  </a:lnTo>
                  <a:lnTo>
                    <a:pt x="3031934" y="1175042"/>
                  </a:lnTo>
                  <a:lnTo>
                    <a:pt x="3049422" y="1153528"/>
                  </a:lnTo>
                  <a:lnTo>
                    <a:pt x="3063329" y="1128179"/>
                  </a:lnTo>
                  <a:lnTo>
                    <a:pt x="3073844" y="1099769"/>
                  </a:lnTo>
                  <a:lnTo>
                    <a:pt x="3084017" y="1125842"/>
                  </a:lnTo>
                  <a:lnTo>
                    <a:pt x="3097517" y="1149007"/>
                  </a:lnTo>
                  <a:lnTo>
                    <a:pt x="3114573" y="1168666"/>
                  </a:lnTo>
                  <a:lnTo>
                    <a:pt x="3135414" y="1184224"/>
                  </a:lnTo>
                  <a:lnTo>
                    <a:pt x="3163176" y="1149362"/>
                  </a:lnTo>
                  <a:close/>
                </a:path>
                <a:path w="6623050" h="3543300">
                  <a:moveTo>
                    <a:pt x="3212503" y="922680"/>
                  </a:moveTo>
                  <a:lnTo>
                    <a:pt x="3168040" y="922680"/>
                  </a:lnTo>
                  <a:lnTo>
                    <a:pt x="3168040" y="1033322"/>
                  </a:lnTo>
                  <a:lnTo>
                    <a:pt x="3123438" y="1033322"/>
                  </a:lnTo>
                  <a:lnTo>
                    <a:pt x="3123438" y="1071486"/>
                  </a:lnTo>
                  <a:lnTo>
                    <a:pt x="3168040" y="1071486"/>
                  </a:lnTo>
                  <a:lnTo>
                    <a:pt x="3168040" y="1240142"/>
                  </a:lnTo>
                  <a:lnTo>
                    <a:pt x="3212503" y="1240142"/>
                  </a:lnTo>
                  <a:lnTo>
                    <a:pt x="3212503" y="922680"/>
                  </a:lnTo>
                  <a:close/>
                </a:path>
                <a:path w="6623050" h="3543300">
                  <a:moveTo>
                    <a:pt x="3281705" y="917028"/>
                  </a:moveTo>
                  <a:lnTo>
                    <a:pt x="3236849" y="917028"/>
                  </a:lnTo>
                  <a:lnTo>
                    <a:pt x="3236849" y="1255928"/>
                  </a:lnTo>
                  <a:lnTo>
                    <a:pt x="3281705" y="1255928"/>
                  </a:lnTo>
                  <a:lnTo>
                    <a:pt x="3281705" y="917028"/>
                  </a:lnTo>
                  <a:close/>
                </a:path>
                <a:path w="6623050" h="3543300">
                  <a:moveTo>
                    <a:pt x="3318624" y="2517940"/>
                  </a:moveTo>
                  <a:lnTo>
                    <a:pt x="3282162" y="2492984"/>
                  </a:lnTo>
                  <a:lnTo>
                    <a:pt x="3258870" y="2462682"/>
                  </a:lnTo>
                  <a:lnTo>
                    <a:pt x="3240760" y="2420594"/>
                  </a:lnTo>
                  <a:lnTo>
                    <a:pt x="3235744" y="2380983"/>
                  </a:lnTo>
                  <a:lnTo>
                    <a:pt x="3235744" y="2360193"/>
                  </a:lnTo>
                  <a:lnTo>
                    <a:pt x="3303892" y="2360193"/>
                  </a:lnTo>
                  <a:lnTo>
                    <a:pt x="3303892" y="2321382"/>
                  </a:lnTo>
                  <a:lnTo>
                    <a:pt x="3116288" y="2321382"/>
                  </a:lnTo>
                  <a:lnTo>
                    <a:pt x="3116288" y="2360193"/>
                  </a:lnTo>
                  <a:lnTo>
                    <a:pt x="3187979" y="2360193"/>
                  </a:lnTo>
                  <a:lnTo>
                    <a:pt x="3187979" y="2380983"/>
                  </a:lnTo>
                  <a:lnTo>
                    <a:pt x="3182505" y="2423642"/>
                  </a:lnTo>
                  <a:lnTo>
                    <a:pt x="3166491" y="2464816"/>
                  </a:lnTo>
                  <a:lnTo>
                    <a:pt x="3139935" y="2500426"/>
                  </a:lnTo>
                  <a:lnTo>
                    <a:pt x="3102864" y="2526360"/>
                  </a:lnTo>
                  <a:lnTo>
                    <a:pt x="3130499" y="2563850"/>
                  </a:lnTo>
                  <a:lnTo>
                    <a:pt x="3157601" y="2546578"/>
                  </a:lnTo>
                  <a:lnTo>
                    <a:pt x="3180423" y="2523185"/>
                  </a:lnTo>
                  <a:lnTo>
                    <a:pt x="3198799" y="2494826"/>
                  </a:lnTo>
                  <a:lnTo>
                    <a:pt x="3212592" y="2462682"/>
                  </a:lnTo>
                  <a:lnTo>
                    <a:pt x="3226041" y="2491841"/>
                  </a:lnTo>
                  <a:lnTo>
                    <a:pt x="3243846" y="2517660"/>
                  </a:lnTo>
                  <a:lnTo>
                    <a:pt x="3265919" y="2539111"/>
                  </a:lnTo>
                  <a:lnTo>
                    <a:pt x="3292183" y="2555176"/>
                  </a:lnTo>
                  <a:lnTo>
                    <a:pt x="3318624" y="2517940"/>
                  </a:lnTo>
                  <a:close/>
                </a:path>
                <a:path w="6623050" h="3543300">
                  <a:moveTo>
                    <a:pt x="3427819" y="2418080"/>
                  </a:moveTo>
                  <a:lnTo>
                    <a:pt x="3377831" y="2418080"/>
                  </a:lnTo>
                  <a:lnTo>
                    <a:pt x="3377831" y="2288629"/>
                  </a:lnTo>
                  <a:lnTo>
                    <a:pt x="3330333" y="2288629"/>
                  </a:lnTo>
                  <a:lnTo>
                    <a:pt x="3330333" y="2627528"/>
                  </a:lnTo>
                  <a:lnTo>
                    <a:pt x="3377831" y="2627528"/>
                  </a:lnTo>
                  <a:lnTo>
                    <a:pt x="3377831" y="2457678"/>
                  </a:lnTo>
                  <a:lnTo>
                    <a:pt x="3427819" y="2457678"/>
                  </a:lnTo>
                  <a:lnTo>
                    <a:pt x="3427819" y="2418080"/>
                  </a:lnTo>
                  <a:close/>
                </a:path>
                <a:path w="6623050" h="3543300">
                  <a:moveTo>
                    <a:pt x="3502329" y="1068057"/>
                  </a:moveTo>
                  <a:lnTo>
                    <a:pt x="3496208" y="1041209"/>
                  </a:lnTo>
                  <a:lnTo>
                    <a:pt x="3494036" y="1038593"/>
                  </a:lnTo>
                  <a:lnTo>
                    <a:pt x="3479050" y="1020483"/>
                  </a:lnTo>
                  <a:lnTo>
                    <a:pt x="3457346" y="1009484"/>
                  </a:lnTo>
                  <a:lnTo>
                    <a:pt x="3457346" y="1068057"/>
                  </a:lnTo>
                  <a:lnTo>
                    <a:pt x="3454489" y="1080350"/>
                  </a:lnTo>
                  <a:lnTo>
                    <a:pt x="3446640" y="1089291"/>
                  </a:lnTo>
                  <a:lnTo>
                    <a:pt x="3434562" y="1094752"/>
                  </a:lnTo>
                  <a:lnTo>
                    <a:pt x="3419056" y="1096606"/>
                  </a:lnTo>
                  <a:lnTo>
                    <a:pt x="3403536" y="1094752"/>
                  </a:lnTo>
                  <a:lnTo>
                    <a:pt x="3391573" y="1089291"/>
                  </a:lnTo>
                  <a:lnTo>
                    <a:pt x="3383889" y="1080350"/>
                  </a:lnTo>
                  <a:lnTo>
                    <a:pt x="3381171" y="1068057"/>
                  </a:lnTo>
                  <a:lnTo>
                    <a:pt x="3383889" y="1055484"/>
                  </a:lnTo>
                  <a:lnTo>
                    <a:pt x="3391573" y="1046276"/>
                  </a:lnTo>
                  <a:lnTo>
                    <a:pt x="3403536" y="1040587"/>
                  </a:lnTo>
                  <a:lnTo>
                    <a:pt x="3419056" y="1038593"/>
                  </a:lnTo>
                  <a:lnTo>
                    <a:pt x="3434562" y="1040587"/>
                  </a:lnTo>
                  <a:lnTo>
                    <a:pt x="3446640" y="1046276"/>
                  </a:lnTo>
                  <a:lnTo>
                    <a:pt x="3454489" y="1055484"/>
                  </a:lnTo>
                  <a:lnTo>
                    <a:pt x="3457346" y="1068057"/>
                  </a:lnTo>
                  <a:lnTo>
                    <a:pt x="3457346" y="1009484"/>
                  </a:lnTo>
                  <a:lnTo>
                    <a:pt x="3452711" y="1007135"/>
                  </a:lnTo>
                  <a:lnTo>
                    <a:pt x="3419056" y="1002411"/>
                  </a:lnTo>
                  <a:lnTo>
                    <a:pt x="3385032" y="1007135"/>
                  </a:lnTo>
                  <a:lnTo>
                    <a:pt x="3358426" y="1020483"/>
                  </a:lnTo>
                  <a:lnTo>
                    <a:pt x="3341116" y="1041209"/>
                  </a:lnTo>
                  <a:lnTo>
                    <a:pt x="3334994" y="1068057"/>
                  </a:lnTo>
                  <a:lnTo>
                    <a:pt x="3341116" y="1094600"/>
                  </a:lnTo>
                  <a:lnTo>
                    <a:pt x="3358426" y="1115009"/>
                  </a:lnTo>
                  <a:lnTo>
                    <a:pt x="3385032" y="1128090"/>
                  </a:lnTo>
                  <a:lnTo>
                    <a:pt x="3419056" y="1132662"/>
                  </a:lnTo>
                  <a:lnTo>
                    <a:pt x="3452711" y="1128090"/>
                  </a:lnTo>
                  <a:lnTo>
                    <a:pt x="3479050" y="1115009"/>
                  </a:lnTo>
                  <a:lnTo>
                    <a:pt x="3494519" y="1096606"/>
                  </a:lnTo>
                  <a:lnTo>
                    <a:pt x="3496208" y="1094600"/>
                  </a:lnTo>
                  <a:lnTo>
                    <a:pt x="3502329" y="1068057"/>
                  </a:lnTo>
                  <a:close/>
                </a:path>
                <a:path w="6623050" h="3543300">
                  <a:moveTo>
                    <a:pt x="3519436" y="953071"/>
                  </a:moveTo>
                  <a:lnTo>
                    <a:pt x="3442741" y="953071"/>
                  </a:lnTo>
                  <a:lnTo>
                    <a:pt x="3442741" y="917028"/>
                  </a:lnTo>
                  <a:lnTo>
                    <a:pt x="3395370" y="917028"/>
                  </a:lnTo>
                  <a:lnTo>
                    <a:pt x="3395370" y="953071"/>
                  </a:lnTo>
                  <a:lnTo>
                    <a:pt x="3318408" y="953071"/>
                  </a:lnTo>
                  <a:lnTo>
                    <a:pt x="3318408" y="990434"/>
                  </a:lnTo>
                  <a:lnTo>
                    <a:pt x="3519436" y="990434"/>
                  </a:lnTo>
                  <a:lnTo>
                    <a:pt x="3519436" y="953071"/>
                  </a:lnTo>
                  <a:close/>
                </a:path>
                <a:path w="6623050" h="3543300">
                  <a:moveTo>
                    <a:pt x="3599294" y="1211719"/>
                  </a:moveTo>
                  <a:lnTo>
                    <a:pt x="3414852" y="1211719"/>
                  </a:lnTo>
                  <a:lnTo>
                    <a:pt x="3414852" y="1150810"/>
                  </a:lnTo>
                  <a:lnTo>
                    <a:pt x="3367481" y="1150810"/>
                  </a:lnTo>
                  <a:lnTo>
                    <a:pt x="3367481" y="1250010"/>
                  </a:lnTo>
                  <a:lnTo>
                    <a:pt x="3599294" y="1250010"/>
                  </a:lnTo>
                  <a:lnTo>
                    <a:pt x="3599294" y="1211719"/>
                  </a:lnTo>
                  <a:close/>
                </a:path>
                <a:path w="6623050" h="3543300">
                  <a:moveTo>
                    <a:pt x="3632708" y="1021359"/>
                  </a:moveTo>
                  <a:lnTo>
                    <a:pt x="3587191" y="1021359"/>
                  </a:lnTo>
                  <a:lnTo>
                    <a:pt x="3587191" y="917549"/>
                  </a:lnTo>
                  <a:lnTo>
                    <a:pt x="3539566" y="917549"/>
                  </a:lnTo>
                  <a:lnTo>
                    <a:pt x="3539566" y="1170419"/>
                  </a:lnTo>
                  <a:lnTo>
                    <a:pt x="3587191" y="1170419"/>
                  </a:lnTo>
                  <a:lnTo>
                    <a:pt x="3587191" y="1060297"/>
                  </a:lnTo>
                  <a:lnTo>
                    <a:pt x="3632708" y="1060297"/>
                  </a:lnTo>
                  <a:lnTo>
                    <a:pt x="3632708" y="1021359"/>
                  </a:lnTo>
                  <a:close/>
                </a:path>
                <a:path w="6623050" h="3543300">
                  <a:moveTo>
                    <a:pt x="3717252" y="2376640"/>
                  </a:moveTo>
                  <a:lnTo>
                    <a:pt x="3708184" y="2344978"/>
                  </a:lnTo>
                  <a:lnTo>
                    <a:pt x="3700792" y="2337968"/>
                  </a:lnTo>
                  <a:lnTo>
                    <a:pt x="3682771" y="2320848"/>
                  </a:lnTo>
                  <a:lnTo>
                    <a:pt x="3668179" y="2315108"/>
                  </a:lnTo>
                  <a:lnTo>
                    <a:pt x="3668179" y="2376640"/>
                  </a:lnTo>
                  <a:lnTo>
                    <a:pt x="3662984" y="2392464"/>
                  </a:lnTo>
                  <a:lnTo>
                    <a:pt x="3648113" y="2404072"/>
                  </a:lnTo>
                  <a:lnTo>
                    <a:pt x="3624669" y="2411234"/>
                  </a:lnTo>
                  <a:lnTo>
                    <a:pt x="3593719" y="2413749"/>
                  </a:lnTo>
                  <a:lnTo>
                    <a:pt x="3562985" y="2411234"/>
                  </a:lnTo>
                  <a:lnTo>
                    <a:pt x="3539629" y="2404072"/>
                  </a:lnTo>
                  <a:lnTo>
                    <a:pt x="3524834" y="2392464"/>
                  </a:lnTo>
                  <a:lnTo>
                    <a:pt x="3519779" y="2376640"/>
                  </a:lnTo>
                  <a:lnTo>
                    <a:pt x="3524834" y="2360066"/>
                  </a:lnTo>
                  <a:lnTo>
                    <a:pt x="3539629" y="2347976"/>
                  </a:lnTo>
                  <a:lnTo>
                    <a:pt x="3562985" y="2340546"/>
                  </a:lnTo>
                  <a:lnTo>
                    <a:pt x="3593719" y="2337968"/>
                  </a:lnTo>
                  <a:lnTo>
                    <a:pt x="3624669" y="2340546"/>
                  </a:lnTo>
                  <a:lnTo>
                    <a:pt x="3648113" y="2347976"/>
                  </a:lnTo>
                  <a:lnTo>
                    <a:pt x="3662984" y="2360066"/>
                  </a:lnTo>
                  <a:lnTo>
                    <a:pt x="3668179" y="2376640"/>
                  </a:lnTo>
                  <a:lnTo>
                    <a:pt x="3668179" y="2315108"/>
                  </a:lnTo>
                  <a:lnTo>
                    <a:pt x="3643719" y="2305469"/>
                  </a:lnTo>
                  <a:lnTo>
                    <a:pt x="3593719" y="2300071"/>
                  </a:lnTo>
                  <a:lnTo>
                    <a:pt x="3543858" y="2305469"/>
                  </a:lnTo>
                  <a:lnTo>
                    <a:pt x="3504996" y="2320848"/>
                  </a:lnTo>
                  <a:lnTo>
                    <a:pt x="3479774" y="2344978"/>
                  </a:lnTo>
                  <a:lnTo>
                    <a:pt x="3470846" y="2376640"/>
                  </a:lnTo>
                  <a:lnTo>
                    <a:pt x="3479774" y="2407551"/>
                  </a:lnTo>
                  <a:lnTo>
                    <a:pt x="3504996" y="2431046"/>
                  </a:lnTo>
                  <a:lnTo>
                    <a:pt x="3543858" y="2445943"/>
                  </a:lnTo>
                  <a:lnTo>
                    <a:pt x="3593719" y="2451100"/>
                  </a:lnTo>
                  <a:lnTo>
                    <a:pt x="3643719" y="2445943"/>
                  </a:lnTo>
                  <a:lnTo>
                    <a:pt x="3682771" y="2431046"/>
                  </a:lnTo>
                  <a:lnTo>
                    <a:pt x="3701491" y="2413749"/>
                  </a:lnTo>
                  <a:lnTo>
                    <a:pt x="3708184" y="2407551"/>
                  </a:lnTo>
                  <a:lnTo>
                    <a:pt x="3717252" y="2376640"/>
                  </a:lnTo>
                  <a:close/>
                </a:path>
                <a:path w="6623050" h="3543300">
                  <a:moveTo>
                    <a:pt x="3749484" y="2477287"/>
                  </a:moveTo>
                  <a:lnTo>
                    <a:pt x="3439795" y="2477287"/>
                  </a:lnTo>
                  <a:lnTo>
                    <a:pt x="3439795" y="2515438"/>
                  </a:lnTo>
                  <a:lnTo>
                    <a:pt x="3510699" y="2515438"/>
                  </a:lnTo>
                  <a:lnTo>
                    <a:pt x="3510699" y="2627528"/>
                  </a:lnTo>
                  <a:lnTo>
                    <a:pt x="3559378" y="2627528"/>
                  </a:lnTo>
                  <a:lnTo>
                    <a:pt x="3559378" y="2515438"/>
                  </a:lnTo>
                  <a:lnTo>
                    <a:pt x="3628847" y="2515438"/>
                  </a:lnTo>
                  <a:lnTo>
                    <a:pt x="3628847" y="2627528"/>
                  </a:lnTo>
                  <a:lnTo>
                    <a:pt x="3676993" y="2627528"/>
                  </a:lnTo>
                  <a:lnTo>
                    <a:pt x="3676993" y="2515438"/>
                  </a:lnTo>
                  <a:lnTo>
                    <a:pt x="3749484" y="2515438"/>
                  </a:lnTo>
                  <a:lnTo>
                    <a:pt x="3749484" y="2477287"/>
                  </a:lnTo>
                  <a:close/>
                </a:path>
                <a:path w="6623050" h="3543300">
                  <a:moveTo>
                    <a:pt x="3985641" y="2517940"/>
                  </a:moveTo>
                  <a:lnTo>
                    <a:pt x="3948442" y="2494318"/>
                  </a:lnTo>
                  <a:lnTo>
                    <a:pt x="3923804" y="2463609"/>
                  </a:lnTo>
                  <a:lnTo>
                    <a:pt x="3921874" y="2461209"/>
                  </a:lnTo>
                  <a:lnTo>
                    <a:pt x="3905961" y="2422220"/>
                  </a:lnTo>
                  <a:lnTo>
                    <a:pt x="3900652" y="2380983"/>
                  </a:lnTo>
                  <a:lnTo>
                    <a:pt x="3900652" y="2360193"/>
                  </a:lnTo>
                  <a:lnTo>
                    <a:pt x="3971556" y="2360193"/>
                  </a:lnTo>
                  <a:lnTo>
                    <a:pt x="3971556" y="2321382"/>
                  </a:lnTo>
                  <a:lnTo>
                    <a:pt x="3780409" y="2321382"/>
                  </a:lnTo>
                  <a:lnTo>
                    <a:pt x="3780409" y="2360193"/>
                  </a:lnTo>
                  <a:lnTo>
                    <a:pt x="3852367" y="2360193"/>
                  </a:lnTo>
                  <a:lnTo>
                    <a:pt x="3852367" y="2380983"/>
                  </a:lnTo>
                  <a:lnTo>
                    <a:pt x="3846868" y="2424417"/>
                  </a:lnTo>
                  <a:lnTo>
                    <a:pt x="3830713" y="2465806"/>
                  </a:lnTo>
                  <a:lnTo>
                    <a:pt x="3804056" y="2501125"/>
                  </a:lnTo>
                  <a:lnTo>
                    <a:pt x="3767112" y="2526360"/>
                  </a:lnTo>
                  <a:lnTo>
                    <a:pt x="3794087" y="2563596"/>
                  </a:lnTo>
                  <a:lnTo>
                    <a:pt x="3821823" y="2546527"/>
                  </a:lnTo>
                  <a:lnTo>
                    <a:pt x="3845001" y="2523464"/>
                  </a:lnTo>
                  <a:lnTo>
                    <a:pt x="3863543" y="2495473"/>
                  </a:lnTo>
                  <a:lnTo>
                    <a:pt x="3877360" y="2463609"/>
                  </a:lnTo>
                  <a:lnTo>
                    <a:pt x="3891102" y="2492857"/>
                  </a:lnTo>
                  <a:lnTo>
                    <a:pt x="3909466" y="2518460"/>
                  </a:lnTo>
                  <a:lnTo>
                    <a:pt x="3932453" y="2539530"/>
                  </a:lnTo>
                  <a:lnTo>
                    <a:pt x="3960114" y="2555176"/>
                  </a:lnTo>
                  <a:lnTo>
                    <a:pt x="3985641" y="2517940"/>
                  </a:lnTo>
                  <a:close/>
                </a:path>
                <a:path w="6623050" h="3543300">
                  <a:moveTo>
                    <a:pt x="4053001" y="2288629"/>
                  </a:moveTo>
                  <a:lnTo>
                    <a:pt x="4004983" y="2288629"/>
                  </a:lnTo>
                  <a:lnTo>
                    <a:pt x="4004983" y="2627528"/>
                  </a:lnTo>
                  <a:lnTo>
                    <a:pt x="4053001" y="2627528"/>
                  </a:lnTo>
                  <a:lnTo>
                    <a:pt x="4053001" y="2288629"/>
                  </a:lnTo>
                  <a:close/>
                </a:path>
                <a:path w="6623050" h="3543300">
                  <a:moveTo>
                    <a:pt x="4271657" y="2316962"/>
                  </a:moveTo>
                  <a:lnTo>
                    <a:pt x="4109047" y="2316962"/>
                  </a:lnTo>
                  <a:lnTo>
                    <a:pt x="4109047" y="2355062"/>
                  </a:lnTo>
                  <a:lnTo>
                    <a:pt x="4109047" y="2442692"/>
                  </a:lnTo>
                  <a:lnTo>
                    <a:pt x="4109047" y="2479522"/>
                  </a:lnTo>
                  <a:lnTo>
                    <a:pt x="4271657" y="2479522"/>
                  </a:lnTo>
                  <a:lnTo>
                    <a:pt x="4271657" y="2442692"/>
                  </a:lnTo>
                  <a:lnTo>
                    <a:pt x="4156011" y="2442692"/>
                  </a:lnTo>
                  <a:lnTo>
                    <a:pt x="4156011" y="2355062"/>
                  </a:lnTo>
                  <a:lnTo>
                    <a:pt x="4224820" y="2355062"/>
                  </a:lnTo>
                  <a:lnTo>
                    <a:pt x="4224820" y="2442159"/>
                  </a:lnTo>
                  <a:lnTo>
                    <a:pt x="4271657" y="2442159"/>
                  </a:lnTo>
                  <a:lnTo>
                    <a:pt x="4271657" y="2355062"/>
                  </a:lnTo>
                  <a:lnTo>
                    <a:pt x="4271657" y="2354669"/>
                  </a:lnTo>
                  <a:lnTo>
                    <a:pt x="4271657" y="2316962"/>
                  </a:lnTo>
                  <a:close/>
                </a:path>
                <a:path w="6623050" h="3543300">
                  <a:moveTo>
                    <a:pt x="4379798" y="2583662"/>
                  </a:moveTo>
                  <a:lnTo>
                    <a:pt x="4195343" y="2583662"/>
                  </a:lnTo>
                  <a:lnTo>
                    <a:pt x="4195343" y="2511272"/>
                  </a:lnTo>
                  <a:lnTo>
                    <a:pt x="4147985" y="2511272"/>
                  </a:lnTo>
                  <a:lnTo>
                    <a:pt x="4147985" y="2583662"/>
                  </a:lnTo>
                  <a:lnTo>
                    <a:pt x="4147985" y="2621762"/>
                  </a:lnTo>
                  <a:lnTo>
                    <a:pt x="4379798" y="2621762"/>
                  </a:lnTo>
                  <a:lnTo>
                    <a:pt x="4379798" y="2583662"/>
                  </a:lnTo>
                  <a:close/>
                </a:path>
                <a:path w="6623050" h="3543300">
                  <a:moveTo>
                    <a:pt x="4413212" y="2386812"/>
                  </a:moveTo>
                  <a:lnTo>
                    <a:pt x="4367695" y="2386812"/>
                  </a:lnTo>
                  <a:lnTo>
                    <a:pt x="4367695" y="2289022"/>
                  </a:lnTo>
                  <a:lnTo>
                    <a:pt x="4320070" y="2289022"/>
                  </a:lnTo>
                  <a:lnTo>
                    <a:pt x="4320070" y="2386812"/>
                  </a:lnTo>
                  <a:lnTo>
                    <a:pt x="4320070" y="2426182"/>
                  </a:lnTo>
                  <a:lnTo>
                    <a:pt x="4320070" y="2535402"/>
                  </a:lnTo>
                  <a:lnTo>
                    <a:pt x="4367695" y="2535402"/>
                  </a:lnTo>
                  <a:lnTo>
                    <a:pt x="4367695" y="2426182"/>
                  </a:lnTo>
                  <a:lnTo>
                    <a:pt x="4413212" y="2426182"/>
                  </a:lnTo>
                  <a:lnTo>
                    <a:pt x="4413212" y="2386812"/>
                  </a:lnTo>
                  <a:close/>
                </a:path>
                <a:path w="6623050" h="3543300">
                  <a:moveTo>
                    <a:pt x="4788624" y="2305532"/>
                  </a:moveTo>
                  <a:lnTo>
                    <a:pt x="4552480" y="2305532"/>
                  </a:lnTo>
                  <a:lnTo>
                    <a:pt x="4552480" y="2342362"/>
                  </a:lnTo>
                  <a:lnTo>
                    <a:pt x="4552480" y="2404592"/>
                  </a:lnTo>
                  <a:lnTo>
                    <a:pt x="4552480" y="2441422"/>
                  </a:lnTo>
                  <a:lnTo>
                    <a:pt x="4788624" y="2441422"/>
                  </a:lnTo>
                  <a:lnTo>
                    <a:pt x="4788624" y="2404668"/>
                  </a:lnTo>
                  <a:lnTo>
                    <a:pt x="4788624" y="2342959"/>
                  </a:lnTo>
                  <a:lnTo>
                    <a:pt x="4741392" y="2342959"/>
                  </a:lnTo>
                  <a:lnTo>
                    <a:pt x="4741392" y="2404592"/>
                  </a:lnTo>
                  <a:lnTo>
                    <a:pt x="4599051" y="2404592"/>
                  </a:lnTo>
                  <a:lnTo>
                    <a:pt x="4599051" y="2342362"/>
                  </a:lnTo>
                  <a:lnTo>
                    <a:pt x="4788624" y="2342362"/>
                  </a:lnTo>
                  <a:lnTo>
                    <a:pt x="4788624" y="2305532"/>
                  </a:lnTo>
                  <a:close/>
                </a:path>
                <a:path w="6623050" h="3543300">
                  <a:moveTo>
                    <a:pt x="4825593" y="2478201"/>
                  </a:moveTo>
                  <a:lnTo>
                    <a:pt x="4515904" y="2478201"/>
                  </a:lnTo>
                  <a:lnTo>
                    <a:pt x="4515904" y="2516225"/>
                  </a:lnTo>
                  <a:lnTo>
                    <a:pt x="4646282" y="2516225"/>
                  </a:lnTo>
                  <a:lnTo>
                    <a:pt x="4646282" y="2627007"/>
                  </a:lnTo>
                  <a:lnTo>
                    <a:pt x="4693247" y="2627007"/>
                  </a:lnTo>
                  <a:lnTo>
                    <a:pt x="4693247" y="2516225"/>
                  </a:lnTo>
                  <a:lnTo>
                    <a:pt x="4825593" y="2516225"/>
                  </a:lnTo>
                  <a:lnTo>
                    <a:pt x="4825593" y="2478201"/>
                  </a:lnTo>
                  <a:close/>
                </a:path>
                <a:path w="6623050" h="3543300">
                  <a:moveTo>
                    <a:pt x="5043983" y="2467152"/>
                  </a:moveTo>
                  <a:lnTo>
                    <a:pt x="5040350" y="2439530"/>
                  </a:lnTo>
                  <a:lnTo>
                    <a:pt x="5038991" y="2429141"/>
                  </a:lnTo>
                  <a:lnTo>
                    <a:pt x="5010937" y="2434107"/>
                  </a:lnTo>
                  <a:lnTo>
                    <a:pt x="4981435" y="2437244"/>
                  </a:lnTo>
                  <a:lnTo>
                    <a:pt x="4947488" y="2438920"/>
                  </a:lnTo>
                  <a:lnTo>
                    <a:pt x="4906111" y="2439530"/>
                  </a:lnTo>
                  <a:lnTo>
                    <a:pt x="4906111" y="2353881"/>
                  </a:lnTo>
                  <a:lnTo>
                    <a:pt x="5011496" y="2353881"/>
                  </a:lnTo>
                  <a:lnTo>
                    <a:pt x="5011496" y="2315997"/>
                  </a:lnTo>
                  <a:lnTo>
                    <a:pt x="4858880" y="2315997"/>
                  </a:lnTo>
                  <a:lnTo>
                    <a:pt x="4858880" y="2477808"/>
                  </a:lnTo>
                  <a:lnTo>
                    <a:pt x="4887163" y="2477808"/>
                  </a:lnTo>
                  <a:lnTo>
                    <a:pt x="4937366" y="2477363"/>
                  </a:lnTo>
                  <a:lnTo>
                    <a:pt x="4977765" y="2475738"/>
                  </a:lnTo>
                  <a:lnTo>
                    <a:pt x="5012067" y="2472486"/>
                  </a:lnTo>
                  <a:lnTo>
                    <a:pt x="5043983" y="2467152"/>
                  </a:lnTo>
                  <a:close/>
                </a:path>
                <a:path w="6623050" h="3543300">
                  <a:moveTo>
                    <a:pt x="5126469" y="2583319"/>
                  </a:moveTo>
                  <a:lnTo>
                    <a:pt x="4942027" y="2583319"/>
                  </a:lnTo>
                  <a:lnTo>
                    <a:pt x="4942027" y="2507551"/>
                  </a:lnTo>
                  <a:lnTo>
                    <a:pt x="4894669" y="2507551"/>
                  </a:lnTo>
                  <a:lnTo>
                    <a:pt x="4894669" y="2621610"/>
                  </a:lnTo>
                  <a:lnTo>
                    <a:pt x="5126469" y="2621610"/>
                  </a:lnTo>
                  <a:lnTo>
                    <a:pt x="5126469" y="2583319"/>
                  </a:lnTo>
                  <a:close/>
                </a:path>
                <a:path w="6623050" h="3543300">
                  <a:moveTo>
                    <a:pt x="5160149" y="2381250"/>
                  </a:moveTo>
                  <a:lnTo>
                    <a:pt x="5114366" y="2381250"/>
                  </a:lnTo>
                  <a:lnTo>
                    <a:pt x="5114366" y="2288895"/>
                  </a:lnTo>
                  <a:lnTo>
                    <a:pt x="5066741" y="2288895"/>
                  </a:lnTo>
                  <a:lnTo>
                    <a:pt x="5066741" y="2533726"/>
                  </a:lnTo>
                  <a:lnTo>
                    <a:pt x="5114366" y="2533726"/>
                  </a:lnTo>
                  <a:lnTo>
                    <a:pt x="5114366" y="2420315"/>
                  </a:lnTo>
                  <a:lnTo>
                    <a:pt x="5160149" y="2420315"/>
                  </a:lnTo>
                  <a:lnTo>
                    <a:pt x="5160149" y="2381250"/>
                  </a:lnTo>
                  <a:close/>
                </a:path>
                <a:path w="6623050" h="3543300">
                  <a:moveTo>
                    <a:pt x="5484660" y="2544381"/>
                  </a:moveTo>
                  <a:lnTo>
                    <a:pt x="5481929" y="2518067"/>
                  </a:lnTo>
                  <a:lnTo>
                    <a:pt x="5481104" y="2510180"/>
                  </a:lnTo>
                  <a:lnTo>
                    <a:pt x="5460339" y="2512796"/>
                  </a:lnTo>
                  <a:lnTo>
                    <a:pt x="5439181" y="2514968"/>
                  </a:lnTo>
                  <a:lnTo>
                    <a:pt x="5417769" y="2516708"/>
                  </a:lnTo>
                  <a:lnTo>
                    <a:pt x="5396255" y="2518067"/>
                  </a:lnTo>
                  <a:lnTo>
                    <a:pt x="5396255" y="2472423"/>
                  </a:lnTo>
                  <a:lnTo>
                    <a:pt x="5424754" y="2462098"/>
                  </a:lnTo>
                  <a:lnTo>
                    <a:pt x="5446941" y="2444496"/>
                  </a:lnTo>
                  <a:lnTo>
                    <a:pt x="5453151" y="2434272"/>
                  </a:lnTo>
                  <a:lnTo>
                    <a:pt x="5461381" y="2420734"/>
                  </a:lnTo>
                  <a:lnTo>
                    <a:pt x="5466639" y="2391905"/>
                  </a:lnTo>
                  <a:lnTo>
                    <a:pt x="5459412" y="2358466"/>
                  </a:lnTo>
                  <a:lnTo>
                    <a:pt x="5452808" y="2349677"/>
                  </a:lnTo>
                  <a:lnTo>
                    <a:pt x="5439740" y="2332240"/>
                  </a:lnTo>
                  <a:lnTo>
                    <a:pt x="5420334" y="2321052"/>
                  </a:lnTo>
                  <a:lnTo>
                    <a:pt x="5420334" y="2391905"/>
                  </a:lnTo>
                  <a:lnTo>
                    <a:pt x="5416639" y="2409647"/>
                  </a:lnTo>
                  <a:lnTo>
                    <a:pt x="5406618" y="2423007"/>
                  </a:lnTo>
                  <a:lnTo>
                    <a:pt x="5391505" y="2431402"/>
                  </a:lnTo>
                  <a:lnTo>
                    <a:pt x="5372570" y="2434272"/>
                  </a:lnTo>
                  <a:lnTo>
                    <a:pt x="5353990" y="2431402"/>
                  </a:lnTo>
                  <a:lnTo>
                    <a:pt x="5339143" y="2423007"/>
                  </a:lnTo>
                  <a:lnTo>
                    <a:pt x="5329301" y="2409647"/>
                  </a:lnTo>
                  <a:lnTo>
                    <a:pt x="5325732" y="2391905"/>
                  </a:lnTo>
                  <a:lnTo>
                    <a:pt x="5329301" y="2373922"/>
                  </a:lnTo>
                  <a:lnTo>
                    <a:pt x="5339143" y="2360676"/>
                  </a:lnTo>
                  <a:lnTo>
                    <a:pt x="5353990" y="2352484"/>
                  </a:lnTo>
                  <a:lnTo>
                    <a:pt x="5372570" y="2349677"/>
                  </a:lnTo>
                  <a:lnTo>
                    <a:pt x="5391455" y="2352484"/>
                  </a:lnTo>
                  <a:lnTo>
                    <a:pt x="5406568" y="2360676"/>
                  </a:lnTo>
                  <a:lnTo>
                    <a:pt x="5416626" y="2373922"/>
                  </a:lnTo>
                  <a:lnTo>
                    <a:pt x="5420334" y="2391905"/>
                  </a:lnTo>
                  <a:lnTo>
                    <a:pt x="5420334" y="2321052"/>
                  </a:lnTo>
                  <a:lnTo>
                    <a:pt x="5409984" y="2315083"/>
                  </a:lnTo>
                  <a:lnTo>
                    <a:pt x="5372570" y="2308885"/>
                  </a:lnTo>
                  <a:lnTo>
                    <a:pt x="5335397" y="2315083"/>
                  </a:lnTo>
                  <a:lnTo>
                    <a:pt x="5305577" y="2332240"/>
                  </a:lnTo>
                  <a:lnTo>
                    <a:pt x="5285765" y="2358466"/>
                  </a:lnTo>
                  <a:lnTo>
                    <a:pt x="5278640" y="2391905"/>
                  </a:lnTo>
                  <a:lnTo>
                    <a:pt x="5283771" y="2420709"/>
                  </a:lnTo>
                  <a:lnTo>
                    <a:pt x="5298275" y="2444445"/>
                  </a:lnTo>
                  <a:lnTo>
                    <a:pt x="5320525" y="2462034"/>
                  </a:lnTo>
                  <a:lnTo>
                    <a:pt x="5348897" y="2472423"/>
                  </a:lnTo>
                  <a:lnTo>
                    <a:pt x="5348897" y="2520048"/>
                  </a:lnTo>
                  <a:lnTo>
                    <a:pt x="5304650" y="2520912"/>
                  </a:lnTo>
                  <a:lnTo>
                    <a:pt x="5264556" y="2521102"/>
                  </a:lnTo>
                  <a:lnTo>
                    <a:pt x="5269954" y="2559380"/>
                  </a:lnTo>
                  <a:lnTo>
                    <a:pt x="5317985" y="2559050"/>
                  </a:lnTo>
                  <a:lnTo>
                    <a:pt x="5371439" y="2557259"/>
                  </a:lnTo>
                  <a:lnTo>
                    <a:pt x="5427827" y="2552776"/>
                  </a:lnTo>
                  <a:lnTo>
                    <a:pt x="5484660" y="2544381"/>
                  </a:lnTo>
                  <a:close/>
                </a:path>
                <a:path w="6623050" h="3543300">
                  <a:moveTo>
                    <a:pt x="5547550" y="2288629"/>
                  </a:moveTo>
                  <a:lnTo>
                    <a:pt x="5500319" y="2288629"/>
                  </a:lnTo>
                  <a:lnTo>
                    <a:pt x="5500319" y="2628315"/>
                  </a:lnTo>
                  <a:lnTo>
                    <a:pt x="5547550" y="2628315"/>
                  </a:lnTo>
                  <a:lnTo>
                    <a:pt x="5547550" y="2288629"/>
                  </a:lnTo>
                  <a:close/>
                </a:path>
                <a:path w="6623050" h="3543300">
                  <a:moveTo>
                    <a:pt x="5888291" y="2389009"/>
                  </a:moveTo>
                  <a:lnTo>
                    <a:pt x="5843206" y="2384501"/>
                  </a:lnTo>
                  <a:lnTo>
                    <a:pt x="5787809" y="2364232"/>
                  </a:lnTo>
                  <a:lnTo>
                    <a:pt x="5775807" y="2350325"/>
                  </a:lnTo>
                  <a:lnTo>
                    <a:pt x="5871451" y="2350325"/>
                  </a:lnTo>
                  <a:lnTo>
                    <a:pt x="5871451" y="2315210"/>
                  </a:lnTo>
                  <a:lnTo>
                    <a:pt x="5770016" y="2315210"/>
                  </a:lnTo>
                  <a:lnTo>
                    <a:pt x="5770016" y="2288502"/>
                  </a:lnTo>
                  <a:lnTo>
                    <a:pt x="5722925" y="2288502"/>
                  </a:lnTo>
                  <a:lnTo>
                    <a:pt x="5722925" y="2315210"/>
                  </a:lnTo>
                  <a:lnTo>
                    <a:pt x="5622137" y="2315210"/>
                  </a:lnTo>
                  <a:lnTo>
                    <a:pt x="5622137" y="2350325"/>
                  </a:lnTo>
                  <a:lnTo>
                    <a:pt x="5716994" y="2350325"/>
                  </a:lnTo>
                  <a:lnTo>
                    <a:pt x="5704878" y="2364232"/>
                  </a:lnTo>
                  <a:lnTo>
                    <a:pt x="5682754" y="2375941"/>
                  </a:lnTo>
                  <a:lnTo>
                    <a:pt x="5649836" y="2384501"/>
                  </a:lnTo>
                  <a:lnTo>
                    <a:pt x="5605297" y="2389009"/>
                  </a:lnTo>
                  <a:lnTo>
                    <a:pt x="5618327" y="2424011"/>
                  </a:lnTo>
                  <a:lnTo>
                    <a:pt x="5662053" y="2419223"/>
                  </a:lnTo>
                  <a:lnTo>
                    <a:pt x="5698134" y="2409990"/>
                  </a:lnTo>
                  <a:lnTo>
                    <a:pt x="5726354" y="2396629"/>
                  </a:lnTo>
                  <a:lnTo>
                    <a:pt x="5746470" y="2379408"/>
                  </a:lnTo>
                  <a:lnTo>
                    <a:pt x="5766676" y="2396629"/>
                  </a:lnTo>
                  <a:lnTo>
                    <a:pt x="5794921" y="2409990"/>
                  </a:lnTo>
                  <a:lnTo>
                    <a:pt x="5830900" y="2419223"/>
                  </a:lnTo>
                  <a:lnTo>
                    <a:pt x="5874347" y="2424011"/>
                  </a:lnTo>
                  <a:lnTo>
                    <a:pt x="5888291" y="2389009"/>
                  </a:lnTo>
                  <a:close/>
                </a:path>
                <a:path w="6623050" h="3543300">
                  <a:moveTo>
                    <a:pt x="5900661" y="2433078"/>
                  </a:moveTo>
                  <a:lnTo>
                    <a:pt x="5593194" y="2433078"/>
                  </a:lnTo>
                  <a:lnTo>
                    <a:pt x="5593194" y="2467686"/>
                  </a:lnTo>
                  <a:lnTo>
                    <a:pt x="5723179" y="2467686"/>
                  </a:lnTo>
                  <a:lnTo>
                    <a:pt x="5723179" y="2488996"/>
                  </a:lnTo>
                  <a:lnTo>
                    <a:pt x="5628195" y="2488996"/>
                  </a:lnTo>
                  <a:lnTo>
                    <a:pt x="5628195" y="2522944"/>
                  </a:lnTo>
                  <a:lnTo>
                    <a:pt x="5816854" y="2522944"/>
                  </a:lnTo>
                  <a:lnTo>
                    <a:pt x="5816854" y="2539784"/>
                  </a:lnTo>
                  <a:lnTo>
                    <a:pt x="5628462" y="2539784"/>
                  </a:lnTo>
                  <a:lnTo>
                    <a:pt x="5628462" y="2625166"/>
                  </a:lnTo>
                  <a:lnTo>
                    <a:pt x="5872505" y="2625166"/>
                  </a:lnTo>
                  <a:lnTo>
                    <a:pt x="5872505" y="2590165"/>
                  </a:lnTo>
                  <a:lnTo>
                    <a:pt x="5675033" y="2590165"/>
                  </a:lnTo>
                  <a:lnTo>
                    <a:pt x="5675033" y="2571610"/>
                  </a:lnTo>
                  <a:lnTo>
                    <a:pt x="5863691" y="2571610"/>
                  </a:lnTo>
                  <a:lnTo>
                    <a:pt x="5863691" y="2488996"/>
                  </a:lnTo>
                  <a:lnTo>
                    <a:pt x="5770143" y="2488996"/>
                  </a:lnTo>
                  <a:lnTo>
                    <a:pt x="5770143" y="2467686"/>
                  </a:lnTo>
                  <a:lnTo>
                    <a:pt x="5900661" y="2467686"/>
                  </a:lnTo>
                  <a:lnTo>
                    <a:pt x="5900661" y="2433078"/>
                  </a:lnTo>
                  <a:close/>
                </a:path>
                <a:path w="6623050" h="3543300">
                  <a:moveTo>
                    <a:pt x="6281636" y="2499918"/>
                  </a:moveTo>
                  <a:lnTo>
                    <a:pt x="6234404" y="2499918"/>
                  </a:lnTo>
                  <a:lnTo>
                    <a:pt x="6234404" y="2537015"/>
                  </a:lnTo>
                  <a:lnTo>
                    <a:pt x="6234404" y="2585694"/>
                  </a:lnTo>
                  <a:lnTo>
                    <a:pt x="6092977" y="2585694"/>
                  </a:lnTo>
                  <a:lnTo>
                    <a:pt x="6092977" y="2537015"/>
                  </a:lnTo>
                  <a:lnTo>
                    <a:pt x="6234404" y="2537015"/>
                  </a:lnTo>
                  <a:lnTo>
                    <a:pt x="6234404" y="2499918"/>
                  </a:lnTo>
                  <a:lnTo>
                    <a:pt x="6046406" y="2499918"/>
                  </a:lnTo>
                  <a:lnTo>
                    <a:pt x="6046406" y="2623718"/>
                  </a:lnTo>
                  <a:lnTo>
                    <a:pt x="6281636" y="2623718"/>
                  </a:lnTo>
                  <a:lnTo>
                    <a:pt x="6281636" y="2585694"/>
                  </a:lnTo>
                  <a:lnTo>
                    <a:pt x="6281636" y="2537015"/>
                  </a:lnTo>
                  <a:lnTo>
                    <a:pt x="6281636" y="2499918"/>
                  </a:lnTo>
                  <a:close/>
                </a:path>
                <a:path w="6623050" h="3543300">
                  <a:moveTo>
                    <a:pt x="6319533" y="2425712"/>
                  </a:moveTo>
                  <a:lnTo>
                    <a:pt x="6274803" y="2425712"/>
                  </a:lnTo>
                  <a:lnTo>
                    <a:pt x="6279515" y="2398280"/>
                  </a:lnTo>
                  <a:lnTo>
                    <a:pt x="6281940" y="2373795"/>
                  </a:lnTo>
                  <a:lnTo>
                    <a:pt x="6282829" y="2351659"/>
                  </a:lnTo>
                  <a:lnTo>
                    <a:pt x="6282893" y="2342172"/>
                  </a:lnTo>
                  <a:lnTo>
                    <a:pt x="6282956" y="2304288"/>
                  </a:lnTo>
                  <a:lnTo>
                    <a:pt x="6047727" y="2304288"/>
                  </a:lnTo>
                  <a:lnTo>
                    <a:pt x="6047727" y="2342172"/>
                  </a:lnTo>
                  <a:lnTo>
                    <a:pt x="6235598" y="2342172"/>
                  </a:lnTo>
                  <a:lnTo>
                    <a:pt x="6235166" y="2360485"/>
                  </a:lnTo>
                  <a:lnTo>
                    <a:pt x="6233922" y="2380196"/>
                  </a:lnTo>
                  <a:lnTo>
                    <a:pt x="6231344" y="2401786"/>
                  </a:lnTo>
                  <a:lnTo>
                    <a:pt x="6226911" y="2425712"/>
                  </a:lnTo>
                  <a:lnTo>
                    <a:pt x="6009830" y="2425712"/>
                  </a:lnTo>
                  <a:lnTo>
                    <a:pt x="6009830" y="2464003"/>
                  </a:lnTo>
                  <a:lnTo>
                    <a:pt x="6319533" y="2464003"/>
                  </a:lnTo>
                  <a:lnTo>
                    <a:pt x="6319533" y="2425712"/>
                  </a:lnTo>
                  <a:close/>
                </a:path>
                <a:path w="6623050" h="3543300">
                  <a:moveTo>
                    <a:pt x="6555283" y="2517940"/>
                  </a:moveTo>
                  <a:lnTo>
                    <a:pt x="6518084" y="2494318"/>
                  </a:lnTo>
                  <a:lnTo>
                    <a:pt x="6493459" y="2463609"/>
                  </a:lnTo>
                  <a:lnTo>
                    <a:pt x="6491529" y="2461209"/>
                  </a:lnTo>
                  <a:lnTo>
                    <a:pt x="6475603" y="2422220"/>
                  </a:lnTo>
                  <a:lnTo>
                    <a:pt x="6470294" y="2380983"/>
                  </a:lnTo>
                  <a:lnTo>
                    <a:pt x="6470294" y="2360193"/>
                  </a:lnTo>
                  <a:lnTo>
                    <a:pt x="6541211" y="2360193"/>
                  </a:lnTo>
                  <a:lnTo>
                    <a:pt x="6541211" y="2321382"/>
                  </a:lnTo>
                  <a:lnTo>
                    <a:pt x="6350051" y="2321382"/>
                  </a:lnTo>
                  <a:lnTo>
                    <a:pt x="6350051" y="2360193"/>
                  </a:lnTo>
                  <a:lnTo>
                    <a:pt x="6422022" y="2360193"/>
                  </a:lnTo>
                  <a:lnTo>
                    <a:pt x="6422022" y="2380983"/>
                  </a:lnTo>
                  <a:lnTo>
                    <a:pt x="6416522" y="2424417"/>
                  </a:lnTo>
                  <a:lnTo>
                    <a:pt x="6400355" y="2465806"/>
                  </a:lnTo>
                  <a:lnTo>
                    <a:pt x="6373711" y="2501125"/>
                  </a:lnTo>
                  <a:lnTo>
                    <a:pt x="6336766" y="2526360"/>
                  </a:lnTo>
                  <a:lnTo>
                    <a:pt x="6363729" y="2563596"/>
                  </a:lnTo>
                  <a:lnTo>
                    <a:pt x="6391478" y="2546527"/>
                  </a:lnTo>
                  <a:lnTo>
                    <a:pt x="6414643" y="2523464"/>
                  </a:lnTo>
                  <a:lnTo>
                    <a:pt x="6433185" y="2495473"/>
                  </a:lnTo>
                  <a:lnTo>
                    <a:pt x="6447015" y="2463609"/>
                  </a:lnTo>
                  <a:lnTo>
                    <a:pt x="6460757" y="2492857"/>
                  </a:lnTo>
                  <a:lnTo>
                    <a:pt x="6479108" y="2518460"/>
                  </a:lnTo>
                  <a:lnTo>
                    <a:pt x="6502108" y="2539530"/>
                  </a:lnTo>
                  <a:lnTo>
                    <a:pt x="6529768" y="2555176"/>
                  </a:lnTo>
                  <a:lnTo>
                    <a:pt x="6555283" y="2517940"/>
                  </a:lnTo>
                  <a:close/>
                </a:path>
                <a:path w="6623050" h="3543300">
                  <a:moveTo>
                    <a:pt x="6622643" y="2288629"/>
                  </a:moveTo>
                  <a:lnTo>
                    <a:pt x="6574625" y="2288629"/>
                  </a:lnTo>
                  <a:lnTo>
                    <a:pt x="6574625" y="2627528"/>
                  </a:lnTo>
                  <a:lnTo>
                    <a:pt x="6622643" y="2627528"/>
                  </a:lnTo>
                  <a:lnTo>
                    <a:pt x="6622643" y="22886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64436" y="6209702"/>
              <a:ext cx="4178300" cy="2668905"/>
            </a:xfrm>
            <a:custGeom>
              <a:avLst/>
              <a:gdLst/>
              <a:ahLst/>
              <a:cxnLst/>
              <a:rect l="l" t="t" r="r" b="b"/>
              <a:pathLst>
                <a:path w="4178300" h="2668904">
                  <a:moveTo>
                    <a:pt x="135115" y="2434005"/>
                  </a:moveTo>
                  <a:lnTo>
                    <a:pt x="12369" y="2434005"/>
                  </a:lnTo>
                  <a:lnTo>
                    <a:pt x="12369" y="2477681"/>
                  </a:lnTo>
                  <a:lnTo>
                    <a:pt x="135115" y="2477681"/>
                  </a:lnTo>
                  <a:lnTo>
                    <a:pt x="135115" y="2434005"/>
                  </a:lnTo>
                  <a:close/>
                </a:path>
                <a:path w="4178300" h="2668904">
                  <a:moveTo>
                    <a:pt x="178663" y="1058849"/>
                  </a:moveTo>
                  <a:lnTo>
                    <a:pt x="171856" y="1008938"/>
                  </a:lnTo>
                  <a:lnTo>
                    <a:pt x="158305" y="981227"/>
                  </a:lnTo>
                  <a:lnTo>
                    <a:pt x="153276" y="970965"/>
                  </a:lnTo>
                  <a:lnTo>
                    <a:pt x="133134" y="953731"/>
                  </a:lnTo>
                  <a:lnTo>
                    <a:pt x="133134" y="1058849"/>
                  </a:lnTo>
                  <a:lnTo>
                    <a:pt x="129971" y="1092415"/>
                  </a:lnTo>
                  <a:lnTo>
                    <a:pt x="121145" y="1116850"/>
                  </a:lnTo>
                  <a:lnTo>
                    <a:pt x="107365" y="1131798"/>
                  </a:lnTo>
                  <a:lnTo>
                    <a:pt x="89331" y="1136865"/>
                  </a:lnTo>
                  <a:lnTo>
                    <a:pt x="71589" y="1131798"/>
                  </a:lnTo>
                  <a:lnTo>
                    <a:pt x="57848" y="1116850"/>
                  </a:lnTo>
                  <a:lnTo>
                    <a:pt x="48996" y="1092415"/>
                  </a:lnTo>
                  <a:lnTo>
                    <a:pt x="45910" y="1058849"/>
                  </a:lnTo>
                  <a:lnTo>
                    <a:pt x="48996" y="1025575"/>
                  </a:lnTo>
                  <a:lnTo>
                    <a:pt x="57848" y="1001242"/>
                  </a:lnTo>
                  <a:lnTo>
                    <a:pt x="71589" y="986307"/>
                  </a:lnTo>
                  <a:lnTo>
                    <a:pt x="89331" y="981227"/>
                  </a:lnTo>
                  <a:lnTo>
                    <a:pt x="107365" y="986307"/>
                  </a:lnTo>
                  <a:lnTo>
                    <a:pt x="121145" y="1001242"/>
                  </a:lnTo>
                  <a:lnTo>
                    <a:pt x="129971" y="1025575"/>
                  </a:lnTo>
                  <a:lnTo>
                    <a:pt x="133134" y="1058849"/>
                  </a:lnTo>
                  <a:lnTo>
                    <a:pt x="133134" y="953731"/>
                  </a:lnTo>
                  <a:lnTo>
                    <a:pt x="125056" y="946810"/>
                  </a:lnTo>
                  <a:lnTo>
                    <a:pt x="89331" y="938339"/>
                  </a:lnTo>
                  <a:lnTo>
                    <a:pt x="53467" y="946810"/>
                  </a:lnTo>
                  <a:lnTo>
                    <a:pt x="25120" y="970965"/>
                  </a:lnTo>
                  <a:lnTo>
                    <a:pt x="6553" y="1008938"/>
                  </a:lnTo>
                  <a:lnTo>
                    <a:pt x="0" y="1058849"/>
                  </a:lnTo>
                  <a:lnTo>
                    <a:pt x="6553" y="1109179"/>
                  </a:lnTo>
                  <a:lnTo>
                    <a:pt x="25120" y="1147292"/>
                  </a:lnTo>
                  <a:lnTo>
                    <a:pt x="53467" y="1171448"/>
                  </a:lnTo>
                  <a:lnTo>
                    <a:pt x="89331" y="1179893"/>
                  </a:lnTo>
                  <a:lnTo>
                    <a:pt x="125056" y="1171448"/>
                  </a:lnTo>
                  <a:lnTo>
                    <a:pt x="153276" y="1147292"/>
                  </a:lnTo>
                  <a:lnTo>
                    <a:pt x="158369" y="1136865"/>
                  </a:lnTo>
                  <a:lnTo>
                    <a:pt x="171856" y="1109179"/>
                  </a:lnTo>
                  <a:lnTo>
                    <a:pt x="178663" y="1058849"/>
                  </a:lnTo>
                  <a:close/>
                </a:path>
                <a:path w="4178300" h="2668904">
                  <a:moveTo>
                    <a:pt x="214439" y="2056536"/>
                  </a:moveTo>
                  <a:lnTo>
                    <a:pt x="191287" y="2004085"/>
                  </a:lnTo>
                  <a:lnTo>
                    <a:pt x="133794" y="1977593"/>
                  </a:lnTo>
                  <a:lnTo>
                    <a:pt x="109461" y="1971675"/>
                  </a:lnTo>
                  <a:lnTo>
                    <a:pt x="92849" y="1966887"/>
                  </a:lnTo>
                  <a:lnTo>
                    <a:pt x="79070" y="1960143"/>
                  </a:lnTo>
                  <a:lnTo>
                    <a:pt x="69723" y="1950707"/>
                  </a:lnTo>
                  <a:lnTo>
                    <a:pt x="66433" y="1937867"/>
                  </a:lnTo>
                  <a:lnTo>
                    <a:pt x="69342" y="1925561"/>
                  </a:lnTo>
                  <a:lnTo>
                    <a:pt x="77863" y="1915807"/>
                  </a:lnTo>
                  <a:lnTo>
                    <a:pt x="91694" y="1909394"/>
                  </a:lnTo>
                  <a:lnTo>
                    <a:pt x="110502" y="1907082"/>
                  </a:lnTo>
                  <a:lnTo>
                    <a:pt x="129019" y="1909368"/>
                  </a:lnTo>
                  <a:lnTo>
                    <a:pt x="143205" y="1916010"/>
                  </a:lnTo>
                  <a:lnTo>
                    <a:pt x="152654" y="1926666"/>
                  </a:lnTo>
                  <a:lnTo>
                    <a:pt x="156946" y="1941017"/>
                  </a:lnTo>
                  <a:lnTo>
                    <a:pt x="210756" y="1941017"/>
                  </a:lnTo>
                  <a:lnTo>
                    <a:pt x="203225" y="1908251"/>
                  </a:lnTo>
                  <a:lnTo>
                    <a:pt x="182930" y="1882724"/>
                  </a:lnTo>
                  <a:lnTo>
                    <a:pt x="151587" y="1866150"/>
                  </a:lnTo>
                  <a:lnTo>
                    <a:pt x="110909" y="1860245"/>
                  </a:lnTo>
                  <a:lnTo>
                    <a:pt x="70142" y="1866087"/>
                  </a:lnTo>
                  <a:lnTo>
                    <a:pt x="37833" y="1882597"/>
                  </a:lnTo>
                  <a:lnTo>
                    <a:pt x="16598" y="1908251"/>
                  </a:lnTo>
                  <a:lnTo>
                    <a:pt x="9080" y="1941550"/>
                  </a:lnTo>
                  <a:lnTo>
                    <a:pt x="14084" y="1968220"/>
                  </a:lnTo>
                  <a:lnTo>
                    <a:pt x="28651" y="1989010"/>
                  </a:lnTo>
                  <a:lnTo>
                    <a:pt x="51739" y="2004415"/>
                  </a:lnTo>
                  <a:lnTo>
                    <a:pt x="82359" y="2014956"/>
                  </a:lnTo>
                  <a:lnTo>
                    <a:pt x="111823" y="2022195"/>
                  </a:lnTo>
                  <a:lnTo>
                    <a:pt x="131381" y="2027999"/>
                  </a:lnTo>
                  <a:lnTo>
                    <a:pt x="145796" y="2035086"/>
                  </a:lnTo>
                  <a:lnTo>
                    <a:pt x="154749" y="2044242"/>
                  </a:lnTo>
                  <a:lnTo>
                    <a:pt x="157873" y="2056269"/>
                  </a:lnTo>
                  <a:lnTo>
                    <a:pt x="154381" y="2070100"/>
                  </a:lnTo>
                  <a:lnTo>
                    <a:pt x="144614" y="2080768"/>
                  </a:lnTo>
                  <a:lnTo>
                    <a:pt x="129374" y="2087651"/>
                  </a:lnTo>
                  <a:lnTo>
                    <a:pt x="109461" y="2090077"/>
                  </a:lnTo>
                  <a:lnTo>
                    <a:pt x="88861" y="2087537"/>
                  </a:lnTo>
                  <a:lnTo>
                    <a:pt x="72428" y="2079917"/>
                  </a:lnTo>
                  <a:lnTo>
                    <a:pt x="61201" y="2067217"/>
                  </a:lnTo>
                  <a:lnTo>
                    <a:pt x="56311" y="2049424"/>
                  </a:lnTo>
                  <a:lnTo>
                    <a:pt x="1968" y="2049424"/>
                  </a:lnTo>
                  <a:lnTo>
                    <a:pt x="10401" y="2087448"/>
                  </a:lnTo>
                  <a:lnTo>
                    <a:pt x="32258" y="2114905"/>
                  </a:lnTo>
                  <a:lnTo>
                    <a:pt x="66014" y="2131568"/>
                  </a:lnTo>
                  <a:lnTo>
                    <a:pt x="110109" y="2137181"/>
                  </a:lnTo>
                  <a:lnTo>
                    <a:pt x="154076" y="2131491"/>
                  </a:lnTo>
                  <a:lnTo>
                    <a:pt x="186791" y="2115312"/>
                  </a:lnTo>
                  <a:lnTo>
                    <a:pt x="207264" y="2089886"/>
                  </a:lnTo>
                  <a:lnTo>
                    <a:pt x="214439" y="2056536"/>
                  </a:lnTo>
                  <a:close/>
                </a:path>
                <a:path w="4178300" h="2668904">
                  <a:moveTo>
                    <a:pt x="315353" y="1042276"/>
                  </a:moveTo>
                  <a:lnTo>
                    <a:pt x="265353" y="1042276"/>
                  </a:lnTo>
                  <a:lnTo>
                    <a:pt x="265353" y="914400"/>
                  </a:lnTo>
                  <a:lnTo>
                    <a:pt x="217868" y="914400"/>
                  </a:lnTo>
                  <a:lnTo>
                    <a:pt x="217868" y="1253299"/>
                  </a:lnTo>
                  <a:lnTo>
                    <a:pt x="265353" y="1253299"/>
                  </a:lnTo>
                  <a:lnTo>
                    <a:pt x="265353" y="1081874"/>
                  </a:lnTo>
                  <a:lnTo>
                    <a:pt x="315353" y="1081874"/>
                  </a:lnTo>
                  <a:lnTo>
                    <a:pt x="315353" y="1042276"/>
                  </a:lnTo>
                  <a:close/>
                </a:path>
                <a:path w="4178300" h="2668904">
                  <a:moveTo>
                    <a:pt x="450062" y="2315464"/>
                  </a:moveTo>
                  <a:lnTo>
                    <a:pt x="199834" y="2315464"/>
                  </a:lnTo>
                  <a:lnTo>
                    <a:pt x="199834" y="2353221"/>
                  </a:lnTo>
                  <a:lnTo>
                    <a:pt x="402437" y="2353221"/>
                  </a:lnTo>
                  <a:lnTo>
                    <a:pt x="402209" y="2384056"/>
                  </a:lnTo>
                  <a:lnTo>
                    <a:pt x="400850" y="2418283"/>
                  </a:lnTo>
                  <a:lnTo>
                    <a:pt x="397395" y="2456751"/>
                  </a:lnTo>
                  <a:lnTo>
                    <a:pt x="390867" y="2500312"/>
                  </a:lnTo>
                  <a:lnTo>
                    <a:pt x="437565" y="2504656"/>
                  </a:lnTo>
                  <a:lnTo>
                    <a:pt x="444715" y="2457272"/>
                  </a:lnTo>
                  <a:lnTo>
                    <a:pt x="448411" y="2416530"/>
                  </a:lnTo>
                  <a:lnTo>
                    <a:pt x="449795" y="2380831"/>
                  </a:lnTo>
                  <a:lnTo>
                    <a:pt x="450024" y="2353221"/>
                  </a:lnTo>
                  <a:lnTo>
                    <a:pt x="450062" y="2315464"/>
                  </a:lnTo>
                  <a:close/>
                </a:path>
                <a:path w="4178300" h="2668904">
                  <a:moveTo>
                    <a:pt x="475716" y="1863928"/>
                  </a:moveTo>
                  <a:lnTo>
                    <a:pt x="420065" y="1863928"/>
                  </a:lnTo>
                  <a:lnTo>
                    <a:pt x="420065" y="2034959"/>
                  </a:lnTo>
                  <a:lnTo>
                    <a:pt x="417703" y="2034959"/>
                  </a:lnTo>
                  <a:lnTo>
                    <a:pt x="300215" y="1863928"/>
                  </a:lnTo>
                  <a:lnTo>
                    <a:pt x="251015" y="1863928"/>
                  </a:lnTo>
                  <a:lnTo>
                    <a:pt x="251015" y="2133358"/>
                  </a:lnTo>
                  <a:lnTo>
                    <a:pt x="306933" y="2133358"/>
                  </a:lnTo>
                  <a:lnTo>
                    <a:pt x="306933" y="1962200"/>
                  </a:lnTo>
                  <a:lnTo>
                    <a:pt x="308902" y="1962200"/>
                  </a:lnTo>
                  <a:lnTo>
                    <a:pt x="427304" y="2133358"/>
                  </a:lnTo>
                  <a:lnTo>
                    <a:pt x="475716" y="2133358"/>
                  </a:lnTo>
                  <a:lnTo>
                    <a:pt x="475716" y="1863928"/>
                  </a:lnTo>
                  <a:close/>
                </a:path>
                <a:path w="4178300" h="2668904">
                  <a:moveTo>
                    <a:pt x="478218" y="2544775"/>
                  </a:moveTo>
                  <a:lnTo>
                    <a:pt x="366395" y="2544775"/>
                  </a:lnTo>
                  <a:lnTo>
                    <a:pt x="366395" y="2438209"/>
                  </a:lnTo>
                  <a:lnTo>
                    <a:pt x="319684" y="2438209"/>
                  </a:lnTo>
                  <a:lnTo>
                    <a:pt x="319684" y="2544775"/>
                  </a:lnTo>
                  <a:lnTo>
                    <a:pt x="282321" y="2544775"/>
                  </a:lnTo>
                  <a:lnTo>
                    <a:pt x="282321" y="2438209"/>
                  </a:lnTo>
                  <a:lnTo>
                    <a:pt x="234962" y="2438209"/>
                  </a:lnTo>
                  <a:lnTo>
                    <a:pt x="234962" y="2544775"/>
                  </a:lnTo>
                  <a:lnTo>
                    <a:pt x="169316" y="2544775"/>
                  </a:lnTo>
                  <a:lnTo>
                    <a:pt x="169316" y="2583332"/>
                  </a:lnTo>
                  <a:lnTo>
                    <a:pt x="478218" y="2583332"/>
                  </a:lnTo>
                  <a:lnTo>
                    <a:pt x="478218" y="2544775"/>
                  </a:lnTo>
                  <a:close/>
                </a:path>
                <a:path w="4178300" h="2668904">
                  <a:moveTo>
                    <a:pt x="609650" y="1088783"/>
                  </a:moveTo>
                  <a:lnTo>
                    <a:pt x="410730" y="1088783"/>
                  </a:lnTo>
                  <a:lnTo>
                    <a:pt x="410730" y="1049413"/>
                  </a:lnTo>
                  <a:lnTo>
                    <a:pt x="601751" y="1049413"/>
                  </a:lnTo>
                  <a:lnTo>
                    <a:pt x="601751" y="1012583"/>
                  </a:lnTo>
                  <a:lnTo>
                    <a:pt x="601751" y="975753"/>
                  </a:lnTo>
                  <a:lnTo>
                    <a:pt x="601751" y="937653"/>
                  </a:lnTo>
                  <a:lnTo>
                    <a:pt x="362839" y="937653"/>
                  </a:lnTo>
                  <a:lnTo>
                    <a:pt x="362839" y="975753"/>
                  </a:lnTo>
                  <a:lnTo>
                    <a:pt x="554786" y="975753"/>
                  </a:lnTo>
                  <a:lnTo>
                    <a:pt x="554786" y="1012583"/>
                  </a:lnTo>
                  <a:lnTo>
                    <a:pt x="363372" y="1012583"/>
                  </a:lnTo>
                  <a:lnTo>
                    <a:pt x="363372" y="1049413"/>
                  </a:lnTo>
                  <a:lnTo>
                    <a:pt x="363372" y="1088783"/>
                  </a:lnTo>
                  <a:lnTo>
                    <a:pt x="363372" y="1125613"/>
                  </a:lnTo>
                  <a:lnTo>
                    <a:pt x="609650" y="1125613"/>
                  </a:lnTo>
                  <a:lnTo>
                    <a:pt x="609650" y="1088783"/>
                  </a:lnTo>
                  <a:close/>
                </a:path>
                <a:path w="4178300" h="2668904">
                  <a:moveTo>
                    <a:pt x="637413" y="1175943"/>
                  </a:moveTo>
                  <a:lnTo>
                    <a:pt x="327710" y="1175943"/>
                  </a:lnTo>
                  <a:lnTo>
                    <a:pt x="327710" y="1214615"/>
                  </a:lnTo>
                  <a:lnTo>
                    <a:pt x="637413" y="1214615"/>
                  </a:lnTo>
                  <a:lnTo>
                    <a:pt x="637413" y="1175943"/>
                  </a:lnTo>
                  <a:close/>
                </a:path>
                <a:path w="4178300" h="2668904">
                  <a:moveTo>
                    <a:pt x="724763" y="2056536"/>
                  </a:moveTo>
                  <a:lnTo>
                    <a:pt x="701611" y="2004085"/>
                  </a:lnTo>
                  <a:lnTo>
                    <a:pt x="644118" y="1977593"/>
                  </a:lnTo>
                  <a:lnTo>
                    <a:pt x="619785" y="1971675"/>
                  </a:lnTo>
                  <a:lnTo>
                    <a:pt x="603173" y="1966887"/>
                  </a:lnTo>
                  <a:lnTo>
                    <a:pt x="589394" y="1960143"/>
                  </a:lnTo>
                  <a:lnTo>
                    <a:pt x="580047" y="1950707"/>
                  </a:lnTo>
                  <a:lnTo>
                    <a:pt x="576757" y="1937867"/>
                  </a:lnTo>
                  <a:lnTo>
                    <a:pt x="579666" y="1925561"/>
                  </a:lnTo>
                  <a:lnTo>
                    <a:pt x="588187" y="1915807"/>
                  </a:lnTo>
                  <a:lnTo>
                    <a:pt x="602018" y="1909394"/>
                  </a:lnTo>
                  <a:lnTo>
                    <a:pt x="620826" y="1907082"/>
                  </a:lnTo>
                  <a:lnTo>
                    <a:pt x="639343" y="1909368"/>
                  </a:lnTo>
                  <a:lnTo>
                    <a:pt x="653529" y="1916010"/>
                  </a:lnTo>
                  <a:lnTo>
                    <a:pt x="662978" y="1926666"/>
                  </a:lnTo>
                  <a:lnTo>
                    <a:pt x="667270" y="1941017"/>
                  </a:lnTo>
                  <a:lnTo>
                    <a:pt x="721080" y="1941017"/>
                  </a:lnTo>
                  <a:lnTo>
                    <a:pt x="713549" y="1908251"/>
                  </a:lnTo>
                  <a:lnTo>
                    <a:pt x="693254" y="1882724"/>
                  </a:lnTo>
                  <a:lnTo>
                    <a:pt x="661911" y="1866150"/>
                  </a:lnTo>
                  <a:lnTo>
                    <a:pt x="621233" y="1860245"/>
                  </a:lnTo>
                  <a:lnTo>
                    <a:pt x="580466" y="1866087"/>
                  </a:lnTo>
                  <a:lnTo>
                    <a:pt x="548157" y="1882597"/>
                  </a:lnTo>
                  <a:lnTo>
                    <a:pt x="526935" y="1908251"/>
                  </a:lnTo>
                  <a:lnTo>
                    <a:pt x="519404" y="1941550"/>
                  </a:lnTo>
                  <a:lnTo>
                    <a:pt x="524408" y="1968220"/>
                  </a:lnTo>
                  <a:lnTo>
                    <a:pt x="538975" y="1989010"/>
                  </a:lnTo>
                  <a:lnTo>
                    <a:pt x="562063" y="2004415"/>
                  </a:lnTo>
                  <a:lnTo>
                    <a:pt x="592683" y="2014956"/>
                  </a:lnTo>
                  <a:lnTo>
                    <a:pt x="622147" y="2022195"/>
                  </a:lnTo>
                  <a:lnTo>
                    <a:pt x="641705" y="2027999"/>
                  </a:lnTo>
                  <a:lnTo>
                    <a:pt x="656120" y="2035086"/>
                  </a:lnTo>
                  <a:lnTo>
                    <a:pt x="665073" y="2044242"/>
                  </a:lnTo>
                  <a:lnTo>
                    <a:pt x="668197" y="2056269"/>
                  </a:lnTo>
                  <a:lnTo>
                    <a:pt x="664705" y="2070100"/>
                  </a:lnTo>
                  <a:lnTo>
                    <a:pt x="654939" y="2080768"/>
                  </a:lnTo>
                  <a:lnTo>
                    <a:pt x="639699" y="2087651"/>
                  </a:lnTo>
                  <a:lnTo>
                    <a:pt x="619785" y="2090077"/>
                  </a:lnTo>
                  <a:lnTo>
                    <a:pt x="599186" y="2087537"/>
                  </a:lnTo>
                  <a:lnTo>
                    <a:pt x="582752" y="2079917"/>
                  </a:lnTo>
                  <a:lnTo>
                    <a:pt x="571525" y="2067217"/>
                  </a:lnTo>
                  <a:lnTo>
                    <a:pt x="566635" y="2049424"/>
                  </a:lnTo>
                  <a:lnTo>
                    <a:pt x="512292" y="2049424"/>
                  </a:lnTo>
                  <a:lnTo>
                    <a:pt x="520725" y="2087448"/>
                  </a:lnTo>
                  <a:lnTo>
                    <a:pt x="542582" y="2114905"/>
                  </a:lnTo>
                  <a:lnTo>
                    <a:pt x="576338" y="2131568"/>
                  </a:lnTo>
                  <a:lnTo>
                    <a:pt x="620433" y="2137181"/>
                  </a:lnTo>
                  <a:lnTo>
                    <a:pt x="664400" y="2131491"/>
                  </a:lnTo>
                  <a:lnTo>
                    <a:pt x="697115" y="2115312"/>
                  </a:lnTo>
                  <a:lnTo>
                    <a:pt x="717588" y="2089886"/>
                  </a:lnTo>
                  <a:lnTo>
                    <a:pt x="724763" y="2056536"/>
                  </a:lnTo>
                  <a:close/>
                </a:path>
                <a:path w="4178300" h="2668904">
                  <a:moveTo>
                    <a:pt x="784098" y="2286000"/>
                  </a:moveTo>
                  <a:lnTo>
                    <a:pt x="736739" y="2286000"/>
                  </a:lnTo>
                  <a:lnTo>
                    <a:pt x="736739" y="2335860"/>
                  </a:lnTo>
                  <a:lnTo>
                    <a:pt x="736739" y="2373223"/>
                  </a:lnTo>
                  <a:lnTo>
                    <a:pt x="736739" y="2402954"/>
                  </a:lnTo>
                  <a:lnTo>
                    <a:pt x="673722" y="2402954"/>
                  </a:lnTo>
                  <a:lnTo>
                    <a:pt x="673722" y="2373223"/>
                  </a:lnTo>
                  <a:lnTo>
                    <a:pt x="736739" y="2373223"/>
                  </a:lnTo>
                  <a:lnTo>
                    <a:pt x="736739" y="2335860"/>
                  </a:lnTo>
                  <a:lnTo>
                    <a:pt x="673722" y="2335860"/>
                  </a:lnTo>
                  <a:lnTo>
                    <a:pt x="673722" y="2310993"/>
                  </a:lnTo>
                  <a:lnTo>
                    <a:pt x="627151" y="2310993"/>
                  </a:lnTo>
                  <a:lnTo>
                    <a:pt x="627151" y="2348496"/>
                  </a:lnTo>
                  <a:lnTo>
                    <a:pt x="627151" y="2428354"/>
                  </a:lnTo>
                  <a:lnTo>
                    <a:pt x="559917" y="2428354"/>
                  </a:lnTo>
                  <a:lnTo>
                    <a:pt x="559917" y="2348496"/>
                  </a:lnTo>
                  <a:lnTo>
                    <a:pt x="627151" y="2348496"/>
                  </a:lnTo>
                  <a:lnTo>
                    <a:pt x="627151" y="2310993"/>
                  </a:lnTo>
                  <a:lnTo>
                    <a:pt x="512826" y="2310993"/>
                  </a:lnTo>
                  <a:lnTo>
                    <a:pt x="512826" y="2465971"/>
                  </a:lnTo>
                  <a:lnTo>
                    <a:pt x="673722" y="2465971"/>
                  </a:lnTo>
                  <a:lnTo>
                    <a:pt x="673722" y="2441371"/>
                  </a:lnTo>
                  <a:lnTo>
                    <a:pt x="736739" y="2441371"/>
                  </a:lnTo>
                  <a:lnTo>
                    <a:pt x="736739" y="2484653"/>
                  </a:lnTo>
                  <a:lnTo>
                    <a:pt x="784098" y="2484653"/>
                  </a:lnTo>
                  <a:lnTo>
                    <a:pt x="784098" y="2441371"/>
                  </a:lnTo>
                  <a:lnTo>
                    <a:pt x="784098" y="2428354"/>
                  </a:lnTo>
                  <a:lnTo>
                    <a:pt x="784098" y="2402954"/>
                  </a:lnTo>
                  <a:lnTo>
                    <a:pt x="784098" y="2373223"/>
                  </a:lnTo>
                  <a:lnTo>
                    <a:pt x="784098" y="2348496"/>
                  </a:lnTo>
                  <a:lnTo>
                    <a:pt x="784098" y="2335860"/>
                  </a:lnTo>
                  <a:lnTo>
                    <a:pt x="784098" y="2286000"/>
                  </a:lnTo>
                  <a:close/>
                </a:path>
                <a:path w="4178300" h="2668904">
                  <a:moveTo>
                    <a:pt x="785025" y="2559253"/>
                  </a:moveTo>
                  <a:lnTo>
                    <a:pt x="776909" y="2531414"/>
                  </a:lnTo>
                  <a:lnTo>
                    <a:pt x="774788" y="2529522"/>
                  </a:lnTo>
                  <a:lnTo>
                    <a:pt x="753757" y="2510701"/>
                  </a:lnTo>
                  <a:lnTo>
                    <a:pt x="737920" y="2505138"/>
                  </a:lnTo>
                  <a:lnTo>
                    <a:pt x="737920" y="2559253"/>
                  </a:lnTo>
                  <a:lnTo>
                    <a:pt x="733323" y="2571991"/>
                  </a:lnTo>
                  <a:lnTo>
                    <a:pt x="719950" y="2581186"/>
                  </a:lnTo>
                  <a:lnTo>
                    <a:pt x="698169" y="2586786"/>
                  </a:lnTo>
                  <a:lnTo>
                    <a:pt x="668324" y="2588717"/>
                  </a:lnTo>
                  <a:lnTo>
                    <a:pt x="638594" y="2586786"/>
                  </a:lnTo>
                  <a:lnTo>
                    <a:pt x="616915" y="2581186"/>
                  </a:lnTo>
                  <a:lnTo>
                    <a:pt x="603681" y="2571991"/>
                  </a:lnTo>
                  <a:lnTo>
                    <a:pt x="599262" y="2559253"/>
                  </a:lnTo>
                  <a:lnTo>
                    <a:pt x="603681" y="2546134"/>
                  </a:lnTo>
                  <a:lnTo>
                    <a:pt x="616915" y="2536888"/>
                  </a:lnTo>
                  <a:lnTo>
                    <a:pt x="638594" y="2531389"/>
                  </a:lnTo>
                  <a:lnTo>
                    <a:pt x="668324" y="2529522"/>
                  </a:lnTo>
                  <a:lnTo>
                    <a:pt x="698169" y="2531389"/>
                  </a:lnTo>
                  <a:lnTo>
                    <a:pt x="719950" y="2536888"/>
                  </a:lnTo>
                  <a:lnTo>
                    <a:pt x="733323" y="2546134"/>
                  </a:lnTo>
                  <a:lnTo>
                    <a:pt x="737920" y="2559253"/>
                  </a:lnTo>
                  <a:lnTo>
                    <a:pt x="737920" y="2505138"/>
                  </a:lnTo>
                  <a:lnTo>
                    <a:pt x="717067" y="2497798"/>
                  </a:lnTo>
                  <a:lnTo>
                    <a:pt x="668324" y="2493340"/>
                  </a:lnTo>
                  <a:lnTo>
                    <a:pt x="619721" y="2497798"/>
                  </a:lnTo>
                  <a:lnTo>
                    <a:pt x="583095" y="2510701"/>
                  </a:lnTo>
                  <a:lnTo>
                    <a:pt x="560006" y="2531414"/>
                  </a:lnTo>
                  <a:lnTo>
                    <a:pt x="552030" y="2559253"/>
                  </a:lnTo>
                  <a:lnTo>
                    <a:pt x="560006" y="2587155"/>
                  </a:lnTo>
                  <a:lnTo>
                    <a:pt x="583095" y="2607754"/>
                  </a:lnTo>
                  <a:lnTo>
                    <a:pt x="619721" y="2620467"/>
                  </a:lnTo>
                  <a:lnTo>
                    <a:pt x="668324" y="2624772"/>
                  </a:lnTo>
                  <a:lnTo>
                    <a:pt x="717067" y="2620467"/>
                  </a:lnTo>
                  <a:lnTo>
                    <a:pt x="753757" y="2607754"/>
                  </a:lnTo>
                  <a:lnTo>
                    <a:pt x="775144" y="2588717"/>
                  </a:lnTo>
                  <a:lnTo>
                    <a:pt x="776909" y="2587155"/>
                  </a:lnTo>
                  <a:lnTo>
                    <a:pt x="785025" y="2559253"/>
                  </a:lnTo>
                  <a:close/>
                </a:path>
                <a:path w="4178300" h="2668904">
                  <a:moveTo>
                    <a:pt x="832904" y="1024013"/>
                  </a:moveTo>
                  <a:lnTo>
                    <a:pt x="785545" y="1024013"/>
                  </a:lnTo>
                  <a:lnTo>
                    <a:pt x="785545" y="1060843"/>
                  </a:lnTo>
                  <a:lnTo>
                    <a:pt x="785545" y="1135773"/>
                  </a:lnTo>
                  <a:lnTo>
                    <a:pt x="715162" y="1135773"/>
                  </a:lnTo>
                  <a:lnTo>
                    <a:pt x="715162" y="1060843"/>
                  </a:lnTo>
                  <a:lnTo>
                    <a:pt x="785545" y="1060843"/>
                  </a:lnTo>
                  <a:lnTo>
                    <a:pt x="785545" y="1024013"/>
                  </a:lnTo>
                  <a:lnTo>
                    <a:pt x="715162" y="1024013"/>
                  </a:lnTo>
                  <a:lnTo>
                    <a:pt x="715162" y="941463"/>
                  </a:lnTo>
                  <a:lnTo>
                    <a:pt x="667804" y="941463"/>
                  </a:lnTo>
                  <a:lnTo>
                    <a:pt x="667804" y="1024013"/>
                  </a:lnTo>
                  <a:lnTo>
                    <a:pt x="667804" y="1060843"/>
                  </a:lnTo>
                  <a:lnTo>
                    <a:pt x="667804" y="1135773"/>
                  </a:lnTo>
                  <a:lnTo>
                    <a:pt x="667804" y="1175143"/>
                  </a:lnTo>
                  <a:lnTo>
                    <a:pt x="832904" y="1175143"/>
                  </a:lnTo>
                  <a:lnTo>
                    <a:pt x="832904" y="1136205"/>
                  </a:lnTo>
                  <a:lnTo>
                    <a:pt x="832904" y="1135773"/>
                  </a:lnTo>
                  <a:lnTo>
                    <a:pt x="832904" y="1060843"/>
                  </a:lnTo>
                  <a:lnTo>
                    <a:pt x="832904" y="1024013"/>
                  </a:lnTo>
                  <a:close/>
                </a:path>
                <a:path w="4178300" h="2668904">
                  <a:moveTo>
                    <a:pt x="832904" y="941628"/>
                  </a:moveTo>
                  <a:lnTo>
                    <a:pt x="785545" y="941628"/>
                  </a:lnTo>
                  <a:lnTo>
                    <a:pt x="785545" y="1023861"/>
                  </a:lnTo>
                  <a:lnTo>
                    <a:pt x="832904" y="1023861"/>
                  </a:lnTo>
                  <a:lnTo>
                    <a:pt x="832904" y="941628"/>
                  </a:lnTo>
                  <a:close/>
                </a:path>
                <a:path w="4178300" h="2668904">
                  <a:moveTo>
                    <a:pt x="899350" y="2562936"/>
                  </a:moveTo>
                  <a:lnTo>
                    <a:pt x="846328" y="2562936"/>
                  </a:lnTo>
                  <a:lnTo>
                    <a:pt x="827913" y="2668841"/>
                  </a:lnTo>
                  <a:lnTo>
                    <a:pt x="867244" y="2668841"/>
                  </a:lnTo>
                  <a:lnTo>
                    <a:pt x="899350" y="2562936"/>
                  </a:lnTo>
                  <a:close/>
                </a:path>
                <a:path w="4178300" h="2668904">
                  <a:moveTo>
                    <a:pt x="962342" y="225628"/>
                  </a:moveTo>
                  <a:lnTo>
                    <a:pt x="924636" y="200914"/>
                  </a:lnTo>
                  <a:lnTo>
                    <a:pt x="901674" y="170497"/>
                  </a:lnTo>
                  <a:lnTo>
                    <a:pt x="897877" y="165481"/>
                  </a:lnTo>
                  <a:lnTo>
                    <a:pt x="881976" y="122923"/>
                  </a:lnTo>
                  <a:lnTo>
                    <a:pt x="876833" y="76835"/>
                  </a:lnTo>
                  <a:lnTo>
                    <a:pt x="876833" y="26174"/>
                  </a:lnTo>
                  <a:lnTo>
                    <a:pt x="828687" y="26174"/>
                  </a:lnTo>
                  <a:lnTo>
                    <a:pt x="828687" y="76835"/>
                  </a:lnTo>
                  <a:lnTo>
                    <a:pt x="823125" y="125387"/>
                  </a:lnTo>
                  <a:lnTo>
                    <a:pt x="806716" y="169938"/>
                  </a:lnTo>
                  <a:lnTo>
                    <a:pt x="779246" y="206857"/>
                  </a:lnTo>
                  <a:lnTo>
                    <a:pt x="740537" y="232473"/>
                  </a:lnTo>
                  <a:lnTo>
                    <a:pt x="769213" y="271932"/>
                  </a:lnTo>
                  <a:lnTo>
                    <a:pt x="797648" y="254571"/>
                  </a:lnTo>
                  <a:lnTo>
                    <a:pt x="821080" y="231279"/>
                  </a:lnTo>
                  <a:lnTo>
                    <a:pt x="839635" y="202971"/>
                  </a:lnTo>
                  <a:lnTo>
                    <a:pt x="853414" y="170497"/>
                  </a:lnTo>
                  <a:lnTo>
                    <a:pt x="867117" y="200228"/>
                  </a:lnTo>
                  <a:lnTo>
                    <a:pt x="885139" y="226148"/>
                  </a:lnTo>
                  <a:lnTo>
                    <a:pt x="907529" y="247535"/>
                  </a:lnTo>
                  <a:lnTo>
                    <a:pt x="934326" y="263652"/>
                  </a:lnTo>
                  <a:lnTo>
                    <a:pt x="962342" y="225628"/>
                  </a:lnTo>
                  <a:close/>
                </a:path>
                <a:path w="4178300" h="2668904">
                  <a:moveTo>
                    <a:pt x="974204" y="1041793"/>
                  </a:moveTo>
                  <a:lnTo>
                    <a:pt x="924217" y="1041793"/>
                  </a:lnTo>
                  <a:lnTo>
                    <a:pt x="924217" y="914793"/>
                  </a:lnTo>
                  <a:lnTo>
                    <a:pt x="876719" y="914793"/>
                  </a:lnTo>
                  <a:lnTo>
                    <a:pt x="876719" y="1041793"/>
                  </a:lnTo>
                  <a:lnTo>
                    <a:pt x="876719" y="1081163"/>
                  </a:lnTo>
                  <a:lnTo>
                    <a:pt x="876719" y="1253883"/>
                  </a:lnTo>
                  <a:lnTo>
                    <a:pt x="924217" y="1253883"/>
                  </a:lnTo>
                  <a:lnTo>
                    <a:pt x="924217" y="1081163"/>
                  </a:lnTo>
                  <a:lnTo>
                    <a:pt x="974204" y="1081163"/>
                  </a:lnTo>
                  <a:lnTo>
                    <a:pt x="974204" y="1041793"/>
                  </a:lnTo>
                  <a:close/>
                </a:path>
                <a:path w="4178300" h="2668904">
                  <a:moveTo>
                    <a:pt x="1028395" y="0"/>
                  </a:moveTo>
                  <a:lnTo>
                    <a:pt x="980376" y="0"/>
                  </a:lnTo>
                  <a:lnTo>
                    <a:pt x="980376" y="339686"/>
                  </a:lnTo>
                  <a:lnTo>
                    <a:pt x="1028395" y="339686"/>
                  </a:lnTo>
                  <a:lnTo>
                    <a:pt x="1028395" y="0"/>
                  </a:lnTo>
                  <a:close/>
                </a:path>
                <a:path w="4178300" h="2668904">
                  <a:moveTo>
                    <a:pt x="1041158" y="2053767"/>
                  </a:moveTo>
                  <a:lnTo>
                    <a:pt x="1005700" y="2028050"/>
                  </a:lnTo>
                  <a:lnTo>
                    <a:pt x="980694" y="1992579"/>
                  </a:lnTo>
                  <a:lnTo>
                    <a:pt x="965911" y="1950669"/>
                  </a:lnTo>
                  <a:lnTo>
                    <a:pt x="961174" y="1905635"/>
                  </a:lnTo>
                  <a:lnTo>
                    <a:pt x="961174" y="1854974"/>
                  </a:lnTo>
                  <a:lnTo>
                    <a:pt x="913676" y="1854974"/>
                  </a:lnTo>
                  <a:lnTo>
                    <a:pt x="913676" y="1905635"/>
                  </a:lnTo>
                  <a:lnTo>
                    <a:pt x="908469" y="1952510"/>
                  </a:lnTo>
                  <a:lnTo>
                    <a:pt x="892860" y="1996313"/>
                  </a:lnTo>
                  <a:lnTo>
                    <a:pt x="866533" y="2033244"/>
                  </a:lnTo>
                  <a:lnTo>
                    <a:pt x="829221" y="2059559"/>
                  </a:lnTo>
                  <a:lnTo>
                    <a:pt x="858291" y="2098103"/>
                  </a:lnTo>
                  <a:lnTo>
                    <a:pt x="884821" y="2080806"/>
                  </a:lnTo>
                  <a:lnTo>
                    <a:pt x="906830" y="2058047"/>
                  </a:lnTo>
                  <a:lnTo>
                    <a:pt x="924407" y="2030653"/>
                  </a:lnTo>
                  <a:lnTo>
                    <a:pt x="937615" y="1999437"/>
                  </a:lnTo>
                  <a:lnTo>
                    <a:pt x="950163" y="2028507"/>
                  </a:lnTo>
                  <a:lnTo>
                    <a:pt x="966762" y="2054059"/>
                  </a:lnTo>
                  <a:lnTo>
                    <a:pt x="987501" y="2075319"/>
                  </a:lnTo>
                  <a:lnTo>
                    <a:pt x="1012482" y="2091524"/>
                  </a:lnTo>
                  <a:lnTo>
                    <a:pt x="1041158" y="2053767"/>
                  </a:lnTo>
                  <a:close/>
                </a:path>
                <a:path w="4178300" h="2668904">
                  <a:moveTo>
                    <a:pt x="1153642" y="1959444"/>
                  </a:moveTo>
                  <a:lnTo>
                    <a:pt x="1103655" y="1959444"/>
                  </a:lnTo>
                  <a:lnTo>
                    <a:pt x="1103655" y="1828800"/>
                  </a:lnTo>
                  <a:lnTo>
                    <a:pt x="1056157" y="1828800"/>
                  </a:lnTo>
                  <a:lnTo>
                    <a:pt x="1056157" y="2167699"/>
                  </a:lnTo>
                  <a:lnTo>
                    <a:pt x="1103655" y="2167699"/>
                  </a:lnTo>
                  <a:lnTo>
                    <a:pt x="1103655" y="1999564"/>
                  </a:lnTo>
                  <a:lnTo>
                    <a:pt x="1153642" y="1999564"/>
                  </a:lnTo>
                  <a:lnTo>
                    <a:pt x="1153642" y="1959444"/>
                  </a:lnTo>
                  <a:close/>
                </a:path>
                <a:path w="4178300" h="2668904">
                  <a:moveTo>
                    <a:pt x="1175232" y="1058849"/>
                  </a:moveTo>
                  <a:lnTo>
                    <a:pt x="1168438" y="1008938"/>
                  </a:lnTo>
                  <a:lnTo>
                    <a:pt x="1154811" y="981227"/>
                  </a:lnTo>
                  <a:lnTo>
                    <a:pt x="1149769" y="970965"/>
                  </a:lnTo>
                  <a:lnTo>
                    <a:pt x="1129309" y="953465"/>
                  </a:lnTo>
                  <a:lnTo>
                    <a:pt x="1129309" y="1058849"/>
                  </a:lnTo>
                  <a:lnTo>
                    <a:pt x="1126172" y="1092415"/>
                  </a:lnTo>
                  <a:lnTo>
                    <a:pt x="1117346" y="1116850"/>
                  </a:lnTo>
                  <a:lnTo>
                    <a:pt x="1103668" y="1131798"/>
                  </a:lnTo>
                  <a:lnTo>
                    <a:pt x="1086027" y="1136865"/>
                  </a:lnTo>
                  <a:lnTo>
                    <a:pt x="1068070" y="1131798"/>
                  </a:lnTo>
                  <a:lnTo>
                    <a:pt x="1054227" y="1116850"/>
                  </a:lnTo>
                  <a:lnTo>
                    <a:pt x="1045362" y="1092415"/>
                  </a:lnTo>
                  <a:lnTo>
                    <a:pt x="1042352" y="1058849"/>
                  </a:lnTo>
                  <a:lnTo>
                    <a:pt x="1045362" y="1025575"/>
                  </a:lnTo>
                  <a:lnTo>
                    <a:pt x="1054227" y="1001242"/>
                  </a:lnTo>
                  <a:lnTo>
                    <a:pt x="1068070" y="986307"/>
                  </a:lnTo>
                  <a:lnTo>
                    <a:pt x="1086027" y="981227"/>
                  </a:lnTo>
                  <a:lnTo>
                    <a:pt x="1103668" y="986307"/>
                  </a:lnTo>
                  <a:lnTo>
                    <a:pt x="1117346" y="1001242"/>
                  </a:lnTo>
                  <a:lnTo>
                    <a:pt x="1126172" y="1025575"/>
                  </a:lnTo>
                  <a:lnTo>
                    <a:pt x="1129309" y="1058849"/>
                  </a:lnTo>
                  <a:lnTo>
                    <a:pt x="1129309" y="953465"/>
                  </a:lnTo>
                  <a:lnTo>
                    <a:pt x="1121537" y="946810"/>
                  </a:lnTo>
                  <a:lnTo>
                    <a:pt x="1086027" y="938339"/>
                  </a:lnTo>
                  <a:lnTo>
                    <a:pt x="1050150" y="946810"/>
                  </a:lnTo>
                  <a:lnTo>
                    <a:pt x="1021753" y="970965"/>
                  </a:lnTo>
                  <a:lnTo>
                    <a:pt x="1003096" y="1008938"/>
                  </a:lnTo>
                  <a:lnTo>
                    <a:pt x="996442" y="1058849"/>
                  </a:lnTo>
                  <a:lnTo>
                    <a:pt x="1003096" y="1109179"/>
                  </a:lnTo>
                  <a:lnTo>
                    <a:pt x="1021753" y="1147292"/>
                  </a:lnTo>
                  <a:lnTo>
                    <a:pt x="1050150" y="1171448"/>
                  </a:lnTo>
                  <a:lnTo>
                    <a:pt x="1086027" y="1179893"/>
                  </a:lnTo>
                  <a:lnTo>
                    <a:pt x="1121537" y="1171448"/>
                  </a:lnTo>
                  <a:lnTo>
                    <a:pt x="1149769" y="1147292"/>
                  </a:lnTo>
                  <a:lnTo>
                    <a:pt x="1154874" y="1136865"/>
                  </a:lnTo>
                  <a:lnTo>
                    <a:pt x="1168438" y="1109179"/>
                  </a:lnTo>
                  <a:lnTo>
                    <a:pt x="1175232" y="1058849"/>
                  </a:lnTo>
                  <a:close/>
                </a:path>
                <a:path w="4178300" h="2668904">
                  <a:moveTo>
                    <a:pt x="1250594" y="25387"/>
                  </a:moveTo>
                  <a:lnTo>
                    <a:pt x="1086929" y="25387"/>
                  </a:lnTo>
                  <a:lnTo>
                    <a:pt x="1086929" y="64198"/>
                  </a:lnTo>
                  <a:lnTo>
                    <a:pt x="1198499" y="64198"/>
                  </a:lnTo>
                  <a:lnTo>
                    <a:pt x="1186205" y="98132"/>
                  </a:lnTo>
                  <a:lnTo>
                    <a:pt x="1160907" y="128079"/>
                  </a:lnTo>
                  <a:lnTo>
                    <a:pt x="1122832" y="153073"/>
                  </a:lnTo>
                  <a:lnTo>
                    <a:pt x="1072197" y="172212"/>
                  </a:lnTo>
                  <a:lnTo>
                    <a:pt x="1091933" y="209842"/>
                  </a:lnTo>
                  <a:lnTo>
                    <a:pt x="1138948" y="192544"/>
                  </a:lnTo>
                  <a:lnTo>
                    <a:pt x="1178204" y="169595"/>
                  </a:lnTo>
                  <a:lnTo>
                    <a:pt x="1209357" y="141198"/>
                  </a:lnTo>
                  <a:lnTo>
                    <a:pt x="1232027" y="107569"/>
                  </a:lnTo>
                  <a:lnTo>
                    <a:pt x="1245895" y="68897"/>
                  </a:lnTo>
                  <a:lnTo>
                    <a:pt x="1250594" y="25387"/>
                  </a:lnTo>
                  <a:close/>
                </a:path>
                <a:path w="4178300" h="2668904">
                  <a:moveTo>
                    <a:pt x="1269949" y="914400"/>
                  </a:moveTo>
                  <a:lnTo>
                    <a:pt x="1221930" y="914400"/>
                  </a:lnTo>
                  <a:lnTo>
                    <a:pt x="1221930" y="1254086"/>
                  </a:lnTo>
                  <a:lnTo>
                    <a:pt x="1269949" y="1254086"/>
                  </a:lnTo>
                  <a:lnTo>
                    <a:pt x="1269949" y="914400"/>
                  </a:lnTo>
                  <a:close/>
                </a:path>
                <a:path w="4178300" h="2668904">
                  <a:moveTo>
                    <a:pt x="1306258" y="2315464"/>
                  </a:moveTo>
                  <a:lnTo>
                    <a:pt x="1056017" y="2315464"/>
                  </a:lnTo>
                  <a:lnTo>
                    <a:pt x="1056017" y="2353221"/>
                  </a:lnTo>
                  <a:lnTo>
                    <a:pt x="1258633" y="2353221"/>
                  </a:lnTo>
                  <a:lnTo>
                    <a:pt x="1258392" y="2384056"/>
                  </a:lnTo>
                  <a:lnTo>
                    <a:pt x="1257033" y="2418283"/>
                  </a:lnTo>
                  <a:lnTo>
                    <a:pt x="1253578" y="2456751"/>
                  </a:lnTo>
                  <a:lnTo>
                    <a:pt x="1247051" y="2500312"/>
                  </a:lnTo>
                  <a:lnTo>
                    <a:pt x="1293749" y="2504656"/>
                  </a:lnTo>
                  <a:lnTo>
                    <a:pt x="1300911" y="2457272"/>
                  </a:lnTo>
                  <a:lnTo>
                    <a:pt x="1304594" y="2416530"/>
                  </a:lnTo>
                  <a:lnTo>
                    <a:pt x="1305979" y="2380831"/>
                  </a:lnTo>
                  <a:lnTo>
                    <a:pt x="1306207" y="2353221"/>
                  </a:lnTo>
                  <a:lnTo>
                    <a:pt x="1306258" y="2315464"/>
                  </a:lnTo>
                  <a:close/>
                </a:path>
                <a:path w="4178300" h="2668904">
                  <a:moveTo>
                    <a:pt x="1334401" y="2544775"/>
                  </a:moveTo>
                  <a:lnTo>
                    <a:pt x="1222578" y="2544775"/>
                  </a:lnTo>
                  <a:lnTo>
                    <a:pt x="1222578" y="2438209"/>
                  </a:lnTo>
                  <a:lnTo>
                    <a:pt x="1175880" y="2438209"/>
                  </a:lnTo>
                  <a:lnTo>
                    <a:pt x="1175880" y="2544775"/>
                  </a:lnTo>
                  <a:lnTo>
                    <a:pt x="1138516" y="2544775"/>
                  </a:lnTo>
                  <a:lnTo>
                    <a:pt x="1138516" y="2438209"/>
                  </a:lnTo>
                  <a:lnTo>
                    <a:pt x="1091145" y="2438209"/>
                  </a:lnTo>
                  <a:lnTo>
                    <a:pt x="1091145" y="2544775"/>
                  </a:lnTo>
                  <a:lnTo>
                    <a:pt x="1025499" y="2544775"/>
                  </a:lnTo>
                  <a:lnTo>
                    <a:pt x="1025499" y="2583332"/>
                  </a:lnTo>
                  <a:lnTo>
                    <a:pt x="1334401" y="2583332"/>
                  </a:lnTo>
                  <a:lnTo>
                    <a:pt x="1334401" y="2544775"/>
                  </a:lnTo>
                  <a:close/>
                </a:path>
                <a:path w="4178300" h="2668904">
                  <a:moveTo>
                    <a:pt x="1354531" y="294690"/>
                  </a:moveTo>
                  <a:lnTo>
                    <a:pt x="1170736" y="294690"/>
                  </a:lnTo>
                  <a:lnTo>
                    <a:pt x="1170736" y="217995"/>
                  </a:lnTo>
                  <a:lnTo>
                    <a:pt x="1122591" y="217995"/>
                  </a:lnTo>
                  <a:lnTo>
                    <a:pt x="1122591" y="332981"/>
                  </a:lnTo>
                  <a:lnTo>
                    <a:pt x="1354531" y="332981"/>
                  </a:lnTo>
                  <a:lnTo>
                    <a:pt x="1354531" y="294690"/>
                  </a:lnTo>
                  <a:close/>
                </a:path>
                <a:path w="4178300" h="2668904">
                  <a:moveTo>
                    <a:pt x="1388605" y="94856"/>
                  </a:moveTo>
                  <a:lnTo>
                    <a:pt x="1343088" y="94856"/>
                  </a:lnTo>
                  <a:lnTo>
                    <a:pt x="1343088" y="0"/>
                  </a:lnTo>
                  <a:lnTo>
                    <a:pt x="1294803" y="0"/>
                  </a:lnTo>
                  <a:lnTo>
                    <a:pt x="1294803" y="242862"/>
                  </a:lnTo>
                  <a:lnTo>
                    <a:pt x="1343088" y="242862"/>
                  </a:lnTo>
                  <a:lnTo>
                    <a:pt x="1343088" y="134061"/>
                  </a:lnTo>
                  <a:lnTo>
                    <a:pt x="1388605" y="134061"/>
                  </a:lnTo>
                  <a:lnTo>
                    <a:pt x="1388605" y="94856"/>
                  </a:lnTo>
                  <a:close/>
                </a:path>
                <a:path w="4178300" h="2668904">
                  <a:moveTo>
                    <a:pt x="1437817" y="2106003"/>
                  </a:moveTo>
                  <a:lnTo>
                    <a:pt x="1429867" y="2080869"/>
                  </a:lnTo>
                  <a:lnTo>
                    <a:pt x="1429575" y="2079917"/>
                  </a:lnTo>
                  <a:lnTo>
                    <a:pt x="1406194" y="2060790"/>
                  </a:lnTo>
                  <a:lnTo>
                    <a:pt x="1390192" y="2055723"/>
                  </a:lnTo>
                  <a:lnTo>
                    <a:pt x="1390192" y="2106003"/>
                  </a:lnTo>
                  <a:lnTo>
                    <a:pt x="1385608" y="2117255"/>
                  </a:lnTo>
                  <a:lnTo>
                    <a:pt x="1372222" y="2125357"/>
                  </a:lnTo>
                  <a:lnTo>
                    <a:pt x="1350213" y="2130221"/>
                  </a:lnTo>
                  <a:lnTo>
                    <a:pt x="1319809" y="2131784"/>
                  </a:lnTo>
                  <a:lnTo>
                    <a:pt x="1289050" y="2130221"/>
                  </a:lnTo>
                  <a:lnTo>
                    <a:pt x="1267079" y="2125357"/>
                  </a:lnTo>
                  <a:lnTo>
                    <a:pt x="1253947" y="2117255"/>
                  </a:lnTo>
                  <a:lnTo>
                    <a:pt x="1249680" y="2106003"/>
                  </a:lnTo>
                  <a:lnTo>
                    <a:pt x="1253947" y="2094953"/>
                  </a:lnTo>
                  <a:lnTo>
                    <a:pt x="1267079" y="2087168"/>
                  </a:lnTo>
                  <a:lnTo>
                    <a:pt x="1289050" y="2082520"/>
                  </a:lnTo>
                  <a:lnTo>
                    <a:pt x="1319809" y="2080869"/>
                  </a:lnTo>
                  <a:lnTo>
                    <a:pt x="1350213" y="2082520"/>
                  </a:lnTo>
                  <a:lnTo>
                    <a:pt x="1372222" y="2087168"/>
                  </a:lnTo>
                  <a:lnTo>
                    <a:pt x="1385608" y="2094953"/>
                  </a:lnTo>
                  <a:lnTo>
                    <a:pt x="1390192" y="2106003"/>
                  </a:lnTo>
                  <a:lnTo>
                    <a:pt x="1390192" y="2055723"/>
                  </a:lnTo>
                  <a:lnTo>
                    <a:pt x="1369123" y="2049030"/>
                  </a:lnTo>
                  <a:lnTo>
                    <a:pt x="1319809" y="2045081"/>
                  </a:lnTo>
                  <a:lnTo>
                    <a:pt x="1270038" y="2049030"/>
                  </a:lnTo>
                  <a:lnTo>
                    <a:pt x="1232763" y="2060790"/>
                  </a:lnTo>
                  <a:lnTo>
                    <a:pt x="1209370" y="2079917"/>
                  </a:lnTo>
                  <a:lnTo>
                    <a:pt x="1201267" y="2106003"/>
                  </a:lnTo>
                  <a:lnTo>
                    <a:pt x="1209370" y="2132342"/>
                  </a:lnTo>
                  <a:lnTo>
                    <a:pt x="1232763" y="2151532"/>
                  </a:lnTo>
                  <a:lnTo>
                    <a:pt x="1270038" y="2163254"/>
                  </a:lnTo>
                  <a:lnTo>
                    <a:pt x="1319809" y="2167178"/>
                  </a:lnTo>
                  <a:lnTo>
                    <a:pt x="1369123" y="2163254"/>
                  </a:lnTo>
                  <a:lnTo>
                    <a:pt x="1406194" y="2151532"/>
                  </a:lnTo>
                  <a:lnTo>
                    <a:pt x="1429575" y="2132342"/>
                  </a:lnTo>
                  <a:lnTo>
                    <a:pt x="1429740" y="2131784"/>
                  </a:lnTo>
                  <a:lnTo>
                    <a:pt x="1437817" y="2106003"/>
                  </a:lnTo>
                  <a:close/>
                </a:path>
                <a:path w="4178300" h="2668904">
                  <a:moveTo>
                    <a:pt x="1474914" y="1989569"/>
                  </a:moveTo>
                  <a:lnTo>
                    <a:pt x="1403604" y="1989569"/>
                  </a:lnTo>
                  <a:lnTo>
                    <a:pt x="1403604" y="1961019"/>
                  </a:lnTo>
                  <a:lnTo>
                    <a:pt x="1403604" y="1949183"/>
                  </a:lnTo>
                  <a:lnTo>
                    <a:pt x="1420456" y="1939874"/>
                  </a:lnTo>
                  <a:lnTo>
                    <a:pt x="1432902" y="1928380"/>
                  </a:lnTo>
                  <a:lnTo>
                    <a:pt x="1433487" y="1927339"/>
                  </a:lnTo>
                  <a:lnTo>
                    <a:pt x="1440624" y="1914779"/>
                  </a:lnTo>
                  <a:lnTo>
                    <a:pt x="1443342" y="1899183"/>
                  </a:lnTo>
                  <a:lnTo>
                    <a:pt x="1434592" y="1871776"/>
                  </a:lnTo>
                  <a:lnTo>
                    <a:pt x="1432890" y="1870367"/>
                  </a:lnTo>
                  <a:lnTo>
                    <a:pt x="1409839" y="1851253"/>
                  </a:lnTo>
                  <a:lnTo>
                    <a:pt x="1394396" y="1846122"/>
                  </a:lnTo>
                  <a:lnTo>
                    <a:pt x="1394396" y="1899183"/>
                  </a:lnTo>
                  <a:lnTo>
                    <a:pt x="1389468" y="1911515"/>
                  </a:lnTo>
                  <a:lnTo>
                    <a:pt x="1375067" y="1920316"/>
                  </a:lnTo>
                  <a:lnTo>
                    <a:pt x="1356385" y="1924545"/>
                  </a:lnTo>
                  <a:lnTo>
                    <a:pt x="1356385" y="1961019"/>
                  </a:lnTo>
                  <a:lnTo>
                    <a:pt x="1356385" y="1989569"/>
                  </a:lnTo>
                  <a:lnTo>
                    <a:pt x="1283500" y="1989569"/>
                  </a:lnTo>
                  <a:lnTo>
                    <a:pt x="1283500" y="1961019"/>
                  </a:lnTo>
                  <a:lnTo>
                    <a:pt x="1292148" y="1961959"/>
                  </a:lnTo>
                  <a:lnTo>
                    <a:pt x="1301153" y="1962619"/>
                  </a:lnTo>
                  <a:lnTo>
                    <a:pt x="1310500" y="1963000"/>
                  </a:lnTo>
                  <a:lnTo>
                    <a:pt x="1320203" y="1963127"/>
                  </a:lnTo>
                  <a:lnTo>
                    <a:pt x="1329715" y="1963000"/>
                  </a:lnTo>
                  <a:lnTo>
                    <a:pt x="1338935" y="1962619"/>
                  </a:lnTo>
                  <a:lnTo>
                    <a:pt x="1347825" y="1961959"/>
                  </a:lnTo>
                  <a:lnTo>
                    <a:pt x="1356385" y="1961019"/>
                  </a:lnTo>
                  <a:lnTo>
                    <a:pt x="1356385" y="1924545"/>
                  </a:lnTo>
                  <a:lnTo>
                    <a:pt x="1351775" y="1925586"/>
                  </a:lnTo>
                  <a:lnTo>
                    <a:pt x="1320203" y="1927339"/>
                  </a:lnTo>
                  <a:lnTo>
                    <a:pt x="1288465" y="1925586"/>
                  </a:lnTo>
                  <a:lnTo>
                    <a:pt x="1265224" y="1920316"/>
                  </a:lnTo>
                  <a:lnTo>
                    <a:pt x="1250988" y="1911515"/>
                  </a:lnTo>
                  <a:lnTo>
                    <a:pt x="1246263" y="1899183"/>
                  </a:lnTo>
                  <a:lnTo>
                    <a:pt x="1250988" y="1886686"/>
                  </a:lnTo>
                  <a:lnTo>
                    <a:pt x="1265224" y="1877669"/>
                  </a:lnTo>
                  <a:lnTo>
                    <a:pt x="1288465" y="1872208"/>
                  </a:lnTo>
                  <a:lnTo>
                    <a:pt x="1320203" y="1870367"/>
                  </a:lnTo>
                  <a:lnTo>
                    <a:pt x="1351775" y="1872208"/>
                  </a:lnTo>
                  <a:lnTo>
                    <a:pt x="1375067" y="1877669"/>
                  </a:lnTo>
                  <a:lnTo>
                    <a:pt x="1389468" y="1886686"/>
                  </a:lnTo>
                  <a:lnTo>
                    <a:pt x="1394396" y="1899183"/>
                  </a:lnTo>
                  <a:lnTo>
                    <a:pt x="1394396" y="1846122"/>
                  </a:lnTo>
                  <a:lnTo>
                    <a:pt x="1371053" y="1838337"/>
                  </a:lnTo>
                  <a:lnTo>
                    <a:pt x="1320203" y="1833803"/>
                  </a:lnTo>
                  <a:lnTo>
                    <a:pt x="1269174" y="1838337"/>
                  </a:lnTo>
                  <a:lnTo>
                    <a:pt x="1230299" y="1851253"/>
                  </a:lnTo>
                  <a:lnTo>
                    <a:pt x="1205547" y="1871776"/>
                  </a:lnTo>
                  <a:lnTo>
                    <a:pt x="1196924" y="1899183"/>
                  </a:lnTo>
                  <a:lnTo>
                    <a:pt x="1199438" y="1914563"/>
                  </a:lnTo>
                  <a:lnTo>
                    <a:pt x="1206931" y="1928025"/>
                  </a:lnTo>
                  <a:lnTo>
                    <a:pt x="1219060" y="1939480"/>
                  </a:lnTo>
                  <a:lnTo>
                    <a:pt x="1235468" y="1948789"/>
                  </a:lnTo>
                  <a:lnTo>
                    <a:pt x="1235468" y="1989569"/>
                  </a:lnTo>
                  <a:lnTo>
                    <a:pt x="1166012" y="1989569"/>
                  </a:lnTo>
                  <a:lnTo>
                    <a:pt x="1166012" y="2027453"/>
                  </a:lnTo>
                  <a:lnTo>
                    <a:pt x="1474914" y="2027453"/>
                  </a:lnTo>
                  <a:lnTo>
                    <a:pt x="1474914" y="1989569"/>
                  </a:lnTo>
                  <a:close/>
                </a:path>
                <a:path w="4178300" h="2668904">
                  <a:moveTo>
                    <a:pt x="1592008" y="1090053"/>
                  </a:moveTo>
                  <a:lnTo>
                    <a:pt x="1400721" y="1090053"/>
                  </a:lnTo>
                  <a:lnTo>
                    <a:pt x="1400721" y="1050683"/>
                  </a:lnTo>
                  <a:lnTo>
                    <a:pt x="1581353" y="1050683"/>
                  </a:lnTo>
                  <a:lnTo>
                    <a:pt x="1581353" y="1013853"/>
                  </a:lnTo>
                  <a:lnTo>
                    <a:pt x="1400721" y="1013853"/>
                  </a:lnTo>
                  <a:lnTo>
                    <a:pt x="1400721" y="978293"/>
                  </a:lnTo>
                  <a:lnTo>
                    <a:pt x="1589379" y="978293"/>
                  </a:lnTo>
                  <a:lnTo>
                    <a:pt x="1589379" y="938923"/>
                  </a:lnTo>
                  <a:lnTo>
                    <a:pt x="1352575" y="938923"/>
                  </a:lnTo>
                  <a:lnTo>
                    <a:pt x="1352575" y="978293"/>
                  </a:lnTo>
                  <a:lnTo>
                    <a:pt x="1352575" y="1013853"/>
                  </a:lnTo>
                  <a:lnTo>
                    <a:pt x="1352575" y="1050683"/>
                  </a:lnTo>
                  <a:lnTo>
                    <a:pt x="1352575" y="1090053"/>
                  </a:lnTo>
                  <a:lnTo>
                    <a:pt x="1352575" y="1126883"/>
                  </a:lnTo>
                  <a:lnTo>
                    <a:pt x="1592008" y="1126883"/>
                  </a:lnTo>
                  <a:lnTo>
                    <a:pt x="1592008" y="1090053"/>
                  </a:lnTo>
                  <a:close/>
                </a:path>
                <a:path w="4178300" h="2668904">
                  <a:moveTo>
                    <a:pt x="1624101" y="2360460"/>
                  </a:moveTo>
                  <a:lnTo>
                    <a:pt x="1577136" y="2360460"/>
                  </a:lnTo>
                  <a:lnTo>
                    <a:pt x="1577136" y="2387955"/>
                  </a:lnTo>
                  <a:lnTo>
                    <a:pt x="1624101" y="2387955"/>
                  </a:lnTo>
                  <a:lnTo>
                    <a:pt x="1624101" y="2360460"/>
                  </a:lnTo>
                  <a:close/>
                </a:path>
                <a:path w="4178300" h="2668904">
                  <a:moveTo>
                    <a:pt x="1624101" y="2294420"/>
                  </a:moveTo>
                  <a:lnTo>
                    <a:pt x="1577136" y="2294420"/>
                  </a:lnTo>
                  <a:lnTo>
                    <a:pt x="1577136" y="2325332"/>
                  </a:lnTo>
                  <a:lnTo>
                    <a:pt x="1624101" y="2325332"/>
                  </a:lnTo>
                  <a:lnTo>
                    <a:pt x="1624101" y="2294420"/>
                  </a:lnTo>
                  <a:close/>
                </a:path>
                <a:path w="4178300" h="2668904">
                  <a:moveTo>
                    <a:pt x="1625688" y="1175156"/>
                  </a:moveTo>
                  <a:lnTo>
                    <a:pt x="1315999" y="1175156"/>
                  </a:lnTo>
                  <a:lnTo>
                    <a:pt x="1315999" y="1213827"/>
                  </a:lnTo>
                  <a:lnTo>
                    <a:pt x="1625688" y="1213827"/>
                  </a:lnTo>
                  <a:lnTo>
                    <a:pt x="1625688" y="1175156"/>
                  </a:lnTo>
                  <a:close/>
                </a:path>
                <a:path w="4178300" h="2668904">
                  <a:moveTo>
                    <a:pt x="1626209" y="2514993"/>
                  </a:moveTo>
                  <a:lnTo>
                    <a:pt x="1389138" y="2514993"/>
                  </a:lnTo>
                  <a:lnTo>
                    <a:pt x="1389138" y="2553093"/>
                  </a:lnTo>
                  <a:lnTo>
                    <a:pt x="1578711" y="2553093"/>
                  </a:lnTo>
                  <a:lnTo>
                    <a:pt x="1578711" y="2625483"/>
                  </a:lnTo>
                  <a:lnTo>
                    <a:pt x="1626209" y="2625483"/>
                  </a:lnTo>
                  <a:lnTo>
                    <a:pt x="1626209" y="2553093"/>
                  </a:lnTo>
                  <a:lnTo>
                    <a:pt x="1626209" y="2514993"/>
                  </a:lnTo>
                  <a:close/>
                </a:path>
                <a:path w="4178300" h="2668904">
                  <a:moveTo>
                    <a:pt x="1663839" y="2454135"/>
                  </a:moveTo>
                  <a:lnTo>
                    <a:pt x="1532674" y="2454135"/>
                  </a:lnTo>
                  <a:lnTo>
                    <a:pt x="1532674" y="2426093"/>
                  </a:lnTo>
                  <a:lnTo>
                    <a:pt x="1624101" y="2426093"/>
                  </a:lnTo>
                  <a:lnTo>
                    <a:pt x="1624101" y="2387993"/>
                  </a:lnTo>
                  <a:lnTo>
                    <a:pt x="1441107" y="2387993"/>
                  </a:lnTo>
                  <a:lnTo>
                    <a:pt x="1441107" y="2360053"/>
                  </a:lnTo>
                  <a:lnTo>
                    <a:pt x="1624101" y="2360053"/>
                  </a:lnTo>
                  <a:lnTo>
                    <a:pt x="1624101" y="2325763"/>
                  </a:lnTo>
                  <a:lnTo>
                    <a:pt x="1441107" y="2325763"/>
                  </a:lnTo>
                  <a:lnTo>
                    <a:pt x="1441107" y="2294013"/>
                  </a:lnTo>
                  <a:lnTo>
                    <a:pt x="1394396" y="2294013"/>
                  </a:lnTo>
                  <a:lnTo>
                    <a:pt x="1394396" y="2325763"/>
                  </a:lnTo>
                  <a:lnTo>
                    <a:pt x="1394396" y="2360053"/>
                  </a:lnTo>
                  <a:lnTo>
                    <a:pt x="1394396" y="2387993"/>
                  </a:lnTo>
                  <a:lnTo>
                    <a:pt x="1394396" y="2426093"/>
                  </a:lnTo>
                  <a:lnTo>
                    <a:pt x="1485049" y="2426093"/>
                  </a:lnTo>
                  <a:lnTo>
                    <a:pt x="1485049" y="2454135"/>
                  </a:lnTo>
                  <a:lnTo>
                    <a:pt x="1354924" y="2454135"/>
                  </a:lnTo>
                  <a:lnTo>
                    <a:pt x="1354924" y="2492159"/>
                  </a:lnTo>
                  <a:lnTo>
                    <a:pt x="1663839" y="2492159"/>
                  </a:lnTo>
                  <a:lnTo>
                    <a:pt x="1663839" y="2454135"/>
                  </a:lnTo>
                  <a:close/>
                </a:path>
                <a:path w="4178300" h="2668904">
                  <a:moveTo>
                    <a:pt x="1665782" y="232333"/>
                  </a:moveTo>
                  <a:lnTo>
                    <a:pt x="1634439" y="206222"/>
                  </a:lnTo>
                  <a:lnTo>
                    <a:pt x="1620164" y="182740"/>
                  </a:lnTo>
                  <a:lnTo>
                    <a:pt x="1613700" y="172110"/>
                  </a:lnTo>
                  <a:lnTo>
                    <a:pt x="1602270" y="132727"/>
                  </a:lnTo>
                  <a:lnTo>
                    <a:pt x="1598815" y="90779"/>
                  </a:lnTo>
                  <a:lnTo>
                    <a:pt x="1598815" y="72758"/>
                  </a:lnTo>
                  <a:lnTo>
                    <a:pt x="1650136" y="72758"/>
                  </a:lnTo>
                  <a:lnTo>
                    <a:pt x="1650136" y="34734"/>
                  </a:lnTo>
                  <a:lnTo>
                    <a:pt x="1497520" y="34734"/>
                  </a:lnTo>
                  <a:lnTo>
                    <a:pt x="1497520" y="72758"/>
                  </a:lnTo>
                  <a:lnTo>
                    <a:pt x="1553044" y="72758"/>
                  </a:lnTo>
                  <a:lnTo>
                    <a:pt x="1553044" y="90779"/>
                  </a:lnTo>
                  <a:lnTo>
                    <a:pt x="1549361" y="134073"/>
                  </a:lnTo>
                  <a:lnTo>
                    <a:pt x="1537525" y="175437"/>
                  </a:lnTo>
                  <a:lnTo>
                    <a:pt x="1516354" y="211772"/>
                  </a:lnTo>
                  <a:lnTo>
                    <a:pt x="1484630" y="239966"/>
                  </a:lnTo>
                  <a:lnTo>
                    <a:pt x="1513306" y="274967"/>
                  </a:lnTo>
                  <a:lnTo>
                    <a:pt x="1534553" y="258013"/>
                  </a:lnTo>
                  <a:lnTo>
                    <a:pt x="1552041" y="236499"/>
                  </a:lnTo>
                  <a:lnTo>
                    <a:pt x="1565948" y="211150"/>
                  </a:lnTo>
                  <a:lnTo>
                    <a:pt x="1576451" y="182740"/>
                  </a:lnTo>
                  <a:lnTo>
                    <a:pt x="1586636" y="208813"/>
                  </a:lnTo>
                  <a:lnTo>
                    <a:pt x="1600136" y="231978"/>
                  </a:lnTo>
                  <a:lnTo>
                    <a:pt x="1617192" y="251637"/>
                  </a:lnTo>
                  <a:lnTo>
                    <a:pt x="1638020" y="267195"/>
                  </a:lnTo>
                  <a:lnTo>
                    <a:pt x="1665782" y="232333"/>
                  </a:lnTo>
                  <a:close/>
                </a:path>
                <a:path w="4178300" h="2668904">
                  <a:moveTo>
                    <a:pt x="1715122" y="5651"/>
                  </a:moveTo>
                  <a:lnTo>
                    <a:pt x="1670659" y="5651"/>
                  </a:lnTo>
                  <a:lnTo>
                    <a:pt x="1670659" y="116293"/>
                  </a:lnTo>
                  <a:lnTo>
                    <a:pt x="1626057" y="116293"/>
                  </a:lnTo>
                  <a:lnTo>
                    <a:pt x="1626057" y="154457"/>
                  </a:lnTo>
                  <a:lnTo>
                    <a:pt x="1670659" y="154457"/>
                  </a:lnTo>
                  <a:lnTo>
                    <a:pt x="1670659" y="323113"/>
                  </a:lnTo>
                  <a:lnTo>
                    <a:pt x="1715122" y="323113"/>
                  </a:lnTo>
                  <a:lnTo>
                    <a:pt x="1715122" y="5651"/>
                  </a:lnTo>
                  <a:close/>
                </a:path>
                <a:path w="4178300" h="2668904">
                  <a:moveTo>
                    <a:pt x="1784324" y="0"/>
                  </a:moveTo>
                  <a:lnTo>
                    <a:pt x="1739455" y="0"/>
                  </a:lnTo>
                  <a:lnTo>
                    <a:pt x="1739455" y="338899"/>
                  </a:lnTo>
                  <a:lnTo>
                    <a:pt x="1784324" y="338899"/>
                  </a:lnTo>
                  <a:lnTo>
                    <a:pt x="1784324" y="0"/>
                  </a:lnTo>
                  <a:close/>
                </a:path>
                <a:path w="4178300" h="2668904">
                  <a:moveTo>
                    <a:pt x="1799323" y="2058111"/>
                  </a:moveTo>
                  <a:lnTo>
                    <a:pt x="1762125" y="2034489"/>
                  </a:lnTo>
                  <a:lnTo>
                    <a:pt x="1737499" y="2003780"/>
                  </a:lnTo>
                  <a:lnTo>
                    <a:pt x="1735569" y="2001380"/>
                  </a:lnTo>
                  <a:lnTo>
                    <a:pt x="1719643" y="1962391"/>
                  </a:lnTo>
                  <a:lnTo>
                    <a:pt x="1714334" y="1921154"/>
                  </a:lnTo>
                  <a:lnTo>
                    <a:pt x="1714334" y="1900364"/>
                  </a:lnTo>
                  <a:lnTo>
                    <a:pt x="1785251" y="1900364"/>
                  </a:lnTo>
                  <a:lnTo>
                    <a:pt x="1785251" y="1861553"/>
                  </a:lnTo>
                  <a:lnTo>
                    <a:pt x="1594091" y="1861553"/>
                  </a:lnTo>
                  <a:lnTo>
                    <a:pt x="1594091" y="1900364"/>
                  </a:lnTo>
                  <a:lnTo>
                    <a:pt x="1666062" y="1900364"/>
                  </a:lnTo>
                  <a:lnTo>
                    <a:pt x="1666062" y="1921154"/>
                  </a:lnTo>
                  <a:lnTo>
                    <a:pt x="1660563" y="1964588"/>
                  </a:lnTo>
                  <a:lnTo>
                    <a:pt x="1644396" y="2005977"/>
                  </a:lnTo>
                  <a:lnTo>
                    <a:pt x="1617751" y="2041296"/>
                  </a:lnTo>
                  <a:lnTo>
                    <a:pt x="1580807" y="2066531"/>
                  </a:lnTo>
                  <a:lnTo>
                    <a:pt x="1607769" y="2103767"/>
                  </a:lnTo>
                  <a:lnTo>
                    <a:pt x="1635518" y="2086698"/>
                  </a:lnTo>
                  <a:lnTo>
                    <a:pt x="1658683" y="2063635"/>
                  </a:lnTo>
                  <a:lnTo>
                    <a:pt x="1677225" y="2035644"/>
                  </a:lnTo>
                  <a:lnTo>
                    <a:pt x="1691055" y="2003780"/>
                  </a:lnTo>
                  <a:lnTo>
                    <a:pt x="1704797" y="2033028"/>
                  </a:lnTo>
                  <a:lnTo>
                    <a:pt x="1723148" y="2058631"/>
                  </a:lnTo>
                  <a:lnTo>
                    <a:pt x="1746148" y="2079701"/>
                  </a:lnTo>
                  <a:lnTo>
                    <a:pt x="1773809" y="2095347"/>
                  </a:lnTo>
                  <a:lnTo>
                    <a:pt x="1799323" y="2058111"/>
                  </a:lnTo>
                  <a:close/>
                </a:path>
                <a:path w="4178300" h="2668904">
                  <a:moveTo>
                    <a:pt x="1866684" y="1828800"/>
                  </a:moveTo>
                  <a:lnTo>
                    <a:pt x="1818665" y="1828800"/>
                  </a:lnTo>
                  <a:lnTo>
                    <a:pt x="1818665" y="2167699"/>
                  </a:lnTo>
                  <a:lnTo>
                    <a:pt x="1866684" y="2167699"/>
                  </a:lnTo>
                  <a:lnTo>
                    <a:pt x="1866684" y="1828800"/>
                  </a:lnTo>
                  <a:close/>
                </a:path>
                <a:path w="4178300" h="2668904">
                  <a:moveTo>
                    <a:pt x="1873021" y="2430449"/>
                  </a:moveTo>
                  <a:lnTo>
                    <a:pt x="1866214" y="2380538"/>
                  </a:lnTo>
                  <a:lnTo>
                    <a:pt x="1852599" y="2352827"/>
                  </a:lnTo>
                  <a:lnTo>
                    <a:pt x="1847557" y="2342565"/>
                  </a:lnTo>
                  <a:lnTo>
                    <a:pt x="1827098" y="2325065"/>
                  </a:lnTo>
                  <a:lnTo>
                    <a:pt x="1827098" y="2430449"/>
                  </a:lnTo>
                  <a:lnTo>
                    <a:pt x="1823961" y="2464016"/>
                  </a:lnTo>
                  <a:lnTo>
                    <a:pt x="1815134" y="2488450"/>
                  </a:lnTo>
                  <a:lnTo>
                    <a:pt x="1801456" y="2503398"/>
                  </a:lnTo>
                  <a:lnTo>
                    <a:pt x="1783816" y="2508466"/>
                  </a:lnTo>
                  <a:lnTo>
                    <a:pt x="1765858" y="2503398"/>
                  </a:lnTo>
                  <a:lnTo>
                    <a:pt x="1752015" y="2488450"/>
                  </a:lnTo>
                  <a:lnTo>
                    <a:pt x="1743151" y="2464016"/>
                  </a:lnTo>
                  <a:lnTo>
                    <a:pt x="1740141" y="2430449"/>
                  </a:lnTo>
                  <a:lnTo>
                    <a:pt x="1743151" y="2397175"/>
                  </a:lnTo>
                  <a:lnTo>
                    <a:pt x="1752015" y="2372842"/>
                  </a:lnTo>
                  <a:lnTo>
                    <a:pt x="1765858" y="2357907"/>
                  </a:lnTo>
                  <a:lnTo>
                    <a:pt x="1783816" y="2352827"/>
                  </a:lnTo>
                  <a:lnTo>
                    <a:pt x="1801456" y="2357907"/>
                  </a:lnTo>
                  <a:lnTo>
                    <a:pt x="1815134" y="2372842"/>
                  </a:lnTo>
                  <a:lnTo>
                    <a:pt x="1823961" y="2397175"/>
                  </a:lnTo>
                  <a:lnTo>
                    <a:pt x="1827098" y="2430449"/>
                  </a:lnTo>
                  <a:lnTo>
                    <a:pt x="1827098" y="2325065"/>
                  </a:lnTo>
                  <a:lnTo>
                    <a:pt x="1819325" y="2318410"/>
                  </a:lnTo>
                  <a:lnTo>
                    <a:pt x="1783816" y="2309939"/>
                  </a:lnTo>
                  <a:lnTo>
                    <a:pt x="1747926" y="2318410"/>
                  </a:lnTo>
                  <a:lnTo>
                    <a:pt x="1719529" y="2342565"/>
                  </a:lnTo>
                  <a:lnTo>
                    <a:pt x="1700872" y="2380538"/>
                  </a:lnTo>
                  <a:lnTo>
                    <a:pt x="1694230" y="2430449"/>
                  </a:lnTo>
                  <a:lnTo>
                    <a:pt x="1700872" y="2480780"/>
                  </a:lnTo>
                  <a:lnTo>
                    <a:pt x="1719529" y="2518892"/>
                  </a:lnTo>
                  <a:lnTo>
                    <a:pt x="1747926" y="2543048"/>
                  </a:lnTo>
                  <a:lnTo>
                    <a:pt x="1783816" y="2551493"/>
                  </a:lnTo>
                  <a:lnTo>
                    <a:pt x="1819325" y="2543048"/>
                  </a:lnTo>
                  <a:lnTo>
                    <a:pt x="1847557" y="2518892"/>
                  </a:lnTo>
                  <a:lnTo>
                    <a:pt x="1852663" y="2508466"/>
                  </a:lnTo>
                  <a:lnTo>
                    <a:pt x="1866214" y="2480780"/>
                  </a:lnTo>
                  <a:lnTo>
                    <a:pt x="1873021" y="2430449"/>
                  </a:lnTo>
                  <a:close/>
                </a:path>
                <a:path w="4178300" h="2668904">
                  <a:moveTo>
                    <a:pt x="1967738" y="2286000"/>
                  </a:moveTo>
                  <a:lnTo>
                    <a:pt x="1919719" y="2286000"/>
                  </a:lnTo>
                  <a:lnTo>
                    <a:pt x="1919719" y="2625687"/>
                  </a:lnTo>
                  <a:lnTo>
                    <a:pt x="1967738" y="2625687"/>
                  </a:lnTo>
                  <a:lnTo>
                    <a:pt x="1967738" y="2286000"/>
                  </a:lnTo>
                  <a:close/>
                </a:path>
                <a:path w="4178300" h="2668904">
                  <a:moveTo>
                    <a:pt x="2004949" y="151028"/>
                  </a:moveTo>
                  <a:lnTo>
                    <a:pt x="1998814" y="124180"/>
                  </a:lnTo>
                  <a:lnTo>
                    <a:pt x="1996655" y="121564"/>
                  </a:lnTo>
                  <a:lnTo>
                    <a:pt x="1981669" y="103454"/>
                  </a:lnTo>
                  <a:lnTo>
                    <a:pt x="1959952" y="92456"/>
                  </a:lnTo>
                  <a:lnTo>
                    <a:pt x="1959952" y="151028"/>
                  </a:lnTo>
                  <a:lnTo>
                    <a:pt x="1957095" y="163322"/>
                  </a:lnTo>
                  <a:lnTo>
                    <a:pt x="1949246" y="172262"/>
                  </a:lnTo>
                  <a:lnTo>
                    <a:pt x="1937181" y="177723"/>
                  </a:lnTo>
                  <a:lnTo>
                    <a:pt x="1921675" y="179578"/>
                  </a:lnTo>
                  <a:lnTo>
                    <a:pt x="1906155" y="177723"/>
                  </a:lnTo>
                  <a:lnTo>
                    <a:pt x="1894192" y="172262"/>
                  </a:lnTo>
                  <a:lnTo>
                    <a:pt x="1886496" y="163322"/>
                  </a:lnTo>
                  <a:lnTo>
                    <a:pt x="1883778" y="151028"/>
                  </a:lnTo>
                  <a:lnTo>
                    <a:pt x="1886496" y="138455"/>
                  </a:lnTo>
                  <a:lnTo>
                    <a:pt x="1894192" y="129247"/>
                  </a:lnTo>
                  <a:lnTo>
                    <a:pt x="1906155" y="123558"/>
                  </a:lnTo>
                  <a:lnTo>
                    <a:pt x="1921675" y="121564"/>
                  </a:lnTo>
                  <a:lnTo>
                    <a:pt x="1937181" y="123558"/>
                  </a:lnTo>
                  <a:lnTo>
                    <a:pt x="1949246" y="129247"/>
                  </a:lnTo>
                  <a:lnTo>
                    <a:pt x="1957095" y="138455"/>
                  </a:lnTo>
                  <a:lnTo>
                    <a:pt x="1959952" y="151028"/>
                  </a:lnTo>
                  <a:lnTo>
                    <a:pt x="1959952" y="92456"/>
                  </a:lnTo>
                  <a:lnTo>
                    <a:pt x="1955330" y="90106"/>
                  </a:lnTo>
                  <a:lnTo>
                    <a:pt x="1921675" y="85382"/>
                  </a:lnTo>
                  <a:lnTo>
                    <a:pt x="1887651" y="90106"/>
                  </a:lnTo>
                  <a:lnTo>
                    <a:pt x="1861032" y="103454"/>
                  </a:lnTo>
                  <a:lnTo>
                    <a:pt x="1843722" y="124180"/>
                  </a:lnTo>
                  <a:lnTo>
                    <a:pt x="1837601" y="151028"/>
                  </a:lnTo>
                  <a:lnTo>
                    <a:pt x="1843722" y="177571"/>
                  </a:lnTo>
                  <a:lnTo>
                    <a:pt x="1861032" y="197980"/>
                  </a:lnTo>
                  <a:lnTo>
                    <a:pt x="1887651" y="211061"/>
                  </a:lnTo>
                  <a:lnTo>
                    <a:pt x="1921675" y="215633"/>
                  </a:lnTo>
                  <a:lnTo>
                    <a:pt x="1955330" y="211061"/>
                  </a:lnTo>
                  <a:lnTo>
                    <a:pt x="1981669" y="197980"/>
                  </a:lnTo>
                  <a:lnTo>
                    <a:pt x="1997125" y="179578"/>
                  </a:lnTo>
                  <a:lnTo>
                    <a:pt x="1998814" y="177571"/>
                  </a:lnTo>
                  <a:lnTo>
                    <a:pt x="2004949" y="151028"/>
                  </a:lnTo>
                  <a:close/>
                </a:path>
                <a:path w="4178300" h="2668904">
                  <a:moveTo>
                    <a:pt x="2005037" y="1125689"/>
                  </a:moveTo>
                  <a:lnTo>
                    <a:pt x="1957806" y="1125689"/>
                  </a:lnTo>
                  <a:lnTo>
                    <a:pt x="1957806" y="1162786"/>
                  </a:lnTo>
                  <a:lnTo>
                    <a:pt x="1957806" y="1211465"/>
                  </a:lnTo>
                  <a:lnTo>
                    <a:pt x="1816379" y="1211465"/>
                  </a:lnTo>
                  <a:lnTo>
                    <a:pt x="1816379" y="1162786"/>
                  </a:lnTo>
                  <a:lnTo>
                    <a:pt x="1957806" y="1162786"/>
                  </a:lnTo>
                  <a:lnTo>
                    <a:pt x="1957806" y="1125689"/>
                  </a:lnTo>
                  <a:lnTo>
                    <a:pt x="1769795" y="1125689"/>
                  </a:lnTo>
                  <a:lnTo>
                    <a:pt x="1769795" y="1249489"/>
                  </a:lnTo>
                  <a:lnTo>
                    <a:pt x="2005037" y="1249489"/>
                  </a:lnTo>
                  <a:lnTo>
                    <a:pt x="2005037" y="1211465"/>
                  </a:lnTo>
                  <a:lnTo>
                    <a:pt x="2005037" y="1162786"/>
                  </a:lnTo>
                  <a:lnTo>
                    <a:pt x="2005037" y="1125689"/>
                  </a:lnTo>
                  <a:close/>
                </a:path>
                <a:path w="4178300" h="2668904">
                  <a:moveTo>
                    <a:pt x="2022055" y="36042"/>
                  </a:moveTo>
                  <a:lnTo>
                    <a:pt x="1945347" y="36042"/>
                  </a:lnTo>
                  <a:lnTo>
                    <a:pt x="1945347" y="0"/>
                  </a:lnTo>
                  <a:lnTo>
                    <a:pt x="1897989" y="0"/>
                  </a:lnTo>
                  <a:lnTo>
                    <a:pt x="1897989" y="36042"/>
                  </a:lnTo>
                  <a:lnTo>
                    <a:pt x="1821027" y="36042"/>
                  </a:lnTo>
                  <a:lnTo>
                    <a:pt x="1821027" y="73406"/>
                  </a:lnTo>
                  <a:lnTo>
                    <a:pt x="2022055" y="73406"/>
                  </a:lnTo>
                  <a:lnTo>
                    <a:pt x="2022055" y="36042"/>
                  </a:lnTo>
                  <a:close/>
                </a:path>
                <a:path w="4178300" h="2668904">
                  <a:moveTo>
                    <a:pt x="2042922" y="1051483"/>
                  </a:moveTo>
                  <a:lnTo>
                    <a:pt x="1998192" y="1051483"/>
                  </a:lnTo>
                  <a:lnTo>
                    <a:pt x="2002904" y="1024051"/>
                  </a:lnTo>
                  <a:lnTo>
                    <a:pt x="2005330" y="999566"/>
                  </a:lnTo>
                  <a:lnTo>
                    <a:pt x="2006219" y="977430"/>
                  </a:lnTo>
                  <a:lnTo>
                    <a:pt x="2006282" y="967943"/>
                  </a:lnTo>
                  <a:lnTo>
                    <a:pt x="2006346" y="930059"/>
                  </a:lnTo>
                  <a:lnTo>
                    <a:pt x="1771116" y="930059"/>
                  </a:lnTo>
                  <a:lnTo>
                    <a:pt x="1771116" y="967943"/>
                  </a:lnTo>
                  <a:lnTo>
                    <a:pt x="1958987" y="967943"/>
                  </a:lnTo>
                  <a:lnTo>
                    <a:pt x="1958555" y="986256"/>
                  </a:lnTo>
                  <a:lnTo>
                    <a:pt x="1957311" y="1005967"/>
                  </a:lnTo>
                  <a:lnTo>
                    <a:pt x="1954733" y="1027557"/>
                  </a:lnTo>
                  <a:lnTo>
                    <a:pt x="1950300" y="1051483"/>
                  </a:lnTo>
                  <a:lnTo>
                    <a:pt x="1733232" y="1051483"/>
                  </a:lnTo>
                  <a:lnTo>
                    <a:pt x="1733232" y="1089774"/>
                  </a:lnTo>
                  <a:lnTo>
                    <a:pt x="2042922" y="1089774"/>
                  </a:lnTo>
                  <a:lnTo>
                    <a:pt x="2042922" y="1051483"/>
                  </a:lnTo>
                  <a:close/>
                </a:path>
                <a:path w="4178300" h="2668904">
                  <a:moveTo>
                    <a:pt x="2101913" y="294690"/>
                  </a:moveTo>
                  <a:lnTo>
                    <a:pt x="1917458" y="294690"/>
                  </a:lnTo>
                  <a:lnTo>
                    <a:pt x="1917458" y="233781"/>
                  </a:lnTo>
                  <a:lnTo>
                    <a:pt x="1870100" y="233781"/>
                  </a:lnTo>
                  <a:lnTo>
                    <a:pt x="1870100" y="332981"/>
                  </a:lnTo>
                  <a:lnTo>
                    <a:pt x="2101913" y="332981"/>
                  </a:lnTo>
                  <a:lnTo>
                    <a:pt x="2101913" y="294690"/>
                  </a:lnTo>
                  <a:close/>
                </a:path>
                <a:path w="4178300" h="2668904">
                  <a:moveTo>
                    <a:pt x="2135327" y="104330"/>
                  </a:moveTo>
                  <a:lnTo>
                    <a:pt x="2089810" y="104330"/>
                  </a:lnTo>
                  <a:lnTo>
                    <a:pt x="2089810" y="520"/>
                  </a:lnTo>
                  <a:lnTo>
                    <a:pt x="2042185" y="520"/>
                  </a:lnTo>
                  <a:lnTo>
                    <a:pt x="2042185" y="253390"/>
                  </a:lnTo>
                  <a:lnTo>
                    <a:pt x="2089810" y="253390"/>
                  </a:lnTo>
                  <a:lnTo>
                    <a:pt x="2089810" y="143268"/>
                  </a:lnTo>
                  <a:lnTo>
                    <a:pt x="2135327" y="143268"/>
                  </a:lnTo>
                  <a:lnTo>
                    <a:pt x="2135327" y="104330"/>
                  </a:lnTo>
                  <a:close/>
                </a:path>
                <a:path w="4178300" h="2668904">
                  <a:moveTo>
                    <a:pt x="2222423" y="2090813"/>
                  </a:moveTo>
                  <a:lnTo>
                    <a:pt x="2090343" y="2090813"/>
                  </a:lnTo>
                  <a:lnTo>
                    <a:pt x="2090343" y="2018423"/>
                  </a:lnTo>
                  <a:lnTo>
                    <a:pt x="2188616" y="2018423"/>
                  </a:lnTo>
                  <a:lnTo>
                    <a:pt x="2188616" y="1980323"/>
                  </a:lnTo>
                  <a:lnTo>
                    <a:pt x="1996668" y="1980323"/>
                  </a:lnTo>
                  <a:lnTo>
                    <a:pt x="1996668" y="1890153"/>
                  </a:lnTo>
                  <a:lnTo>
                    <a:pt x="2186241" y="1890153"/>
                  </a:lnTo>
                  <a:lnTo>
                    <a:pt x="2186241" y="1853323"/>
                  </a:lnTo>
                  <a:lnTo>
                    <a:pt x="1949170" y="1853323"/>
                  </a:lnTo>
                  <a:lnTo>
                    <a:pt x="1949170" y="1890153"/>
                  </a:lnTo>
                  <a:lnTo>
                    <a:pt x="1949170" y="1980323"/>
                  </a:lnTo>
                  <a:lnTo>
                    <a:pt x="1949170" y="2018423"/>
                  </a:lnTo>
                  <a:lnTo>
                    <a:pt x="2043366" y="2018423"/>
                  </a:lnTo>
                  <a:lnTo>
                    <a:pt x="2043366" y="2090813"/>
                  </a:lnTo>
                  <a:lnTo>
                    <a:pt x="1912734" y="2090813"/>
                  </a:lnTo>
                  <a:lnTo>
                    <a:pt x="1912734" y="2128913"/>
                  </a:lnTo>
                  <a:lnTo>
                    <a:pt x="2222423" y="2128913"/>
                  </a:lnTo>
                  <a:lnTo>
                    <a:pt x="2222423" y="2090813"/>
                  </a:lnTo>
                  <a:close/>
                </a:path>
                <a:path w="4178300" h="2668904">
                  <a:moveTo>
                    <a:pt x="2278684" y="1143711"/>
                  </a:moveTo>
                  <a:lnTo>
                    <a:pt x="2241473" y="1120089"/>
                  </a:lnTo>
                  <a:lnTo>
                    <a:pt x="2216848" y="1089380"/>
                  </a:lnTo>
                  <a:lnTo>
                    <a:pt x="2214918" y="1086980"/>
                  </a:lnTo>
                  <a:lnTo>
                    <a:pt x="2198992" y="1047991"/>
                  </a:lnTo>
                  <a:lnTo>
                    <a:pt x="2193696" y="1006754"/>
                  </a:lnTo>
                  <a:lnTo>
                    <a:pt x="2193696" y="985964"/>
                  </a:lnTo>
                  <a:lnTo>
                    <a:pt x="2264600" y="985964"/>
                  </a:lnTo>
                  <a:lnTo>
                    <a:pt x="2264600" y="947153"/>
                  </a:lnTo>
                  <a:lnTo>
                    <a:pt x="2073440" y="947153"/>
                  </a:lnTo>
                  <a:lnTo>
                    <a:pt x="2073440" y="985964"/>
                  </a:lnTo>
                  <a:lnTo>
                    <a:pt x="2145411" y="985964"/>
                  </a:lnTo>
                  <a:lnTo>
                    <a:pt x="2145411" y="1006754"/>
                  </a:lnTo>
                  <a:lnTo>
                    <a:pt x="2139912" y="1050188"/>
                  </a:lnTo>
                  <a:lnTo>
                    <a:pt x="2123744" y="1091577"/>
                  </a:lnTo>
                  <a:lnTo>
                    <a:pt x="2097100" y="1126896"/>
                  </a:lnTo>
                  <a:lnTo>
                    <a:pt x="2060155" y="1152131"/>
                  </a:lnTo>
                  <a:lnTo>
                    <a:pt x="2087130" y="1189367"/>
                  </a:lnTo>
                  <a:lnTo>
                    <a:pt x="2114867" y="1172298"/>
                  </a:lnTo>
                  <a:lnTo>
                    <a:pt x="2138045" y="1149235"/>
                  </a:lnTo>
                  <a:lnTo>
                    <a:pt x="2156574" y="1121244"/>
                  </a:lnTo>
                  <a:lnTo>
                    <a:pt x="2170404" y="1089380"/>
                  </a:lnTo>
                  <a:lnTo>
                    <a:pt x="2184146" y="1118628"/>
                  </a:lnTo>
                  <a:lnTo>
                    <a:pt x="2202510" y="1144231"/>
                  </a:lnTo>
                  <a:lnTo>
                    <a:pt x="2225497" y="1165301"/>
                  </a:lnTo>
                  <a:lnTo>
                    <a:pt x="2253157" y="1180947"/>
                  </a:lnTo>
                  <a:lnTo>
                    <a:pt x="2278684" y="1143711"/>
                  </a:lnTo>
                  <a:close/>
                </a:path>
                <a:path w="4178300" h="2668904">
                  <a:moveTo>
                    <a:pt x="2346033" y="914400"/>
                  </a:moveTo>
                  <a:lnTo>
                    <a:pt x="2298014" y="914400"/>
                  </a:lnTo>
                  <a:lnTo>
                    <a:pt x="2298014" y="1253299"/>
                  </a:lnTo>
                  <a:lnTo>
                    <a:pt x="2346033" y="1253299"/>
                  </a:lnTo>
                  <a:lnTo>
                    <a:pt x="2346033" y="914400"/>
                  </a:lnTo>
                  <a:close/>
                </a:path>
                <a:path w="4178300" h="2668904">
                  <a:moveTo>
                    <a:pt x="2411323" y="2548013"/>
                  </a:moveTo>
                  <a:lnTo>
                    <a:pt x="2280018" y="2548013"/>
                  </a:lnTo>
                  <a:lnTo>
                    <a:pt x="2280018" y="2470543"/>
                  </a:lnTo>
                  <a:lnTo>
                    <a:pt x="2377643" y="2470543"/>
                  </a:lnTo>
                  <a:lnTo>
                    <a:pt x="2377643" y="2432443"/>
                  </a:lnTo>
                  <a:lnTo>
                    <a:pt x="2184641" y="2432443"/>
                  </a:lnTo>
                  <a:lnTo>
                    <a:pt x="2184641" y="2311793"/>
                  </a:lnTo>
                  <a:lnTo>
                    <a:pt x="2136229" y="2311793"/>
                  </a:lnTo>
                  <a:lnTo>
                    <a:pt x="2136229" y="2432443"/>
                  </a:lnTo>
                  <a:lnTo>
                    <a:pt x="2136229" y="2470543"/>
                  </a:lnTo>
                  <a:lnTo>
                    <a:pt x="2232266" y="2470543"/>
                  </a:lnTo>
                  <a:lnTo>
                    <a:pt x="2232266" y="2548013"/>
                  </a:lnTo>
                  <a:lnTo>
                    <a:pt x="2101621" y="2548013"/>
                  </a:lnTo>
                  <a:lnTo>
                    <a:pt x="2101621" y="2586113"/>
                  </a:lnTo>
                  <a:lnTo>
                    <a:pt x="2411323" y="2586113"/>
                  </a:lnTo>
                  <a:lnTo>
                    <a:pt x="2411323" y="2548013"/>
                  </a:lnTo>
                  <a:close/>
                </a:path>
                <a:path w="4178300" h="2668904">
                  <a:moveTo>
                    <a:pt x="2629370" y="1090168"/>
                  </a:moveTo>
                  <a:lnTo>
                    <a:pt x="2626830" y="1058989"/>
                  </a:lnTo>
                  <a:lnTo>
                    <a:pt x="2626207" y="1051356"/>
                  </a:lnTo>
                  <a:lnTo>
                    <a:pt x="2607513" y="1054557"/>
                  </a:lnTo>
                  <a:lnTo>
                    <a:pt x="2589161" y="1056792"/>
                  </a:lnTo>
                  <a:lnTo>
                    <a:pt x="2570581" y="1058214"/>
                  </a:lnTo>
                  <a:lnTo>
                    <a:pt x="2551214" y="1058989"/>
                  </a:lnTo>
                  <a:lnTo>
                    <a:pt x="2551214" y="980833"/>
                  </a:lnTo>
                  <a:lnTo>
                    <a:pt x="2623972" y="980833"/>
                  </a:lnTo>
                  <a:lnTo>
                    <a:pt x="2623972" y="942949"/>
                  </a:lnTo>
                  <a:lnTo>
                    <a:pt x="2503728" y="942949"/>
                  </a:lnTo>
                  <a:lnTo>
                    <a:pt x="2503728" y="1097800"/>
                  </a:lnTo>
                  <a:lnTo>
                    <a:pt x="2525560" y="1097800"/>
                  </a:lnTo>
                  <a:lnTo>
                    <a:pt x="2553957" y="1097673"/>
                  </a:lnTo>
                  <a:lnTo>
                    <a:pt x="2579738" y="1096746"/>
                  </a:lnTo>
                  <a:lnTo>
                    <a:pt x="2604376" y="1094422"/>
                  </a:lnTo>
                  <a:lnTo>
                    <a:pt x="2629370" y="1090168"/>
                  </a:lnTo>
                  <a:close/>
                </a:path>
                <a:path w="4178300" h="2668904">
                  <a:moveTo>
                    <a:pt x="2726804" y="2386380"/>
                  </a:moveTo>
                  <a:lnTo>
                    <a:pt x="2681719" y="2381872"/>
                  </a:lnTo>
                  <a:lnTo>
                    <a:pt x="2626322" y="2361603"/>
                  </a:lnTo>
                  <a:lnTo>
                    <a:pt x="2614320" y="2347696"/>
                  </a:lnTo>
                  <a:lnTo>
                    <a:pt x="2709964" y="2347696"/>
                  </a:lnTo>
                  <a:lnTo>
                    <a:pt x="2709964" y="2312581"/>
                  </a:lnTo>
                  <a:lnTo>
                    <a:pt x="2608529" y="2312581"/>
                  </a:lnTo>
                  <a:lnTo>
                    <a:pt x="2608529" y="2285873"/>
                  </a:lnTo>
                  <a:lnTo>
                    <a:pt x="2561437" y="2285873"/>
                  </a:lnTo>
                  <a:lnTo>
                    <a:pt x="2561437" y="2312581"/>
                  </a:lnTo>
                  <a:lnTo>
                    <a:pt x="2460650" y="2312581"/>
                  </a:lnTo>
                  <a:lnTo>
                    <a:pt x="2460650" y="2347696"/>
                  </a:lnTo>
                  <a:lnTo>
                    <a:pt x="2555506" y="2347696"/>
                  </a:lnTo>
                  <a:lnTo>
                    <a:pt x="2543391" y="2361603"/>
                  </a:lnTo>
                  <a:lnTo>
                    <a:pt x="2521267" y="2373312"/>
                  </a:lnTo>
                  <a:lnTo>
                    <a:pt x="2488349" y="2381872"/>
                  </a:lnTo>
                  <a:lnTo>
                    <a:pt x="2443810" y="2386380"/>
                  </a:lnTo>
                  <a:lnTo>
                    <a:pt x="2456840" y="2421382"/>
                  </a:lnTo>
                  <a:lnTo>
                    <a:pt x="2500566" y="2416594"/>
                  </a:lnTo>
                  <a:lnTo>
                    <a:pt x="2536647" y="2407361"/>
                  </a:lnTo>
                  <a:lnTo>
                    <a:pt x="2564866" y="2394000"/>
                  </a:lnTo>
                  <a:lnTo>
                    <a:pt x="2584983" y="2376779"/>
                  </a:lnTo>
                  <a:lnTo>
                    <a:pt x="2605189" y="2394000"/>
                  </a:lnTo>
                  <a:lnTo>
                    <a:pt x="2633434" y="2407361"/>
                  </a:lnTo>
                  <a:lnTo>
                    <a:pt x="2669413" y="2416594"/>
                  </a:lnTo>
                  <a:lnTo>
                    <a:pt x="2712859" y="2421382"/>
                  </a:lnTo>
                  <a:lnTo>
                    <a:pt x="2726804" y="2386380"/>
                  </a:lnTo>
                  <a:close/>
                </a:path>
                <a:path w="4178300" h="2668904">
                  <a:moveTo>
                    <a:pt x="2739174" y="2430449"/>
                  </a:moveTo>
                  <a:lnTo>
                    <a:pt x="2431707" y="2430449"/>
                  </a:lnTo>
                  <a:lnTo>
                    <a:pt x="2431707" y="2465057"/>
                  </a:lnTo>
                  <a:lnTo>
                    <a:pt x="2561691" y="2465057"/>
                  </a:lnTo>
                  <a:lnTo>
                    <a:pt x="2561691" y="2486368"/>
                  </a:lnTo>
                  <a:lnTo>
                    <a:pt x="2466708" y="2486368"/>
                  </a:lnTo>
                  <a:lnTo>
                    <a:pt x="2466708" y="2520315"/>
                  </a:lnTo>
                  <a:lnTo>
                    <a:pt x="2655366" y="2520315"/>
                  </a:lnTo>
                  <a:lnTo>
                    <a:pt x="2655366" y="2537155"/>
                  </a:lnTo>
                  <a:lnTo>
                    <a:pt x="2466975" y="2537155"/>
                  </a:lnTo>
                  <a:lnTo>
                    <a:pt x="2466975" y="2622537"/>
                  </a:lnTo>
                  <a:lnTo>
                    <a:pt x="2711018" y="2622537"/>
                  </a:lnTo>
                  <a:lnTo>
                    <a:pt x="2711018" y="2587536"/>
                  </a:lnTo>
                  <a:lnTo>
                    <a:pt x="2513546" y="2587536"/>
                  </a:lnTo>
                  <a:lnTo>
                    <a:pt x="2513546" y="2568981"/>
                  </a:lnTo>
                  <a:lnTo>
                    <a:pt x="2702204" y="2568981"/>
                  </a:lnTo>
                  <a:lnTo>
                    <a:pt x="2702204" y="2486368"/>
                  </a:lnTo>
                  <a:lnTo>
                    <a:pt x="2608656" y="2486368"/>
                  </a:lnTo>
                  <a:lnTo>
                    <a:pt x="2608656" y="2465057"/>
                  </a:lnTo>
                  <a:lnTo>
                    <a:pt x="2739174" y="2465057"/>
                  </a:lnTo>
                  <a:lnTo>
                    <a:pt x="2739174" y="2430449"/>
                  </a:lnTo>
                  <a:close/>
                </a:path>
                <a:path w="4178300" h="2668904">
                  <a:moveTo>
                    <a:pt x="2767774" y="1060043"/>
                  </a:moveTo>
                  <a:lnTo>
                    <a:pt x="2692641" y="1060043"/>
                  </a:lnTo>
                  <a:lnTo>
                    <a:pt x="2692641" y="980706"/>
                  </a:lnTo>
                  <a:lnTo>
                    <a:pt x="2765133" y="980706"/>
                  </a:lnTo>
                  <a:lnTo>
                    <a:pt x="2765133" y="942949"/>
                  </a:lnTo>
                  <a:lnTo>
                    <a:pt x="2645156" y="942949"/>
                  </a:lnTo>
                  <a:lnTo>
                    <a:pt x="2645156" y="1097800"/>
                  </a:lnTo>
                  <a:lnTo>
                    <a:pt x="2767774" y="1097800"/>
                  </a:lnTo>
                  <a:lnTo>
                    <a:pt x="2767774" y="1060043"/>
                  </a:lnTo>
                  <a:close/>
                </a:path>
                <a:path w="4178300" h="2668904">
                  <a:moveTo>
                    <a:pt x="2789745" y="1175550"/>
                  </a:moveTo>
                  <a:lnTo>
                    <a:pt x="2656992" y="1175550"/>
                  </a:lnTo>
                  <a:lnTo>
                    <a:pt x="2656992" y="1112393"/>
                  </a:lnTo>
                  <a:lnTo>
                    <a:pt x="2610027" y="1112393"/>
                  </a:lnTo>
                  <a:lnTo>
                    <a:pt x="2610027" y="1175550"/>
                  </a:lnTo>
                  <a:lnTo>
                    <a:pt x="2480043" y="1175550"/>
                  </a:lnTo>
                  <a:lnTo>
                    <a:pt x="2480043" y="1213573"/>
                  </a:lnTo>
                  <a:lnTo>
                    <a:pt x="2789745" y="1213573"/>
                  </a:lnTo>
                  <a:lnTo>
                    <a:pt x="2789745" y="1175550"/>
                  </a:lnTo>
                  <a:close/>
                </a:path>
                <a:path w="4178300" h="2668904">
                  <a:moveTo>
                    <a:pt x="2979140" y="2490571"/>
                  </a:moveTo>
                  <a:lnTo>
                    <a:pt x="2976283" y="2462161"/>
                  </a:lnTo>
                  <a:lnTo>
                    <a:pt x="2975711" y="2456497"/>
                  </a:lnTo>
                  <a:lnTo>
                    <a:pt x="2956623" y="2458326"/>
                  </a:lnTo>
                  <a:lnTo>
                    <a:pt x="2937091" y="2459875"/>
                  </a:lnTo>
                  <a:lnTo>
                    <a:pt x="2917240" y="2461145"/>
                  </a:lnTo>
                  <a:lnTo>
                    <a:pt x="2897174" y="2462161"/>
                  </a:lnTo>
                  <a:lnTo>
                    <a:pt x="2897174" y="2427948"/>
                  </a:lnTo>
                  <a:lnTo>
                    <a:pt x="2957957" y="2427948"/>
                  </a:lnTo>
                  <a:lnTo>
                    <a:pt x="2957957" y="2390190"/>
                  </a:lnTo>
                  <a:lnTo>
                    <a:pt x="2838234" y="2390190"/>
                  </a:lnTo>
                  <a:lnTo>
                    <a:pt x="2838234" y="2344674"/>
                  </a:lnTo>
                  <a:lnTo>
                    <a:pt x="2955061" y="2344674"/>
                  </a:lnTo>
                  <a:lnTo>
                    <a:pt x="2955061" y="2306650"/>
                  </a:lnTo>
                  <a:lnTo>
                    <a:pt x="2790609" y="2306650"/>
                  </a:lnTo>
                  <a:lnTo>
                    <a:pt x="2790609" y="2427948"/>
                  </a:lnTo>
                  <a:lnTo>
                    <a:pt x="2849816" y="2427948"/>
                  </a:lnTo>
                  <a:lnTo>
                    <a:pt x="2849816" y="2463736"/>
                  </a:lnTo>
                  <a:lnTo>
                    <a:pt x="2761932" y="2464790"/>
                  </a:lnTo>
                  <a:lnTo>
                    <a:pt x="2768117" y="2502281"/>
                  </a:lnTo>
                  <a:lnTo>
                    <a:pt x="2817482" y="2501862"/>
                  </a:lnTo>
                  <a:lnTo>
                    <a:pt x="2870276" y="2500185"/>
                  </a:lnTo>
                  <a:lnTo>
                    <a:pt x="2924746" y="2496629"/>
                  </a:lnTo>
                  <a:lnTo>
                    <a:pt x="2979140" y="2490571"/>
                  </a:lnTo>
                  <a:close/>
                </a:path>
                <a:path w="4178300" h="2668904">
                  <a:moveTo>
                    <a:pt x="3044914" y="2286000"/>
                  </a:moveTo>
                  <a:lnTo>
                    <a:pt x="2996768" y="2286000"/>
                  </a:lnTo>
                  <a:lnTo>
                    <a:pt x="2996768" y="2540965"/>
                  </a:lnTo>
                  <a:lnTo>
                    <a:pt x="3044914" y="2540965"/>
                  </a:lnTo>
                  <a:lnTo>
                    <a:pt x="3044914" y="2286000"/>
                  </a:lnTo>
                  <a:close/>
                </a:path>
                <a:path w="4178300" h="2668904">
                  <a:moveTo>
                    <a:pt x="3054121" y="2580690"/>
                  </a:moveTo>
                  <a:lnTo>
                    <a:pt x="2862173" y="2580690"/>
                  </a:lnTo>
                  <a:lnTo>
                    <a:pt x="2862173" y="2521889"/>
                  </a:lnTo>
                  <a:lnTo>
                    <a:pt x="2814155" y="2521889"/>
                  </a:lnTo>
                  <a:lnTo>
                    <a:pt x="2814155" y="2618981"/>
                  </a:lnTo>
                  <a:lnTo>
                    <a:pt x="3054121" y="2618981"/>
                  </a:lnTo>
                  <a:lnTo>
                    <a:pt x="3054121" y="2580690"/>
                  </a:lnTo>
                  <a:close/>
                </a:path>
                <a:path w="4178300" h="2668904">
                  <a:moveTo>
                    <a:pt x="3084436" y="1007503"/>
                  </a:moveTo>
                  <a:lnTo>
                    <a:pt x="2895117" y="1007503"/>
                  </a:lnTo>
                  <a:lnTo>
                    <a:pt x="2895117" y="926223"/>
                  </a:lnTo>
                  <a:lnTo>
                    <a:pt x="2847886" y="926223"/>
                  </a:lnTo>
                  <a:lnTo>
                    <a:pt x="2847886" y="1007503"/>
                  </a:lnTo>
                  <a:lnTo>
                    <a:pt x="2847886" y="1044333"/>
                  </a:lnTo>
                  <a:lnTo>
                    <a:pt x="3084436" y="1044333"/>
                  </a:lnTo>
                  <a:lnTo>
                    <a:pt x="3084436" y="1007503"/>
                  </a:lnTo>
                  <a:close/>
                </a:path>
                <a:path w="4178300" h="2668904">
                  <a:moveTo>
                    <a:pt x="3086544" y="1208163"/>
                  </a:moveTo>
                  <a:lnTo>
                    <a:pt x="2892221" y="1208163"/>
                  </a:lnTo>
                  <a:lnTo>
                    <a:pt x="2892221" y="1145933"/>
                  </a:lnTo>
                  <a:lnTo>
                    <a:pt x="2844736" y="1145933"/>
                  </a:lnTo>
                  <a:lnTo>
                    <a:pt x="2844736" y="1208163"/>
                  </a:lnTo>
                  <a:lnTo>
                    <a:pt x="2844736" y="1246263"/>
                  </a:lnTo>
                  <a:lnTo>
                    <a:pt x="3086544" y="1246263"/>
                  </a:lnTo>
                  <a:lnTo>
                    <a:pt x="3086544" y="1208163"/>
                  </a:lnTo>
                  <a:close/>
                </a:path>
                <a:path w="4178300" h="2668904">
                  <a:moveTo>
                    <a:pt x="3118777" y="1080427"/>
                  </a:moveTo>
                  <a:lnTo>
                    <a:pt x="2809075" y="1080427"/>
                  </a:lnTo>
                  <a:lnTo>
                    <a:pt x="2809075" y="1117663"/>
                  </a:lnTo>
                  <a:lnTo>
                    <a:pt x="3118777" y="1117663"/>
                  </a:lnTo>
                  <a:lnTo>
                    <a:pt x="3118777" y="1080427"/>
                  </a:lnTo>
                  <a:close/>
                </a:path>
                <a:path w="4178300" h="2668904">
                  <a:moveTo>
                    <a:pt x="3435820" y="1072667"/>
                  </a:moveTo>
                  <a:lnTo>
                    <a:pt x="3399891" y="1054849"/>
                  </a:lnTo>
                  <a:lnTo>
                    <a:pt x="3360839" y="999236"/>
                  </a:lnTo>
                  <a:lnTo>
                    <a:pt x="3356356" y="966101"/>
                  </a:lnTo>
                  <a:lnTo>
                    <a:pt x="3356356" y="933475"/>
                  </a:lnTo>
                  <a:lnTo>
                    <a:pt x="3307156" y="933475"/>
                  </a:lnTo>
                  <a:lnTo>
                    <a:pt x="3307156" y="966101"/>
                  </a:lnTo>
                  <a:lnTo>
                    <a:pt x="3302343" y="1000455"/>
                  </a:lnTo>
                  <a:lnTo>
                    <a:pt x="3287611" y="1032446"/>
                  </a:lnTo>
                  <a:lnTo>
                    <a:pt x="3262236" y="1059345"/>
                  </a:lnTo>
                  <a:lnTo>
                    <a:pt x="3225457" y="1078458"/>
                  </a:lnTo>
                  <a:lnTo>
                    <a:pt x="3250184" y="1115949"/>
                  </a:lnTo>
                  <a:lnTo>
                    <a:pt x="3277552" y="1103210"/>
                  </a:lnTo>
                  <a:lnTo>
                    <a:pt x="3300272" y="1085786"/>
                  </a:lnTo>
                  <a:lnTo>
                    <a:pt x="3318421" y="1064374"/>
                  </a:lnTo>
                  <a:lnTo>
                    <a:pt x="3332010" y="1039647"/>
                  </a:lnTo>
                  <a:lnTo>
                    <a:pt x="3345396" y="1062507"/>
                  </a:lnTo>
                  <a:lnTo>
                    <a:pt x="3363074" y="1082192"/>
                  </a:lnTo>
                  <a:lnTo>
                    <a:pt x="3385134" y="1098194"/>
                  </a:lnTo>
                  <a:lnTo>
                    <a:pt x="3411613" y="1110030"/>
                  </a:lnTo>
                  <a:lnTo>
                    <a:pt x="3435820" y="1072667"/>
                  </a:lnTo>
                  <a:close/>
                </a:path>
                <a:path w="4178300" h="2668904">
                  <a:moveTo>
                    <a:pt x="3510153" y="914920"/>
                  </a:moveTo>
                  <a:lnTo>
                    <a:pt x="3462528" y="914920"/>
                  </a:lnTo>
                  <a:lnTo>
                    <a:pt x="3462528" y="1162126"/>
                  </a:lnTo>
                  <a:lnTo>
                    <a:pt x="3510153" y="1162126"/>
                  </a:lnTo>
                  <a:lnTo>
                    <a:pt x="3510153" y="914920"/>
                  </a:lnTo>
                  <a:close/>
                </a:path>
                <a:path w="4178300" h="2668904">
                  <a:moveTo>
                    <a:pt x="3519093" y="1209090"/>
                  </a:moveTo>
                  <a:lnTo>
                    <a:pt x="3331222" y="1209090"/>
                  </a:lnTo>
                  <a:lnTo>
                    <a:pt x="3331222" y="1138047"/>
                  </a:lnTo>
                  <a:lnTo>
                    <a:pt x="3283204" y="1138047"/>
                  </a:lnTo>
                  <a:lnTo>
                    <a:pt x="3283204" y="1247381"/>
                  </a:lnTo>
                  <a:lnTo>
                    <a:pt x="3519093" y="1247381"/>
                  </a:lnTo>
                  <a:lnTo>
                    <a:pt x="3519093" y="1209090"/>
                  </a:lnTo>
                  <a:close/>
                </a:path>
                <a:path w="4178300" h="2668904">
                  <a:moveTo>
                    <a:pt x="3835108" y="943864"/>
                  </a:moveTo>
                  <a:lnTo>
                    <a:pt x="3588029" y="943864"/>
                  </a:lnTo>
                  <a:lnTo>
                    <a:pt x="3588029" y="981621"/>
                  </a:lnTo>
                  <a:lnTo>
                    <a:pt x="3787483" y="981621"/>
                  </a:lnTo>
                  <a:lnTo>
                    <a:pt x="3787025" y="1013040"/>
                  </a:lnTo>
                  <a:lnTo>
                    <a:pt x="3785311" y="1048219"/>
                  </a:lnTo>
                  <a:lnTo>
                    <a:pt x="3781221" y="1087945"/>
                  </a:lnTo>
                  <a:lnTo>
                    <a:pt x="3773665" y="1133055"/>
                  </a:lnTo>
                  <a:lnTo>
                    <a:pt x="3821557" y="1138047"/>
                  </a:lnTo>
                  <a:lnTo>
                    <a:pt x="3829316" y="1088275"/>
                  </a:lnTo>
                  <a:lnTo>
                    <a:pt x="3833317" y="1045857"/>
                  </a:lnTo>
                  <a:lnTo>
                    <a:pt x="3834815" y="1009027"/>
                  </a:lnTo>
                  <a:lnTo>
                    <a:pt x="3835057" y="981621"/>
                  </a:lnTo>
                  <a:lnTo>
                    <a:pt x="3835108" y="943864"/>
                  </a:lnTo>
                  <a:close/>
                </a:path>
                <a:path w="4178300" h="2668904">
                  <a:moveTo>
                    <a:pt x="3865105" y="1173175"/>
                  </a:moveTo>
                  <a:lnTo>
                    <a:pt x="3713810" y="1173175"/>
                  </a:lnTo>
                  <a:lnTo>
                    <a:pt x="3713810" y="1056754"/>
                  </a:lnTo>
                  <a:lnTo>
                    <a:pt x="3666706" y="1056754"/>
                  </a:lnTo>
                  <a:lnTo>
                    <a:pt x="3666706" y="1173175"/>
                  </a:lnTo>
                  <a:lnTo>
                    <a:pt x="3556190" y="1173175"/>
                  </a:lnTo>
                  <a:lnTo>
                    <a:pt x="3556190" y="1211732"/>
                  </a:lnTo>
                  <a:lnTo>
                    <a:pt x="3865105" y="1211732"/>
                  </a:lnTo>
                  <a:lnTo>
                    <a:pt x="3865105" y="1173175"/>
                  </a:lnTo>
                  <a:close/>
                </a:path>
                <a:path w="4178300" h="2668904">
                  <a:moveTo>
                    <a:pt x="4059682" y="1146733"/>
                  </a:moveTo>
                  <a:lnTo>
                    <a:pt x="4028325" y="1120622"/>
                  </a:lnTo>
                  <a:lnTo>
                    <a:pt x="4007599" y="1086510"/>
                  </a:lnTo>
                  <a:lnTo>
                    <a:pt x="3996169" y="1047127"/>
                  </a:lnTo>
                  <a:lnTo>
                    <a:pt x="3992715" y="1005179"/>
                  </a:lnTo>
                  <a:lnTo>
                    <a:pt x="3992715" y="987158"/>
                  </a:lnTo>
                  <a:lnTo>
                    <a:pt x="4044023" y="987158"/>
                  </a:lnTo>
                  <a:lnTo>
                    <a:pt x="4044023" y="949134"/>
                  </a:lnTo>
                  <a:lnTo>
                    <a:pt x="3891407" y="949134"/>
                  </a:lnTo>
                  <a:lnTo>
                    <a:pt x="3891407" y="987158"/>
                  </a:lnTo>
                  <a:lnTo>
                    <a:pt x="3946931" y="987158"/>
                  </a:lnTo>
                  <a:lnTo>
                    <a:pt x="3946931" y="1005179"/>
                  </a:lnTo>
                  <a:lnTo>
                    <a:pt x="3943248" y="1048473"/>
                  </a:lnTo>
                  <a:lnTo>
                    <a:pt x="3931424" y="1089837"/>
                  </a:lnTo>
                  <a:lnTo>
                    <a:pt x="3910241" y="1126172"/>
                  </a:lnTo>
                  <a:lnTo>
                    <a:pt x="3878516" y="1154366"/>
                  </a:lnTo>
                  <a:lnTo>
                    <a:pt x="3907205" y="1189367"/>
                  </a:lnTo>
                  <a:lnTo>
                    <a:pt x="3928440" y="1172413"/>
                  </a:lnTo>
                  <a:lnTo>
                    <a:pt x="3945928" y="1150899"/>
                  </a:lnTo>
                  <a:lnTo>
                    <a:pt x="3959834" y="1125550"/>
                  </a:lnTo>
                  <a:lnTo>
                    <a:pt x="3970350" y="1097140"/>
                  </a:lnTo>
                  <a:lnTo>
                    <a:pt x="3980523" y="1123213"/>
                  </a:lnTo>
                  <a:lnTo>
                    <a:pt x="3994035" y="1146378"/>
                  </a:lnTo>
                  <a:lnTo>
                    <a:pt x="4011091" y="1166037"/>
                  </a:lnTo>
                  <a:lnTo>
                    <a:pt x="4031919" y="1181595"/>
                  </a:lnTo>
                  <a:lnTo>
                    <a:pt x="4059682" y="1146733"/>
                  </a:lnTo>
                  <a:close/>
                </a:path>
                <a:path w="4178300" h="2668904">
                  <a:moveTo>
                    <a:pt x="4109008" y="920051"/>
                  </a:moveTo>
                  <a:lnTo>
                    <a:pt x="4064546" y="920051"/>
                  </a:lnTo>
                  <a:lnTo>
                    <a:pt x="4064546" y="1030693"/>
                  </a:lnTo>
                  <a:lnTo>
                    <a:pt x="4019943" y="1030693"/>
                  </a:lnTo>
                  <a:lnTo>
                    <a:pt x="4019943" y="1068857"/>
                  </a:lnTo>
                  <a:lnTo>
                    <a:pt x="4064546" y="1068857"/>
                  </a:lnTo>
                  <a:lnTo>
                    <a:pt x="4064546" y="1237513"/>
                  </a:lnTo>
                  <a:lnTo>
                    <a:pt x="4109008" y="1237513"/>
                  </a:lnTo>
                  <a:lnTo>
                    <a:pt x="4109008" y="920051"/>
                  </a:lnTo>
                  <a:close/>
                </a:path>
                <a:path w="4178300" h="2668904">
                  <a:moveTo>
                    <a:pt x="4178211" y="914400"/>
                  </a:moveTo>
                  <a:lnTo>
                    <a:pt x="4133354" y="914400"/>
                  </a:lnTo>
                  <a:lnTo>
                    <a:pt x="4133354" y="1253299"/>
                  </a:lnTo>
                  <a:lnTo>
                    <a:pt x="4178211" y="1253299"/>
                  </a:lnTo>
                  <a:lnTo>
                    <a:pt x="4178211" y="914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26369" y="8495702"/>
              <a:ext cx="2966085" cy="339725"/>
            </a:xfrm>
            <a:custGeom>
              <a:avLst/>
              <a:gdLst/>
              <a:ahLst/>
              <a:cxnLst/>
              <a:rect l="l" t="t" r="r" b="b"/>
              <a:pathLst>
                <a:path w="2966084" h="339725">
                  <a:moveTo>
                    <a:pt x="217208" y="204571"/>
                  </a:moveTo>
                  <a:lnTo>
                    <a:pt x="214350" y="176161"/>
                  </a:lnTo>
                  <a:lnTo>
                    <a:pt x="213779" y="170497"/>
                  </a:lnTo>
                  <a:lnTo>
                    <a:pt x="194691" y="172326"/>
                  </a:lnTo>
                  <a:lnTo>
                    <a:pt x="175158" y="173875"/>
                  </a:lnTo>
                  <a:lnTo>
                    <a:pt x="155308" y="175145"/>
                  </a:lnTo>
                  <a:lnTo>
                    <a:pt x="135242" y="176161"/>
                  </a:lnTo>
                  <a:lnTo>
                    <a:pt x="135242" y="141947"/>
                  </a:lnTo>
                  <a:lnTo>
                    <a:pt x="196024" y="141947"/>
                  </a:lnTo>
                  <a:lnTo>
                    <a:pt x="196024" y="104190"/>
                  </a:lnTo>
                  <a:lnTo>
                    <a:pt x="76301" y="104190"/>
                  </a:lnTo>
                  <a:lnTo>
                    <a:pt x="76301" y="58674"/>
                  </a:lnTo>
                  <a:lnTo>
                    <a:pt x="193128" y="58674"/>
                  </a:lnTo>
                  <a:lnTo>
                    <a:pt x="193128" y="20650"/>
                  </a:lnTo>
                  <a:lnTo>
                    <a:pt x="28676" y="20650"/>
                  </a:lnTo>
                  <a:lnTo>
                    <a:pt x="28676" y="141947"/>
                  </a:lnTo>
                  <a:lnTo>
                    <a:pt x="87884" y="141947"/>
                  </a:lnTo>
                  <a:lnTo>
                    <a:pt x="87884" y="177736"/>
                  </a:lnTo>
                  <a:lnTo>
                    <a:pt x="0" y="178790"/>
                  </a:lnTo>
                  <a:lnTo>
                    <a:pt x="6184" y="216281"/>
                  </a:lnTo>
                  <a:lnTo>
                    <a:pt x="55549" y="215861"/>
                  </a:lnTo>
                  <a:lnTo>
                    <a:pt x="108343" y="214185"/>
                  </a:lnTo>
                  <a:lnTo>
                    <a:pt x="162814" y="210629"/>
                  </a:lnTo>
                  <a:lnTo>
                    <a:pt x="217208" y="204571"/>
                  </a:lnTo>
                  <a:close/>
                </a:path>
                <a:path w="2966084" h="339725">
                  <a:moveTo>
                    <a:pt x="282981" y="0"/>
                  </a:moveTo>
                  <a:lnTo>
                    <a:pt x="234835" y="0"/>
                  </a:lnTo>
                  <a:lnTo>
                    <a:pt x="234835" y="254965"/>
                  </a:lnTo>
                  <a:lnTo>
                    <a:pt x="282981" y="254965"/>
                  </a:lnTo>
                  <a:lnTo>
                    <a:pt x="282981" y="0"/>
                  </a:lnTo>
                  <a:close/>
                </a:path>
                <a:path w="2966084" h="339725">
                  <a:moveTo>
                    <a:pt x="292188" y="294690"/>
                  </a:moveTo>
                  <a:lnTo>
                    <a:pt x="100241" y="294690"/>
                  </a:lnTo>
                  <a:lnTo>
                    <a:pt x="100241" y="235889"/>
                  </a:lnTo>
                  <a:lnTo>
                    <a:pt x="52222" y="235889"/>
                  </a:lnTo>
                  <a:lnTo>
                    <a:pt x="52222" y="332981"/>
                  </a:lnTo>
                  <a:lnTo>
                    <a:pt x="292188" y="332981"/>
                  </a:lnTo>
                  <a:lnTo>
                    <a:pt x="292188" y="294690"/>
                  </a:lnTo>
                  <a:close/>
                </a:path>
                <a:path w="2966084" h="339725">
                  <a:moveTo>
                    <a:pt x="620496" y="224967"/>
                  </a:moveTo>
                  <a:lnTo>
                    <a:pt x="585038" y="199250"/>
                  </a:lnTo>
                  <a:lnTo>
                    <a:pt x="564870" y="170637"/>
                  </a:lnTo>
                  <a:lnTo>
                    <a:pt x="560031" y="163779"/>
                  </a:lnTo>
                  <a:lnTo>
                    <a:pt x="545261" y="121869"/>
                  </a:lnTo>
                  <a:lnTo>
                    <a:pt x="540512" y="76835"/>
                  </a:lnTo>
                  <a:lnTo>
                    <a:pt x="540512" y="26174"/>
                  </a:lnTo>
                  <a:lnTo>
                    <a:pt x="493014" y="26174"/>
                  </a:lnTo>
                  <a:lnTo>
                    <a:pt x="493014" y="76835"/>
                  </a:lnTo>
                  <a:lnTo>
                    <a:pt x="487819" y="123710"/>
                  </a:lnTo>
                  <a:lnTo>
                    <a:pt x="472198" y="167513"/>
                  </a:lnTo>
                  <a:lnTo>
                    <a:pt x="445884" y="204444"/>
                  </a:lnTo>
                  <a:lnTo>
                    <a:pt x="408559" y="230759"/>
                  </a:lnTo>
                  <a:lnTo>
                    <a:pt x="437629" y="269303"/>
                  </a:lnTo>
                  <a:lnTo>
                    <a:pt x="464159" y="252006"/>
                  </a:lnTo>
                  <a:lnTo>
                    <a:pt x="486181" y="229247"/>
                  </a:lnTo>
                  <a:lnTo>
                    <a:pt x="503758" y="201853"/>
                  </a:lnTo>
                  <a:lnTo>
                    <a:pt x="516966" y="170637"/>
                  </a:lnTo>
                  <a:lnTo>
                    <a:pt x="529513" y="199707"/>
                  </a:lnTo>
                  <a:lnTo>
                    <a:pt x="546100" y="225259"/>
                  </a:lnTo>
                  <a:lnTo>
                    <a:pt x="566839" y="246519"/>
                  </a:lnTo>
                  <a:lnTo>
                    <a:pt x="591820" y="262724"/>
                  </a:lnTo>
                  <a:lnTo>
                    <a:pt x="620496" y="224967"/>
                  </a:lnTo>
                  <a:close/>
                </a:path>
                <a:path w="2966084" h="339725">
                  <a:moveTo>
                    <a:pt x="732980" y="130644"/>
                  </a:moveTo>
                  <a:lnTo>
                    <a:pt x="682993" y="130644"/>
                  </a:lnTo>
                  <a:lnTo>
                    <a:pt x="682993" y="0"/>
                  </a:lnTo>
                  <a:lnTo>
                    <a:pt x="635495" y="0"/>
                  </a:lnTo>
                  <a:lnTo>
                    <a:pt x="635495" y="338899"/>
                  </a:lnTo>
                  <a:lnTo>
                    <a:pt x="682993" y="338899"/>
                  </a:lnTo>
                  <a:lnTo>
                    <a:pt x="682993" y="170764"/>
                  </a:lnTo>
                  <a:lnTo>
                    <a:pt x="732980" y="170764"/>
                  </a:lnTo>
                  <a:lnTo>
                    <a:pt x="732980" y="130644"/>
                  </a:lnTo>
                  <a:close/>
                </a:path>
                <a:path w="2966084" h="339725">
                  <a:moveTo>
                    <a:pt x="958088" y="165633"/>
                  </a:moveTo>
                  <a:lnTo>
                    <a:pt x="921969" y="148882"/>
                  </a:lnTo>
                  <a:lnTo>
                    <a:pt x="908240" y="136029"/>
                  </a:lnTo>
                  <a:lnTo>
                    <a:pt x="896759" y="125298"/>
                  </a:lnTo>
                  <a:lnTo>
                    <a:pt x="881989" y="97243"/>
                  </a:lnTo>
                  <a:lnTo>
                    <a:pt x="877176" y="67094"/>
                  </a:lnTo>
                  <a:lnTo>
                    <a:pt x="877176" y="62357"/>
                  </a:lnTo>
                  <a:lnTo>
                    <a:pt x="945324" y="62357"/>
                  </a:lnTo>
                  <a:lnTo>
                    <a:pt x="945324" y="24472"/>
                  </a:lnTo>
                  <a:lnTo>
                    <a:pt x="759167" y="24472"/>
                  </a:lnTo>
                  <a:lnTo>
                    <a:pt x="759167" y="62357"/>
                  </a:lnTo>
                  <a:lnTo>
                    <a:pt x="829157" y="62357"/>
                  </a:lnTo>
                  <a:lnTo>
                    <a:pt x="829157" y="67094"/>
                  </a:lnTo>
                  <a:lnTo>
                    <a:pt x="824077" y="99034"/>
                  </a:lnTo>
                  <a:lnTo>
                    <a:pt x="808926" y="128841"/>
                  </a:lnTo>
                  <a:lnTo>
                    <a:pt x="783272" y="153987"/>
                  </a:lnTo>
                  <a:lnTo>
                    <a:pt x="746671" y="171945"/>
                  </a:lnTo>
                  <a:lnTo>
                    <a:pt x="771144" y="209181"/>
                  </a:lnTo>
                  <a:lnTo>
                    <a:pt x="798741" y="196900"/>
                  </a:lnTo>
                  <a:lnTo>
                    <a:pt x="821753" y="180200"/>
                  </a:lnTo>
                  <a:lnTo>
                    <a:pt x="840181" y="159715"/>
                  </a:lnTo>
                  <a:lnTo>
                    <a:pt x="854024" y="136029"/>
                  </a:lnTo>
                  <a:lnTo>
                    <a:pt x="867587" y="157670"/>
                  </a:lnTo>
                  <a:lnTo>
                    <a:pt x="885418" y="176403"/>
                  </a:lnTo>
                  <a:lnTo>
                    <a:pt x="907503" y="191668"/>
                  </a:lnTo>
                  <a:lnTo>
                    <a:pt x="933881" y="202869"/>
                  </a:lnTo>
                  <a:lnTo>
                    <a:pt x="958088" y="165633"/>
                  </a:lnTo>
                  <a:close/>
                </a:path>
                <a:path w="2966084" h="339725">
                  <a:moveTo>
                    <a:pt x="1028738" y="520"/>
                  </a:moveTo>
                  <a:lnTo>
                    <a:pt x="981113" y="520"/>
                  </a:lnTo>
                  <a:lnTo>
                    <a:pt x="981113" y="245364"/>
                  </a:lnTo>
                  <a:lnTo>
                    <a:pt x="1028738" y="245364"/>
                  </a:lnTo>
                  <a:lnTo>
                    <a:pt x="1028738" y="520"/>
                  </a:lnTo>
                  <a:close/>
                </a:path>
                <a:path w="2966084" h="339725">
                  <a:moveTo>
                    <a:pt x="1037678" y="294690"/>
                  </a:moveTo>
                  <a:lnTo>
                    <a:pt x="849807" y="294690"/>
                  </a:lnTo>
                  <a:lnTo>
                    <a:pt x="849807" y="222999"/>
                  </a:lnTo>
                  <a:lnTo>
                    <a:pt x="801789" y="222999"/>
                  </a:lnTo>
                  <a:lnTo>
                    <a:pt x="801789" y="332981"/>
                  </a:lnTo>
                  <a:lnTo>
                    <a:pt x="1037678" y="332981"/>
                  </a:lnTo>
                  <a:lnTo>
                    <a:pt x="1037678" y="294690"/>
                  </a:lnTo>
                  <a:close/>
                </a:path>
                <a:path w="2966084" h="339725">
                  <a:moveTo>
                    <a:pt x="1383919" y="7759"/>
                  </a:moveTo>
                  <a:lnTo>
                    <a:pt x="1339456" y="7759"/>
                  </a:lnTo>
                  <a:lnTo>
                    <a:pt x="1339456" y="130771"/>
                  </a:lnTo>
                  <a:lnTo>
                    <a:pt x="1298930" y="130771"/>
                  </a:lnTo>
                  <a:lnTo>
                    <a:pt x="1304188" y="109410"/>
                  </a:lnTo>
                  <a:lnTo>
                    <a:pt x="1307795" y="87210"/>
                  </a:lnTo>
                  <a:lnTo>
                    <a:pt x="1309903" y="64185"/>
                  </a:lnTo>
                  <a:lnTo>
                    <a:pt x="1310640" y="40386"/>
                  </a:lnTo>
                  <a:lnTo>
                    <a:pt x="1177112" y="40386"/>
                  </a:lnTo>
                  <a:lnTo>
                    <a:pt x="1177112" y="78536"/>
                  </a:lnTo>
                  <a:lnTo>
                    <a:pt x="1263408" y="78536"/>
                  </a:lnTo>
                  <a:lnTo>
                    <a:pt x="1253959" y="125298"/>
                  </a:lnTo>
                  <a:lnTo>
                    <a:pt x="1234211" y="166420"/>
                  </a:lnTo>
                  <a:lnTo>
                    <a:pt x="1202804" y="202717"/>
                  </a:lnTo>
                  <a:lnTo>
                    <a:pt x="1158430" y="234962"/>
                  </a:lnTo>
                  <a:lnTo>
                    <a:pt x="1185265" y="268249"/>
                  </a:lnTo>
                  <a:lnTo>
                    <a:pt x="1218311" y="246430"/>
                  </a:lnTo>
                  <a:lnTo>
                    <a:pt x="1245539" y="222465"/>
                  </a:lnTo>
                  <a:lnTo>
                    <a:pt x="1267358" y="196430"/>
                  </a:lnTo>
                  <a:lnTo>
                    <a:pt x="1284198" y="168402"/>
                  </a:lnTo>
                  <a:lnTo>
                    <a:pt x="1339456" y="168402"/>
                  </a:lnTo>
                  <a:lnTo>
                    <a:pt x="1339456" y="323773"/>
                  </a:lnTo>
                  <a:lnTo>
                    <a:pt x="1383919" y="323773"/>
                  </a:lnTo>
                  <a:lnTo>
                    <a:pt x="1383919" y="168402"/>
                  </a:lnTo>
                  <a:lnTo>
                    <a:pt x="1383919" y="130771"/>
                  </a:lnTo>
                  <a:lnTo>
                    <a:pt x="1383919" y="7759"/>
                  </a:lnTo>
                  <a:close/>
                </a:path>
                <a:path w="2966084" h="339725">
                  <a:moveTo>
                    <a:pt x="1456016" y="0"/>
                  </a:moveTo>
                  <a:lnTo>
                    <a:pt x="1411287" y="0"/>
                  </a:lnTo>
                  <a:lnTo>
                    <a:pt x="1411287" y="338899"/>
                  </a:lnTo>
                  <a:lnTo>
                    <a:pt x="1456016" y="338899"/>
                  </a:lnTo>
                  <a:lnTo>
                    <a:pt x="1456016" y="0"/>
                  </a:lnTo>
                  <a:close/>
                </a:path>
                <a:path w="2966084" h="339725">
                  <a:moveTo>
                    <a:pt x="1709407" y="225628"/>
                  </a:moveTo>
                  <a:lnTo>
                    <a:pt x="1671688" y="200914"/>
                  </a:lnTo>
                  <a:lnTo>
                    <a:pt x="1648726" y="170497"/>
                  </a:lnTo>
                  <a:lnTo>
                    <a:pt x="1629041" y="122923"/>
                  </a:lnTo>
                  <a:lnTo>
                    <a:pt x="1623885" y="76835"/>
                  </a:lnTo>
                  <a:lnTo>
                    <a:pt x="1623885" y="26174"/>
                  </a:lnTo>
                  <a:lnTo>
                    <a:pt x="1575739" y="26174"/>
                  </a:lnTo>
                  <a:lnTo>
                    <a:pt x="1575739" y="76835"/>
                  </a:lnTo>
                  <a:lnTo>
                    <a:pt x="1570177" y="125387"/>
                  </a:lnTo>
                  <a:lnTo>
                    <a:pt x="1553768" y="169938"/>
                  </a:lnTo>
                  <a:lnTo>
                    <a:pt x="1526298" y="206857"/>
                  </a:lnTo>
                  <a:lnTo>
                    <a:pt x="1487589" y="232473"/>
                  </a:lnTo>
                  <a:lnTo>
                    <a:pt x="1516265" y="271932"/>
                  </a:lnTo>
                  <a:lnTo>
                    <a:pt x="1544713" y="254571"/>
                  </a:lnTo>
                  <a:lnTo>
                    <a:pt x="1568145" y="231279"/>
                  </a:lnTo>
                  <a:lnTo>
                    <a:pt x="1586687" y="202971"/>
                  </a:lnTo>
                  <a:lnTo>
                    <a:pt x="1600466" y="170497"/>
                  </a:lnTo>
                  <a:lnTo>
                    <a:pt x="1614170" y="200228"/>
                  </a:lnTo>
                  <a:lnTo>
                    <a:pt x="1632191" y="226148"/>
                  </a:lnTo>
                  <a:lnTo>
                    <a:pt x="1654581" y="247535"/>
                  </a:lnTo>
                  <a:lnTo>
                    <a:pt x="1681378" y="263652"/>
                  </a:lnTo>
                  <a:lnTo>
                    <a:pt x="1709407" y="225628"/>
                  </a:lnTo>
                  <a:close/>
                </a:path>
                <a:path w="2966084" h="339725">
                  <a:moveTo>
                    <a:pt x="1775447" y="0"/>
                  </a:moveTo>
                  <a:lnTo>
                    <a:pt x="1727428" y="0"/>
                  </a:lnTo>
                  <a:lnTo>
                    <a:pt x="1727428" y="339686"/>
                  </a:lnTo>
                  <a:lnTo>
                    <a:pt x="1775447" y="339686"/>
                  </a:lnTo>
                  <a:lnTo>
                    <a:pt x="1775447" y="0"/>
                  </a:lnTo>
                  <a:close/>
                </a:path>
                <a:path w="2966084" h="339725">
                  <a:moveTo>
                    <a:pt x="2181161" y="211289"/>
                  </a:moveTo>
                  <a:lnTo>
                    <a:pt x="2133930" y="211289"/>
                  </a:lnTo>
                  <a:lnTo>
                    <a:pt x="2133930" y="248386"/>
                  </a:lnTo>
                  <a:lnTo>
                    <a:pt x="2133930" y="297065"/>
                  </a:lnTo>
                  <a:lnTo>
                    <a:pt x="1992503" y="297065"/>
                  </a:lnTo>
                  <a:lnTo>
                    <a:pt x="1992503" y="248386"/>
                  </a:lnTo>
                  <a:lnTo>
                    <a:pt x="2133930" y="248386"/>
                  </a:lnTo>
                  <a:lnTo>
                    <a:pt x="2133930" y="211289"/>
                  </a:lnTo>
                  <a:lnTo>
                    <a:pt x="1945932" y="211289"/>
                  </a:lnTo>
                  <a:lnTo>
                    <a:pt x="1945932" y="335089"/>
                  </a:lnTo>
                  <a:lnTo>
                    <a:pt x="2181161" y="335089"/>
                  </a:lnTo>
                  <a:lnTo>
                    <a:pt x="2181161" y="297065"/>
                  </a:lnTo>
                  <a:lnTo>
                    <a:pt x="2181161" y="248386"/>
                  </a:lnTo>
                  <a:lnTo>
                    <a:pt x="2181161" y="211289"/>
                  </a:lnTo>
                  <a:close/>
                </a:path>
                <a:path w="2966084" h="339725">
                  <a:moveTo>
                    <a:pt x="2219058" y="137083"/>
                  </a:moveTo>
                  <a:lnTo>
                    <a:pt x="2174316" y="137083"/>
                  </a:lnTo>
                  <a:lnTo>
                    <a:pt x="2179040" y="109651"/>
                  </a:lnTo>
                  <a:lnTo>
                    <a:pt x="2181453" y="85166"/>
                  </a:lnTo>
                  <a:lnTo>
                    <a:pt x="2182355" y="63030"/>
                  </a:lnTo>
                  <a:lnTo>
                    <a:pt x="2182406" y="53543"/>
                  </a:lnTo>
                  <a:lnTo>
                    <a:pt x="2182482" y="15659"/>
                  </a:lnTo>
                  <a:lnTo>
                    <a:pt x="1947252" y="15659"/>
                  </a:lnTo>
                  <a:lnTo>
                    <a:pt x="1947252" y="53543"/>
                  </a:lnTo>
                  <a:lnTo>
                    <a:pt x="2135111" y="53543"/>
                  </a:lnTo>
                  <a:lnTo>
                    <a:pt x="2134679" y="71856"/>
                  </a:lnTo>
                  <a:lnTo>
                    <a:pt x="2133435" y="91567"/>
                  </a:lnTo>
                  <a:lnTo>
                    <a:pt x="2130856" y="113157"/>
                  </a:lnTo>
                  <a:lnTo>
                    <a:pt x="2126437" y="137083"/>
                  </a:lnTo>
                  <a:lnTo>
                    <a:pt x="1909356" y="137083"/>
                  </a:lnTo>
                  <a:lnTo>
                    <a:pt x="1909356" y="175374"/>
                  </a:lnTo>
                  <a:lnTo>
                    <a:pt x="2219058" y="175374"/>
                  </a:lnTo>
                  <a:lnTo>
                    <a:pt x="2219058" y="137083"/>
                  </a:lnTo>
                  <a:close/>
                </a:path>
                <a:path w="2966084" h="339725">
                  <a:moveTo>
                    <a:pt x="2454808" y="229311"/>
                  </a:moveTo>
                  <a:lnTo>
                    <a:pt x="2417610" y="205689"/>
                  </a:lnTo>
                  <a:lnTo>
                    <a:pt x="2392972" y="174980"/>
                  </a:lnTo>
                  <a:lnTo>
                    <a:pt x="2375128" y="133591"/>
                  </a:lnTo>
                  <a:lnTo>
                    <a:pt x="2369820" y="92354"/>
                  </a:lnTo>
                  <a:lnTo>
                    <a:pt x="2369820" y="71564"/>
                  </a:lnTo>
                  <a:lnTo>
                    <a:pt x="2440736" y="71564"/>
                  </a:lnTo>
                  <a:lnTo>
                    <a:pt x="2440736" y="32753"/>
                  </a:lnTo>
                  <a:lnTo>
                    <a:pt x="2249576" y="32753"/>
                  </a:lnTo>
                  <a:lnTo>
                    <a:pt x="2249576" y="71564"/>
                  </a:lnTo>
                  <a:lnTo>
                    <a:pt x="2321534" y="71564"/>
                  </a:lnTo>
                  <a:lnTo>
                    <a:pt x="2321534" y="92354"/>
                  </a:lnTo>
                  <a:lnTo>
                    <a:pt x="2316048" y="135788"/>
                  </a:lnTo>
                  <a:lnTo>
                    <a:pt x="2299881" y="177177"/>
                  </a:lnTo>
                  <a:lnTo>
                    <a:pt x="2273236" y="212496"/>
                  </a:lnTo>
                  <a:lnTo>
                    <a:pt x="2236292" y="237731"/>
                  </a:lnTo>
                  <a:lnTo>
                    <a:pt x="2263254" y="274967"/>
                  </a:lnTo>
                  <a:lnTo>
                    <a:pt x="2290991" y="257898"/>
                  </a:lnTo>
                  <a:lnTo>
                    <a:pt x="2314168" y="234835"/>
                  </a:lnTo>
                  <a:lnTo>
                    <a:pt x="2332710" y="206844"/>
                  </a:lnTo>
                  <a:lnTo>
                    <a:pt x="2346541" y="174980"/>
                  </a:lnTo>
                  <a:lnTo>
                    <a:pt x="2360282" y="204228"/>
                  </a:lnTo>
                  <a:lnTo>
                    <a:pt x="2378633" y="229831"/>
                  </a:lnTo>
                  <a:lnTo>
                    <a:pt x="2401633" y="250901"/>
                  </a:lnTo>
                  <a:lnTo>
                    <a:pt x="2429281" y="266547"/>
                  </a:lnTo>
                  <a:lnTo>
                    <a:pt x="2454808" y="229311"/>
                  </a:lnTo>
                  <a:close/>
                </a:path>
                <a:path w="2966084" h="339725">
                  <a:moveTo>
                    <a:pt x="2522169" y="0"/>
                  </a:moveTo>
                  <a:lnTo>
                    <a:pt x="2474150" y="0"/>
                  </a:lnTo>
                  <a:lnTo>
                    <a:pt x="2474150" y="338899"/>
                  </a:lnTo>
                  <a:lnTo>
                    <a:pt x="2522169" y="338899"/>
                  </a:lnTo>
                  <a:lnTo>
                    <a:pt x="2522169" y="0"/>
                  </a:lnTo>
                  <a:close/>
                </a:path>
                <a:path w="2966084" h="339725">
                  <a:moveTo>
                    <a:pt x="2927883" y="276148"/>
                  </a:moveTo>
                  <a:lnTo>
                    <a:pt x="2919806" y="250101"/>
                  </a:lnTo>
                  <a:lnTo>
                    <a:pt x="2919679" y="249682"/>
                  </a:lnTo>
                  <a:lnTo>
                    <a:pt x="2896362" y="230200"/>
                  </a:lnTo>
                  <a:lnTo>
                    <a:pt x="2880258" y="224980"/>
                  </a:lnTo>
                  <a:lnTo>
                    <a:pt x="2880258" y="276148"/>
                  </a:lnTo>
                  <a:lnTo>
                    <a:pt x="2875686" y="287883"/>
                  </a:lnTo>
                  <a:lnTo>
                    <a:pt x="2862288" y="296138"/>
                  </a:lnTo>
                  <a:lnTo>
                    <a:pt x="2840278" y="301053"/>
                  </a:lnTo>
                  <a:lnTo>
                    <a:pt x="2809875" y="302717"/>
                  </a:lnTo>
                  <a:lnTo>
                    <a:pt x="2779128" y="301053"/>
                  </a:lnTo>
                  <a:lnTo>
                    <a:pt x="2757157" y="296138"/>
                  </a:lnTo>
                  <a:lnTo>
                    <a:pt x="2744012" y="287883"/>
                  </a:lnTo>
                  <a:lnTo>
                    <a:pt x="2739758" y="276148"/>
                  </a:lnTo>
                  <a:lnTo>
                    <a:pt x="2744012" y="264883"/>
                  </a:lnTo>
                  <a:lnTo>
                    <a:pt x="2757157" y="256755"/>
                  </a:lnTo>
                  <a:lnTo>
                    <a:pt x="2779128" y="251815"/>
                  </a:lnTo>
                  <a:lnTo>
                    <a:pt x="2809875" y="250101"/>
                  </a:lnTo>
                  <a:lnTo>
                    <a:pt x="2840278" y="251815"/>
                  </a:lnTo>
                  <a:lnTo>
                    <a:pt x="2862288" y="256755"/>
                  </a:lnTo>
                  <a:lnTo>
                    <a:pt x="2875686" y="264883"/>
                  </a:lnTo>
                  <a:lnTo>
                    <a:pt x="2880258" y="276148"/>
                  </a:lnTo>
                  <a:lnTo>
                    <a:pt x="2880258" y="224980"/>
                  </a:lnTo>
                  <a:lnTo>
                    <a:pt x="2859303" y="218160"/>
                  </a:lnTo>
                  <a:lnTo>
                    <a:pt x="2809875" y="214045"/>
                  </a:lnTo>
                  <a:lnTo>
                    <a:pt x="2760167" y="218160"/>
                  </a:lnTo>
                  <a:lnTo>
                    <a:pt x="2722880" y="230200"/>
                  </a:lnTo>
                  <a:lnTo>
                    <a:pt x="2699461" y="249682"/>
                  </a:lnTo>
                  <a:lnTo>
                    <a:pt x="2691333" y="276148"/>
                  </a:lnTo>
                  <a:lnTo>
                    <a:pt x="2699461" y="302882"/>
                  </a:lnTo>
                  <a:lnTo>
                    <a:pt x="2722880" y="322554"/>
                  </a:lnTo>
                  <a:lnTo>
                    <a:pt x="2760167" y="334683"/>
                  </a:lnTo>
                  <a:lnTo>
                    <a:pt x="2809875" y="338772"/>
                  </a:lnTo>
                  <a:lnTo>
                    <a:pt x="2859303" y="334683"/>
                  </a:lnTo>
                  <a:lnTo>
                    <a:pt x="2896362" y="322554"/>
                  </a:lnTo>
                  <a:lnTo>
                    <a:pt x="2919679" y="302882"/>
                  </a:lnTo>
                  <a:lnTo>
                    <a:pt x="2919730" y="302717"/>
                  </a:lnTo>
                  <a:lnTo>
                    <a:pt x="2927883" y="276148"/>
                  </a:lnTo>
                  <a:close/>
                </a:path>
                <a:path w="2966084" h="339725">
                  <a:moveTo>
                    <a:pt x="2930118" y="93535"/>
                  </a:moveTo>
                  <a:lnTo>
                    <a:pt x="2740799" y="93535"/>
                  </a:lnTo>
                  <a:lnTo>
                    <a:pt x="2740799" y="47358"/>
                  </a:lnTo>
                  <a:lnTo>
                    <a:pt x="2928416" y="47358"/>
                  </a:lnTo>
                  <a:lnTo>
                    <a:pt x="2928416" y="9334"/>
                  </a:lnTo>
                  <a:lnTo>
                    <a:pt x="2693441" y="9334"/>
                  </a:lnTo>
                  <a:lnTo>
                    <a:pt x="2693441" y="131292"/>
                  </a:lnTo>
                  <a:lnTo>
                    <a:pt x="2930118" y="131292"/>
                  </a:lnTo>
                  <a:lnTo>
                    <a:pt x="2930118" y="93535"/>
                  </a:lnTo>
                  <a:close/>
                </a:path>
                <a:path w="2966084" h="339725">
                  <a:moveTo>
                    <a:pt x="2965513" y="154978"/>
                  </a:moveTo>
                  <a:lnTo>
                    <a:pt x="2656078" y="154978"/>
                  </a:lnTo>
                  <a:lnTo>
                    <a:pt x="2656078" y="193662"/>
                  </a:lnTo>
                  <a:lnTo>
                    <a:pt x="2965513" y="193662"/>
                  </a:lnTo>
                  <a:lnTo>
                    <a:pt x="2965513" y="1549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6616" y="232443"/>
            <a:ext cx="16895445" cy="9558655"/>
            <a:chOff x="71661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78278" y="3138778"/>
              <a:ext cx="10507345" cy="935355"/>
            </a:xfrm>
            <a:custGeom>
              <a:avLst/>
              <a:gdLst/>
              <a:ahLst/>
              <a:cxnLst/>
              <a:rect l="l" t="t" r="r" b="b"/>
              <a:pathLst>
                <a:path w="10507345" h="935354">
                  <a:moveTo>
                    <a:pt x="645461" y="13090"/>
                  </a:moveTo>
                  <a:lnTo>
                    <a:pt x="486836" y="13090"/>
                  </a:lnTo>
                  <a:lnTo>
                    <a:pt x="490970" y="8925"/>
                  </a:lnTo>
                  <a:lnTo>
                    <a:pt x="491032" y="2442"/>
                  </a:lnTo>
                  <a:lnTo>
                    <a:pt x="490751" y="1158"/>
                  </a:lnTo>
                  <a:lnTo>
                    <a:pt x="490218" y="0"/>
                  </a:lnTo>
                  <a:lnTo>
                    <a:pt x="642110" y="0"/>
                  </a:lnTo>
                  <a:lnTo>
                    <a:pt x="641609" y="1158"/>
                  </a:lnTo>
                  <a:lnTo>
                    <a:pt x="641296" y="2442"/>
                  </a:lnTo>
                  <a:lnTo>
                    <a:pt x="641296" y="8925"/>
                  </a:lnTo>
                  <a:lnTo>
                    <a:pt x="645461" y="13090"/>
                  </a:lnTo>
                  <a:close/>
                </a:path>
                <a:path w="10507345" h="935354">
                  <a:moveTo>
                    <a:pt x="0" y="934915"/>
                  </a:moveTo>
                  <a:lnTo>
                    <a:pt x="0" y="89475"/>
                  </a:lnTo>
                  <a:lnTo>
                    <a:pt x="6011" y="59769"/>
                  </a:lnTo>
                  <a:lnTo>
                    <a:pt x="22396" y="35487"/>
                  </a:lnTo>
                  <a:lnTo>
                    <a:pt x="46678" y="19102"/>
                  </a:lnTo>
                  <a:lnTo>
                    <a:pt x="76384" y="13090"/>
                  </a:lnTo>
                  <a:lnTo>
                    <a:pt x="754604" y="13090"/>
                  </a:lnTo>
                  <a:lnTo>
                    <a:pt x="754604" y="934477"/>
                  </a:lnTo>
                  <a:lnTo>
                    <a:pt x="808971" y="934477"/>
                  </a:lnTo>
                  <a:lnTo>
                    <a:pt x="0" y="934915"/>
                  </a:lnTo>
                  <a:close/>
                </a:path>
                <a:path w="10507345" h="935354">
                  <a:moveTo>
                    <a:pt x="754604" y="934477"/>
                  </a:moveTo>
                  <a:lnTo>
                    <a:pt x="754604" y="13090"/>
                  </a:lnTo>
                  <a:lnTo>
                    <a:pt x="808971" y="13090"/>
                  </a:lnTo>
                  <a:lnTo>
                    <a:pt x="808971" y="934477"/>
                  </a:lnTo>
                  <a:lnTo>
                    <a:pt x="754604" y="934477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808971" y="13090"/>
                  </a:lnTo>
                  <a:lnTo>
                    <a:pt x="10343429" y="13090"/>
                  </a:lnTo>
                  <a:lnTo>
                    <a:pt x="10343460" y="156213"/>
                  </a:lnTo>
                  <a:lnTo>
                    <a:pt x="10343460" y="934414"/>
                  </a:lnTo>
                  <a:lnTo>
                    <a:pt x="10397765" y="934414"/>
                  </a:lnTo>
                  <a:lnTo>
                    <a:pt x="808971" y="934477"/>
                  </a:lnTo>
                  <a:close/>
                </a:path>
                <a:path w="10507345" h="935354">
                  <a:moveTo>
                    <a:pt x="10343460" y="934414"/>
                  </a:moveTo>
                  <a:lnTo>
                    <a:pt x="10343460" y="101845"/>
                  </a:lnTo>
                  <a:lnTo>
                    <a:pt x="10343429" y="13090"/>
                  </a:lnTo>
                  <a:lnTo>
                    <a:pt x="10397695" y="13090"/>
                  </a:lnTo>
                  <a:lnTo>
                    <a:pt x="10397765" y="156213"/>
                  </a:lnTo>
                  <a:lnTo>
                    <a:pt x="10397765" y="934399"/>
                  </a:lnTo>
                  <a:lnTo>
                    <a:pt x="10343460" y="934414"/>
                  </a:lnTo>
                  <a:close/>
                </a:path>
                <a:path w="10507345" h="935354">
                  <a:moveTo>
                    <a:pt x="10397765" y="934399"/>
                  </a:moveTo>
                  <a:lnTo>
                    <a:pt x="10397765" y="101845"/>
                  </a:lnTo>
                  <a:lnTo>
                    <a:pt x="10397695" y="13090"/>
                  </a:lnTo>
                  <a:lnTo>
                    <a:pt x="10430524" y="13090"/>
                  </a:lnTo>
                  <a:lnTo>
                    <a:pt x="10484512" y="35487"/>
                  </a:lnTo>
                  <a:lnTo>
                    <a:pt x="10506908" y="89475"/>
                  </a:lnTo>
                  <a:lnTo>
                    <a:pt x="10506939" y="156213"/>
                  </a:lnTo>
                  <a:lnTo>
                    <a:pt x="10506939" y="934352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10343460" y="156213"/>
                  </a:moveTo>
                  <a:lnTo>
                    <a:pt x="10343429" y="101845"/>
                  </a:lnTo>
                  <a:lnTo>
                    <a:pt x="10343460" y="156213"/>
                  </a:lnTo>
                  <a:close/>
                </a:path>
                <a:path w="10507345" h="935354">
                  <a:moveTo>
                    <a:pt x="10397765" y="156213"/>
                  </a:moveTo>
                  <a:lnTo>
                    <a:pt x="10397695" y="101845"/>
                  </a:lnTo>
                  <a:lnTo>
                    <a:pt x="10397765" y="156213"/>
                  </a:lnTo>
                  <a:close/>
                </a:path>
                <a:path w="10507345" h="935354">
                  <a:moveTo>
                    <a:pt x="10506939" y="156213"/>
                  </a:moveTo>
                  <a:lnTo>
                    <a:pt x="10506908" y="101845"/>
                  </a:lnTo>
                  <a:lnTo>
                    <a:pt x="10506939" y="156213"/>
                  </a:lnTo>
                  <a:close/>
                </a:path>
                <a:path w="10507345" h="935354">
                  <a:moveTo>
                    <a:pt x="10397765" y="934414"/>
                  </a:moveTo>
                  <a:lnTo>
                    <a:pt x="10343460" y="934414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754604" y="934477"/>
                  </a:lnTo>
                  <a:lnTo>
                    <a:pt x="808971" y="93447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59644" y="3133235"/>
              <a:ext cx="10544175" cy="953135"/>
            </a:xfrm>
            <a:custGeom>
              <a:avLst/>
              <a:gdLst/>
              <a:ahLst/>
              <a:cxnLst/>
              <a:rect l="l" t="t" r="r" b="b"/>
              <a:pathLst>
                <a:path w="10544175" h="953135">
                  <a:moveTo>
                    <a:pt x="773238" y="18602"/>
                  </a:moveTo>
                  <a:lnTo>
                    <a:pt x="664095" y="18602"/>
                  </a:lnTo>
                  <a:lnTo>
                    <a:pt x="659930" y="14437"/>
                  </a:lnTo>
                  <a:lnTo>
                    <a:pt x="660046" y="7478"/>
                  </a:lnTo>
                  <a:lnTo>
                    <a:pt x="660243" y="6670"/>
                  </a:lnTo>
                  <a:lnTo>
                    <a:pt x="662185" y="2286"/>
                  </a:lnTo>
                  <a:lnTo>
                    <a:pt x="665442" y="0"/>
                  </a:lnTo>
                  <a:lnTo>
                    <a:pt x="773238" y="0"/>
                  </a:lnTo>
                  <a:lnTo>
                    <a:pt x="773238" y="18602"/>
                  </a:lnTo>
                  <a:close/>
                </a:path>
                <a:path w="10544175" h="953135">
                  <a:moveTo>
                    <a:pt x="10416431" y="18634"/>
                  </a:moveTo>
                  <a:lnTo>
                    <a:pt x="773238" y="18634"/>
                  </a:lnTo>
                  <a:lnTo>
                    <a:pt x="773238" y="0"/>
                  </a:lnTo>
                  <a:lnTo>
                    <a:pt x="827606" y="0"/>
                  </a:lnTo>
                  <a:lnTo>
                    <a:pt x="827606" y="18602"/>
                  </a:lnTo>
                  <a:lnTo>
                    <a:pt x="10416431" y="18602"/>
                  </a:lnTo>
                  <a:close/>
                </a:path>
                <a:path w="10544175" h="953135">
                  <a:moveTo>
                    <a:pt x="10362063" y="18602"/>
                  </a:moveTo>
                  <a:lnTo>
                    <a:pt x="827606" y="18602"/>
                  </a:lnTo>
                  <a:lnTo>
                    <a:pt x="827606" y="0"/>
                  </a:lnTo>
                  <a:lnTo>
                    <a:pt x="10362063" y="0"/>
                  </a:lnTo>
                  <a:lnTo>
                    <a:pt x="10362063" y="18602"/>
                  </a:lnTo>
                  <a:close/>
                </a:path>
                <a:path w="10544175" h="953135">
                  <a:moveTo>
                    <a:pt x="10416431" y="18602"/>
                  </a:moveTo>
                  <a:lnTo>
                    <a:pt x="10362063" y="18602"/>
                  </a:lnTo>
                  <a:lnTo>
                    <a:pt x="10362063" y="0"/>
                  </a:lnTo>
                  <a:lnTo>
                    <a:pt x="10416431" y="0"/>
                  </a:lnTo>
                  <a:lnTo>
                    <a:pt x="10416431" y="18602"/>
                  </a:lnTo>
                  <a:close/>
                </a:path>
                <a:path w="10544175" h="953135">
                  <a:moveTo>
                    <a:pt x="10540011" y="953111"/>
                  </a:moveTo>
                  <a:lnTo>
                    <a:pt x="10529739" y="953111"/>
                  </a:lnTo>
                  <a:lnTo>
                    <a:pt x="10525573" y="948946"/>
                  </a:lnTo>
                  <a:lnTo>
                    <a:pt x="10525542" y="94987"/>
                  </a:lnTo>
                  <a:lnTo>
                    <a:pt x="10519531" y="65281"/>
                  </a:lnTo>
                  <a:lnTo>
                    <a:pt x="10503146" y="40999"/>
                  </a:lnTo>
                  <a:lnTo>
                    <a:pt x="10478863" y="24614"/>
                  </a:lnTo>
                  <a:lnTo>
                    <a:pt x="10449158" y="18602"/>
                  </a:lnTo>
                  <a:lnTo>
                    <a:pt x="10416431" y="18602"/>
                  </a:lnTo>
                  <a:lnTo>
                    <a:pt x="10416431" y="0"/>
                  </a:lnTo>
                  <a:lnTo>
                    <a:pt x="10449158" y="0"/>
                  </a:lnTo>
                  <a:lnTo>
                    <a:pt x="10486108" y="7478"/>
                  </a:lnTo>
                  <a:lnTo>
                    <a:pt x="10516315" y="27861"/>
                  </a:lnTo>
                  <a:lnTo>
                    <a:pt x="10536698" y="58067"/>
                  </a:lnTo>
                  <a:lnTo>
                    <a:pt x="10544170" y="94987"/>
                  </a:lnTo>
                  <a:lnTo>
                    <a:pt x="10544176" y="948946"/>
                  </a:lnTo>
                  <a:lnTo>
                    <a:pt x="10540011" y="953111"/>
                  </a:lnTo>
                  <a:close/>
                </a:path>
                <a:path w="10544175" h="953135">
                  <a:moveTo>
                    <a:pt x="10525573" y="866016"/>
                  </a:moveTo>
                  <a:lnTo>
                    <a:pt x="10525542" y="811679"/>
                  </a:lnTo>
                  <a:lnTo>
                    <a:pt x="10525573" y="866016"/>
                  </a:lnTo>
                  <a:close/>
                </a:path>
                <a:path w="10544175" h="953135">
                  <a:moveTo>
                    <a:pt x="14437" y="953111"/>
                  </a:moveTo>
                  <a:lnTo>
                    <a:pt x="4165" y="953111"/>
                  </a:lnTo>
                  <a:lnTo>
                    <a:pt x="0" y="948946"/>
                  </a:lnTo>
                  <a:lnTo>
                    <a:pt x="0" y="95018"/>
                  </a:lnTo>
                  <a:lnTo>
                    <a:pt x="7478" y="58067"/>
                  </a:lnTo>
                  <a:lnTo>
                    <a:pt x="27861" y="27861"/>
                  </a:lnTo>
                  <a:lnTo>
                    <a:pt x="58067" y="7478"/>
                  </a:lnTo>
                  <a:lnTo>
                    <a:pt x="95018" y="0"/>
                  </a:lnTo>
                  <a:lnTo>
                    <a:pt x="504123" y="0"/>
                  </a:lnTo>
                  <a:lnTo>
                    <a:pt x="509667" y="14468"/>
                  </a:lnTo>
                  <a:lnTo>
                    <a:pt x="505501" y="18634"/>
                  </a:lnTo>
                  <a:lnTo>
                    <a:pt x="95018" y="18634"/>
                  </a:lnTo>
                  <a:lnTo>
                    <a:pt x="65312" y="24645"/>
                  </a:lnTo>
                  <a:lnTo>
                    <a:pt x="41030" y="41030"/>
                  </a:lnTo>
                  <a:lnTo>
                    <a:pt x="24645" y="65312"/>
                  </a:lnTo>
                  <a:lnTo>
                    <a:pt x="18634" y="95018"/>
                  </a:lnTo>
                  <a:lnTo>
                    <a:pt x="18602" y="811679"/>
                  </a:lnTo>
                  <a:lnTo>
                    <a:pt x="18602" y="948946"/>
                  </a:lnTo>
                  <a:lnTo>
                    <a:pt x="14437" y="953111"/>
                  </a:lnTo>
                  <a:close/>
                </a:path>
                <a:path w="10544175" h="953135">
                  <a:moveTo>
                    <a:pt x="18634" y="866016"/>
                  </a:moveTo>
                  <a:lnTo>
                    <a:pt x="18602" y="811679"/>
                  </a:lnTo>
                  <a:lnTo>
                    <a:pt x="18634" y="86601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85896" y="4065799"/>
              <a:ext cx="10278745" cy="0"/>
            </a:xfrm>
            <a:custGeom>
              <a:avLst/>
              <a:gdLst/>
              <a:ahLst/>
              <a:cxnLst/>
              <a:rect l="l" t="t" r="r" b="b"/>
              <a:pathLst>
                <a:path w="10278745">
                  <a:moveTo>
                    <a:pt x="0" y="0"/>
                  </a:moveTo>
                  <a:lnTo>
                    <a:pt x="10278740" y="0"/>
                  </a:lnTo>
                </a:path>
              </a:pathLst>
            </a:custGeom>
            <a:ln w="14287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8278" y="4310406"/>
              <a:ext cx="10507345" cy="935355"/>
            </a:xfrm>
            <a:custGeom>
              <a:avLst/>
              <a:gdLst/>
              <a:ahLst/>
              <a:cxnLst/>
              <a:rect l="l" t="t" r="r" b="b"/>
              <a:pathLst>
                <a:path w="10507345" h="935354">
                  <a:moveTo>
                    <a:pt x="645461" y="13090"/>
                  </a:moveTo>
                  <a:lnTo>
                    <a:pt x="486836" y="13090"/>
                  </a:lnTo>
                  <a:lnTo>
                    <a:pt x="490970" y="8925"/>
                  </a:lnTo>
                  <a:lnTo>
                    <a:pt x="491032" y="2442"/>
                  </a:lnTo>
                  <a:lnTo>
                    <a:pt x="490751" y="1158"/>
                  </a:lnTo>
                  <a:lnTo>
                    <a:pt x="490218" y="0"/>
                  </a:lnTo>
                  <a:lnTo>
                    <a:pt x="642110" y="0"/>
                  </a:lnTo>
                  <a:lnTo>
                    <a:pt x="641609" y="1158"/>
                  </a:lnTo>
                  <a:lnTo>
                    <a:pt x="641296" y="2442"/>
                  </a:lnTo>
                  <a:lnTo>
                    <a:pt x="641296" y="8925"/>
                  </a:lnTo>
                  <a:lnTo>
                    <a:pt x="645461" y="13090"/>
                  </a:lnTo>
                  <a:close/>
                </a:path>
                <a:path w="10507345" h="935354">
                  <a:moveTo>
                    <a:pt x="0" y="934915"/>
                  </a:moveTo>
                  <a:lnTo>
                    <a:pt x="0" y="89475"/>
                  </a:lnTo>
                  <a:lnTo>
                    <a:pt x="6011" y="59769"/>
                  </a:lnTo>
                  <a:lnTo>
                    <a:pt x="22396" y="35487"/>
                  </a:lnTo>
                  <a:lnTo>
                    <a:pt x="46678" y="19102"/>
                  </a:lnTo>
                  <a:lnTo>
                    <a:pt x="76384" y="13090"/>
                  </a:lnTo>
                  <a:lnTo>
                    <a:pt x="754604" y="13090"/>
                  </a:lnTo>
                  <a:lnTo>
                    <a:pt x="754604" y="934477"/>
                  </a:lnTo>
                  <a:lnTo>
                    <a:pt x="808971" y="934477"/>
                  </a:lnTo>
                  <a:lnTo>
                    <a:pt x="0" y="934915"/>
                  </a:lnTo>
                  <a:close/>
                </a:path>
                <a:path w="10507345" h="935354">
                  <a:moveTo>
                    <a:pt x="754604" y="934477"/>
                  </a:moveTo>
                  <a:lnTo>
                    <a:pt x="754604" y="13090"/>
                  </a:lnTo>
                  <a:lnTo>
                    <a:pt x="808971" y="13090"/>
                  </a:lnTo>
                  <a:lnTo>
                    <a:pt x="808971" y="934477"/>
                  </a:lnTo>
                  <a:lnTo>
                    <a:pt x="754604" y="934477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808971" y="13090"/>
                  </a:lnTo>
                  <a:lnTo>
                    <a:pt x="10343429" y="13090"/>
                  </a:lnTo>
                  <a:lnTo>
                    <a:pt x="10343460" y="156213"/>
                  </a:lnTo>
                  <a:lnTo>
                    <a:pt x="10343460" y="934414"/>
                  </a:lnTo>
                  <a:lnTo>
                    <a:pt x="10397765" y="934414"/>
                  </a:lnTo>
                  <a:lnTo>
                    <a:pt x="808971" y="934477"/>
                  </a:lnTo>
                  <a:close/>
                </a:path>
                <a:path w="10507345" h="935354">
                  <a:moveTo>
                    <a:pt x="10343460" y="934414"/>
                  </a:moveTo>
                  <a:lnTo>
                    <a:pt x="10343460" y="101845"/>
                  </a:lnTo>
                  <a:lnTo>
                    <a:pt x="10343429" y="13090"/>
                  </a:lnTo>
                  <a:lnTo>
                    <a:pt x="10397695" y="13090"/>
                  </a:lnTo>
                  <a:lnTo>
                    <a:pt x="10397765" y="156213"/>
                  </a:lnTo>
                  <a:lnTo>
                    <a:pt x="10397765" y="934399"/>
                  </a:lnTo>
                  <a:lnTo>
                    <a:pt x="10343460" y="934414"/>
                  </a:lnTo>
                  <a:close/>
                </a:path>
                <a:path w="10507345" h="935354">
                  <a:moveTo>
                    <a:pt x="10397765" y="934399"/>
                  </a:moveTo>
                  <a:lnTo>
                    <a:pt x="10397765" y="101845"/>
                  </a:lnTo>
                  <a:lnTo>
                    <a:pt x="10397695" y="13090"/>
                  </a:lnTo>
                  <a:lnTo>
                    <a:pt x="10430524" y="13090"/>
                  </a:lnTo>
                  <a:lnTo>
                    <a:pt x="10484512" y="35487"/>
                  </a:lnTo>
                  <a:lnTo>
                    <a:pt x="10506908" y="89475"/>
                  </a:lnTo>
                  <a:lnTo>
                    <a:pt x="10506939" y="156213"/>
                  </a:lnTo>
                  <a:lnTo>
                    <a:pt x="10506939" y="934352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10343460" y="156213"/>
                  </a:moveTo>
                  <a:lnTo>
                    <a:pt x="10343429" y="101845"/>
                  </a:lnTo>
                  <a:lnTo>
                    <a:pt x="10343460" y="156213"/>
                  </a:lnTo>
                  <a:close/>
                </a:path>
                <a:path w="10507345" h="935354">
                  <a:moveTo>
                    <a:pt x="10397765" y="156213"/>
                  </a:moveTo>
                  <a:lnTo>
                    <a:pt x="10397695" y="101845"/>
                  </a:lnTo>
                  <a:lnTo>
                    <a:pt x="10397765" y="156213"/>
                  </a:lnTo>
                  <a:close/>
                </a:path>
                <a:path w="10507345" h="935354">
                  <a:moveTo>
                    <a:pt x="10506939" y="156213"/>
                  </a:moveTo>
                  <a:lnTo>
                    <a:pt x="10506908" y="101845"/>
                  </a:lnTo>
                  <a:lnTo>
                    <a:pt x="10506939" y="156213"/>
                  </a:lnTo>
                  <a:close/>
                </a:path>
                <a:path w="10507345" h="935354">
                  <a:moveTo>
                    <a:pt x="10397765" y="934414"/>
                  </a:moveTo>
                  <a:lnTo>
                    <a:pt x="10343460" y="934414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754604" y="934477"/>
                  </a:lnTo>
                  <a:lnTo>
                    <a:pt x="808971" y="93447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59644" y="4304863"/>
              <a:ext cx="10544175" cy="953135"/>
            </a:xfrm>
            <a:custGeom>
              <a:avLst/>
              <a:gdLst/>
              <a:ahLst/>
              <a:cxnLst/>
              <a:rect l="l" t="t" r="r" b="b"/>
              <a:pathLst>
                <a:path w="10544175" h="953135">
                  <a:moveTo>
                    <a:pt x="773238" y="18602"/>
                  </a:moveTo>
                  <a:lnTo>
                    <a:pt x="664095" y="18602"/>
                  </a:lnTo>
                  <a:lnTo>
                    <a:pt x="659930" y="14437"/>
                  </a:lnTo>
                  <a:lnTo>
                    <a:pt x="660046" y="7478"/>
                  </a:lnTo>
                  <a:lnTo>
                    <a:pt x="660243" y="6670"/>
                  </a:lnTo>
                  <a:lnTo>
                    <a:pt x="662185" y="2286"/>
                  </a:lnTo>
                  <a:lnTo>
                    <a:pt x="665442" y="0"/>
                  </a:lnTo>
                  <a:lnTo>
                    <a:pt x="773238" y="0"/>
                  </a:lnTo>
                  <a:lnTo>
                    <a:pt x="773238" y="18602"/>
                  </a:lnTo>
                  <a:close/>
                </a:path>
                <a:path w="10544175" h="953135">
                  <a:moveTo>
                    <a:pt x="10416431" y="18634"/>
                  </a:moveTo>
                  <a:lnTo>
                    <a:pt x="773238" y="18634"/>
                  </a:lnTo>
                  <a:lnTo>
                    <a:pt x="773238" y="0"/>
                  </a:lnTo>
                  <a:lnTo>
                    <a:pt x="827606" y="0"/>
                  </a:lnTo>
                  <a:lnTo>
                    <a:pt x="827606" y="18602"/>
                  </a:lnTo>
                  <a:lnTo>
                    <a:pt x="10416431" y="18602"/>
                  </a:lnTo>
                  <a:close/>
                </a:path>
                <a:path w="10544175" h="953135">
                  <a:moveTo>
                    <a:pt x="10362063" y="18602"/>
                  </a:moveTo>
                  <a:lnTo>
                    <a:pt x="827606" y="18602"/>
                  </a:lnTo>
                  <a:lnTo>
                    <a:pt x="827606" y="0"/>
                  </a:lnTo>
                  <a:lnTo>
                    <a:pt x="10362063" y="0"/>
                  </a:lnTo>
                  <a:lnTo>
                    <a:pt x="10362063" y="18602"/>
                  </a:lnTo>
                  <a:close/>
                </a:path>
                <a:path w="10544175" h="953135">
                  <a:moveTo>
                    <a:pt x="10416431" y="18602"/>
                  </a:moveTo>
                  <a:lnTo>
                    <a:pt x="10362063" y="18602"/>
                  </a:lnTo>
                  <a:lnTo>
                    <a:pt x="10362063" y="0"/>
                  </a:lnTo>
                  <a:lnTo>
                    <a:pt x="10416431" y="0"/>
                  </a:lnTo>
                  <a:lnTo>
                    <a:pt x="10416431" y="18602"/>
                  </a:lnTo>
                  <a:close/>
                </a:path>
                <a:path w="10544175" h="953135">
                  <a:moveTo>
                    <a:pt x="10540011" y="953111"/>
                  </a:moveTo>
                  <a:lnTo>
                    <a:pt x="10529739" y="953111"/>
                  </a:lnTo>
                  <a:lnTo>
                    <a:pt x="10525573" y="948946"/>
                  </a:lnTo>
                  <a:lnTo>
                    <a:pt x="10525542" y="94987"/>
                  </a:lnTo>
                  <a:lnTo>
                    <a:pt x="10519531" y="65281"/>
                  </a:lnTo>
                  <a:lnTo>
                    <a:pt x="10503146" y="40999"/>
                  </a:lnTo>
                  <a:lnTo>
                    <a:pt x="10478863" y="24614"/>
                  </a:lnTo>
                  <a:lnTo>
                    <a:pt x="10449158" y="18602"/>
                  </a:lnTo>
                  <a:lnTo>
                    <a:pt x="10416431" y="18602"/>
                  </a:lnTo>
                  <a:lnTo>
                    <a:pt x="10416431" y="0"/>
                  </a:lnTo>
                  <a:lnTo>
                    <a:pt x="10449158" y="0"/>
                  </a:lnTo>
                  <a:lnTo>
                    <a:pt x="10486108" y="7478"/>
                  </a:lnTo>
                  <a:lnTo>
                    <a:pt x="10516315" y="27861"/>
                  </a:lnTo>
                  <a:lnTo>
                    <a:pt x="10536698" y="58067"/>
                  </a:lnTo>
                  <a:lnTo>
                    <a:pt x="10544170" y="94987"/>
                  </a:lnTo>
                  <a:lnTo>
                    <a:pt x="10544176" y="948946"/>
                  </a:lnTo>
                  <a:lnTo>
                    <a:pt x="10540011" y="953111"/>
                  </a:lnTo>
                  <a:close/>
                </a:path>
                <a:path w="10544175" h="953135">
                  <a:moveTo>
                    <a:pt x="10525573" y="866016"/>
                  </a:moveTo>
                  <a:lnTo>
                    <a:pt x="10525542" y="811679"/>
                  </a:lnTo>
                  <a:lnTo>
                    <a:pt x="10525573" y="866016"/>
                  </a:lnTo>
                  <a:close/>
                </a:path>
                <a:path w="10544175" h="953135">
                  <a:moveTo>
                    <a:pt x="14437" y="953111"/>
                  </a:moveTo>
                  <a:lnTo>
                    <a:pt x="4165" y="953111"/>
                  </a:lnTo>
                  <a:lnTo>
                    <a:pt x="0" y="948946"/>
                  </a:lnTo>
                  <a:lnTo>
                    <a:pt x="0" y="95018"/>
                  </a:lnTo>
                  <a:lnTo>
                    <a:pt x="7478" y="58067"/>
                  </a:lnTo>
                  <a:lnTo>
                    <a:pt x="27861" y="27861"/>
                  </a:lnTo>
                  <a:lnTo>
                    <a:pt x="58067" y="7478"/>
                  </a:lnTo>
                  <a:lnTo>
                    <a:pt x="95018" y="0"/>
                  </a:lnTo>
                  <a:lnTo>
                    <a:pt x="504123" y="0"/>
                  </a:lnTo>
                  <a:lnTo>
                    <a:pt x="509667" y="14468"/>
                  </a:lnTo>
                  <a:lnTo>
                    <a:pt x="505501" y="18634"/>
                  </a:lnTo>
                  <a:lnTo>
                    <a:pt x="95018" y="18634"/>
                  </a:lnTo>
                  <a:lnTo>
                    <a:pt x="65312" y="24645"/>
                  </a:lnTo>
                  <a:lnTo>
                    <a:pt x="41030" y="41030"/>
                  </a:lnTo>
                  <a:lnTo>
                    <a:pt x="24645" y="65312"/>
                  </a:lnTo>
                  <a:lnTo>
                    <a:pt x="18634" y="95018"/>
                  </a:lnTo>
                  <a:lnTo>
                    <a:pt x="18602" y="811679"/>
                  </a:lnTo>
                  <a:lnTo>
                    <a:pt x="18602" y="948946"/>
                  </a:lnTo>
                  <a:lnTo>
                    <a:pt x="14437" y="953111"/>
                  </a:lnTo>
                  <a:close/>
                </a:path>
                <a:path w="10544175" h="953135">
                  <a:moveTo>
                    <a:pt x="18634" y="866016"/>
                  </a:moveTo>
                  <a:lnTo>
                    <a:pt x="18602" y="811679"/>
                  </a:lnTo>
                  <a:lnTo>
                    <a:pt x="18634" y="86601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04944" y="5237428"/>
              <a:ext cx="10259695" cy="0"/>
            </a:xfrm>
            <a:custGeom>
              <a:avLst/>
              <a:gdLst/>
              <a:ahLst/>
              <a:cxnLst/>
              <a:rect l="l" t="t" r="r" b="b"/>
              <a:pathLst>
                <a:path w="10259695">
                  <a:moveTo>
                    <a:pt x="0" y="0"/>
                  </a:moveTo>
                  <a:lnTo>
                    <a:pt x="10259692" y="0"/>
                  </a:lnTo>
                </a:path>
              </a:pathLst>
            </a:custGeom>
            <a:ln w="14287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78278" y="5482034"/>
              <a:ext cx="10507345" cy="935355"/>
            </a:xfrm>
            <a:custGeom>
              <a:avLst/>
              <a:gdLst/>
              <a:ahLst/>
              <a:cxnLst/>
              <a:rect l="l" t="t" r="r" b="b"/>
              <a:pathLst>
                <a:path w="10507345" h="935354">
                  <a:moveTo>
                    <a:pt x="645461" y="13090"/>
                  </a:moveTo>
                  <a:lnTo>
                    <a:pt x="486836" y="13090"/>
                  </a:lnTo>
                  <a:lnTo>
                    <a:pt x="490970" y="8925"/>
                  </a:lnTo>
                  <a:lnTo>
                    <a:pt x="491032" y="2442"/>
                  </a:lnTo>
                  <a:lnTo>
                    <a:pt x="490751" y="1158"/>
                  </a:lnTo>
                  <a:lnTo>
                    <a:pt x="490218" y="0"/>
                  </a:lnTo>
                  <a:lnTo>
                    <a:pt x="642110" y="0"/>
                  </a:lnTo>
                  <a:lnTo>
                    <a:pt x="641609" y="1158"/>
                  </a:lnTo>
                  <a:lnTo>
                    <a:pt x="641296" y="2442"/>
                  </a:lnTo>
                  <a:lnTo>
                    <a:pt x="641296" y="8925"/>
                  </a:lnTo>
                  <a:lnTo>
                    <a:pt x="645461" y="13090"/>
                  </a:lnTo>
                  <a:close/>
                </a:path>
                <a:path w="10507345" h="935354">
                  <a:moveTo>
                    <a:pt x="0" y="934915"/>
                  </a:moveTo>
                  <a:lnTo>
                    <a:pt x="0" y="89475"/>
                  </a:lnTo>
                  <a:lnTo>
                    <a:pt x="6011" y="59769"/>
                  </a:lnTo>
                  <a:lnTo>
                    <a:pt x="22396" y="35487"/>
                  </a:lnTo>
                  <a:lnTo>
                    <a:pt x="46678" y="19102"/>
                  </a:lnTo>
                  <a:lnTo>
                    <a:pt x="76384" y="13090"/>
                  </a:lnTo>
                  <a:lnTo>
                    <a:pt x="754604" y="13090"/>
                  </a:lnTo>
                  <a:lnTo>
                    <a:pt x="754604" y="934477"/>
                  </a:lnTo>
                  <a:lnTo>
                    <a:pt x="808971" y="934477"/>
                  </a:lnTo>
                  <a:lnTo>
                    <a:pt x="0" y="934915"/>
                  </a:lnTo>
                  <a:close/>
                </a:path>
                <a:path w="10507345" h="935354">
                  <a:moveTo>
                    <a:pt x="754604" y="934477"/>
                  </a:moveTo>
                  <a:lnTo>
                    <a:pt x="754604" y="13090"/>
                  </a:lnTo>
                  <a:lnTo>
                    <a:pt x="808971" y="13090"/>
                  </a:lnTo>
                  <a:lnTo>
                    <a:pt x="808971" y="934477"/>
                  </a:lnTo>
                  <a:lnTo>
                    <a:pt x="754604" y="934477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808971" y="13090"/>
                  </a:lnTo>
                  <a:lnTo>
                    <a:pt x="10343429" y="13090"/>
                  </a:lnTo>
                  <a:lnTo>
                    <a:pt x="10343460" y="156213"/>
                  </a:lnTo>
                  <a:lnTo>
                    <a:pt x="10343460" y="934414"/>
                  </a:lnTo>
                  <a:lnTo>
                    <a:pt x="10397765" y="934414"/>
                  </a:lnTo>
                  <a:lnTo>
                    <a:pt x="808971" y="934477"/>
                  </a:lnTo>
                  <a:close/>
                </a:path>
                <a:path w="10507345" h="935354">
                  <a:moveTo>
                    <a:pt x="10343460" y="934414"/>
                  </a:moveTo>
                  <a:lnTo>
                    <a:pt x="10343460" y="101845"/>
                  </a:lnTo>
                  <a:lnTo>
                    <a:pt x="10343429" y="13090"/>
                  </a:lnTo>
                  <a:lnTo>
                    <a:pt x="10397695" y="13090"/>
                  </a:lnTo>
                  <a:lnTo>
                    <a:pt x="10397765" y="156213"/>
                  </a:lnTo>
                  <a:lnTo>
                    <a:pt x="10397765" y="934399"/>
                  </a:lnTo>
                  <a:lnTo>
                    <a:pt x="10343460" y="934414"/>
                  </a:lnTo>
                  <a:close/>
                </a:path>
                <a:path w="10507345" h="935354">
                  <a:moveTo>
                    <a:pt x="10397765" y="934399"/>
                  </a:moveTo>
                  <a:lnTo>
                    <a:pt x="10397765" y="101845"/>
                  </a:lnTo>
                  <a:lnTo>
                    <a:pt x="10397695" y="13090"/>
                  </a:lnTo>
                  <a:lnTo>
                    <a:pt x="10430524" y="13090"/>
                  </a:lnTo>
                  <a:lnTo>
                    <a:pt x="10484512" y="35487"/>
                  </a:lnTo>
                  <a:lnTo>
                    <a:pt x="10506908" y="89475"/>
                  </a:lnTo>
                  <a:lnTo>
                    <a:pt x="10506939" y="156213"/>
                  </a:lnTo>
                  <a:lnTo>
                    <a:pt x="10506939" y="934352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10343460" y="156213"/>
                  </a:moveTo>
                  <a:lnTo>
                    <a:pt x="10343429" y="101845"/>
                  </a:lnTo>
                  <a:lnTo>
                    <a:pt x="10343460" y="156213"/>
                  </a:lnTo>
                  <a:close/>
                </a:path>
                <a:path w="10507345" h="935354">
                  <a:moveTo>
                    <a:pt x="10397765" y="156213"/>
                  </a:moveTo>
                  <a:lnTo>
                    <a:pt x="10397695" y="101845"/>
                  </a:lnTo>
                  <a:lnTo>
                    <a:pt x="10397765" y="156213"/>
                  </a:lnTo>
                  <a:close/>
                </a:path>
                <a:path w="10507345" h="935354">
                  <a:moveTo>
                    <a:pt x="10506939" y="156213"/>
                  </a:moveTo>
                  <a:lnTo>
                    <a:pt x="10506908" y="101845"/>
                  </a:lnTo>
                  <a:lnTo>
                    <a:pt x="10506939" y="156213"/>
                  </a:lnTo>
                  <a:close/>
                </a:path>
                <a:path w="10507345" h="935354">
                  <a:moveTo>
                    <a:pt x="10397765" y="934414"/>
                  </a:moveTo>
                  <a:lnTo>
                    <a:pt x="10343460" y="934414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754604" y="934477"/>
                  </a:lnTo>
                  <a:lnTo>
                    <a:pt x="808971" y="93447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59644" y="5476490"/>
              <a:ext cx="10544175" cy="953135"/>
            </a:xfrm>
            <a:custGeom>
              <a:avLst/>
              <a:gdLst/>
              <a:ahLst/>
              <a:cxnLst/>
              <a:rect l="l" t="t" r="r" b="b"/>
              <a:pathLst>
                <a:path w="10544175" h="953135">
                  <a:moveTo>
                    <a:pt x="773238" y="18602"/>
                  </a:moveTo>
                  <a:lnTo>
                    <a:pt x="664095" y="18602"/>
                  </a:lnTo>
                  <a:lnTo>
                    <a:pt x="659930" y="14437"/>
                  </a:lnTo>
                  <a:lnTo>
                    <a:pt x="660046" y="7478"/>
                  </a:lnTo>
                  <a:lnTo>
                    <a:pt x="660243" y="6670"/>
                  </a:lnTo>
                  <a:lnTo>
                    <a:pt x="662185" y="2286"/>
                  </a:lnTo>
                  <a:lnTo>
                    <a:pt x="665442" y="0"/>
                  </a:lnTo>
                  <a:lnTo>
                    <a:pt x="773238" y="0"/>
                  </a:lnTo>
                  <a:lnTo>
                    <a:pt x="773238" y="18602"/>
                  </a:lnTo>
                  <a:close/>
                </a:path>
                <a:path w="10544175" h="953135">
                  <a:moveTo>
                    <a:pt x="10416431" y="18634"/>
                  </a:moveTo>
                  <a:lnTo>
                    <a:pt x="773238" y="18634"/>
                  </a:lnTo>
                  <a:lnTo>
                    <a:pt x="773238" y="0"/>
                  </a:lnTo>
                  <a:lnTo>
                    <a:pt x="827606" y="0"/>
                  </a:lnTo>
                  <a:lnTo>
                    <a:pt x="827606" y="18602"/>
                  </a:lnTo>
                  <a:lnTo>
                    <a:pt x="10416431" y="18602"/>
                  </a:lnTo>
                  <a:close/>
                </a:path>
                <a:path w="10544175" h="953135">
                  <a:moveTo>
                    <a:pt x="10362063" y="18602"/>
                  </a:moveTo>
                  <a:lnTo>
                    <a:pt x="827606" y="18602"/>
                  </a:lnTo>
                  <a:lnTo>
                    <a:pt x="827606" y="0"/>
                  </a:lnTo>
                  <a:lnTo>
                    <a:pt x="10362063" y="0"/>
                  </a:lnTo>
                  <a:lnTo>
                    <a:pt x="10362063" y="18602"/>
                  </a:lnTo>
                  <a:close/>
                </a:path>
                <a:path w="10544175" h="953135">
                  <a:moveTo>
                    <a:pt x="10416431" y="18602"/>
                  </a:moveTo>
                  <a:lnTo>
                    <a:pt x="10362063" y="18602"/>
                  </a:lnTo>
                  <a:lnTo>
                    <a:pt x="10362063" y="0"/>
                  </a:lnTo>
                  <a:lnTo>
                    <a:pt x="10416431" y="0"/>
                  </a:lnTo>
                  <a:lnTo>
                    <a:pt x="10416431" y="18602"/>
                  </a:lnTo>
                  <a:close/>
                </a:path>
                <a:path w="10544175" h="953135">
                  <a:moveTo>
                    <a:pt x="10540011" y="953111"/>
                  </a:moveTo>
                  <a:lnTo>
                    <a:pt x="10529739" y="953111"/>
                  </a:lnTo>
                  <a:lnTo>
                    <a:pt x="10525573" y="948946"/>
                  </a:lnTo>
                  <a:lnTo>
                    <a:pt x="10525542" y="94987"/>
                  </a:lnTo>
                  <a:lnTo>
                    <a:pt x="10519531" y="65281"/>
                  </a:lnTo>
                  <a:lnTo>
                    <a:pt x="10503146" y="40999"/>
                  </a:lnTo>
                  <a:lnTo>
                    <a:pt x="10478863" y="24614"/>
                  </a:lnTo>
                  <a:lnTo>
                    <a:pt x="10449158" y="18602"/>
                  </a:lnTo>
                  <a:lnTo>
                    <a:pt x="10416431" y="18602"/>
                  </a:lnTo>
                  <a:lnTo>
                    <a:pt x="10416431" y="0"/>
                  </a:lnTo>
                  <a:lnTo>
                    <a:pt x="10449158" y="0"/>
                  </a:lnTo>
                  <a:lnTo>
                    <a:pt x="10486108" y="7478"/>
                  </a:lnTo>
                  <a:lnTo>
                    <a:pt x="10516315" y="27861"/>
                  </a:lnTo>
                  <a:lnTo>
                    <a:pt x="10536698" y="58067"/>
                  </a:lnTo>
                  <a:lnTo>
                    <a:pt x="10544170" y="94987"/>
                  </a:lnTo>
                  <a:lnTo>
                    <a:pt x="10544176" y="948946"/>
                  </a:lnTo>
                  <a:lnTo>
                    <a:pt x="10540011" y="953111"/>
                  </a:lnTo>
                  <a:close/>
                </a:path>
                <a:path w="10544175" h="953135">
                  <a:moveTo>
                    <a:pt x="10525573" y="866016"/>
                  </a:moveTo>
                  <a:lnTo>
                    <a:pt x="10525542" y="811679"/>
                  </a:lnTo>
                  <a:lnTo>
                    <a:pt x="10525573" y="866016"/>
                  </a:lnTo>
                  <a:close/>
                </a:path>
                <a:path w="10544175" h="953135">
                  <a:moveTo>
                    <a:pt x="14437" y="953111"/>
                  </a:moveTo>
                  <a:lnTo>
                    <a:pt x="4165" y="953111"/>
                  </a:lnTo>
                  <a:lnTo>
                    <a:pt x="0" y="948946"/>
                  </a:lnTo>
                  <a:lnTo>
                    <a:pt x="0" y="95018"/>
                  </a:lnTo>
                  <a:lnTo>
                    <a:pt x="7478" y="58067"/>
                  </a:lnTo>
                  <a:lnTo>
                    <a:pt x="27861" y="27861"/>
                  </a:lnTo>
                  <a:lnTo>
                    <a:pt x="58067" y="7478"/>
                  </a:lnTo>
                  <a:lnTo>
                    <a:pt x="95018" y="0"/>
                  </a:lnTo>
                  <a:lnTo>
                    <a:pt x="504123" y="0"/>
                  </a:lnTo>
                  <a:lnTo>
                    <a:pt x="509667" y="14468"/>
                  </a:lnTo>
                  <a:lnTo>
                    <a:pt x="505501" y="18634"/>
                  </a:lnTo>
                  <a:lnTo>
                    <a:pt x="95018" y="18634"/>
                  </a:lnTo>
                  <a:lnTo>
                    <a:pt x="65312" y="24645"/>
                  </a:lnTo>
                  <a:lnTo>
                    <a:pt x="41030" y="41030"/>
                  </a:lnTo>
                  <a:lnTo>
                    <a:pt x="24645" y="65312"/>
                  </a:lnTo>
                  <a:lnTo>
                    <a:pt x="18634" y="95018"/>
                  </a:lnTo>
                  <a:lnTo>
                    <a:pt x="18602" y="811679"/>
                  </a:lnTo>
                  <a:lnTo>
                    <a:pt x="18602" y="948946"/>
                  </a:lnTo>
                  <a:lnTo>
                    <a:pt x="14437" y="953111"/>
                  </a:lnTo>
                  <a:close/>
                </a:path>
                <a:path w="10544175" h="953135">
                  <a:moveTo>
                    <a:pt x="18634" y="866016"/>
                  </a:moveTo>
                  <a:lnTo>
                    <a:pt x="18602" y="811679"/>
                  </a:lnTo>
                  <a:lnTo>
                    <a:pt x="18634" y="86601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85879" y="6409056"/>
              <a:ext cx="10279380" cy="0"/>
            </a:xfrm>
            <a:custGeom>
              <a:avLst/>
              <a:gdLst/>
              <a:ahLst/>
              <a:cxnLst/>
              <a:rect l="l" t="t" r="r" b="b"/>
              <a:pathLst>
                <a:path w="10279380">
                  <a:moveTo>
                    <a:pt x="0" y="0"/>
                  </a:moveTo>
                  <a:lnTo>
                    <a:pt x="10278757" y="0"/>
                  </a:lnTo>
                </a:path>
              </a:pathLst>
            </a:custGeom>
            <a:ln w="14287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78278" y="6653662"/>
              <a:ext cx="10507345" cy="935355"/>
            </a:xfrm>
            <a:custGeom>
              <a:avLst/>
              <a:gdLst/>
              <a:ahLst/>
              <a:cxnLst/>
              <a:rect l="l" t="t" r="r" b="b"/>
              <a:pathLst>
                <a:path w="10507345" h="935354">
                  <a:moveTo>
                    <a:pt x="645461" y="13090"/>
                  </a:moveTo>
                  <a:lnTo>
                    <a:pt x="486836" y="13090"/>
                  </a:lnTo>
                  <a:lnTo>
                    <a:pt x="490970" y="8925"/>
                  </a:lnTo>
                  <a:lnTo>
                    <a:pt x="491032" y="2442"/>
                  </a:lnTo>
                  <a:lnTo>
                    <a:pt x="490751" y="1158"/>
                  </a:lnTo>
                  <a:lnTo>
                    <a:pt x="490218" y="0"/>
                  </a:lnTo>
                  <a:lnTo>
                    <a:pt x="642110" y="0"/>
                  </a:lnTo>
                  <a:lnTo>
                    <a:pt x="641609" y="1158"/>
                  </a:lnTo>
                  <a:lnTo>
                    <a:pt x="641296" y="2442"/>
                  </a:lnTo>
                  <a:lnTo>
                    <a:pt x="641296" y="8925"/>
                  </a:lnTo>
                  <a:lnTo>
                    <a:pt x="645461" y="13090"/>
                  </a:lnTo>
                  <a:close/>
                </a:path>
                <a:path w="10507345" h="935354">
                  <a:moveTo>
                    <a:pt x="0" y="934915"/>
                  </a:moveTo>
                  <a:lnTo>
                    <a:pt x="0" y="89475"/>
                  </a:lnTo>
                  <a:lnTo>
                    <a:pt x="6011" y="59769"/>
                  </a:lnTo>
                  <a:lnTo>
                    <a:pt x="22396" y="35487"/>
                  </a:lnTo>
                  <a:lnTo>
                    <a:pt x="46678" y="19102"/>
                  </a:lnTo>
                  <a:lnTo>
                    <a:pt x="76384" y="13090"/>
                  </a:lnTo>
                  <a:lnTo>
                    <a:pt x="754604" y="13090"/>
                  </a:lnTo>
                  <a:lnTo>
                    <a:pt x="754604" y="934477"/>
                  </a:lnTo>
                  <a:lnTo>
                    <a:pt x="808971" y="934477"/>
                  </a:lnTo>
                  <a:lnTo>
                    <a:pt x="0" y="934915"/>
                  </a:lnTo>
                  <a:close/>
                </a:path>
                <a:path w="10507345" h="935354">
                  <a:moveTo>
                    <a:pt x="754604" y="934477"/>
                  </a:moveTo>
                  <a:lnTo>
                    <a:pt x="754604" y="13090"/>
                  </a:lnTo>
                  <a:lnTo>
                    <a:pt x="808971" y="13090"/>
                  </a:lnTo>
                  <a:lnTo>
                    <a:pt x="808971" y="934477"/>
                  </a:lnTo>
                  <a:lnTo>
                    <a:pt x="754604" y="934477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808971" y="13090"/>
                  </a:lnTo>
                  <a:lnTo>
                    <a:pt x="10343429" y="13090"/>
                  </a:lnTo>
                  <a:lnTo>
                    <a:pt x="10343460" y="156213"/>
                  </a:lnTo>
                  <a:lnTo>
                    <a:pt x="10343460" y="934414"/>
                  </a:lnTo>
                  <a:lnTo>
                    <a:pt x="10397765" y="934414"/>
                  </a:lnTo>
                  <a:lnTo>
                    <a:pt x="808971" y="934477"/>
                  </a:lnTo>
                  <a:close/>
                </a:path>
                <a:path w="10507345" h="935354">
                  <a:moveTo>
                    <a:pt x="10343460" y="934414"/>
                  </a:moveTo>
                  <a:lnTo>
                    <a:pt x="10343460" y="101845"/>
                  </a:lnTo>
                  <a:lnTo>
                    <a:pt x="10343429" y="13090"/>
                  </a:lnTo>
                  <a:lnTo>
                    <a:pt x="10397695" y="13090"/>
                  </a:lnTo>
                  <a:lnTo>
                    <a:pt x="10397765" y="156213"/>
                  </a:lnTo>
                  <a:lnTo>
                    <a:pt x="10397765" y="934399"/>
                  </a:lnTo>
                  <a:lnTo>
                    <a:pt x="10343460" y="934414"/>
                  </a:lnTo>
                  <a:close/>
                </a:path>
                <a:path w="10507345" h="935354">
                  <a:moveTo>
                    <a:pt x="10397765" y="934399"/>
                  </a:moveTo>
                  <a:lnTo>
                    <a:pt x="10397765" y="101845"/>
                  </a:lnTo>
                  <a:lnTo>
                    <a:pt x="10397695" y="13090"/>
                  </a:lnTo>
                  <a:lnTo>
                    <a:pt x="10430524" y="13090"/>
                  </a:lnTo>
                  <a:lnTo>
                    <a:pt x="10484512" y="35487"/>
                  </a:lnTo>
                  <a:lnTo>
                    <a:pt x="10506908" y="89475"/>
                  </a:lnTo>
                  <a:lnTo>
                    <a:pt x="10506939" y="156213"/>
                  </a:lnTo>
                  <a:lnTo>
                    <a:pt x="10506939" y="934352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10343460" y="156213"/>
                  </a:moveTo>
                  <a:lnTo>
                    <a:pt x="10343429" y="101845"/>
                  </a:lnTo>
                  <a:lnTo>
                    <a:pt x="10343460" y="156213"/>
                  </a:lnTo>
                  <a:close/>
                </a:path>
                <a:path w="10507345" h="935354">
                  <a:moveTo>
                    <a:pt x="10397765" y="156213"/>
                  </a:moveTo>
                  <a:lnTo>
                    <a:pt x="10397695" y="101845"/>
                  </a:lnTo>
                  <a:lnTo>
                    <a:pt x="10397765" y="156213"/>
                  </a:lnTo>
                  <a:close/>
                </a:path>
                <a:path w="10507345" h="935354">
                  <a:moveTo>
                    <a:pt x="10506939" y="156213"/>
                  </a:moveTo>
                  <a:lnTo>
                    <a:pt x="10506908" y="101845"/>
                  </a:lnTo>
                  <a:lnTo>
                    <a:pt x="10506939" y="156213"/>
                  </a:lnTo>
                  <a:close/>
                </a:path>
                <a:path w="10507345" h="935354">
                  <a:moveTo>
                    <a:pt x="10397765" y="934414"/>
                  </a:moveTo>
                  <a:lnTo>
                    <a:pt x="10343460" y="934414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754604" y="934477"/>
                  </a:lnTo>
                  <a:lnTo>
                    <a:pt x="808971" y="93447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59644" y="6648119"/>
              <a:ext cx="10544175" cy="953135"/>
            </a:xfrm>
            <a:custGeom>
              <a:avLst/>
              <a:gdLst/>
              <a:ahLst/>
              <a:cxnLst/>
              <a:rect l="l" t="t" r="r" b="b"/>
              <a:pathLst>
                <a:path w="10544175" h="953134">
                  <a:moveTo>
                    <a:pt x="773238" y="18602"/>
                  </a:moveTo>
                  <a:lnTo>
                    <a:pt x="664095" y="18602"/>
                  </a:lnTo>
                  <a:lnTo>
                    <a:pt x="659930" y="14437"/>
                  </a:lnTo>
                  <a:lnTo>
                    <a:pt x="660046" y="7478"/>
                  </a:lnTo>
                  <a:lnTo>
                    <a:pt x="660243" y="6670"/>
                  </a:lnTo>
                  <a:lnTo>
                    <a:pt x="662185" y="2286"/>
                  </a:lnTo>
                  <a:lnTo>
                    <a:pt x="665442" y="0"/>
                  </a:lnTo>
                  <a:lnTo>
                    <a:pt x="773238" y="0"/>
                  </a:lnTo>
                  <a:lnTo>
                    <a:pt x="773238" y="18602"/>
                  </a:lnTo>
                  <a:close/>
                </a:path>
                <a:path w="10544175" h="953134">
                  <a:moveTo>
                    <a:pt x="10416431" y="18634"/>
                  </a:moveTo>
                  <a:lnTo>
                    <a:pt x="773238" y="18634"/>
                  </a:lnTo>
                  <a:lnTo>
                    <a:pt x="773238" y="0"/>
                  </a:lnTo>
                  <a:lnTo>
                    <a:pt x="827606" y="0"/>
                  </a:lnTo>
                  <a:lnTo>
                    <a:pt x="827606" y="18602"/>
                  </a:lnTo>
                  <a:lnTo>
                    <a:pt x="10416431" y="18602"/>
                  </a:lnTo>
                  <a:close/>
                </a:path>
                <a:path w="10544175" h="953134">
                  <a:moveTo>
                    <a:pt x="10362063" y="18602"/>
                  </a:moveTo>
                  <a:lnTo>
                    <a:pt x="827606" y="18602"/>
                  </a:lnTo>
                  <a:lnTo>
                    <a:pt x="827606" y="0"/>
                  </a:lnTo>
                  <a:lnTo>
                    <a:pt x="10362063" y="0"/>
                  </a:lnTo>
                  <a:lnTo>
                    <a:pt x="10362063" y="18602"/>
                  </a:lnTo>
                  <a:close/>
                </a:path>
                <a:path w="10544175" h="953134">
                  <a:moveTo>
                    <a:pt x="10416431" y="18602"/>
                  </a:moveTo>
                  <a:lnTo>
                    <a:pt x="10362063" y="18602"/>
                  </a:lnTo>
                  <a:lnTo>
                    <a:pt x="10362063" y="0"/>
                  </a:lnTo>
                  <a:lnTo>
                    <a:pt x="10416431" y="0"/>
                  </a:lnTo>
                  <a:lnTo>
                    <a:pt x="10416431" y="18602"/>
                  </a:lnTo>
                  <a:close/>
                </a:path>
                <a:path w="10544175" h="953134">
                  <a:moveTo>
                    <a:pt x="10540011" y="953111"/>
                  </a:moveTo>
                  <a:lnTo>
                    <a:pt x="10529739" y="953111"/>
                  </a:lnTo>
                  <a:lnTo>
                    <a:pt x="10525573" y="948946"/>
                  </a:lnTo>
                  <a:lnTo>
                    <a:pt x="10525542" y="94987"/>
                  </a:lnTo>
                  <a:lnTo>
                    <a:pt x="10519531" y="65281"/>
                  </a:lnTo>
                  <a:lnTo>
                    <a:pt x="10503146" y="40999"/>
                  </a:lnTo>
                  <a:lnTo>
                    <a:pt x="10478863" y="24614"/>
                  </a:lnTo>
                  <a:lnTo>
                    <a:pt x="10449158" y="18602"/>
                  </a:lnTo>
                  <a:lnTo>
                    <a:pt x="10416431" y="18602"/>
                  </a:lnTo>
                  <a:lnTo>
                    <a:pt x="10416431" y="0"/>
                  </a:lnTo>
                  <a:lnTo>
                    <a:pt x="10449158" y="0"/>
                  </a:lnTo>
                  <a:lnTo>
                    <a:pt x="10486108" y="7478"/>
                  </a:lnTo>
                  <a:lnTo>
                    <a:pt x="10516315" y="27861"/>
                  </a:lnTo>
                  <a:lnTo>
                    <a:pt x="10536698" y="58067"/>
                  </a:lnTo>
                  <a:lnTo>
                    <a:pt x="10544170" y="94987"/>
                  </a:lnTo>
                  <a:lnTo>
                    <a:pt x="10544176" y="948946"/>
                  </a:lnTo>
                  <a:lnTo>
                    <a:pt x="10540011" y="953111"/>
                  </a:lnTo>
                  <a:close/>
                </a:path>
                <a:path w="10544175" h="953134">
                  <a:moveTo>
                    <a:pt x="10525573" y="866016"/>
                  </a:moveTo>
                  <a:lnTo>
                    <a:pt x="10525542" y="811679"/>
                  </a:lnTo>
                  <a:lnTo>
                    <a:pt x="10525573" y="866016"/>
                  </a:lnTo>
                  <a:close/>
                </a:path>
                <a:path w="10544175" h="953134">
                  <a:moveTo>
                    <a:pt x="14437" y="953111"/>
                  </a:moveTo>
                  <a:lnTo>
                    <a:pt x="4165" y="953111"/>
                  </a:lnTo>
                  <a:lnTo>
                    <a:pt x="0" y="948946"/>
                  </a:lnTo>
                  <a:lnTo>
                    <a:pt x="0" y="95018"/>
                  </a:lnTo>
                  <a:lnTo>
                    <a:pt x="7478" y="58067"/>
                  </a:lnTo>
                  <a:lnTo>
                    <a:pt x="27861" y="27861"/>
                  </a:lnTo>
                  <a:lnTo>
                    <a:pt x="58067" y="7478"/>
                  </a:lnTo>
                  <a:lnTo>
                    <a:pt x="95018" y="0"/>
                  </a:lnTo>
                  <a:lnTo>
                    <a:pt x="504123" y="0"/>
                  </a:lnTo>
                  <a:lnTo>
                    <a:pt x="509667" y="14468"/>
                  </a:lnTo>
                  <a:lnTo>
                    <a:pt x="505501" y="18634"/>
                  </a:lnTo>
                  <a:lnTo>
                    <a:pt x="95018" y="18634"/>
                  </a:lnTo>
                  <a:lnTo>
                    <a:pt x="65312" y="24645"/>
                  </a:lnTo>
                  <a:lnTo>
                    <a:pt x="41030" y="41030"/>
                  </a:lnTo>
                  <a:lnTo>
                    <a:pt x="24645" y="65312"/>
                  </a:lnTo>
                  <a:lnTo>
                    <a:pt x="18634" y="95018"/>
                  </a:lnTo>
                  <a:lnTo>
                    <a:pt x="18602" y="811679"/>
                  </a:lnTo>
                  <a:lnTo>
                    <a:pt x="18602" y="948946"/>
                  </a:lnTo>
                  <a:lnTo>
                    <a:pt x="14437" y="953111"/>
                  </a:lnTo>
                  <a:close/>
                </a:path>
                <a:path w="10544175" h="953134">
                  <a:moveTo>
                    <a:pt x="18634" y="866016"/>
                  </a:moveTo>
                  <a:lnTo>
                    <a:pt x="18602" y="811679"/>
                  </a:lnTo>
                  <a:lnTo>
                    <a:pt x="18634" y="86601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95419" y="7580684"/>
              <a:ext cx="10269220" cy="0"/>
            </a:xfrm>
            <a:custGeom>
              <a:avLst/>
              <a:gdLst/>
              <a:ahLst/>
              <a:cxnLst/>
              <a:rect l="l" t="t" r="r" b="b"/>
              <a:pathLst>
                <a:path w="10269220">
                  <a:moveTo>
                    <a:pt x="0" y="0"/>
                  </a:moveTo>
                  <a:lnTo>
                    <a:pt x="10269217" y="0"/>
                  </a:lnTo>
                </a:path>
              </a:pathLst>
            </a:custGeom>
            <a:ln w="14287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78278" y="7825290"/>
              <a:ext cx="10507345" cy="935355"/>
            </a:xfrm>
            <a:custGeom>
              <a:avLst/>
              <a:gdLst/>
              <a:ahLst/>
              <a:cxnLst/>
              <a:rect l="l" t="t" r="r" b="b"/>
              <a:pathLst>
                <a:path w="10507345" h="935354">
                  <a:moveTo>
                    <a:pt x="645461" y="13090"/>
                  </a:moveTo>
                  <a:lnTo>
                    <a:pt x="486836" y="13090"/>
                  </a:lnTo>
                  <a:lnTo>
                    <a:pt x="490970" y="8925"/>
                  </a:lnTo>
                  <a:lnTo>
                    <a:pt x="491032" y="2442"/>
                  </a:lnTo>
                  <a:lnTo>
                    <a:pt x="490751" y="1158"/>
                  </a:lnTo>
                  <a:lnTo>
                    <a:pt x="490218" y="0"/>
                  </a:lnTo>
                  <a:lnTo>
                    <a:pt x="642110" y="0"/>
                  </a:lnTo>
                  <a:lnTo>
                    <a:pt x="641609" y="1158"/>
                  </a:lnTo>
                  <a:lnTo>
                    <a:pt x="641296" y="2442"/>
                  </a:lnTo>
                  <a:lnTo>
                    <a:pt x="641296" y="8925"/>
                  </a:lnTo>
                  <a:lnTo>
                    <a:pt x="645461" y="13090"/>
                  </a:lnTo>
                  <a:close/>
                </a:path>
                <a:path w="10507345" h="935354">
                  <a:moveTo>
                    <a:pt x="0" y="934915"/>
                  </a:moveTo>
                  <a:lnTo>
                    <a:pt x="0" y="89475"/>
                  </a:lnTo>
                  <a:lnTo>
                    <a:pt x="6011" y="59769"/>
                  </a:lnTo>
                  <a:lnTo>
                    <a:pt x="22396" y="35487"/>
                  </a:lnTo>
                  <a:lnTo>
                    <a:pt x="46678" y="19102"/>
                  </a:lnTo>
                  <a:lnTo>
                    <a:pt x="76384" y="13090"/>
                  </a:lnTo>
                  <a:lnTo>
                    <a:pt x="754604" y="13090"/>
                  </a:lnTo>
                  <a:lnTo>
                    <a:pt x="754604" y="934477"/>
                  </a:lnTo>
                  <a:lnTo>
                    <a:pt x="808971" y="934477"/>
                  </a:lnTo>
                  <a:lnTo>
                    <a:pt x="0" y="934915"/>
                  </a:lnTo>
                  <a:close/>
                </a:path>
                <a:path w="10507345" h="935354">
                  <a:moveTo>
                    <a:pt x="754604" y="934477"/>
                  </a:moveTo>
                  <a:lnTo>
                    <a:pt x="754604" y="13090"/>
                  </a:lnTo>
                  <a:lnTo>
                    <a:pt x="808971" y="13090"/>
                  </a:lnTo>
                  <a:lnTo>
                    <a:pt x="808971" y="934477"/>
                  </a:lnTo>
                  <a:lnTo>
                    <a:pt x="754604" y="934477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808971" y="13090"/>
                  </a:lnTo>
                  <a:lnTo>
                    <a:pt x="10343429" y="13090"/>
                  </a:lnTo>
                  <a:lnTo>
                    <a:pt x="10343460" y="156213"/>
                  </a:lnTo>
                  <a:lnTo>
                    <a:pt x="10343460" y="934414"/>
                  </a:lnTo>
                  <a:lnTo>
                    <a:pt x="10397765" y="934414"/>
                  </a:lnTo>
                  <a:lnTo>
                    <a:pt x="808971" y="934477"/>
                  </a:lnTo>
                  <a:close/>
                </a:path>
                <a:path w="10507345" h="935354">
                  <a:moveTo>
                    <a:pt x="10343460" y="934414"/>
                  </a:moveTo>
                  <a:lnTo>
                    <a:pt x="10343460" y="101845"/>
                  </a:lnTo>
                  <a:lnTo>
                    <a:pt x="10343429" y="13090"/>
                  </a:lnTo>
                  <a:lnTo>
                    <a:pt x="10397695" y="13090"/>
                  </a:lnTo>
                  <a:lnTo>
                    <a:pt x="10397765" y="156213"/>
                  </a:lnTo>
                  <a:lnTo>
                    <a:pt x="10397765" y="934399"/>
                  </a:lnTo>
                  <a:lnTo>
                    <a:pt x="10343460" y="934414"/>
                  </a:lnTo>
                  <a:close/>
                </a:path>
                <a:path w="10507345" h="935354">
                  <a:moveTo>
                    <a:pt x="10397765" y="934399"/>
                  </a:moveTo>
                  <a:lnTo>
                    <a:pt x="10397765" y="101845"/>
                  </a:lnTo>
                  <a:lnTo>
                    <a:pt x="10397695" y="13090"/>
                  </a:lnTo>
                  <a:lnTo>
                    <a:pt x="10430524" y="13090"/>
                  </a:lnTo>
                  <a:lnTo>
                    <a:pt x="10484512" y="35487"/>
                  </a:lnTo>
                  <a:lnTo>
                    <a:pt x="10506908" y="89475"/>
                  </a:lnTo>
                  <a:lnTo>
                    <a:pt x="10506939" y="156213"/>
                  </a:lnTo>
                  <a:lnTo>
                    <a:pt x="10506939" y="934352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10343460" y="156213"/>
                  </a:moveTo>
                  <a:lnTo>
                    <a:pt x="10343429" y="101845"/>
                  </a:lnTo>
                  <a:lnTo>
                    <a:pt x="10343460" y="156213"/>
                  </a:lnTo>
                  <a:close/>
                </a:path>
                <a:path w="10507345" h="935354">
                  <a:moveTo>
                    <a:pt x="10397765" y="156213"/>
                  </a:moveTo>
                  <a:lnTo>
                    <a:pt x="10397695" y="101845"/>
                  </a:lnTo>
                  <a:lnTo>
                    <a:pt x="10397765" y="156213"/>
                  </a:lnTo>
                  <a:close/>
                </a:path>
                <a:path w="10507345" h="935354">
                  <a:moveTo>
                    <a:pt x="10506939" y="156213"/>
                  </a:moveTo>
                  <a:lnTo>
                    <a:pt x="10506908" y="101845"/>
                  </a:lnTo>
                  <a:lnTo>
                    <a:pt x="10506939" y="156213"/>
                  </a:lnTo>
                  <a:close/>
                </a:path>
                <a:path w="10507345" h="935354">
                  <a:moveTo>
                    <a:pt x="10397765" y="934414"/>
                  </a:moveTo>
                  <a:lnTo>
                    <a:pt x="10343460" y="934414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754604" y="934477"/>
                  </a:lnTo>
                  <a:lnTo>
                    <a:pt x="808971" y="93447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9644" y="7819747"/>
              <a:ext cx="10544175" cy="953135"/>
            </a:xfrm>
            <a:custGeom>
              <a:avLst/>
              <a:gdLst/>
              <a:ahLst/>
              <a:cxnLst/>
              <a:rect l="l" t="t" r="r" b="b"/>
              <a:pathLst>
                <a:path w="10544175" h="953134">
                  <a:moveTo>
                    <a:pt x="773238" y="18602"/>
                  </a:moveTo>
                  <a:lnTo>
                    <a:pt x="664095" y="18602"/>
                  </a:lnTo>
                  <a:lnTo>
                    <a:pt x="659930" y="14437"/>
                  </a:lnTo>
                  <a:lnTo>
                    <a:pt x="660046" y="7478"/>
                  </a:lnTo>
                  <a:lnTo>
                    <a:pt x="660243" y="6670"/>
                  </a:lnTo>
                  <a:lnTo>
                    <a:pt x="662185" y="2286"/>
                  </a:lnTo>
                  <a:lnTo>
                    <a:pt x="665442" y="0"/>
                  </a:lnTo>
                  <a:lnTo>
                    <a:pt x="773238" y="0"/>
                  </a:lnTo>
                  <a:lnTo>
                    <a:pt x="773238" y="18602"/>
                  </a:lnTo>
                  <a:close/>
                </a:path>
                <a:path w="10544175" h="953134">
                  <a:moveTo>
                    <a:pt x="10416431" y="18634"/>
                  </a:moveTo>
                  <a:lnTo>
                    <a:pt x="773238" y="18634"/>
                  </a:lnTo>
                  <a:lnTo>
                    <a:pt x="773238" y="0"/>
                  </a:lnTo>
                  <a:lnTo>
                    <a:pt x="827606" y="0"/>
                  </a:lnTo>
                  <a:lnTo>
                    <a:pt x="827606" y="18602"/>
                  </a:lnTo>
                  <a:lnTo>
                    <a:pt x="10416431" y="18602"/>
                  </a:lnTo>
                  <a:close/>
                </a:path>
                <a:path w="10544175" h="953134">
                  <a:moveTo>
                    <a:pt x="10362063" y="18602"/>
                  </a:moveTo>
                  <a:lnTo>
                    <a:pt x="827606" y="18602"/>
                  </a:lnTo>
                  <a:lnTo>
                    <a:pt x="827606" y="0"/>
                  </a:lnTo>
                  <a:lnTo>
                    <a:pt x="10362063" y="0"/>
                  </a:lnTo>
                  <a:lnTo>
                    <a:pt x="10362063" y="18602"/>
                  </a:lnTo>
                  <a:close/>
                </a:path>
                <a:path w="10544175" h="953134">
                  <a:moveTo>
                    <a:pt x="10416431" y="18602"/>
                  </a:moveTo>
                  <a:lnTo>
                    <a:pt x="10362063" y="18602"/>
                  </a:lnTo>
                  <a:lnTo>
                    <a:pt x="10362063" y="0"/>
                  </a:lnTo>
                  <a:lnTo>
                    <a:pt x="10416431" y="0"/>
                  </a:lnTo>
                  <a:lnTo>
                    <a:pt x="10416431" y="18602"/>
                  </a:lnTo>
                  <a:close/>
                </a:path>
                <a:path w="10544175" h="953134">
                  <a:moveTo>
                    <a:pt x="10540011" y="953111"/>
                  </a:moveTo>
                  <a:lnTo>
                    <a:pt x="10529739" y="953111"/>
                  </a:lnTo>
                  <a:lnTo>
                    <a:pt x="10525573" y="948946"/>
                  </a:lnTo>
                  <a:lnTo>
                    <a:pt x="10525542" y="94987"/>
                  </a:lnTo>
                  <a:lnTo>
                    <a:pt x="10519531" y="65281"/>
                  </a:lnTo>
                  <a:lnTo>
                    <a:pt x="10503146" y="40999"/>
                  </a:lnTo>
                  <a:lnTo>
                    <a:pt x="10478863" y="24614"/>
                  </a:lnTo>
                  <a:lnTo>
                    <a:pt x="10449158" y="18602"/>
                  </a:lnTo>
                  <a:lnTo>
                    <a:pt x="10416431" y="18602"/>
                  </a:lnTo>
                  <a:lnTo>
                    <a:pt x="10416431" y="0"/>
                  </a:lnTo>
                  <a:lnTo>
                    <a:pt x="10449158" y="0"/>
                  </a:lnTo>
                  <a:lnTo>
                    <a:pt x="10486108" y="7478"/>
                  </a:lnTo>
                  <a:lnTo>
                    <a:pt x="10516315" y="27861"/>
                  </a:lnTo>
                  <a:lnTo>
                    <a:pt x="10536698" y="58067"/>
                  </a:lnTo>
                  <a:lnTo>
                    <a:pt x="10544170" y="94987"/>
                  </a:lnTo>
                  <a:lnTo>
                    <a:pt x="10544176" y="948946"/>
                  </a:lnTo>
                  <a:lnTo>
                    <a:pt x="10540011" y="953111"/>
                  </a:lnTo>
                  <a:close/>
                </a:path>
                <a:path w="10544175" h="953134">
                  <a:moveTo>
                    <a:pt x="10525573" y="866016"/>
                  </a:moveTo>
                  <a:lnTo>
                    <a:pt x="10525542" y="811679"/>
                  </a:lnTo>
                  <a:lnTo>
                    <a:pt x="10525573" y="866016"/>
                  </a:lnTo>
                  <a:close/>
                </a:path>
                <a:path w="10544175" h="953134">
                  <a:moveTo>
                    <a:pt x="14437" y="953111"/>
                  </a:moveTo>
                  <a:lnTo>
                    <a:pt x="4165" y="953111"/>
                  </a:lnTo>
                  <a:lnTo>
                    <a:pt x="0" y="948946"/>
                  </a:lnTo>
                  <a:lnTo>
                    <a:pt x="0" y="95018"/>
                  </a:lnTo>
                  <a:lnTo>
                    <a:pt x="7478" y="58067"/>
                  </a:lnTo>
                  <a:lnTo>
                    <a:pt x="27861" y="27861"/>
                  </a:lnTo>
                  <a:lnTo>
                    <a:pt x="58067" y="7478"/>
                  </a:lnTo>
                  <a:lnTo>
                    <a:pt x="95018" y="0"/>
                  </a:lnTo>
                  <a:lnTo>
                    <a:pt x="504123" y="0"/>
                  </a:lnTo>
                  <a:lnTo>
                    <a:pt x="509667" y="14468"/>
                  </a:lnTo>
                  <a:lnTo>
                    <a:pt x="505501" y="18634"/>
                  </a:lnTo>
                  <a:lnTo>
                    <a:pt x="95018" y="18634"/>
                  </a:lnTo>
                  <a:lnTo>
                    <a:pt x="65312" y="24645"/>
                  </a:lnTo>
                  <a:lnTo>
                    <a:pt x="41030" y="41030"/>
                  </a:lnTo>
                  <a:lnTo>
                    <a:pt x="24645" y="65312"/>
                  </a:lnTo>
                  <a:lnTo>
                    <a:pt x="18634" y="95018"/>
                  </a:lnTo>
                  <a:lnTo>
                    <a:pt x="18602" y="811679"/>
                  </a:lnTo>
                  <a:lnTo>
                    <a:pt x="18602" y="948946"/>
                  </a:lnTo>
                  <a:lnTo>
                    <a:pt x="14437" y="953111"/>
                  </a:lnTo>
                  <a:close/>
                </a:path>
                <a:path w="10544175" h="953134">
                  <a:moveTo>
                    <a:pt x="18634" y="866016"/>
                  </a:moveTo>
                  <a:lnTo>
                    <a:pt x="18602" y="811679"/>
                  </a:lnTo>
                  <a:lnTo>
                    <a:pt x="18634" y="86601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85784" y="8752311"/>
              <a:ext cx="10279380" cy="0"/>
            </a:xfrm>
            <a:custGeom>
              <a:avLst/>
              <a:gdLst/>
              <a:ahLst/>
              <a:cxnLst/>
              <a:rect l="l" t="t" r="r" b="b"/>
              <a:pathLst>
                <a:path w="10279380">
                  <a:moveTo>
                    <a:pt x="0" y="0"/>
                  </a:moveTo>
                  <a:lnTo>
                    <a:pt x="10278852" y="0"/>
                  </a:lnTo>
                </a:path>
              </a:pathLst>
            </a:custGeom>
            <a:ln w="14287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66638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35351" y="232447"/>
              <a:ext cx="13612494" cy="8201659"/>
            </a:xfrm>
            <a:custGeom>
              <a:avLst/>
              <a:gdLst/>
              <a:ahLst/>
              <a:cxnLst/>
              <a:rect l="l" t="t" r="r" b="b"/>
              <a:pathLst>
                <a:path w="13612494" h="8201659">
                  <a:moveTo>
                    <a:pt x="145389" y="8124088"/>
                  </a:moveTo>
                  <a:lnTo>
                    <a:pt x="143967" y="8116163"/>
                  </a:lnTo>
                  <a:lnTo>
                    <a:pt x="142036" y="8105495"/>
                  </a:lnTo>
                  <a:lnTo>
                    <a:pt x="112128" y="8110639"/>
                  </a:lnTo>
                  <a:lnTo>
                    <a:pt x="82715" y="8113916"/>
                  </a:lnTo>
                  <a:lnTo>
                    <a:pt x="53009" y="8115655"/>
                  </a:lnTo>
                  <a:lnTo>
                    <a:pt x="22250" y="8116163"/>
                  </a:lnTo>
                  <a:lnTo>
                    <a:pt x="22250" y="7958887"/>
                  </a:lnTo>
                  <a:lnTo>
                    <a:pt x="0" y="7958887"/>
                  </a:lnTo>
                  <a:lnTo>
                    <a:pt x="0" y="8135061"/>
                  </a:lnTo>
                  <a:lnTo>
                    <a:pt x="20726" y="8135061"/>
                  </a:lnTo>
                  <a:lnTo>
                    <a:pt x="52641" y="8134502"/>
                  </a:lnTo>
                  <a:lnTo>
                    <a:pt x="83286" y="8132661"/>
                  </a:lnTo>
                  <a:lnTo>
                    <a:pt x="113830" y="8129270"/>
                  </a:lnTo>
                  <a:lnTo>
                    <a:pt x="145389" y="8124088"/>
                  </a:lnTo>
                  <a:close/>
                </a:path>
                <a:path w="13612494" h="8201659">
                  <a:moveTo>
                    <a:pt x="208483" y="7928407"/>
                  </a:moveTo>
                  <a:lnTo>
                    <a:pt x="186232" y="7928407"/>
                  </a:lnTo>
                  <a:lnTo>
                    <a:pt x="186232" y="8019237"/>
                  </a:lnTo>
                  <a:lnTo>
                    <a:pt x="100888" y="8019237"/>
                  </a:lnTo>
                  <a:lnTo>
                    <a:pt x="100888" y="8037830"/>
                  </a:lnTo>
                  <a:lnTo>
                    <a:pt x="186232" y="8037830"/>
                  </a:lnTo>
                  <a:lnTo>
                    <a:pt x="186232" y="8201203"/>
                  </a:lnTo>
                  <a:lnTo>
                    <a:pt x="208483" y="8201203"/>
                  </a:lnTo>
                  <a:lnTo>
                    <a:pt x="208483" y="7928407"/>
                  </a:lnTo>
                  <a:close/>
                </a:path>
                <a:path w="13612494" h="8201659">
                  <a:moveTo>
                    <a:pt x="479971" y="7961935"/>
                  </a:moveTo>
                  <a:lnTo>
                    <a:pt x="458330" y="7961935"/>
                  </a:lnTo>
                  <a:lnTo>
                    <a:pt x="458330" y="8031429"/>
                  </a:lnTo>
                  <a:lnTo>
                    <a:pt x="479971" y="8031429"/>
                  </a:lnTo>
                  <a:lnTo>
                    <a:pt x="479971" y="7961935"/>
                  </a:lnTo>
                  <a:close/>
                </a:path>
                <a:path w="13612494" h="8201659">
                  <a:moveTo>
                    <a:pt x="479971" y="7944002"/>
                  </a:moveTo>
                  <a:lnTo>
                    <a:pt x="296786" y="7944002"/>
                  </a:lnTo>
                  <a:lnTo>
                    <a:pt x="296786" y="7961782"/>
                  </a:lnTo>
                  <a:lnTo>
                    <a:pt x="296786" y="8031632"/>
                  </a:lnTo>
                  <a:lnTo>
                    <a:pt x="296786" y="8049412"/>
                  </a:lnTo>
                  <a:lnTo>
                    <a:pt x="479971" y="8049412"/>
                  </a:lnTo>
                  <a:lnTo>
                    <a:pt x="479971" y="8031632"/>
                  </a:lnTo>
                  <a:lnTo>
                    <a:pt x="318427" y="8031632"/>
                  </a:lnTo>
                  <a:lnTo>
                    <a:pt x="318427" y="7961782"/>
                  </a:lnTo>
                  <a:lnTo>
                    <a:pt x="479971" y="7961782"/>
                  </a:lnTo>
                  <a:lnTo>
                    <a:pt x="479971" y="7944002"/>
                  </a:lnTo>
                  <a:close/>
                </a:path>
                <a:path w="13612494" h="8201659">
                  <a:moveTo>
                    <a:pt x="512279" y="8087817"/>
                  </a:moveTo>
                  <a:lnTo>
                    <a:pt x="264782" y="8087817"/>
                  </a:lnTo>
                  <a:lnTo>
                    <a:pt x="264782" y="8106410"/>
                  </a:lnTo>
                  <a:lnTo>
                    <a:pt x="376948" y="8106410"/>
                  </a:lnTo>
                  <a:lnTo>
                    <a:pt x="376948" y="8201203"/>
                  </a:lnTo>
                  <a:lnTo>
                    <a:pt x="399199" y="8201203"/>
                  </a:lnTo>
                  <a:lnTo>
                    <a:pt x="399199" y="8106410"/>
                  </a:lnTo>
                  <a:lnTo>
                    <a:pt x="512279" y="8106410"/>
                  </a:lnTo>
                  <a:lnTo>
                    <a:pt x="512279" y="8087817"/>
                  </a:lnTo>
                  <a:close/>
                </a:path>
                <a:path w="13612494" h="8201659">
                  <a:moveTo>
                    <a:pt x="780237" y="7958582"/>
                  </a:moveTo>
                  <a:lnTo>
                    <a:pt x="643077" y="7958582"/>
                  </a:lnTo>
                  <a:lnTo>
                    <a:pt x="643077" y="7977175"/>
                  </a:lnTo>
                  <a:lnTo>
                    <a:pt x="758291" y="7977175"/>
                  </a:lnTo>
                  <a:lnTo>
                    <a:pt x="758075" y="7995526"/>
                  </a:lnTo>
                  <a:lnTo>
                    <a:pt x="757034" y="8018589"/>
                  </a:lnTo>
                  <a:lnTo>
                    <a:pt x="754557" y="8046402"/>
                  </a:lnTo>
                  <a:lnTo>
                    <a:pt x="750062" y="8078978"/>
                  </a:lnTo>
                  <a:lnTo>
                    <a:pt x="772312" y="8081111"/>
                  </a:lnTo>
                  <a:lnTo>
                    <a:pt x="776884" y="8045336"/>
                  </a:lnTo>
                  <a:lnTo>
                    <a:pt x="779246" y="8015275"/>
                  </a:lnTo>
                  <a:lnTo>
                    <a:pt x="780110" y="7990929"/>
                  </a:lnTo>
                  <a:lnTo>
                    <a:pt x="780237" y="7958582"/>
                  </a:lnTo>
                  <a:close/>
                </a:path>
                <a:path w="13612494" h="8201659">
                  <a:moveTo>
                    <a:pt x="800354" y="8130489"/>
                  </a:moveTo>
                  <a:lnTo>
                    <a:pt x="799414" y="8120431"/>
                  </a:lnTo>
                  <a:lnTo>
                    <a:pt x="798830" y="8114030"/>
                  </a:lnTo>
                  <a:lnTo>
                    <a:pt x="777100" y="8116443"/>
                  </a:lnTo>
                  <a:lnTo>
                    <a:pt x="754672" y="8118259"/>
                  </a:lnTo>
                  <a:lnTo>
                    <a:pt x="731824" y="8119554"/>
                  </a:lnTo>
                  <a:lnTo>
                    <a:pt x="708914" y="8120431"/>
                  </a:lnTo>
                  <a:lnTo>
                    <a:pt x="708914" y="8036611"/>
                  </a:lnTo>
                  <a:lnTo>
                    <a:pt x="686968" y="8036611"/>
                  </a:lnTo>
                  <a:lnTo>
                    <a:pt x="686968" y="8121345"/>
                  </a:lnTo>
                  <a:lnTo>
                    <a:pt x="627837" y="8121955"/>
                  </a:lnTo>
                  <a:lnTo>
                    <a:pt x="630580" y="8140852"/>
                  </a:lnTo>
                  <a:lnTo>
                    <a:pt x="669569" y="8140344"/>
                  </a:lnTo>
                  <a:lnTo>
                    <a:pt x="712381" y="8138871"/>
                  </a:lnTo>
                  <a:lnTo>
                    <a:pt x="756716" y="8135798"/>
                  </a:lnTo>
                  <a:lnTo>
                    <a:pt x="800354" y="8130489"/>
                  </a:lnTo>
                  <a:close/>
                </a:path>
                <a:path w="13612494" h="8201659">
                  <a:moveTo>
                    <a:pt x="883564" y="8043316"/>
                  </a:moveTo>
                  <a:lnTo>
                    <a:pt x="838758" y="8043316"/>
                  </a:lnTo>
                  <a:lnTo>
                    <a:pt x="838758" y="7928407"/>
                  </a:lnTo>
                  <a:lnTo>
                    <a:pt x="816508" y="7928407"/>
                  </a:lnTo>
                  <a:lnTo>
                    <a:pt x="816508" y="8201203"/>
                  </a:lnTo>
                  <a:lnTo>
                    <a:pt x="838758" y="8201203"/>
                  </a:lnTo>
                  <a:lnTo>
                    <a:pt x="838758" y="8062214"/>
                  </a:lnTo>
                  <a:lnTo>
                    <a:pt x="883564" y="8062214"/>
                  </a:lnTo>
                  <a:lnTo>
                    <a:pt x="883564" y="8043316"/>
                  </a:lnTo>
                  <a:close/>
                </a:path>
                <a:path w="13612494" h="8201659">
                  <a:moveTo>
                    <a:pt x="1158392" y="8147202"/>
                  </a:moveTo>
                  <a:lnTo>
                    <a:pt x="1045311" y="8147202"/>
                  </a:lnTo>
                  <a:lnTo>
                    <a:pt x="1045311" y="8074812"/>
                  </a:lnTo>
                  <a:lnTo>
                    <a:pt x="1129436" y="8074812"/>
                  </a:lnTo>
                  <a:lnTo>
                    <a:pt x="1129436" y="8057032"/>
                  </a:lnTo>
                  <a:lnTo>
                    <a:pt x="964844" y="8057032"/>
                  </a:lnTo>
                  <a:lnTo>
                    <a:pt x="964844" y="7969402"/>
                  </a:lnTo>
                  <a:lnTo>
                    <a:pt x="1126388" y="7969402"/>
                  </a:lnTo>
                  <a:lnTo>
                    <a:pt x="1126388" y="7950352"/>
                  </a:lnTo>
                  <a:lnTo>
                    <a:pt x="942594" y="7950352"/>
                  </a:lnTo>
                  <a:lnTo>
                    <a:pt x="942594" y="7969402"/>
                  </a:lnTo>
                  <a:lnTo>
                    <a:pt x="942594" y="8057032"/>
                  </a:lnTo>
                  <a:lnTo>
                    <a:pt x="942594" y="8074812"/>
                  </a:lnTo>
                  <a:lnTo>
                    <a:pt x="1023061" y="8074812"/>
                  </a:lnTo>
                  <a:lnTo>
                    <a:pt x="1023061" y="8147202"/>
                  </a:lnTo>
                  <a:lnTo>
                    <a:pt x="910590" y="8147202"/>
                  </a:lnTo>
                  <a:lnTo>
                    <a:pt x="910590" y="8166252"/>
                  </a:lnTo>
                  <a:lnTo>
                    <a:pt x="1158392" y="8166252"/>
                  </a:lnTo>
                  <a:lnTo>
                    <a:pt x="1158392" y="8147202"/>
                  </a:lnTo>
                  <a:close/>
                </a:path>
                <a:path w="13612494" h="8201659">
                  <a:moveTo>
                    <a:pt x="1337525" y="8047583"/>
                  </a:moveTo>
                  <a:lnTo>
                    <a:pt x="1332826" y="8026641"/>
                  </a:lnTo>
                  <a:lnTo>
                    <a:pt x="1322692" y="8014360"/>
                  </a:lnTo>
                  <a:lnTo>
                    <a:pt x="1319580" y="8010588"/>
                  </a:lnTo>
                  <a:lnTo>
                    <a:pt x="1316494" y="8009052"/>
                  </a:lnTo>
                  <a:lnTo>
                    <a:pt x="1316494" y="8047583"/>
                  </a:lnTo>
                  <a:lnTo>
                    <a:pt x="1313281" y="8060906"/>
                  </a:lnTo>
                  <a:lnTo>
                    <a:pt x="1304264" y="8071205"/>
                  </a:lnTo>
                  <a:lnTo>
                    <a:pt x="1290396" y="8077848"/>
                  </a:lnTo>
                  <a:lnTo>
                    <a:pt x="1272603" y="8080197"/>
                  </a:lnTo>
                  <a:lnTo>
                    <a:pt x="1254683" y="8077848"/>
                  </a:lnTo>
                  <a:lnTo>
                    <a:pt x="1240828" y="8071205"/>
                  </a:lnTo>
                  <a:lnTo>
                    <a:pt x="1231887" y="8060906"/>
                  </a:lnTo>
                  <a:lnTo>
                    <a:pt x="1228712" y="8047583"/>
                  </a:lnTo>
                  <a:lnTo>
                    <a:pt x="1231887" y="8034033"/>
                  </a:lnTo>
                  <a:lnTo>
                    <a:pt x="1240828" y="8023542"/>
                  </a:lnTo>
                  <a:lnTo>
                    <a:pt x="1254683" y="8016761"/>
                  </a:lnTo>
                  <a:lnTo>
                    <a:pt x="1272603" y="8014360"/>
                  </a:lnTo>
                  <a:lnTo>
                    <a:pt x="1290396" y="8016761"/>
                  </a:lnTo>
                  <a:lnTo>
                    <a:pt x="1304264" y="8023542"/>
                  </a:lnTo>
                  <a:lnTo>
                    <a:pt x="1313281" y="8034033"/>
                  </a:lnTo>
                  <a:lnTo>
                    <a:pt x="1316494" y="8047583"/>
                  </a:lnTo>
                  <a:lnTo>
                    <a:pt x="1316494" y="8009052"/>
                  </a:lnTo>
                  <a:lnTo>
                    <a:pt x="1299083" y="8000301"/>
                  </a:lnTo>
                  <a:lnTo>
                    <a:pt x="1272603" y="7996682"/>
                  </a:lnTo>
                  <a:lnTo>
                    <a:pt x="1246136" y="8000301"/>
                  </a:lnTo>
                  <a:lnTo>
                    <a:pt x="1225626" y="8010588"/>
                  </a:lnTo>
                  <a:lnTo>
                    <a:pt x="1212380" y="8026641"/>
                  </a:lnTo>
                  <a:lnTo>
                    <a:pt x="1207681" y="8047583"/>
                  </a:lnTo>
                  <a:lnTo>
                    <a:pt x="1212380" y="8068170"/>
                  </a:lnTo>
                  <a:lnTo>
                    <a:pt x="1225626" y="8084045"/>
                  </a:lnTo>
                  <a:lnTo>
                    <a:pt x="1246136" y="8094256"/>
                  </a:lnTo>
                  <a:lnTo>
                    <a:pt x="1272603" y="8097875"/>
                  </a:lnTo>
                  <a:lnTo>
                    <a:pt x="1299083" y="8094256"/>
                  </a:lnTo>
                  <a:lnTo>
                    <a:pt x="1319580" y="8084045"/>
                  </a:lnTo>
                  <a:lnTo>
                    <a:pt x="1322793" y="8080197"/>
                  </a:lnTo>
                  <a:lnTo>
                    <a:pt x="1332826" y="8068170"/>
                  </a:lnTo>
                  <a:lnTo>
                    <a:pt x="1337525" y="8047583"/>
                  </a:lnTo>
                  <a:close/>
                </a:path>
                <a:path w="13612494" h="8201659">
                  <a:moveTo>
                    <a:pt x="1353375" y="7962849"/>
                  </a:moveTo>
                  <a:lnTo>
                    <a:pt x="1283881" y="7962849"/>
                  </a:lnTo>
                  <a:lnTo>
                    <a:pt x="1283881" y="7929016"/>
                  </a:lnTo>
                  <a:lnTo>
                    <a:pt x="1261630" y="7929016"/>
                  </a:lnTo>
                  <a:lnTo>
                    <a:pt x="1261630" y="7962849"/>
                  </a:lnTo>
                  <a:lnTo>
                    <a:pt x="1192441" y="7962849"/>
                  </a:lnTo>
                  <a:lnTo>
                    <a:pt x="1192441" y="7981137"/>
                  </a:lnTo>
                  <a:lnTo>
                    <a:pt x="1353375" y="7981137"/>
                  </a:lnTo>
                  <a:lnTo>
                    <a:pt x="1353375" y="7962849"/>
                  </a:lnTo>
                  <a:close/>
                </a:path>
                <a:path w="13612494" h="8201659">
                  <a:moveTo>
                    <a:pt x="1414640" y="8176514"/>
                  </a:moveTo>
                  <a:lnTo>
                    <a:pt x="1255839" y="8176514"/>
                  </a:lnTo>
                  <a:lnTo>
                    <a:pt x="1255839" y="8116773"/>
                  </a:lnTo>
                  <a:lnTo>
                    <a:pt x="1233589" y="8116773"/>
                  </a:lnTo>
                  <a:lnTo>
                    <a:pt x="1233589" y="8195107"/>
                  </a:lnTo>
                  <a:lnTo>
                    <a:pt x="1414640" y="8195107"/>
                  </a:lnTo>
                  <a:lnTo>
                    <a:pt x="1414640" y="8176514"/>
                  </a:lnTo>
                  <a:close/>
                </a:path>
                <a:path w="13612494" h="8201659">
                  <a:moveTo>
                    <a:pt x="1442986" y="8019847"/>
                  </a:moveTo>
                  <a:lnTo>
                    <a:pt x="1402143" y="8019847"/>
                  </a:lnTo>
                  <a:lnTo>
                    <a:pt x="1402143" y="7929016"/>
                  </a:lnTo>
                  <a:lnTo>
                    <a:pt x="1379893" y="7929016"/>
                  </a:lnTo>
                  <a:lnTo>
                    <a:pt x="1379893" y="8133232"/>
                  </a:lnTo>
                  <a:lnTo>
                    <a:pt x="1402143" y="8133232"/>
                  </a:lnTo>
                  <a:lnTo>
                    <a:pt x="1402143" y="8038439"/>
                  </a:lnTo>
                  <a:lnTo>
                    <a:pt x="1442986" y="8038439"/>
                  </a:lnTo>
                  <a:lnTo>
                    <a:pt x="1442986" y="8019847"/>
                  </a:lnTo>
                  <a:close/>
                </a:path>
                <a:path w="13612494" h="8201659">
                  <a:moveTo>
                    <a:pt x="13612038" y="92621"/>
                  </a:moveTo>
                  <a:lnTo>
                    <a:pt x="13584873" y="27165"/>
                  </a:lnTo>
                  <a:lnTo>
                    <a:pt x="13519404" y="0"/>
                  </a:lnTo>
                  <a:lnTo>
                    <a:pt x="13516089" y="0"/>
                  </a:lnTo>
                  <a:lnTo>
                    <a:pt x="13480072" y="7289"/>
                  </a:lnTo>
                  <a:lnTo>
                    <a:pt x="13450634" y="27165"/>
                  </a:lnTo>
                  <a:lnTo>
                    <a:pt x="13430758" y="56603"/>
                  </a:lnTo>
                  <a:lnTo>
                    <a:pt x="13423468" y="92621"/>
                  </a:lnTo>
                  <a:lnTo>
                    <a:pt x="13423468" y="528878"/>
                  </a:lnTo>
                  <a:lnTo>
                    <a:pt x="13430758" y="564896"/>
                  </a:lnTo>
                  <a:lnTo>
                    <a:pt x="13450634" y="594347"/>
                  </a:lnTo>
                  <a:lnTo>
                    <a:pt x="13480072" y="614222"/>
                  </a:lnTo>
                  <a:lnTo>
                    <a:pt x="13516089" y="621512"/>
                  </a:lnTo>
                  <a:lnTo>
                    <a:pt x="13519404" y="621512"/>
                  </a:lnTo>
                  <a:lnTo>
                    <a:pt x="13581113" y="596887"/>
                  </a:lnTo>
                  <a:lnTo>
                    <a:pt x="13604748" y="564896"/>
                  </a:lnTo>
                  <a:lnTo>
                    <a:pt x="13612038" y="528878"/>
                  </a:lnTo>
                  <a:lnTo>
                    <a:pt x="13612038" y="403542"/>
                  </a:lnTo>
                  <a:lnTo>
                    <a:pt x="13606513" y="398030"/>
                  </a:lnTo>
                  <a:lnTo>
                    <a:pt x="13592924" y="398030"/>
                  </a:lnTo>
                  <a:lnTo>
                    <a:pt x="13587413" y="403542"/>
                  </a:lnTo>
                  <a:lnTo>
                    <a:pt x="13587413" y="528878"/>
                  </a:lnTo>
                  <a:lnTo>
                    <a:pt x="13582053" y="555320"/>
                  </a:lnTo>
                  <a:lnTo>
                    <a:pt x="13567474" y="576948"/>
                  </a:lnTo>
                  <a:lnTo>
                    <a:pt x="13545846" y="591527"/>
                  </a:lnTo>
                  <a:lnTo>
                    <a:pt x="13519404" y="596887"/>
                  </a:lnTo>
                  <a:lnTo>
                    <a:pt x="13516089" y="596887"/>
                  </a:lnTo>
                  <a:lnTo>
                    <a:pt x="13489648" y="591527"/>
                  </a:lnTo>
                  <a:lnTo>
                    <a:pt x="13468033" y="576948"/>
                  </a:lnTo>
                  <a:lnTo>
                    <a:pt x="13453453" y="555320"/>
                  </a:lnTo>
                  <a:lnTo>
                    <a:pt x="13448094" y="528878"/>
                  </a:lnTo>
                  <a:lnTo>
                    <a:pt x="13448094" y="92621"/>
                  </a:lnTo>
                  <a:lnTo>
                    <a:pt x="13453453" y="66179"/>
                  </a:lnTo>
                  <a:lnTo>
                    <a:pt x="13468033" y="44564"/>
                  </a:lnTo>
                  <a:lnTo>
                    <a:pt x="13489648" y="29984"/>
                  </a:lnTo>
                  <a:lnTo>
                    <a:pt x="13516089" y="24625"/>
                  </a:lnTo>
                  <a:lnTo>
                    <a:pt x="13519404" y="24625"/>
                  </a:lnTo>
                  <a:lnTo>
                    <a:pt x="13545846" y="29984"/>
                  </a:lnTo>
                  <a:lnTo>
                    <a:pt x="13567474" y="44564"/>
                  </a:lnTo>
                  <a:lnTo>
                    <a:pt x="13582053" y="66179"/>
                  </a:lnTo>
                  <a:lnTo>
                    <a:pt x="13587413" y="92621"/>
                  </a:lnTo>
                  <a:lnTo>
                    <a:pt x="13587413" y="317487"/>
                  </a:lnTo>
                  <a:lnTo>
                    <a:pt x="13592924" y="322999"/>
                  </a:lnTo>
                  <a:lnTo>
                    <a:pt x="13606513" y="322999"/>
                  </a:lnTo>
                  <a:lnTo>
                    <a:pt x="13612038" y="317487"/>
                  </a:lnTo>
                  <a:lnTo>
                    <a:pt x="13612038" y="926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2238" y="8189194"/>
              <a:ext cx="246278" cy="20513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878654" y="6988924"/>
              <a:ext cx="6350635" cy="1445260"/>
            </a:xfrm>
            <a:custGeom>
              <a:avLst/>
              <a:gdLst/>
              <a:ahLst/>
              <a:cxnLst/>
              <a:rect l="l" t="t" r="r" b="b"/>
              <a:pathLst>
                <a:path w="6350634" h="1445259">
                  <a:moveTo>
                    <a:pt x="161544" y="1312138"/>
                  </a:moveTo>
                  <a:lnTo>
                    <a:pt x="133870" y="1299527"/>
                  </a:lnTo>
                  <a:lnTo>
                    <a:pt x="111633" y="1280972"/>
                  </a:lnTo>
                  <a:lnTo>
                    <a:pt x="104228" y="1269466"/>
                  </a:lnTo>
                  <a:lnTo>
                    <a:pt x="96824" y="1257960"/>
                  </a:lnTo>
                  <a:lnTo>
                    <a:pt x="91440" y="1231976"/>
                  </a:lnTo>
                  <a:lnTo>
                    <a:pt x="91440" y="1224356"/>
                  </a:lnTo>
                  <a:lnTo>
                    <a:pt x="154228" y="1224356"/>
                  </a:lnTo>
                  <a:lnTo>
                    <a:pt x="154228" y="1206068"/>
                  </a:lnTo>
                  <a:lnTo>
                    <a:pt x="91744" y="1206068"/>
                  </a:lnTo>
                  <a:lnTo>
                    <a:pt x="91744" y="1170711"/>
                  </a:lnTo>
                  <a:lnTo>
                    <a:pt x="69494" y="1170711"/>
                  </a:lnTo>
                  <a:lnTo>
                    <a:pt x="69494" y="1206068"/>
                  </a:lnTo>
                  <a:lnTo>
                    <a:pt x="6400" y="1206068"/>
                  </a:lnTo>
                  <a:lnTo>
                    <a:pt x="6400" y="1224356"/>
                  </a:lnTo>
                  <a:lnTo>
                    <a:pt x="69494" y="1224356"/>
                  </a:lnTo>
                  <a:lnTo>
                    <a:pt x="69494" y="1231976"/>
                  </a:lnTo>
                  <a:lnTo>
                    <a:pt x="64249" y="1259624"/>
                  </a:lnTo>
                  <a:lnTo>
                    <a:pt x="49720" y="1284020"/>
                  </a:lnTo>
                  <a:lnTo>
                    <a:pt x="27698" y="1303731"/>
                  </a:lnTo>
                  <a:lnTo>
                    <a:pt x="0" y="1317320"/>
                  </a:lnTo>
                  <a:lnTo>
                    <a:pt x="10972" y="1334998"/>
                  </a:lnTo>
                  <a:lnTo>
                    <a:pt x="34010" y="1324292"/>
                  </a:lnTo>
                  <a:lnTo>
                    <a:pt x="53797" y="1309433"/>
                  </a:lnTo>
                  <a:lnTo>
                    <a:pt x="69697" y="1290980"/>
                  </a:lnTo>
                  <a:lnTo>
                    <a:pt x="81076" y="1269466"/>
                  </a:lnTo>
                  <a:lnTo>
                    <a:pt x="92671" y="1289215"/>
                  </a:lnTo>
                  <a:lnTo>
                    <a:pt x="108699" y="1306118"/>
                  </a:lnTo>
                  <a:lnTo>
                    <a:pt x="128435" y="1319695"/>
                  </a:lnTo>
                  <a:lnTo>
                    <a:pt x="151180" y="1329512"/>
                  </a:lnTo>
                  <a:lnTo>
                    <a:pt x="161544" y="1312138"/>
                  </a:lnTo>
                  <a:close/>
                </a:path>
                <a:path w="6350634" h="1445259">
                  <a:moveTo>
                    <a:pt x="217017" y="1354505"/>
                  </a:moveTo>
                  <a:lnTo>
                    <a:pt x="35966" y="1354505"/>
                  </a:lnTo>
                  <a:lnTo>
                    <a:pt x="35966" y="1372793"/>
                  </a:lnTo>
                  <a:lnTo>
                    <a:pt x="194767" y="1372793"/>
                  </a:lnTo>
                  <a:lnTo>
                    <a:pt x="194767" y="1444726"/>
                  </a:lnTo>
                  <a:lnTo>
                    <a:pt x="217017" y="1444726"/>
                  </a:lnTo>
                  <a:lnTo>
                    <a:pt x="217017" y="1354505"/>
                  </a:lnTo>
                  <a:close/>
                </a:path>
                <a:path w="6350634" h="1445259">
                  <a:moveTo>
                    <a:pt x="217017" y="1172235"/>
                  </a:moveTo>
                  <a:lnTo>
                    <a:pt x="194767" y="1172235"/>
                  </a:lnTo>
                  <a:lnTo>
                    <a:pt x="194767" y="1340180"/>
                  </a:lnTo>
                  <a:lnTo>
                    <a:pt x="217017" y="1340180"/>
                  </a:lnTo>
                  <a:lnTo>
                    <a:pt x="217017" y="1172235"/>
                  </a:lnTo>
                  <a:close/>
                </a:path>
                <a:path w="6350634" h="1445259">
                  <a:moveTo>
                    <a:pt x="492467" y="1235329"/>
                  </a:moveTo>
                  <a:lnTo>
                    <a:pt x="485787" y="1212748"/>
                  </a:lnTo>
                  <a:lnTo>
                    <a:pt x="471106" y="1199667"/>
                  </a:lnTo>
                  <a:lnTo>
                    <a:pt x="469912" y="1198613"/>
                  </a:lnTo>
                  <a:lnTo>
                    <a:pt x="469912" y="1235329"/>
                  </a:lnTo>
                  <a:lnTo>
                    <a:pt x="464743" y="1250467"/>
                  </a:lnTo>
                  <a:lnTo>
                    <a:pt x="450100" y="1261770"/>
                  </a:lnTo>
                  <a:lnTo>
                    <a:pt x="427215" y="1268844"/>
                  </a:lnTo>
                  <a:lnTo>
                    <a:pt x="397370" y="1271295"/>
                  </a:lnTo>
                  <a:lnTo>
                    <a:pt x="367512" y="1268844"/>
                  </a:lnTo>
                  <a:lnTo>
                    <a:pt x="344639" y="1261770"/>
                  </a:lnTo>
                  <a:lnTo>
                    <a:pt x="329984" y="1250467"/>
                  </a:lnTo>
                  <a:lnTo>
                    <a:pt x="324827" y="1235329"/>
                  </a:lnTo>
                  <a:lnTo>
                    <a:pt x="329984" y="1220495"/>
                  </a:lnTo>
                  <a:lnTo>
                    <a:pt x="344639" y="1209268"/>
                  </a:lnTo>
                  <a:lnTo>
                    <a:pt x="367512" y="1202156"/>
                  </a:lnTo>
                  <a:lnTo>
                    <a:pt x="397370" y="1199667"/>
                  </a:lnTo>
                  <a:lnTo>
                    <a:pt x="427215" y="1202156"/>
                  </a:lnTo>
                  <a:lnTo>
                    <a:pt x="450100" y="1209268"/>
                  </a:lnTo>
                  <a:lnTo>
                    <a:pt x="464743" y="1220495"/>
                  </a:lnTo>
                  <a:lnTo>
                    <a:pt x="469912" y="1235329"/>
                  </a:lnTo>
                  <a:lnTo>
                    <a:pt x="469912" y="1198613"/>
                  </a:lnTo>
                  <a:lnTo>
                    <a:pt x="466750" y="1195781"/>
                  </a:lnTo>
                  <a:lnTo>
                    <a:pt x="436791" y="1185087"/>
                  </a:lnTo>
                  <a:lnTo>
                    <a:pt x="397370" y="1181379"/>
                  </a:lnTo>
                  <a:lnTo>
                    <a:pt x="357898" y="1185087"/>
                  </a:lnTo>
                  <a:lnTo>
                    <a:pt x="327837" y="1195781"/>
                  </a:lnTo>
                  <a:lnTo>
                    <a:pt x="308686" y="1212748"/>
                  </a:lnTo>
                  <a:lnTo>
                    <a:pt x="301967" y="1235329"/>
                  </a:lnTo>
                  <a:lnTo>
                    <a:pt x="308686" y="1258074"/>
                  </a:lnTo>
                  <a:lnTo>
                    <a:pt x="327837" y="1275143"/>
                  </a:lnTo>
                  <a:lnTo>
                    <a:pt x="357898" y="1285862"/>
                  </a:lnTo>
                  <a:lnTo>
                    <a:pt x="397370" y="1289583"/>
                  </a:lnTo>
                  <a:lnTo>
                    <a:pt x="436791" y="1285862"/>
                  </a:lnTo>
                  <a:lnTo>
                    <a:pt x="466750" y="1275143"/>
                  </a:lnTo>
                  <a:lnTo>
                    <a:pt x="471043" y="1271295"/>
                  </a:lnTo>
                  <a:lnTo>
                    <a:pt x="485787" y="1258074"/>
                  </a:lnTo>
                  <a:lnTo>
                    <a:pt x="492467" y="1235329"/>
                  </a:lnTo>
                  <a:close/>
                </a:path>
                <a:path w="6350634" h="1445259">
                  <a:moveTo>
                    <a:pt x="493382" y="1420037"/>
                  </a:moveTo>
                  <a:lnTo>
                    <a:pt x="328485" y="1420037"/>
                  </a:lnTo>
                  <a:lnTo>
                    <a:pt x="328485" y="1359687"/>
                  </a:lnTo>
                  <a:lnTo>
                    <a:pt x="306235" y="1359687"/>
                  </a:lnTo>
                  <a:lnTo>
                    <a:pt x="306235" y="1438630"/>
                  </a:lnTo>
                  <a:lnTo>
                    <a:pt x="493382" y="1438630"/>
                  </a:lnTo>
                  <a:lnTo>
                    <a:pt x="493382" y="1420037"/>
                  </a:lnTo>
                  <a:close/>
                </a:path>
                <a:path w="6350634" h="1445259">
                  <a:moveTo>
                    <a:pt x="520509" y="1316101"/>
                  </a:moveTo>
                  <a:lnTo>
                    <a:pt x="274231" y="1316101"/>
                  </a:lnTo>
                  <a:lnTo>
                    <a:pt x="274231" y="1334693"/>
                  </a:lnTo>
                  <a:lnTo>
                    <a:pt x="520509" y="1334693"/>
                  </a:lnTo>
                  <a:lnTo>
                    <a:pt x="520509" y="1316101"/>
                  </a:lnTo>
                  <a:close/>
                </a:path>
                <a:path w="6350634" h="1445259">
                  <a:moveTo>
                    <a:pt x="756208" y="1207592"/>
                  </a:moveTo>
                  <a:lnTo>
                    <a:pt x="650443" y="1207592"/>
                  </a:lnTo>
                  <a:lnTo>
                    <a:pt x="650443" y="1226185"/>
                  </a:lnTo>
                  <a:lnTo>
                    <a:pt x="734263" y="1226185"/>
                  </a:lnTo>
                  <a:lnTo>
                    <a:pt x="727100" y="1267383"/>
                  </a:lnTo>
                  <a:lnTo>
                    <a:pt x="710107" y="1305737"/>
                  </a:lnTo>
                  <a:lnTo>
                    <a:pt x="681799" y="1340192"/>
                  </a:lnTo>
                  <a:lnTo>
                    <a:pt x="640689" y="1369745"/>
                  </a:lnTo>
                  <a:lnTo>
                    <a:pt x="653796" y="1385900"/>
                  </a:lnTo>
                  <a:lnTo>
                    <a:pt x="702589" y="1349032"/>
                  </a:lnTo>
                  <a:lnTo>
                    <a:pt x="734148" y="1305890"/>
                  </a:lnTo>
                  <a:lnTo>
                    <a:pt x="751141" y="1258163"/>
                  </a:lnTo>
                  <a:lnTo>
                    <a:pt x="756208" y="1207592"/>
                  </a:lnTo>
                  <a:close/>
                </a:path>
                <a:path w="6350634" h="1445259">
                  <a:moveTo>
                    <a:pt x="870204" y="1172235"/>
                  </a:moveTo>
                  <a:lnTo>
                    <a:pt x="848868" y="1172235"/>
                  </a:lnTo>
                  <a:lnTo>
                    <a:pt x="848868" y="1282573"/>
                  </a:lnTo>
                  <a:lnTo>
                    <a:pt x="809548" y="1282573"/>
                  </a:lnTo>
                  <a:lnTo>
                    <a:pt x="809548" y="1179550"/>
                  </a:lnTo>
                  <a:lnTo>
                    <a:pt x="788517" y="1179550"/>
                  </a:lnTo>
                  <a:lnTo>
                    <a:pt x="788517" y="1430705"/>
                  </a:lnTo>
                  <a:lnTo>
                    <a:pt x="809548" y="1430705"/>
                  </a:lnTo>
                  <a:lnTo>
                    <a:pt x="809548" y="1301165"/>
                  </a:lnTo>
                  <a:lnTo>
                    <a:pt x="848868" y="1301165"/>
                  </a:lnTo>
                  <a:lnTo>
                    <a:pt x="848868" y="1444726"/>
                  </a:lnTo>
                  <a:lnTo>
                    <a:pt x="870204" y="1444726"/>
                  </a:lnTo>
                  <a:lnTo>
                    <a:pt x="870204" y="1301165"/>
                  </a:lnTo>
                  <a:lnTo>
                    <a:pt x="870204" y="1282573"/>
                  </a:lnTo>
                  <a:lnTo>
                    <a:pt x="870204" y="1172235"/>
                  </a:lnTo>
                  <a:close/>
                </a:path>
                <a:path w="6350634" h="1445259">
                  <a:moveTo>
                    <a:pt x="1079207" y="1302689"/>
                  </a:moveTo>
                  <a:lnTo>
                    <a:pt x="1052220" y="1288643"/>
                  </a:lnTo>
                  <a:lnTo>
                    <a:pt x="1030897" y="1268514"/>
                  </a:lnTo>
                  <a:lnTo>
                    <a:pt x="1024369" y="1256969"/>
                  </a:lnTo>
                  <a:lnTo>
                    <a:pt x="1016889" y="1243749"/>
                  </a:lnTo>
                  <a:lnTo>
                    <a:pt x="1011961" y="1216431"/>
                  </a:lnTo>
                  <a:lnTo>
                    <a:pt x="1011847" y="1187780"/>
                  </a:lnTo>
                  <a:lnTo>
                    <a:pt x="989901" y="1187780"/>
                  </a:lnTo>
                  <a:lnTo>
                    <a:pt x="989901" y="1216431"/>
                  </a:lnTo>
                  <a:lnTo>
                    <a:pt x="984783" y="1247000"/>
                  </a:lnTo>
                  <a:lnTo>
                    <a:pt x="970432" y="1273733"/>
                  </a:lnTo>
                  <a:lnTo>
                    <a:pt x="948372" y="1295209"/>
                  </a:lnTo>
                  <a:lnTo>
                    <a:pt x="920102" y="1310005"/>
                  </a:lnTo>
                  <a:lnTo>
                    <a:pt x="931989" y="1327988"/>
                  </a:lnTo>
                  <a:lnTo>
                    <a:pt x="955027" y="1316253"/>
                  </a:lnTo>
                  <a:lnTo>
                    <a:pt x="974737" y="1300137"/>
                  </a:lnTo>
                  <a:lnTo>
                    <a:pt x="990460" y="1280198"/>
                  </a:lnTo>
                  <a:lnTo>
                    <a:pt x="1001483" y="1256969"/>
                  </a:lnTo>
                  <a:lnTo>
                    <a:pt x="1012583" y="1277581"/>
                  </a:lnTo>
                  <a:lnTo>
                    <a:pt x="1027658" y="1295260"/>
                  </a:lnTo>
                  <a:lnTo>
                    <a:pt x="1046111" y="1309560"/>
                  </a:lnTo>
                  <a:lnTo>
                    <a:pt x="1067320" y="1320063"/>
                  </a:lnTo>
                  <a:lnTo>
                    <a:pt x="1079207" y="1302689"/>
                  </a:lnTo>
                  <a:close/>
                </a:path>
                <a:path w="6350634" h="1445259">
                  <a:moveTo>
                    <a:pt x="1108798" y="189890"/>
                  </a:moveTo>
                  <a:lnTo>
                    <a:pt x="920432" y="189890"/>
                  </a:lnTo>
                  <a:lnTo>
                    <a:pt x="920432" y="208940"/>
                  </a:lnTo>
                  <a:lnTo>
                    <a:pt x="1086548" y="208940"/>
                  </a:lnTo>
                  <a:lnTo>
                    <a:pt x="1086548" y="273710"/>
                  </a:lnTo>
                  <a:lnTo>
                    <a:pt x="1108798" y="273710"/>
                  </a:lnTo>
                  <a:lnTo>
                    <a:pt x="1108798" y="208940"/>
                  </a:lnTo>
                  <a:lnTo>
                    <a:pt x="1108798" y="189890"/>
                  </a:lnTo>
                  <a:close/>
                </a:path>
                <a:path w="6350634" h="1445259">
                  <a:moveTo>
                    <a:pt x="1139583" y="143560"/>
                  </a:moveTo>
                  <a:lnTo>
                    <a:pt x="1027417" y="143560"/>
                  </a:lnTo>
                  <a:lnTo>
                    <a:pt x="1027417" y="108813"/>
                  </a:lnTo>
                  <a:lnTo>
                    <a:pt x="1114894" y="108813"/>
                  </a:lnTo>
                  <a:lnTo>
                    <a:pt x="1114894" y="90525"/>
                  </a:lnTo>
                  <a:lnTo>
                    <a:pt x="1073137" y="90525"/>
                  </a:lnTo>
                  <a:lnTo>
                    <a:pt x="1073137" y="28956"/>
                  </a:lnTo>
                  <a:lnTo>
                    <a:pt x="1115809" y="28956"/>
                  </a:lnTo>
                  <a:lnTo>
                    <a:pt x="1115809" y="10363"/>
                  </a:lnTo>
                  <a:lnTo>
                    <a:pt x="1051191" y="10363"/>
                  </a:lnTo>
                  <a:lnTo>
                    <a:pt x="1051191" y="28956"/>
                  </a:lnTo>
                  <a:lnTo>
                    <a:pt x="1051191" y="90525"/>
                  </a:lnTo>
                  <a:lnTo>
                    <a:pt x="980782" y="90525"/>
                  </a:lnTo>
                  <a:lnTo>
                    <a:pt x="980782" y="28956"/>
                  </a:lnTo>
                  <a:lnTo>
                    <a:pt x="1051191" y="28956"/>
                  </a:lnTo>
                  <a:lnTo>
                    <a:pt x="1051191" y="10363"/>
                  </a:lnTo>
                  <a:lnTo>
                    <a:pt x="916470" y="10363"/>
                  </a:lnTo>
                  <a:lnTo>
                    <a:pt x="916470" y="28956"/>
                  </a:lnTo>
                  <a:lnTo>
                    <a:pt x="958532" y="28956"/>
                  </a:lnTo>
                  <a:lnTo>
                    <a:pt x="958532" y="90525"/>
                  </a:lnTo>
                  <a:lnTo>
                    <a:pt x="917384" y="90525"/>
                  </a:lnTo>
                  <a:lnTo>
                    <a:pt x="917384" y="108813"/>
                  </a:lnTo>
                  <a:lnTo>
                    <a:pt x="1005471" y="108813"/>
                  </a:lnTo>
                  <a:lnTo>
                    <a:pt x="1005471" y="143560"/>
                  </a:lnTo>
                  <a:lnTo>
                    <a:pt x="893305" y="143560"/>
                  </a:lnTo>
                  <a:lnTo>
                    <a:pt x="893305" y="161848"/>
                  </a:lnTo>
                  <a:lnTo>
                    <a:pt x="1139583" y="161848"/>
                  </a:lnTo>
                  <a:lnTo>
                    <a:pt x="1139583" y="143560"/>
                  </a:lnTo>
                  <a:close/>
                </a:path>
                <a:path w="6350634" h="1445259">
                  <a:moveTo>
                    <a:pt x="1143825" y="1172235"/>
                  </a:moveTo>
                  <a:lnTo>
                    <a:pt x="1121575" y="1172235"/>
                  </a:lnTo>
                  <a:lnTo>
                    <a:pt x="1121575" y="1231366"/>
                  </a:lnTo>
                  <a:lnTo>
                    <a:pt x="1060310" y="1231366"/>
                  </a:lnTo>
                  <a:lnTo>
                    <a:pt x="1060310" y="1249959"/>
                  </a:lnTo>
                  <a:lnTo>
                    <a:pt x="1121575" y="1249959"/>
                  </a:lnTo>
                  <a:lnTo>
                    <a:pt x="1121575" y="1333474"/>
                  </a:lnTo>
                  <a:lnTo>
                    <a:pt x="1143825" y="1333474"/>
                  </a:lnTo>
                  <a:lnTo>
                    <a:pt x="1143825" y="1172235"/>
                  </a:lnTo>
                  <a:close/>
                </a:path>
                <a:path w="6350634" h="1445259">
                  <a:moveTo>
                    <a:pt x="1144739" y="1392910"/>
                  </a:moveTo>
                  <a:lnTo>
                    <a:pt x="1138529" y="1371282"/>
                  </a:lnTo>
                  <a:lnTo>
                    <a:pt x="1125626" y="1359687"/>
                  </a:lnTo>
                  <a:lnTo>
                    <a:pt x="1122794" y="1357147"/>
                  </a:lnTo>
                  <a:lnTo>
                    <a:pt x="1122794" y="1392910"/>
                  </a:lnTo>
                  <a:lnTo>
                    <a:pt x="1118044" y="1406969"/>
                  </a:lnTo>
                  <a:lnTo>
                    <a:pt x="1104392" y="1417408"/>
                  </a:lnTo>
                  <a:lnTo>
                    <a:pt x="1082802" y="1423898"/>
                  </a:lnTo>
                  <a:lnTo>
                    <a:pt x="1054214" y="1426133"/>
                  </a:lnTo>
                  <a:lnTo>
                    <a:pt x="1025982" y="1423898"/>
                  </a:lnTo>
                  <a:lnTo>
                    <a:pt x="1004570" y="1417408"/>
                  </a:lnTo>
                  <a:lnTo>
                    <a:pt x="990993" y="1406969"/>
                  </a:lnTo>
                  <a:lnTo>
                    <a:pt x="986243" y="1392910"/>
                  </a:lnTo>
                  <a:lnTo>
                    <a:pt x="990993" y="1378978"/>
                  </a:lnTo>
                  <a:lnTo>
                    <a:pt x="1004570" y="1368526"/>
                  </a:lnTo>
                  <a:lnTo>
                    <a:pt x="1025982" y="1361960"/>
                  </a:lnTo>
                  <a:lnTo>
                    <a:pt x="1054214" y="1359687"/>
                  </a:lnTo>
                  <a:lnTo>
                    <a:pt x="1082802" y="1361960"/>
                  </a:lnTo>
                  <a:lnTo>
                    <a:pt x="1104392" y="1368526"/>
                  </a:lnTo>
                  <a:lnTo>
                    <a:pt x="1118044" y="1378978"/>
                  </a:lnTo>
                  <a:lnTo>
                    <a:pt x="1122794" y="1392910"/>
                  </a:lnTo>
                  <a:lnTo>
                    <a:pt x="1122794" y="1357147"/>
                  </a:lnTo>
                  <a:lnTo>
                    <a:pt x="1120622" y="1355191"/>
                  </a:lnTo>
                  <a:lnTo>
                    <a:pt x="1092149" y="1345158"/>
                  </a:lnTo>
                  <a:lnTo>
                    <a:pt x="1054214" y="1341704"/>
                  </a:lnTo>
                  <a:lnTo>
                    <a:pt x="1016635" y="1345158"/>
                  </a:lnTo>
                  <a:lnTo>
                    <a:pt x="988339" y="1355191"/>
                  </a:lnTo>
                  <a:lnTo>
                    <a:pt x="970508" y="1371282"/>
                  </a:lnTo>
                  <a:lnTo>
                    <a:pt x="964298" y="1392910"/>
                  </a:lnTo>
                  <a:lnTo>
                    <a:pt x="970508" y="1414538"/>
                  </a:lnTo>
                  <a:lnTo>
                    <a:pt x="988339" y="1430629"/>
                  </a:lnTo>
                  <a:lnTo>
                    <a:pt x="1016635" y="1440662"/>
                  </a:lnTo>
                  <a:lnTo>
                    <a:pt x="1054214" y="1444117"/>
                  </a:lnTo>
                  <a:lnTo>
                    <a:pt x="1092149" y="1440662"/>
                  </a:lnTo>
                  <a:lnTo>
                    <a:pt x="1120622" y="1430629"/>
                  </a:lnTo>
                  <a:lnTo>
                    <a:pt x="1125626" y="1426133"/>
                  </a:lnTo>
                  <a:lnTo>
                    <a:pt x="1138529" y="1414538"/>
                  </a:lnTo>
                  <a:lnTo>
                    <a:pt x="1144739" y="1392910"/>
                  </a:lnTo>
                  <a:close/>
                </a:path>
                <a:path w="6350634" h="1445259">
                  <a:moveTo>
                    <a:pt x="1311186" y="148132"/>
                  </a:moveTo>
                  <a:lnTo>
                    <a:pt x="1309636" y="136550"/>
                  </a:lnTo>
                  <a:lnTo>
                    <a:pt x="1308747" y="129844"/>
                  </a:lnTo>
                  <a:lnTo>
                    <a:pt x="1285278" y="133337"/>
                  </a:lnTo>
                  <a:lnTo>
                    <a:pt x="1260932" y="135369"/>
                  </a:lnTo>
                  <a:lnTo>
                    <a:pt x="1232750" y="136309"/>
                  </a:lnTo>
                  <a:lnTo>
                    <a:pt x="1197800" y="136550"/>
                  </a:lnTo>
                  <a:lnTo>
                    <a:pt x="1197800" y="92354"/>
                  </a:lnTo>
                  <a:lnTo>
                    <a:pt x="1291983" y="92354"/>
                  </a:lnTo>
                  <a:lnTo>
                    <a:pt x="1291983" y="16764"/>
                  </a:lnTo>
                  <a:lnTo>
                    <a:pt x="1175245" y="16764"/>
                  </a:lnTo>
                  <a:lnTo>
                    <a:pt x="1175245" y="35356"/>
                  </a:lnTo>
                  <a:lnTo>
                    <a:pt x="1270342" y="35356"/>
                  </a:lnTo>
                  <a:lnTo>
                    <a:pt x="1270342" y="74980"/>
                  </a:lnTo>
                  <a:lnTo>
                    <a:pt x="1175854" y="74980"/>
                  </a:lnTo>
                  <a:lnTo>
                    <a:pt x="1175854" y="155143"/>
                  </a:lnTo>
                  <a:lnTo>
                    <a:pt x="1195057" y="155143"/>
                  </a:lnTo>
                  <a:lnTo>
                    <a:pt x="1231709" y="154901"/>
                  </a:lnTo>
                  <a:lnTo>
                    <a:pt x="1261122" y="153924"/>
                  </a:lnTo>
                  <a:lnTo>
                    <a:pt x="1286522" y="151803"/>
                  </a:lnTo>
                  <a:lnTo>
                    <a:pt x="1311186" y="148132"/>
                  </a:lnTo>
                  <a:close/>
                </a:path>
                <a:path w="6350634" h="1445259">
                  <a:moveTo>
                    <a:pt x="1387995" y="183184"/>
                  </a:moveTo>
                  <a:lnTo>
                    <a:pt x="1206334" y="183184"/>
                  </a:lnTo>
                  <a:lnTo>
                    <a:pt x="1206334" y="201472"/>
                  </a:lnTo>
                  <a:lnTo>
                    <a:pt x="1365745" y="201472"/>
                  </a:lnTo>
                  <a:lnTo>
                    <a:pt x="1365745" y="273710"/>
                  </a:lnTo>
                  <a:lnTo>
                    <a:pt x="1387995" y="273710"/>
                  </a:lnTo>
                  <a:lnTo>
                    <a:pt x="1387995" y="183184"/>
                  </a:lnTo>
                  <a:close/>
                </a:path>
                <a:path w="6350634" h="1445259">
                  <a:moveTo>
                    <a:pt x="1387995" y="609"/>
                  </a:moveTo>
                  <a:lnTo>
                    <a:pt x="1365745" y="609"/>
                  </a:lnTo>
                  <a:lnTo>
                    <a:pt x="1365745" y="41452"/>
                  </a:lnTo>
                  <a:lnTo>
                    <a:pt x="1310881" y="41452"/>
                  </a:lnTo>
                  <a:lnTo>
                    <a:pt x="1310881" y="60045"/>
                  </a:lnTo>
                  <a:lnTo>
                    <a:pt x="1365745" y="60045"/>
                  </a:lnTo>
                  <a:lnTo>
                    <a:pt x="1365745" y="97536"/>
                  </a:lnTo>
                  <a:lnTo>
                    <a:pt x="1310881" y="97536"/>
                  </a:lnTo>
                  <a:lnTo>
                    <a:pt x="1310881" y="116128"/>
                  </a:lnTo>
                  <a:lnTo>
                    <a:pt x="1365745" y="116128"/>
                  </a:lnTo>
                  <a:lnTo>
                    <a:pt x="1365745" y="168249"/>
                  </a:lnTo>
                  <a:lnTo>
                    <a:pt x="1387995" y="168249"/>
                  </a:lnTo>
                  <a:lnTo>
                    <a:pt x="1387995" y="609"/>
                  </a:lnTo>
                  <a:close/>
                </a:path>
                <a:path w="6350634" h="1445259">
                  <a:moveTo>
                    <a:pt x="1418666" y="1224356"/>
                  </a:moveTo>
                  <a:lnTo>
                    <a:pt x="1412201" y="1204061"/>
                  </a:lnTo>
                  <a:lnTo>
                    <a:pt x="1399438" y="1193876"/>
                  </a:lnTo>
                  <a:lnTo>
                    <a:pt x="1396111" y="1191221"/>
                  </a:lnTo>
                  <a:lnTo>
                    <a:pt x="1396111" y="1224356"/>
                  </a:lnTo>
                  <a:lnTo>
                    <a:pt x="1391158" y="1237170"/>
                  </a:lnTo>
                  <a:lnTo>
                    <a:pt x="1376870" y="1246644"/>
                  </a:lnTo>
                  <a:lnTo>
                    <a:pt x="1354061" y="1252512"/>
                  </a:lnTo>
                  <a:lnTo>
                    <a:pt x="1323568" y="1254531"/>
                  </a:lnTo>
                  <a:lnTo>
                    <a:pt x="1292948" y="1252512"/>
                  </a:lnTo>
                  <a:lnTo>
                    <a:pt x="1270152" y="1246644"/>
                  </a:lnTo>
                  <a:lnTo>
                    <a:pt x="1255928" y="1237170"/>
                  </a:lnTo>
                  <a:lnTo>
                    <a:pt x="1251026" y="1224356"/>
                  </a:lnTo>
                  <a:lnTo>
                    <a:pt x="1255928" y="1211491"/>
                  </a:lnTo>
                  <a:lnTo>
                    <a:pt x="1270152" y="1201915"/>
                  </a:lnTo>
                  <a:lnTo>
                    <a:pt x="1292948" y="1195933"/>
                  </a:lnTo>
                  <a:lnTo>
                    <a:pt x="1323568" y="1193876"/>
                  </a:lnTo>
                  <a:lnTo>
                    <a:pt x="1354061" y="1195933"/>
                  </a:lnTo>
                  <a:lnTo>
                    <a:pt x="1376870" y="1201915"/>
                  </a:lnTo>
                  <a:lnTo>
                    <a:pt x="1391158" y="1211491"/>
                  </a:lnTo>
                  <a:lnTo>
                    <a:pt x="1396111" y="1224356"/>
                  </a:lnTo>
                  <a:lnTo>
                    <a:pt x="1396111" y="1191221"/>
                  </a:lnTo>
                  <a:lnTo>
                    <a:pt x="1393520" y="1189151"/>
                  </a:lnTo>
                  <a:lnTo>
                    <a:pt x="1363624" y="1179944"/>
                  </a:lnTo>
                  <a:lnTo>
                    <a:pt x="1323568" y="1176807"/>
                  </a:lnTo>
                  <a:lnTo>
                    <a:pt x="1283462" y="1179944"/>
                  </a:lnTo>
                  <a:lnTo>
                    <a:pt x="1253464" y="1189151"/>
                  </a:lnTo>
                  <a:lnTo>
                    <a:pt x="1234668" y="1204061"/>
                  </a:lnTo>
                  <a:lnTo>
                    <a:pt x="1228166" y="1224356"/>
                  </a:lnTo>
                  <a:lnTo>
                    <a:pt x="1234668" y="1244473"/>
                  </a:lnTo>
                  <a:lnTo>
                    <a:pt x="1253464" y="1259293"/>
                  </a:lnTo>
                  <a:lnTo>
                    <a:pt x="1283462" y="1268463"/>
                  </a:lnTo>
                  <a:lnTo>
                    <a:pt x="1323568" y="1271600"/>
                  </a:lnTo>
                  <a:lnTo>
                    <a:pt x="1363624" y="1268463"/>
                  </a:lnTo>
                  <a:lnTo>
                    <a:pt x="1393520" y="1259293"/>
                  </a:lnTo>
                  <a:lnTo>
                    <a:pt x="1399527" y="1254531"/>
                  </a:lnTo>
                  <a:lnTo>
                    <a:pt x="1412201" y="1244473"/>
                  </a:lnTo>
                  <a:lnTo>
                    <a:pt x="1418666" y="1224356"/>
                  </a:lnTo>
                  <a:close/>
                </a:path>
                <a:path w="6350634" h="1445259">
                  <a:moveTo>
                    <a:pt x="1423238" y="1423390"/>
                  </a:moveTo>
                  <a:lnTo>
                    <a:pt x="1253159" y="1423390"/>
                  </a:lnTo>
                  <a:lnTo>
                    <a:pt x="1253159" y="1393825"/>
                  </a:lnTo>
                  <a:lnTo>
                    <a:pt x="1415008" y="1393825"/>
                  </a:lnTo>
                  <a:lnTo>
                    <a:pt x="1415008" y="1334084"/>
                  </a:lnTo>
                  <a:lnTo>
                    <a:pt x="1230604" y="1334084"/>
                  </a:lnTo>
                  <a:lnTo>
                    <a:pt x="1230604" y="1351153"/>
                  </a:lnTo>
                  <a:lnTo>
                    <a:pt x="1393063" y="1351153"/>
                  </a:lnTo>
                  <a:lnTo>
                    <a:pt x="1393063" y="1377365"/>
                  </a:lnTo>
                  <a:lnTo>
                    <a:pt x="1231519" y="1377365"/>
                  </a:lnTo>
                  <a:lnTo>
                    <a:pt x="1231519" y="1441373"/>
                  </a:lnTo>
                  <a:lnTo>
                    <a:pt x="1423238" y="1441373"/>
                  </a:lnTo>
                  <a:lnTo>
                    <a:pt x="1423238" y="1423390"/>
                  </a:lnTo>
                  <a:close/>
                </a:path>
                <a:path w="6350634" h="1445259">
                  <a:moveTo>
                    <a:pt x="1447012" y="1290802"/>
                  </a:moveTo>
                  <a:lnTo>
                    <a:pt x="1200734" y="1290802"/>
                  </a:lnTo>
                  <a:lnTo>
                    <a:pt x="1200734" y="1309090"/>
                  </a:lnTo>
                  <a:lnTo>
                    <a:pt x="1447012" y="1309090"/>
                  </a:lnTo>
                  <a:lnTo>
                    <a:pt x="1447012" y="1290802"/>
                  </a:lnTo>
                  <a:close/>
                </a:path>
                <a:path w="6350634" h="1445259">
                  <a:moveTo>
                    <a:pt x="1483702" y="245973"/>
                  </a:moveTo>
                  <a:lnTo>
                    <a:pt x="1482153" y="233057"/>
                  </a:lnTo>
                  <a:lnTo>
                    <a:pt x="1477721" y="223380"/>
                  </a:lnTo>
                  <a:lnTo>
                    <a:pt x="1470710" y="217297"/>
                  </a:lnTo>
                  <a:lnTo>
                    <a:pt x="1461452" y="215188"/>
                  </a:lnTo>
                  <a:lnTo>
                    <a:pt x="1454200" y="216408"/>
                  </a:lnTo>
                  <a:lnTo>
                    <a:pt x="1448079" y="219951"/>
                  </a:lnTo>
                  <a:lnTo>
                    <a:pt x="1443837" y="225602"/>
                  </a:lnTo>
                  <a:lnTo>
                    <a:pt x="1442250" y="233172"/>
                  </a:lnTo>
                  <a:lnTo>
                    <a:pt x="1443786" y="241046"/>
                  </a:lnTo>
                  <a:lnTo>
                    <a:pt x="1447927" y="246773"/>
                  </a:lnTo>
                  <a:lnTo>
                    <a:pt x="1453946" y="250266"/>
                  </a:lnTo>
                  <a:lnTo>
                    <a:pt x="1461147" y="251460"/>
                  </a:lnTo>
                  <a:lnTo>
                    <a:pt x="1463586" y="251460"/>
                  </a:lnTo>
                  <a:lnTo>
                    <a:pt x="1464805" y="251155"/>
                  </a:lnTo>
                  <a:lnTo>
                    <a:pt x="1462582" y="264274"/>
                  </a:lnTo>
                  <a:lnTo>
                    <a:pt x="1456651" y="275653"/>
                  </a:lnTo>
                  <a:lnTo>
                    <a:pt x="1447393" y="285140"/>
                  </a:lnTo>
                  <a:lnTo>
                    <a:pt x="1435239" y="292608"/>
                  </a:lnTo>
                  <a:lnTo>
                    <a:pt x="1441640" y="307238"/>
                  </a:lnTo>
                  <a:lnTo>
                    <a:pt x="1458887" y="296849"/>
                  </a:lnTo>
                  <a:lnTo>
                    <a:pt x="1472158" y="282892"/>
                  </a:lnTo>
                  <a:lnTo>
                    <a:pt x="1480680" y="265785"/>
                  </a:lnTo>
                  <a:lnTo>
                    <a:pt x="1483702" y="245973"/>
                  </a:lnTo>
                  <a:close/>
                </a:path>
                <a:path w="6350634" h="1445259">
                  <a:moveTo>
                    <a:pt x="1733931" y="1306042"/>
                  </a:moveTo>
                  <a:lnTo>
                    <a:pt x="1706219" y="1293622"/>
                  </a:lnTo>
                  <a:lnTo>
                    <a:pt x="1683867" y="1275524"/>
                  </a:lnTo>
                  <a:lnTo>
                    <a:pt x="1676222" y="1263980"/>
                  </a:lnTo>
                  <a:lnTo>
                    <a:pt x="1668957" y="1253020"/>
                  </a:lnTo>
                  <a:lnTo>
                    <a:pt x="1663522" y="1227404"/>
                  </a:lnTo>
                  <a:lnTo>
                    <a:pt x="1663522" y="1223137"/>
                  </a:lnTo>
                  <a:lnTo>
                    <a:pt x="1726311" y="1223137"/>
                  </a:lnTo>
                  <a:lnTo>
                    <a:pt x="1726311" y="1204849"/>
                  </a:lnTo>
                  <a:lnTo>
                    <a:pt x="1663827" y="1204849"/>
                  </a:lnTo>
                  <a:lnTo>
                    <a:pt x="1663827" y="1170406"/>
                  </a:lnTo>
                  <a:lnTo>
                    <a:pt x="1641576" y="1170406"/>
                  </a:lnTo>
                  <a:lnTo>
                    <a:pt x="1641576" y="1204849"/>
                  </a:lnTo>
                  <a:lnTo>
                    <a:pt x="1578178" y="1204849"/>
                  </a:lnTo>
                  <a:lnTo>
                    <a:pt x="1578178" y="1223137"/>
                  </a:lnTo>
                  <a:lnTo>
                    <a:pt x="1641576" y="1223137"/>
                  </a:lnTo>
                  <a:lnTo>
                    <a:pt x="1641576" y="1227404"/>
                  </a:lnTo>
                  <a:lnTo>
                    <a:pt x="1636242" y="1254645"/>
                  </a:lnTo>
                  <a:lnTo>
                    <a:pt x="1621536" y="1278724"/>
                  </a:lnTo>
                  <a:lnTo>
                    <a:pt x="1599399" y="1298168"/>
                  </a:lnTo>
                  <a:lnTo>
                    <a:pt x="1571777" y="1311529"/>
                  </a:lnTo>
                  <a:lnTo>
                    <a:pt x="1582445" y="1329207"/>
                  </a:lnTo>
                  <a:lnTo>
                    <a:pt x="1605584" y="1318539"/>
                  </a:lnTo>
                  <a:lnTo>
                    <a:pt x="1625574" y="1303794"/>
                  </a:lnTo>
                  <a:lnTo>
                    <a:pt x="1641690" y="1285443"/>
                  </a:lnTo>
                  <a:lnTo>
                    <a:pt x="1653159" y="1263980"/>
                  </a:lnTo>
                  <a:lnTo>
                    <a:pt x="1664931" y="1283677"/>
                  </a:lnTo>
                  <a:lnTo>
                    <a:pt x="1681048" y="1300403"/>
                  </a:lnTo>
                  <a:lnTo>
                    <a:pt x="1700822" y="1313700"/>
                  </a:lnTo>
                  <a:lnTo>
                    <a:pt x="1723567" y="1323111"/>
                  </a:lnTo>
                  <a:lnTo>
                    <a:pt x="1733931" y="1306042"/>
                  </a:lnTo>
                  <a:close/>
                </a:path>
                <a:path w="6350634" h="1445259">
                  <a:moveTo>
                    <a:pt x="1757057" y="144170"/>
                  </a:moveTo>
                  <a:lnTo>
                    <a:pt x="1756041" y="135331"/>
                  </a:lnTo>
                  <a:lnTo>
                    <a:pt x="1755228" y="128320"/>
                  </a:lnTo>
                  <a:lnTo>
                    <a:pt x="1736813" y="130784"/>
                  </a:lnTo>
                  <a:lnTo>
                    <a:pt x="1717852" y="132740"/>
                  </a:lnTo>
                  <a:lnTo>
                    <a:pt x="1698612" y="134239"/>
                  </a:lnTo>
                  <a:lnTo>
                    <a:pt x="1679333" y="135331"/>
                  </a:lnTo>
                  <a:lnTo>
                    <a:pt x="1679333" y="109728"/>
                  </a:lnTo>
                  <a:lnTo>
                    <a:pt x="1701787" y="104330"/>
                  </a:lnTo>
                  <a:lnTo>
                    <a:pt x="1719110" y="93992"/>
                  </a:lnTo>
                  <a:lnTo>
                    <a:pt x="1719427" y="93573"/>
                  </a:lnTo>
                  <a:lnTo>
                    <a:pt x="1730248" y="79248"/>
                  </a:lnTo>
                  <a:lnTo>
                    <a:pt x="1734197" y="60655"/>
                  </a:lnTo>
                  <a:lnTo>
                    <a:pt x="1729346" y="40284"/>
                  </a:lnTo>
                  <a:lnTo>
                    <a:pt x="1718437" y="27736"/>
                  </a:lnTo>
                  <a:lnTo>
                    <a:pt x="1715719" y="24612"/>
                  </a:lnTo>
                  <a:lnTo>
                    <a:pt x="1713471" y="23533"/>
                  </a:lnTo>
                  <a:lnTo>
                    <a:pt x="1713471" y="60655"/>
                  </a:lnTo>
                  <a:lnTo>
                    <a:pt x="1710143" y="74155"/>
                  </a:lnTo>
                  <a:lnTo>
                    <a:pt x="1700784" y="84543"/>
                  </a:lnTo>
                  <a:lnTo>
                    <a:pt x="1686344" y="91211"/>
                  </a:lnTo>
                  <a:lnTo>
                    <a:pt x="1667751" y="93573"/>
                  </a:lnTo>
                  <a:lnTo>
                    <a:pt x="1648815" y="91211"/>
                  </a:lnTo>
                  <a:lnTo>
                    <a:pt x="1634185" y="84543"/>
                  </a:lnTo>
                  <a:lnTo>
                    <a:pt x="1624761" y="74155"/>
                  </a:lnTo>
                  <a:lnTo>
                    <a:pt x="1621421" y="60655"/>
                  </a:lnTo>
                  <a:lnTo>
                    <a:pt x="1624761" y="47282"/>
                  </a:lnTo>
                  <a:lnTo>
                    <a:pt x="1634185" y="36880"/>
                  </a:lnTo>
                  <a:lnTo>
                    <a:pt x="1648815" y="30137"/>
                  </a:lnTo>
                  <a:lnTo>
                    <a:pt x="1667751" y="27736"/>
                  </a:lnTo>
                  <a:lnTo>
                    <a:pt x="1686344" y="30137"/>
                  </a:lnTo>
                  <a:lnTo>
                    <a:pt x="1700784" y="36880"/>
                  </a:lnTo>
                  <a:lnTo>
                    <a:pt x="1710143" y="47282"/>
                  </a:lnTo>
                  <a:lnTo>
                    <a:pt x="1713471" y="60655"/>
                  </a:lnTo>
                  <a:lnTo>
                    <a:pt x="1713471" y="23533"/>
                  </a:lnTo>
                  <a:lnTo>
                    <a:pt x="1694726" y="14528"/>
                  </a:lnTo>
                  <a:lnTo>
                    <a:pt x="1667751" y="10972"/>
                  </a:lnTo>
                  <a:lnTo>
                    <a:pt x="1640433" y="14528"/>
                  </a:lnTo>
                  <a:lnTo>
                    <a:pt x="1619250" y="24612"/>
                  </a:lnTo>
                  <a:lnTo>
                    <a:pt x="1605559" y="40284"/>
                  </a:lnTo>
                  <a:lnTo>
                    <a:pt x="1600695" y="60655"/>
                  </a:lnTo>
                  <a:lnTo>
                    <a:pt x="1604746" y="79463"/>
                  </a:lnTo>
                  <a:lnTo>
                    <a:pt x="1616202" y="94335"/>
                  </a:lnTo>
                  <a:lnTo>
                    <a:pt x="1633994" y="104635"/>
                  </a:lnTo>
                  <a:lnTo>
                    <a:pt x="1657083" y="109728"/>
                  </a:lnTo>
                  <a:lnTo>
                    <a:pt x="1657083" y="136245"/>
                  </a:lnTo>
                  <a:lnTo>
                    <a:pt x="1619250" y="137198"/>
                  </a:lnTo>
                  <a:lnTo>
                    <a:pt x="1584845" y="137464"/>
                  </a:lnTo>
                  <a:lnTo>
                    <a:pt x="1587893" y="155752"/>
                  </a:lnTo>
                  <a:lnTo>
                    <a:pt x="1626031" y="155435"/>
                  </a:lnTo>
                  <a:lnTo>
                    <a:pt x="1668475" y="153962"/>
                  </a:lnTo>
                  <a:lnTo>
                    <a:pt x="1712925" y="150482"/>
                  </a:lnTo>
                  <a:lnTo>
                    <a:pt x="1757057" y="144170"/>
                  </a:lnTo>
                  <a:close/>
                </a:path>
                <a:path w="6350634" h="1445259">
                  <a:moveTo>
                    <a:pt x="1789099" y="1348409"/>
                  </a:moveTo>
                  <a:lnTo>
                    <a:pt x="1767459" y="1348409"/>
                  </a:lnTo>
                  <a:lnTo>
                    <a:pt x="1767459" y="1366393"/>
                  </a:lnTo>
                  <a:lnTo>
                    <a:pt x="1767459" y="1422476"/>
                  </a:lnTo>
                  <a:lnTo>
                    <a:pt x="1635480" y="1422476"/>
                  </a:lnTo>
                  <a:lnTo>
                    <a:pt x="1635480" y="1366393"/>
                  </a:lnTo>
                  <a:lnTo>
                    <a:pt x="1767459" y="1366393"/>
                  </a:lnTo>
                  <a:lnTo>
                    <a:pt x="1767459" y="1348409"/>
                  </a:lnTo>
                  <a:lnTo>
                    <a:pt x="1613839" y="1348409"/>
                  </a:lnTo>
                  <a:lnTo>
                    <a:pt x="1613839" y="1440764"/>
                  </a:lnTo>
                  <a:lnTo>
                    <a:pt x="1789099" y="1440764"/>
                  </a:lnTo>
                  <a:lnTo>
                    <a:pt x="1789099" y="1422476"/>
                  </a:lnTo>
                  <a:lnTo>
                    <a:pt x="1789099" y="1366393"/>
                  </a:lnTo>
                  <a:lnTo>
                    <a:pt x="1789099" y="1348409"/>
                  </a:lnTo>
                  <a:close/>
                </a:path>
                <a:path w="6350634" h="1445259">
                  <a:moveTo>
                    <a:pt x="1789099" y="1172235"/>
                  </a:moveTo>
                  <a:lnTo>
                    <a:pt x="1766849" y="1172235"/>
                  </a:lnTo>
                  <a:lnTo>
                    <a:pt x="1766849" y="1333779"/>
                  </a:lnTo>
                  <a:lnTo>
                    <a:pt x="1789099" y="1333779"/>
                  </a:lnTo>
                  <a:lnTo>
                    <a:pt x="1789099" y="1172235"/>
                  </a:lnTo>
                  <a:close/>
                </a:path>
                <a:path w="6350634" h="1445259">
                  <a:moveTo>
                    <a:pt x="1797291" y="224942"/>
                  </a:moveTo>
                  <a:lnTo>
                    <a:pt x="1791144" y="204952"/>
                  </a:lnTo>
                  <a:lnTo>
                    <a:pt x="1779765" y="195376"/>
                  </a:lnTo>
                  <a:lnTo>
                    <a:pt x="1775345" y="191668"/>
                  </a:lnTo>
                  <a:lnTo>
                    <a:pt x="1775345" y="224942"/>
                  </a:lnTo>
                  <a:lnTo>
                    <a:pt x="1770697" y="237451"/>
                  </a:lnTo>
                  <a:lnTo>
                    <a:pt x="1757400" y="246849"/>
                  </a:lnTo>
                  <a:lnTo>
                    <a:pt x="1736382" y="252755"/>
                  </a:lnTo>
                  <a:lnTo>
                    <a:pt x="1708594" y="254812"/>
                  </a:lnTo>
                  <a:lnTo>
                    <a:pt x="1680806" y="252755"/>
                  </a:lnTo>
                  <a:lnTo>
                    <a:pt x="1659788" y="246849"/>
                  </a:lnTo>
                  <a:lnTo>
                    <a:pt x="1646491" y="237451"/>
                  </a:lnTo>
                  <a:lnTo>
                    <a:pt x="1641843" y="224942"/>
                  </a:lnTo>
                  <a:lnTo>
                    <a:pt x="1646491" y="212471"/>
                  </a:lnTo>
                  <a:lnTo>
                    <a:pt x="1659788" y="203187"/>
                  </a:lnTo>
                  <a:lnTo>
                    <a:pt x="1680806" y="197383"/>
                  </a:lnTo>
                  <a:lnTo>
                    <a:pt x="1708594" y="195376"/>
                  </a:lnTo>
                  <a:lnTo>
                    <a:pt x="1736382" y="197383"/>
                  </a:lnTo>
                  <a:lnTo>
                    <a:pt x="1757400" y="203187"/>
                  </a:lnTo>
                  <a:lnTo>
                    <a:pt x="1770697" y="212471"/>
                  </a:lnTo>
                  <a:lnTo>
                    <a:pt x="1775345" y="224942"/>
                  </a:lnTo>
                  <a:lnTo>
                    <a:pt x="1775345" y="191668"/>
                  </a:lnTo>
                  <a:lnTo>
                    <a:pt x="1773516" y="190119"/>
                  </a:lnTo>
                  <a:lnTo>
                    <a:pt x="1745602" y="180873"/>
                  </a:lnTo>
                  <a:lnTo>
                    <a:pt x="1708594" y="177698"/>
                  </a:lnTo>
                  <a:lnTo>
                    <a:pt x="1671332" y="180873"/>
                  </a:lnTo>
                  <a:lnTo>
                    <a:pt x="1643443" y="190119"/>
                  </a:lnTo>
                  <a:lnTo>
                    <a:pt x="1625955" y="204952"/>
                  </a:lnTo>
                  <a:lnTo>
                    <a:pt x="1619897" y="224942"/>
                  </a:lnTo>
                  <a:lnTo>
                    <a:pt x="1625955" y="244970"/>
                  </a:lnTo>
                  <a:lnTo>
                    <a:pt x="1643443" y="259918"/>
                  </a:lnTo>
                  <a:lnTo>
                    <a:pt x="1671332" y="269265"/>
                  </a:lnTo>
                  <a:lnTo>
                    <a:pt x="1708594" y="272491"/>
                  </a:lnTo>
                  <a:lnTo>
                    <a:pt x="1745602" y="269265"/>
                  </a:lnTo>
                  <a:lnTo>
                    <a:pt x="1773516" y="259918"/>
                  </a:lnTo>
                  <a:lnTo>
                    <a:pt x="1779536" y="254812"/>
                  </a:lnTo>
                  <a:lnTo>
                    <a:pt x="1791144" y="244970"/>
                  </a:lnTo>
                  <a:lnTo>
                    <a:pt x="1797291" y="224942"/>
                  </a:lnTo>
                  <a:close/>
                </a:path>
                <a:path w="6350634" h="1445259">
                  <a:moveTo>
                    <a:pt x="1836000" y="78028"/>
                  </a:moveTo>
                  <a:lnTo>
                    <a:pt x="1795157" y="78028"/>
                  </a:lnTo>
                  <a:lnTo>
                    <a:pt x="1795157" y="609"/>
                  </a:lnTo>
                  <a:lnTo>
                    <a:pt x="1772907" y="609"/>
                  </a:lnTo>
                  <a:lnTo>
                    <a:pt x="1772907" y="174955"/>
                  </a:lnTo>
                  <a:lnTo>
                    <a:pt x="1795157" y="174955"/>
                  </a:lnTo>
                  <a:lnTo>
                    <a:pt x="1795157" y="96621"/>
                  </a:lnTo>
                  <a:lnTo>
                    <a:pt x="1836000" y="96621"/>
                  </a:lnTo>
                  <a:lnTo>
                    <a:pt x="1836000" y="78028"/>
                  </a:lnTo>
                  <a:close/>
                </a:path>
                <a:path w="6350634" h="1445259">
                  <a:moveTo>
                    <a:pt x="1938413" y="194767"/>
                  </a:moveTo>
                  <a:lnTo>
                    <a:pt x="1936940" y="181965"/>
                  </a:lnTo>
                  <a:lnTo>
                    <a:pt x="1936280" y="176174"/>
                  </a:lnTo>
                  <a:lnTo>
                    <a:pt x="1922602" y="178828"/>
                  </a:lnTo>
                  <a:lnTo>
                    <a:pt x="1909648" y="180555"/>
                  </a:lnTo>
                  <a:lnTo>
                    <a:pt x="1897659" y="181533"/>
                  </a:lnTo>
                  <a:lnTo>
                    <a:pt x="1886902" y="181965"/>
                  </a:lnTo>
                  <a:lnTo>
                    <a:pt x="1886902" y="47548"/>
                  </a:lnTo>
                  <a:lnTo>
                    <a:pt x="1933232" y="47548"/>
                  </a:lnTo>
                  <a:lnTo>
                    <a:pt x="1933232" y="28956"/>
                  </a:lnTo>
                  <a:lnTo>
                    <a:pt x="1864956" y="28956"/>
                  </a:lnTo>
                  <a:lnTo>
                    <a:pt x="1864956" y="200558"/>
                  </a:lnTo>
                  <a:lnTo>
                    <a:pt x="1876539" y="200558"/>
                  </a:lnTo>
                  <a:lnTo>
                    <a:pt x="1889163" y="200418"/>
                  </a:lnTo>
                  <a:lnTo>
                    <a:pt x="1903704" y="199720"/>
                  </a:lnTo>
                  <a:lnTo>
                    <a:pt x="1920125" y="197980"/>
                  </a:lnTo>
                  <a:lnTo>
                    <a:pt x="1938413" y="194767"/>
                  </a:lnTo>
                  <a:close/>
                </a:path>
                <a:path w="6350634" h="1445259">
                  <a:moveTo>
                    <a:pt x="1972500" y="1319149"/>
                  </a:moveTo>
                  <a:lnTo>
                    <a:pt x="1968157" y="1294053"/>
                  </a:lnTo>
                  <a:lnTo>
                    <a:pt x="1957082" y="1276172"/>
                  </a:lnTo>
                  <a:lnTo>
                    <a:pt x="1956041" y="1274495"/>
                  </a:lnTo>
                  <a:lnTo>
                    <a:pt x="1952688" y="1272197"/>
                  </a:lnTo>
                  <a:lnTo>
                    <a:pt x="1952688" y="1319149"/>
                  </a:lnTo>
                  <a:lnTo>
                    <a:pt x="1949818" y="1336357"/>
                  </a:lnTo>
                  <a:lnTo>
                    <a:pt x="1941791" y="1349857"/>
                  </a:lnTo>
                  <a:lnTo>
                    <a:pt x="1929549" y="1358671"/>
                  </a:lnTo>
                  <a:lnTo>
                    <a:pt x="1913978" y="1361821"/>
                  </a:lnTo>
                  <a:lnTo>
                    <a:pt x="1898764" y="1358671"/>
                  </a:lnTo>
                  <a:lnTo>
                    <a:pt x="1886699" y="1349857"/>
                  </a:lnTo>
                  <a:lnTo>
                    <a:pt x="1878749" y="1336357"/>
                  </a:lnTo>
                  <a:lnTo>
                    <a:pt x="1875878" y="1319149"/>
                  </a:lnTo>
                  <a:lnTo>
                    <a:pt x="1878749" y="1302016"/>
                  </a:lnTo>
                  <a:lnTo>
                    <a:pt x="1886699" y="1288402"/>
                  </a:lnTo>
                  <a:lnTo>
                    <a:pt x="1898764" y="1279410"/>
                  </a:lnTo>
                  <a:lnTo>
                    <a:pt x="1913978" y="1276172"/>
                  </a:lnTo>
                  <a:lnTo>
                    <a:pt x="1929549" y="1279410"/>
                  </a:lnTo>
                  <a:lnTo>
                    <a:pt x="1941791" y="1288402"/>
                  </a:lnTo>
                  <a:lnTo>
                    <a:pt x="1949818" y="1302016"/>
                  </a:lnTo>
                  <a:lnTo>
                    <a:pt x="1952688" y="1319149"/>
                  </a:lnTo>
                  <a:lnTo>
                    <a:pt x="1952688" y="1272197"/>
                  </a:lnTo>
                  <a:lnTo>
                    <a:pt x="1937524" y="1261795"/>
                  </a:lnTo>
                  <a:lnTo>
                    <a:pt x="1913978" y="1257274"/>
                  </a:lnTo>
                  <a:lnTo>
                    <a:pt x="1890661" y="1261795"/>
                  </a:lnTo>
                  <a:lnTo>
                    <a:pt x="1872335" y="1274495"/>
                  </a:lnTo>
                  <a:lnTo>
                    <a:pt x="1860359" y="1294053"/>
                  </a:lnTo>
                  <a:lnTo>
                    <a:pt x="1856066" y="1319149"/>
                  </a:lnTo>
                  <a:lnTo>
                    <a:pt x="1860359" y="1344193"/>
                  </a:lnTo>
                  <a:lnTo>
                    <a:pt x="1872335" y="1363649"/>
                  </a:lnTo>
                  <a:lnTo>
                    <a:pt x="1890661" y="1376235"/>
                  </a:lnTo>
                  <a:lnTo>
                    <a:pt x="1913978" y="1380718"/>
                  </a:lnTo>
                  <a:lnTo>
                    <a:pt x="1937524" y="1376235"/>
                  </a:lnTo>
                  <a:lnTo>
                    <a:pt x="1956041" y="1363649"/>
                  </a:lnTo>
                  <a:lnTo>
                    <a:pt x="1957184" y="1361821"/>
                  </a:lnTo>
                  <a:lnTo>
                    <a:pt x="1968157" y="1344193"/>
                  </a:lnTo>
                  <a:lnTo>
                    <a:pt x="1972500" y="1319149"/>
                  </a:lnTo>
                  <a:close/>
                </a:path>
                <a:path w="6350634" h="1445259">
                  <a:moveTo>
                    <a:pt x="1982254" y="1219784"/>
                  </a:moveTo>
                  <a:lnTo>
                    <a:pt x="1924951" y="1219784"/>
                  </a:lnTo>
                  <a:lnTo>
                    <a:pt x="1924951" y="1179855"/>
                  </a:lnTo>
                  <a:lnTo>
                    <a:pt x="1903006" y="1179855"/>
                  </a:lnTo>
                  <a:lnTo>
                    <a:pt x="1903006" y="1219784"/>
                  </a:lnTo>
                  <a:lnTo>
                    <a:pt x="1846008" y="1219784"/>
                  </a:lnTo>
                  <a:lnTo>
                    <a:pt x="1846008" y="1238377"/>
                  </a:lnTo>
                  <a:lnTo>
                    <a:pt x="1982254" y="1238377"/>
                  </a:lnTo>
                  <a:lnTo>
                    <a:pt x="1982254" y="1219784"/>
                  </a:lnTo>
                  <a:close/>
                </a:path>
                <a:path w="6350634" h="1445259">
                  <a:moveTo>
                    <a:pt x="2032901" y="194157"/>
                  </a:moveTo>
                  <a:lnTo>
                    <a:pt x="2031098" y="181965"/>
                  </a:lnTo>
                  <a:lnTo>
                    <a:pt x="2030158" y="175564"/>
                  </a:lnTo>
                  <a:lnTo>
                    <a:pt x="2015553" y="178701"/>
                  </a:lnTo>
                  <a:lnTo>
                    <a:pt x="2001126" y="180594"/>
                  </a:lnTo>
                  <a:lnTo>
                    <a:pt x="1986356" y="181559"/>
                  </a:lnTo>
                  <a:lnTo>
                    <a:pt x="1970722" y="181965"/>
                  </a:lnTo>
                  <a:lnTo>
                    <a:pt x="1970722" y="47548"/>
                  </a:lnTo>
                  <a:lnTo>
                    <a:pt x="2021014" y="47548"/>
                  </a:lnTo>
                  <a:lnTo>
                    <a:pt x="2021014" y="28956"/>
                  </a:lnTo>
                  <a:lnTo>
                    <a:pt x="1948776" y="28956"/>
                  </a:lnTo>
                  <a:lnTo>
                    <a:pt x="1948776" y="200558"/>
                  </a:lnTo>
                  <a:lnTo>
                    <a:pt x="1961883" y="200558"/>
                  </a:lnTo>
                  <a:lnTo>
                    <a:pt x="1980996" y="200367"/>
                  </a:lnTo>
                  <a:lnTo>
                    <a:pt x="1998421" y="199529"/>
                  </a:lnTo>
                  <a:lnTo>
                    <a:pt x="2015337" y="197599"/>
                  </a:lnTo>
                  <a:lnTo>
                    <a:pt x="2032901" y="194157"/>
                  </a:lnTo>
                  <a:close/>
                </a:path>
                <a:path w="6350634" h="1445259">
                  <a:moveTo>
                    <a:pt x="2076437" y="1171930"/>
                  </a:moveTo>
                  <a:lnTo>
                    <a:pt x="2055101" y="1171930"/>
                  </a:lnTo>
                  <a:lnTo>
                    <a:pt x="2055101" y="1287754"/>
                  </a:lnTo>
                  <a:lnTo>
                    <a:pt x="2017610" y="1287754"/>
                  </a:lnTo>
                  <a:lnTo>
                    <a:pt x="2017610" y="1178636"/>
                  </a:lnTo>
                  <a:lnTo>
                    <a:pt x="1996579" y="1178636"/>
                  </a:lnTo>
                  <a:lnTo>
                    <a:pt x="1996579" y="1431010"/>
                  </a:lnTo>
                  <a:lnTo>
                    <a:pt x="2017610" y="1431010"/>
                  </a:lnTo>
                  <a:lnTo>
                    <a:pt x="2017610" y="1306347"/>
                  </a:lnTo>
                  <a:lnTo>
                    <a:pt x="2055101" y="1306347"/>
                  </a:lnTo>
                  <a:lnTo>
                    <a:pt x="2055101" y="1444421"/>
                  </a:lnTo>
                  <a:lnTo>
                    <a:pt x="2076437" y="1444421"/>
                  </a:lnTo>
                  <a:lnTo>
                    <a:pt x="2076437" y="1306347"/>
                  </a:lnTo>
                  <a:lnTo>
                    <a:pt x="2076437" y="1287754"/>
                  </a:lnTo>
                  <a:lnTo>
                    <a:pt x="2076437" y="1171930"/>
                  </a:lnTo>
                  <a:close/>
                </a:path>
                <a:path w="6350634" h="1445259">
                  <a:moveTo>
                    <a:pt x="2109711" y="108508"/>
                  </a:moveTo>
                  <a:lnTo>
                    <a:pt x="2069172" y="108508"/>
                  </a:lnTo>
                  <a:lnTo>
                    <a:pt x="2069172" y="0"/>
                  </a:lnTo>
                  <a:lnTo>
                    <a:pt x="2046922" y="0"/>
                  </a:lnTo>
                  <a:lnTo>
                    <a:pt x="2046922" y="273100"/>
                  </a:lnTo>
                  <a:lnTo>
                    <a:pt x="2069172" y="273100"/>
                  </a:lnTo>
                  <a:lnTo>
                    <a:pt x="2069172" y="127101"/>
                  </a:lnTo>
                  <a:lnTo>
                    <a:pt x="2109711" y="127101"/>
                  </a:lnTo>
                  <a:lnTo>
                    <a:pt x="2109711" y="108508"/>
                  </a:lnTo>
                  <a:close/>
                </a:path>
                <a:path w="6350634" h="1445259">
                  <a:moveTo>
                    <a:pt x="2272944" y="1291107"/>
                  </a:moveTo>
                  <a:lnTo>
                    <a:pt x="2268245" y="1270165"/>
                  </a:lnTo>
                  <a:lnTo>
                    <a:pt x="2258110" y="1257884"/>
                  </a:lnTo>
                  <a:lnTo>
                    <a:pt x="2254999" y="1254112"/>
                  </a:lnTo>
                  <a:lnTo>
                    <a:pt x="2251913" y="1252575"/>
                  </a:lnTo>
                  <a:lnTo>
                    <a:pt x="2251913" y="1291107"/>
                  </a:lnTo>
                  <a:lnTo>
                    <a:pt x="2248700" y="1304429"/>
                  </a:lnTo>
                  <a:lnTo>
                    <a:pt x="2239683" y="1314729"/>
                  </a:lnTo>
                  <a:lnTo>
                    <a:pt x="2225814" y="1321371"/>
                  </a:lnTo>
                  <a:lnTo>
                    <a:pt x="2208022" y="1323721"/>
                  </a:lnTo>
                  <a:lnTo>
                    <a:pt x="2190102" y="1321371"/>
                  </a:lnTo>
                  <a:lnTo>
                    <a:pt x="2176246" y="1314729"/>
                  </a:lnTo>
                  <a:lnTo>
                    <a:pt x="2167305" y="1304429"/>
                  </a:lnTo>
                  <a:lnTo>
                    <a:pt x="2164130" y="1291107"/>
                  </a:lnTo>
                  <a:lnTo>
                    <a:pt x="2167305" y="1277556"/>
                  </a:lnTo>
                  <a:lnTo>
                    <a:pt x="2176246" y="1267066"/>
                  </a:lnTo>
                  <a:lnTo>
                    <a:pt x="2190102" y="1260284"/>
                  </a:lnTo>
                  <a:lnTo>
                    <a:pt x="2208022" y="1257884"/>
                  </a:lnTo>
                  <a:lnTo>
                    <a:pt x="2225814" y="1260284"/>
                  </a:lnTo>
                  <a:lnTo>
                    <a:pt x="2239683" y="1267066"/>
                  </a:lnTo>
                  <a:lnTo>
                    <a:pt x="2248700" y="1277556"/>
                  </a:lnTo>
                  <a:lnTo>
                    <a:pt x="2251913" y="1291107"/>
                  </a:lnTo>
                  <a:lnTo>
                    <a:pt x="2251913" y="1252575"/>
                  </a:lnTo>
                  <a:lnTo>
                    <a:pt x="2234501" y="1243825"/>
                  </a:lnTo>
                  <a:lnTo>
                    <a:pt x="2208022" y="1240205"/>
                  </a:lnTo>
                  <a:lnTo>
                    <a:pt x="2181542" y="1243825"/>
                  </a:lnTo>
                  <a:lnTo>
                    <a:pt x="2161044" y="1254112"/>
                  </a:lnTo>
                  <a:lnTo>
                    <a:pt x="2147798" y="1270165"/>
                  </a:lnTo>
                  <a:lnTo>
                    <a:pt x="2143099" y="1291107"/>
                  </a:lnTo>
                  <a:lnTo>
                    <a:pt x="2147798" y="1311694"/>
                  </a:lnTo>
                  <a:lnTo>
                    <a:pt x="2161044" y="1327569"/>
                  </a:lnTo>
                  <a:lnTo>
                    <a:pt x="2181542" y="1337779"/>
                  </a:lnTo>
                  <a:lnTo>
                    <a:pt x="2208022" y="1341399"/>
                  </a:lnTo>
                  <a:lnTo>
                    <a:pt x="2234501" y="1337779"/>
                  </a:lnTo>
                  <a:lnTo>
                    <a:pt x="2254999" y="1327569"/>
                  </a:lnTo>
                  <a:lnTo>
                    <a:pt x="2258212" y="1323721"/>
                  </a:lnTo>
                  <a:lnTo>
                    <a:pt x="2268245" y="1311694"/>
                  </a:lnTo>
                  <a:lnTo>
                    <a:pt x="2272944" y="1291107"/>
                  </a:lnTo>
                  <a:close/>
                </a:path>
                <a:path w="6350634" h="1445259">
                  <a:moveTo>
                    <a:pt x="2288794" y="1206373"/>
                  </a:moveTo>
                  <a:lnTo>
                    <a:pt x="2219299" y="1206373"/>
                  </a:lnTo>
                  <a:lnTo>
                    <a:pt x="2219299" y="1172540"/>
                  </a:lnTo>
                  <a:lnTo>
                    <a:pt x="2197049" y="1172540"/>
                  </a:lnTo>
                  <a:lnTo>
                    <a:pt x="2197049" y="1206373"/>
                  </a:lnTo>
                  <a:lnTo>
                    <a:pt x="2127859" y="1206373"/>
                  </a:lnTo>
                  <a:lnTo>
                    <a:pt x="2127859" y="1224661"/>
                  </a:lnTo>
                  <a:lnTo>
                    <a:pt x="2288794" y="1224661"/>
                  </a:lnTo>
                  <a:lnTo>
                    <a:pt x="2288794" y="1206373"/>
                  </a:lnTo>
                  <a:close/>
                </a:path>
                <a:path w="6350634" h="1445259">
                  <a:moveTo>
                    <a:pt x="2347455" y="89560"/>
                  </a:moveTo>
                  <a:lnTo>
                    <a:pt x="2181339" y="89560"/>
                  </a:lnTo>
                  <a:lnTo>
                    <a:pt x="2181339" y="64160"/>
                  </a:lnTo>
                  <a:lnTo>
                    <a:pt x="2342578" y="64160"/>
                  </a:lnTo>
                  <a:lnTo>
                    <a:pt x="2342578" y="48920"/>
                  </a:lnTo>
                  <a:lnTo>
                    <a:pt x="2342578" y="24790"/>
                  </a:lnTo>
                  <a:lnTo>
                    <a:pt x="2342578" y="8280"/>
                  </a:lnTo>
                  <a:lnTo>
                    <a:pt x="2158784" y="8280"/>
                  </a:lnTo>
                  <a:lnTo>
                    <a:pt x="2158784" y="24790"/>
                  </a:lnTo>
                  <a:lnTo>
                    <a:pt x="2320633" y="24790"/>
                  </a:lnTo>
                  <a:lnTo>
                    <a:pt x="2320633" y="48920"/>
                  </a:lnTo>
                  <a:lnTo>
                    <a:pt x="2159393" y="48920"/>
                  </a:lnTo>
                  <a:lnTo>
                    <a:pt x="2159393" y="64160"/>
                  </a:lnTo>
                  <a:lnTo>
                    <a:pt x="2159393" y="89560"/>
                  </a:lnTo>
                  <a:lnTo>
                    <a:pt x="2159393" y="106070"/>
                  </a:lnTo>
                  <a:lnTo>
                    <a:pt x="2347455" y="106070"/>
                  </a:lnTo>
                  <a:lnTo>
                    <a:pt x="2347455" y="89560"/>
                  </a:lnTo>
                  <a:close/>
                </a:path>
                <a:path w="6350634" h="1445259">
                  <a:moveTo>
                    <a:pt x="2350058" y="1420037"/>
                  </a:moveTo>
                  <a:lnTo>
                    <a:pt x="2191258" y="1420037"/>
                  </a:lnTo>
                  <a:lnTo>
                    <a:pt x="2191258" y="1360297"/>
                  </a:lnTo>
                  <a:lnTo>
                    <a:pt x="2169007" y="1360297"/>
                  </a:lnTo>
                  <a:lnTo>
                    <a:pt x="2169007" y="1438630"/>
                  </a:lnTo>
                  <a:lnTo>
                    <a:pt x="2350058" y="1438630"/>
                  </a:lnTo>
                  <a:lnTo>
                    <a:pt x="2350058" y="1420037"/>
                  </a:lnTo>
                  <a:close/>
                </a:path>
                <a:path w="6350634" h="1445259">
                  <a:moveTo>
                    <a:pt x="2352332" y="252120"/>
                  </a:moveTo>
                  <a:lnTo>
                    <a:pt x="2179815" y="252120"/>
                  </a:lnTo>
                  <a:lnTo>
                    <a:pt x="2179815" y="225450"/>
                  </a:lnTo>
                  <a:lnTo>
                    <a:pt x="2343493" y="225450"/>
                  </a:lnTo>
                  <a:lnTo>
                    <a:pt x="2343493" y="210210"/>
                  </a:lnTo>
                  <a:lnTo>
                    <a:pt x="2343493" y="184810"/>
                  </a:lnTo>
                  <a:lnTo>
                    <a:pt x="2343493" y="168300"/>
                  </a:lnTo>
                  <a:lnTo>
                    <a:pt x="2157260" y="168300"/>
                  </a:lnTo>
                  <a:lnTo>
                    <a:pt x="2157260" y="184810"/>
                  </a:lnTo>
                  <a:lnTo>
                    <a:pt x="2321547" y="184810"/>
                  </a:lnTo>
                  <a:lnTo>
                    <a:pt x="2321547" y="210210"/>
                  </a:lnTo>
                  <a:lnTo>
                    <a:pt x="2157869" y="210210"/>
                  </a:lnTo>
                  <a:lnTo>
                    <a:pt x="2157869" y="225450"/>
                  </a:lnTo>
                  <a:lnTo>
                    <a:pt x="2157869" y="252120"/>
                  </a:lnTo>
                  <a:lnTo>
                    <a:pt x="2157869" y="268630"/>
                  </a:lnTo>
                  <a:lnTo>
                    <a:pt x="2352332" y="268630"/>
                  </a:lnTo>
                  <a:lnTo>
                    <a:pt x="2352332" y="252120"/>
                  </a:lnTo>
                  <a:close/>
                </a:path>
                <a:path w="6350634" h="1445259">
                  <a:moveTo>
                    <a:pt x="2374582" y="127711"/>
                  </a:moveTo>
                  <a:lnTo>
                    <a:pt x="2127389" y="127711"/>
                  </a:lnTo>
                  <a:lnTo>
                    <a:pt x="2127389" y="145084"/>
                  </a:lnTo>
                  <a:lnTo>
                    <a:pt x="2374582" y="145084"/>
                  </a:lnTo>
                  <a:lnTo>
                    <a:pt x="2374582" y="127711"/>
                  </a:lnTo>
                  <a:close/>
                </a:path>
                <a:path w="6350634" h="1445259">
                  <a:moveTo>
                    <a:pt x="2378405" y="1263370"/>
                  </a:moveTo>
                  <a:lnTo>
                    <a:pt x="2337562" y="1263370"/>
                  </a:lnTo>
                  <a:lnTo>
                    <a:pt x="2337562" y="1172540"/>
                  </a:lnTo>
                  <a:lnTo>
                    <a:pt x="2315311" y="1172540"/>
                  </a:lnTo>
                  <a:lnTo>
                    <a:pt x="2315311" y="1376756"/>
                  </a:lnTo>
                  <a:lnTo>
                    <a:pt x="2337562" y="1376756"/>
                  </a:lnTo>
                  <a:lnTo>
                    <a:pt x="2337562" y="1281963"/>
                  </a:lnTo>
                  <a:lnTo>
                    <a:pt x="2378405" y="1281963"/>
                  </a:lnTo>
                  <a:lnTo>
                    <a:pt x="2378405" y="1263370"/>
                  </a:lnTo>
                  <a:close/>
                </a:path>
                <a:path w="6350634" h="1445259">
                  <a:moveTo>
                    <a:pt x="2569426" y="1367307"/>
                  </a:moveTo>
                  <a:lnTo>
                    <a:pt x="2568181" y="1357553"/>
                  </a:lnTo>
                  <a:lnTo>
                    <a:pt x="2566987" y="1348105"/>
                  </a:lnTo>
                  <a:lnTo>
                    <a:pt x="2537333" y="1352791"/>
                  </a:lnTo>
                  <a:lnTo>
                    <a:pt x="2507818" y="1355686"/>
                  </a:lnTo>
                  <a:lnTo>
                    <a:pt x="2476411" y="1357147"/>
                  </a:lnTo>
                  <a:lnTo>
                    <a:pt x="2441105" y="1357553"/>
                  </a:lnTo>
                  <a:lnTo>
                    <a:pt x="2441105" y="1217041"/>
                  </a:lnTo>
                  <a:lnTo>
                    <a:pt x="2545346" y="1217041"/>
                  </a:lnTo>
                  <a:lnTo>
                    <a:pt x="2545346" y="1198448"/>
                  </a:lnTo>
                  <a:lnTo>
                    <a:pt x="2418854" y="1198448"/>
                  </a:lnTo>
                  <a:lnTo>
                    <a:pt x="2418854" y="1376756"/>
                  </a:lnTo>
                  <a:lnTo>
                    <a:pt x="2439886" y="1376756"/>
                  </a:lnTo>
                  <a:lnTo>
                    <a:pt x="2476195" y="1376349"/>
                  </a:lnTo>
                  <a:lnTo>
                    <a:pt x="2508427" y="1374889"/>
                  </a:lnTo>
                  <a:lnTo>
                    <a:pt x="2538768" y="1371993"/>
                  </a:lnTo>
                  <a:lnTo>
                    <a:pt x="2569426" y="1367307"/>
                  </a:lnTo>
                  <a:close/>
                </a:path>
                <a:path w="6350634" h="1445259">
                  <a:moveTo>
                    <a:pt x="2661475" y="1280744"/>
                  </a:moveTo>
                  <a:lnTo>
                    <a:pt x="2615755" y="1280744"/>
                  </a:lnTo>
                  <a:lnTo>
                    <a:pt x="2615755" y="1171930"/>
                  </a:lnTo>
                  <a:lnTo>
                    <a:pt x="2593505" y="1171930"/>
                  </a:lnTo>
                  <a:lnTo>
                    <a:pt x="2593505" y="1445031"/>
                  </a:lnTo>
                  <a:lnTo>
                    <a:pt x="2615755" y="1445031"/>
                  </a:lnTo>
                  <a:lnTo>
                    <a:pt x="2615755" y="1299337"/>
                  </a:lnTo>
                  <a:lnTo>
                    <a:pt x="2661475" y="1299337"/>
                  </a:lnTo>
                  <a:lnTo>
                    <a:pt x="2661475" y="1280744"/>
                  </a:lnTo>
                  <a:close/>
                </a:path>
                <a:path w="6350634" h="1445259">
                  <a:moveTo>
                    <a:pt x="2690634" y="173126"/>
                  </a:moveTo>
                  <a:lnTo>
                    <a:pt x="2668994" y="173126"/>
                  </a:lnTo>
                  <a:lnTo>
                    <a:pt x="2668994" y="191109"/>
                  </a:lnTo>
                  <a:lnTo>
                    <a:pt x="2668994" y="250850"/>
                  </a:lnTo>
                  <a:lnTo>
                    <a:pt x="2527566" y="250850"/>
                  </a:lnTo>
                  <a:lnTo>
                    <a:pt x="2527566" y="191109"/>
                  </a:lnTo>
                  <a:lnTo>
                    <a:pt x="2668994" y="191109"/>
                  </a:lnTo>
                  <a:lnTo>
                    <a:pt x="2668994" y="173126"/>
                  </a:lnTo>
                  <a:lnTo>
                    <a:pt x="2505621" y="173126"/>
                  </a:lnTo>
                  <a:lnTo>
                    <a:pt x="2505621" y="269138"/>
                  </a:lnTo>
                  <a:lnTo>
                    <a:pt x="2690634" y="269138"/>
                  </a:lnTo>
                  <a:lnTo>
                    <a:pt x="2690634" y="250850"/>
                  </a:lnTo>
                  <a:lnTo>
                    <a:pt x="2690634" y="191109"/>
                  </a:lnTo>
                  <a:lnTo>
                    <a:pt x="2690634" y="173126"/>
                  </a:lnTo>
                  <a:close/>
                </a:path>
                <a:path w="6350634" h="1445259">
                  <a:moveTo>
                    <a:pt x="2722334" y="116128"/>
                  </a:moveTo>
                  <a:lnTo>
                    <a:pt x="2682100" y="116128"/>
                  </a:lnTo>
                  <a:lnTo>
                    <a:pt x="2686507" y="91922"/>
                  </a:lnTo>
                  <a:lnTo>
                    <a:pt x="2688767" y="70675"/>
                  </a:lnTo>
                  <a:lnTo>
                    <a:pt x="2689593" y="51879"/>
                  </a:lnTo>
                  <a:lnTo>
                    <a:pt x="2689720" y="14935"/>
                  </a:lnTo>
                  <a:lnTo>
                    <a:pt x="2506840" y="14935"/>
                  </a:lnTo>
                  <a:lnTo>
                    <a:pt x="2506840" y="33528"/>
                  </a:lnTo>
                  <a:lnTo>
                    <a:pt x="2667774" y="33528"/>
                  </a:lnTo>
                  <a:lnTo>
                    <a:pt x="2667647" y="51701"/>
                  </a:lnTo>
                  <a:lnTo>
                    <a:pt x="2666784" y="70446"/>
                  </a:lnTo>
                  <a:lnTo>
                    <a:pt x="2664422" y="91757"/>
                  </a:lnTo>
                  <a:lnTo>
                    <a:pt x="2659850" y="116128"/>
                  </a:lnTo>
                  <a:lnTo>
                    <a:pt x="2474836" y="116128"/>
                  </a:lnTo>
                  <a:lnTo>
                    <a:pt x="2474836" y="134721"/>
                  </a:lnTo>
                  <a:lnTo>
                    <a:pt x="2722334" y="134721"/>
                  </a:lnTo>
                  <a:lnTo>
                    <a:pt x="2722334" y="116128"/>
                  </a:lnTo>
                  <a:close/>
                </a:path>
                <a:path w="6350634" h="1445259">
                  <a:moveTo>
                    <a:pt x="2905531" y="1254836"/>
                  </a:moveTo>
                  <a:lnTo>
                    <a:pt x="2743073" y="1254836"/>
                  </a:lnTo>
                  <a:lnTo>
                    <a:pt x="2743073" y="1182446"/>
                  </a:lnTo>
                  <a:lnTo>
                    <a:pt x="2720822" y="1182446"/>
                  </a:lnTo>
                  <a:lnTo>
                    <a:pt x="2720822" y="1254836"/>
                  </a:lnTo>
                  <a:lnTo>
                    <a:pt x="2720822" y="1273886"/>
                  </a:lnTo>
                  <a:lnTo>
                    <a:pt x="2905531" y="1273886"/>
                  </a:lnTo>
                  <a:lnTo>
                    <a:pt x="2905531" y="1254836"/>
                  </a:lnTo>
                  <a:close/>
                </a:path>
                <a:path w="6350634" h="1445259">
                  <a:moveTo>
                    <a:pt x="2907360" y="1419936"/>
                  </a:moveTo>
                  <a:lnTo>
                    <a:pt x="2741549" y="1419936"/>
                  </a:lnTo>
                  <a:lnTo>
                    <a:pt x="2741549" y="1358976"/>
                  </a:lnTo>
                  <a:lnTo>
                    <a:pt x="2719298" y="1358976"/>
                  </a:lnTo>
                  <a:lnTo>
                    <a:pt x="2719298" y="1419936"/>
                  </a:lnTo>
                  <a:lnTo>
                    <a:pt x="2719298" y="1437716"/>
                  </a:lnTo>
                  <a:lnTo>
                    <a:pt x="2907360" y="1437716"/>
                  </a:lnTo>
                  <a:lnTo>
                    <a:pt x="2907360" y="1419936"/>
                  </a:lnTo>
                  <a:close/>
                </a:path>
                <a:path w="6350634" h="1445259">
                  <a:moveTo>
                    <a:pt x="2915882" y="195986"/>
                  </a:moveTo>
                  <a:lnTo>
                    <a:pt x="2864218" y="151752"/>
                  </a:lnTo>
                  <a:lnTo>
                    <a:pt x="2841815" y="85344"/>
                  </a:lnTo>
                  <a:lnTo>
                    <a:pt x="2841815" y="47244"/>
                  </a:lnTo>
                  <a:lnTo>
                    <a:pt x="2907347" y="47244"/>
                  </a:lnTo>
                  <a:lnTo>
                    <a:pt x="2907347" y="28651"/>
                  </a:lnTo>
                  <a:lnTo>
                    <a:pt x="2755252" y="28651"/>
                  </a:lnTo>
                  <a:lnTo>
                    <a:pt x="2755252" y="47244"/>
                  </a:lnTo>
                  <a:lnTo>
                    <a:pt x="2819870" y="47244"/>
                  </a:lnTo>
                  <a:lnTo>
                    <a:pt x="2819870" y="85344"/>
                  </a:lnTo>
                  <a:lnTo>
                    <a:pt x="2813799" y="120992"/>
                  </a:lnTo>
                  <a:lnTo>
                    <a:pt x="2797581" y="154762"/>
                  </a:lnTo>
                  <a:lnTo>
                    <a:pt x="2774213" y="183159"/>
                  </a:lnTo>
                  <a:lnTo>
                    <a:pt x="2746718" y="202692"/>
                  </a:lnTo>
                  <a:lnTo>
                    <a:pt x="2759824" y="220370"/>
                  </a:lnTo>
                  <a:lnTo>
                    <a:pt x="2782024" y="205054"/>
                  </a:lnTo>
                  <a:lnTo>
                    <a:pt x="2802077" y="183832"/>
                  </a:lnTo>
                  <a:lnTo>
                    <a:pt x="2818752" y="158089"/>
                  </a:lnTo>
                  <a:lnTo>
                    <a:pt x="2830842" y="129235"/>
                  </a:lnTo>
                  <a:lnTo>
                    <a:pt x="2843288" y="156400"/>
                  </a:lnTo>
                  <a:lnTo>
                    <a:pt x="2860256" y="180136"/>
                  </a:lnTo>
                  <a:lnTo>
                    <a:pt x="2880639" y="199529"/>
                  </a:lnTo>
                  <a:lnTo>
                    <a:pt x="2903385" y="213664"/>
                  </a:lnTo>
                  <a:lnTo>
                    <a:pt x="2915882" y="195986"/>
                  </a:lnTo>
                  <a:close/>
                </a:path>
                <a:path w="6350634" h="1445259">
                  <a:moveTo>
                    <a:pt x="2934182" y="1311529"/>
                  </a:moveTo>
                  <a:lnTo>
                    <a:pt x="2686989" y="1311529"/>
                  </a:lnTo>
                  <a:lnTo>
                    <a:pt x="2686989" y="1330121"/>
                  </a:lnTo>
                  <a:lnTo>
                    <a:pt x="2934182" y="1330121"/>
                  </a:lnTo>
                  <a:lnTo>
                    <a:pt x="2934182" y="1311529"/>
                  </a:lnTo>
                  <a:close/>
                </a:path>
                <a:path w="6350634" h="1445259">
                  <a:moveTo>
                    <a:pt x="2968612" y="609"/>
                  </a:moveTo>
                  <a:lnTo>
                    <a:pt x="2946362" y="609"/>
                  </a:lnTo>
                  <a:lnTo>
                    <a:pt x="2946362" y="272796"/>
                  </a:lnTo>
                  <a:lnTo>
                    <a:pt x="2968612" y="272796"/>
                  </a:lnTo>
                  <a:lnTo>
                    <a:pt x="2968612" y="609"/>
                  </a:lnTo>
                  <a:close/>
                </a:path>
                <a:path w="6350634" h="1445259">
                  <a:moveTo>
                    <a:pt x="3163684" y="119481"/>
                  </a:moveTo>
                  <a:lnTo>
                    <a:pt x="3158985" y="98539"/>
                  </a:lnTo>
                  <a:lnTo>
                    <a:pt x="3148850" y="86258"/>
                  </a:lnTo>
                  <a:lnTo>
                    <a:pt x="3145739" y="82486"/>
                  </a:lnTo>
                  <a:lnTo>
                    <a:pt x="3142653" y="80949"/>
                  </a:lnTo>
                  <a:lnTo>
                    <a:pt x="3142653" y="119481"/>
                  </a:lnTo>
                  <a:lnTo>
                    <a:pt x="3139440" y="132803"/>
                  </a:lnTo>
                  <a:lnTo>
                    <a:pt x="3130423" y="143103"/>
                  </a:lnTo>
                  <a:lnTo>
                    <a:pt x="3116542" y="149745"/>
                  </a:lnTo>
                  <a:lnTo>
                    <a:pt x="3098762" y="152095"/>
                  </a:lnTo>
                  <a:lnTo>
                    <a:pt x="3080842" y="149745"/>
                  </a:lnTo>
                  <a:lnTo>
                    <a:pt x="3066986" y="143103"/>
                  </a:lnTo>
                  <a:lnTo>
                    <a:pt x="3058033" y="132803"/>
                  </a:lnTo>
                  <a:lnTo>
                    <a:pt x="3054870" y="119481"/>
                  </a:lnTo>
                  <a:lnTo>
                    <a:pt x="3058033" y="105930"/>
                  </a:lnTo>
                  <a:lnTo>
                    <a:pt x="3066986" y="95440"/>
                  </a:lnTo>
                  <a:lnTo>
                    <a:pt x="3080842" y="88658"/>
                  </a:lnTo>
                  <a:lnTo>
                    <a:pt x="3098762" y="86258"/>
                  </a:lnTo>
                  <a:lnTo>
                    <a:pt x="3116542" y="88658"/>
                  </a:lnTo>
                  <a:lnTo>
                    <a:pt x="3130423" y="95440"/>
                  </a:lnTo>
                  <a:lnTo>
                    <a:pt x="3139440" y="105930"/>
                  </a:lnTo>
                  <a:lnTo>
                    <a:pt x="3142653" y="119481"/>
                  </a:lnTo>
                  <a:lnTo>
                    <a:pt x="3142653" y="80949"/>
                  </a:lnTo>
                  <a:lnTo>
                    <a:pt x="3125228" y="72199"/>
                  </a:lnTo>
                  <a:lnTo>
                    <a:pt x="3098762" y="68580"/>
                  </a:lnTo>
                  <a:lnTo>
                    <a:pt x="3072282" y="72199"/>
                  </a:lnTo>
                  <a:lnTo>
                    <a:pt x="3051784" y="82486"/>
                  </a:lnTo>
                  <a:lnTo>
                    <a:pt x="3038538" y="98539"/>
                  </a:lnTo>
                  <a:lnTo>
                    <a:pt x="3033839" y="119481"/>
                  </a:lnTo>
                  <a:lnTo>
                    <a:pt x="3038538" y="140068"/>
                  </a:lnTo>
                  <a:lnTo>
                    <a:pt x="3051784" y="155943"/>
                  </a:lnTo>
                  <a:lnTo>
                    <a:pt x="3072282" y="166154"/>
                  </a:lnTo>
                  <a:lnTo>
                    <a:pt x="3098762" y="169773"/>
                  </a:lnTo>
                  <a:lnTo>
                    <a:pt x="3125228" y="166154"/>
                  </a:lnTo>
                  <a:lnTo>
                    <a:pt x="3145739" y="155943"/>
                  </a:lnTo>
                  <a:lnTo>
                    <a:pt x="3148939" y="152095"/>
                  </a:lnTo>
                  <a:lnTo>
                    <a:pt x="3158985" y="140068"/>
                  </a:lnTo>
                  <a:lnTo>
                    <a:pt x="3163684" y="119481"/>
                  </a:lnTo>
                  <a:close/>
                </a:path>
                <a:path w="6350634" h="1445259">
                  <a:moveTo>
                    <a:pt x="3179534" y="34747"/>
                  </a:moveTo>
                  <a:lnTo>
                    <a:pt x="3110039" y="34747"/>
                  </a:lnTo>
                  <a:lnTo>
                    <a:pt x="3110039" y="914"/>
                  </a:lnTo>
                  <a:lnTo>
                    <a:pt x="3087789" y="914"/>
                  </a:lnTo>
                  <a:lnTo>
                    <a:pt x="3087789" y="34747"/>
                  </a:lnTo>
                  <a:lnTo>
                    <a:pt x="3018599" y="34747"/>
                  </a:lnTo>
                  <a:lnTo>
                    <a:pt x="3018599" y="53035"/>
                  </a:lnTo>
                  <a:lnTo>
                    <a:pt x="3179534" y="53035"/>
                  </a:lnTo>
                  <a:lnTo>
                    <a:pt x="3179534" y="34747"/>
                  </a:lnTo>
                  <a:close/>
                </a:path>
                <a:path w="6350634" h="1445259">
                  <a:moveTo>
                    <a:pt x="3201009" y="1288059"/>
                  </a:moveTo>
                  <a:lnTo>
                    <a:pt x="3195904" y="1248994"/>
                  </a:lnTo>
                  <a:lnTo>
                    <a:pt x="3181654" y="1219212"/>
                  </a:lnTo>
                  <a:lnTo>
                    <a:pt x="3179673" y="1217498"/>
                  </a:lnTo>
                  <a:lnTo>
                    <a:pt x="3179673" y="1288059"/>
                  </a:lnTo>
                  <a:lnTo>
                    <a:pt x="3176143" y="1318806"/>
                  </a:lnTo>
                  <a:lnTo>
                    <a:pt x="3166300" y="1342466"/>
                  </a:lnTo>
                  <a:lnTo>
                    <a:pt x="3151263" y="1357668"/>
                  </a:lnTo>
                  <a:lnTo>
                    <a:pt x="3132124" y="1363040"/>
                  </a:lnTo>
                  <a:lnTo>
                    <a:pt x="3112998" y="1357668"/>
                  </a:lnTo>
                  <a:lnTo>
                    <a:pt x="3097949" y="1342466"/>
                  </a:lnTo>
                  <a:lnTo>
                    <a:pt x="3088106" y="1318806"/>
                  </a:lnTo>
                  <a:lnTo>
                    <a:pt x="3084576" y="1288059"/>
                  </a:lnTo>
                  <a:lnTo>
                    <a:pt x="3088106" y="1257490"/>
                  </a:lnTo>
                  <a:lnTo>
                    <a:pt x="3097949" y="1233919"/>
                  </a:lnTo>
                  <a:lnTo>
                    <a:pt x="3112998" y="1218755"/>
                  </a:lnTo>
                  <a:lnTo>
                    <a:pt x="3132124" y="1213383"/>
                  </a:lnTo>
                  <a:lnTo>
                    <a:pt x="3151263" y="1218755"/>
                  </a:lnTo>
                  <a:lnTo>
                    <a:pt x="3166300" y="1233919"/>
                  </a:lnTo>
                  <a:lnTo>
                    <a:pt x="3176143" y="1257490"/>
                  </a:lnTo>
                  <a:lnTo>
                    <a:pt x="3179673" y="1288059"/>
                  </a:lnTo>
                  <a:lnTo>
                    <a:pt x="3179673" y="1217498"/>
                  </a:lnTo>
                  <a:lnTo>
                    <a:pt x="3174962" y="1213383"/>
                  </a:lnTo>
                  <a:lnTo>
                    <a:pt x="3159861" y="1200238"/>
                  </a:lnTo>
                  <a:lnTo>
                    <a:pt x="3132124" y="1193571"/>
                  </a:lnTo>
                  <a:lnTo>
                    <a:pt x="3104388" y="1200238"/>
                  </a:lnTo>
                  <a:lnTo>
                    <a:pt x="3082594" y="1219212"/>
                  </a:lnTo>
                  <a:lnTo>
                    <a:pt x="3068345" y="1248994"/>
                  </a:lnTo>
                  <a:lnTo>
                    <a:pt x="3063240" y="1288059"/>
                  </a:lnTo>
                  <a:lnTo>
                    <a:pt x="3068345" y="1327175"/>
                  </a:lnTo>
                  <a:lnTo>
                    <a:pt x="3082594" y="1357058"/>
                  </a:lnTo>
                  <a:lnTo>
                    <a:pt x="3104388" y="1376146"/>
                  </a:lnTo>
                  <a:lnTo>
                    <a:pt x="3132124" y="1382852"/>
                  </a:lnTo>
                  <a:lnTo>
                    <a:pt x="3159861" y="1376146"/>
                  </a:lnTo>
                  <a:lnTo>
                    <a:pt x="3174822" y="1363040"/>
                  </a:lnTo>
                  <a:lnTo>
                    <a:pt x="3181654" y="1357058"/>
                  </a:lnTo>
                  <a:lnTo>
                    <a:pt x="3195904" y="1327175"/>
                  </a:lnTo>
                  <a:lnTo>
                    <a:pt x="3201009" y="1288059"/>
                  </a:lnTo>
                  <a:close/>
                </a:path>
                <a:path w="6350634" h="1445259">
                  <a:moveTo>
                    <a:pt x="3240798" y="248412"/>
                  </a:moveTo>
                  <a:lnTo>
                    <a:pt x="3081998" y="248412"/>
                  </a:lnTo>
                  <a:lnTo>
                    <a:pt x="3081998" y="188671"/>
                  </a:lnTo>
                  <a:lnTo>
                    <a:pt x="3059747" y="188671"/>
                  </a:lnTo>
                  <a:lnTo>
                    <a:pt x="3059747" y="267004"/>
                  </a:lnTo>
                  <a:lnTo>
                    <a:pt x="3240798" y="267004"/>
                  </a:lnTo>
                  <a:lnTo>
                    <a:pt x="3240798" y="248412"/>
                  </a:lnTo>
                  <a:close/>
                </a:path>
                <a:path w="6350634" h="1445259">
                  <a:moveTo>
                    <a:pt x="3269145" y="91744"/>
                  </a:moveTo>
                  <a:lnTo>
                    <a:pt x="3228302" y="91744"/>
                  </a:lnTo>
                  <a:lnTo>
                    <a:pt x="3228302" y="914"/>
                  </a:lnTo>
                  <a:lnTo>
                    <a:pt x="3206051" y="914"/>
                  </a:lnTo>
                  <a:lnTo>
                    <a:pt x="3206051" y="205130"/>
                  </a:lnTo>
                  <a:lnTo>
                    <a:pt x="3228302" y="205130"/>
                  </a:lnTo>
                  <a:lnTo>
                    <a:pt x="3228302" y="110337"/>
                  </a:lnTo>
                  <a:lnTo>
                    <a:pt x="3269145" y="110337"/>
                  </a:lnTo>
                  <a:lnTo>
                    <a:pt x="3269145" y="91744"/>
                  </a:lnTo>
                  <a:close/>
                </a:path>
                <a:path w="6350634" h="1445259">
                  <a:moveTo>
                    <a:pt x="3275380" y="1171930"/>
                  </a:moveTo>
                  <a:lnTo>
                    <a:pt x="3253130" y="1171930"/>
                  </a:lnTo>
                  <a:lnTo>
                    <a:pt x="3253130" y="1445031"/>
                  </a:lnTo>
                  <a:lnTo>
                    <a:pt x="3275380" y="1445031"/>
                  </a:lnTo>
                  <a:lnTo>
                    <a:pt x="3275380" y="1171930"/>
                  </a:lnTo>
                  <a:close/>
                </a:path>
                <a:path w="6350634" h="1445259">
                  <a:moveTo>
                    <a:pt x="3451110" y="195681"/>
                  </a:moveTo>
                  <a:lnTo>
                    <a:pt x="3449866" y="185928"/>
                  </a:lnTo>
                  <a:lnTo>
                    <a:pt x="3448672" y="176479"/>
                  </a:lnTo>
                  <a:lnTo>
                    <a:pt x="3419017" y="181165"/>
                  </a:lnTo>
                  <a:lnTo>
                    <a:pt x="3389503" y="184061"/>
                  </a:lnTo>
                  <a:lnTo>
                    <a:pt x="3358096" y="185521"/>
                  </a:lnTo>
                  <a:lnTo>
                    <a:pt x="3322790" y="185928"/>
                  </a:lnTo>
                  <a:lnTo>
                    <a:pt x="3322790" y="45415"/>
                  </a:lnTo>
                  <a:lnTo>
                    <a:pt x="3427031" y="45415"/>
                  </a:lnTo>
                  <a:lnTo>
                    <a:pt x="3427031" y="26822"/>
                  </a:lnTo>
                  <a:lnTo>
                    <a:pt x="3300539" y="26822"/>
                  </a:lnTo>
                  <a:lnTo>
                    <a:pt x="3300539" y="205130"/>
                  </a:lnTo>
                  <a:lnTo>
                    <a:pt x="3321570" y="205130"/>
                  </a:lnTo>
                  <a:lnTo>
                    <a:pt x="3357880" y="204724"/>
                  </a:lnTo>
                  <a:lnTo>
                    <a:pt x="3390112" y="203263"/>
                  </a:lnTo>
                  <a:lnTo>
                    <a:pt x="3420453" y="200367"/>
                  </a:lnTo>
                  <a:lnTo>
                    <a:pt x="3451110" y="195681"/>
                  </a:lnTo>
                  <a:close/>
                </a:path>
                <a:path w="6350634" h="1445259">
                  <a:moveTo>
                    <a:pt x="3543160" y="109118"/>
                  </a:moveTo>
                  <a:lnTo>
                    <a:pt x="3497440" y="109118"/>
                  </a:lnTo>
                  <a:lnTo>
                    <a:pt x="3497440" y="304"/>
                  </a:lnTo>
                  <a:lnTo>
                    <a:pt x="3475190" y="304"/>
                  </a:lnTo>
                  <a:lnTo>
                    <a:pt x="3475190" y="273405"/>
                  </a:lnTo>
                  <a:lnTo>
                    <a:pt x="3497440" y="273405"/>
                  </a:lnTo>
                  <a:lnTo>
                    <a:pt x="3497440" y="127711"/>
                  </a:lnTo>
                  <a:lnTo>
                    <a:pt x="3543160" y="127711"/>
                  </a:lnTo>
                  <a:lnTo>
                    <a:pt x="3543160" y="109118"/>
                  </a:lnTo>
                  <a:close/>
                </a:path>
                <a:path w="6350634" h="1445259">
                  <a:moveTo>
                    <a:pt x="3550831" y="1242339"/>
                  </a:moveTo>
                  <a:lnTo>
                    <a:pt x="3543998" y="1217803"/>
                  </a:lnTo>
                  <a:lnTo>
                    <a:pt x="3528276" y="1202626"/>
                  </a:lnTo>
                  <a:lnTo>
                    <a:pt x="3528276" y="1242339"/>
                  </a:lnTo>
                  <a:lnTo>
                    <a:pt x="3522992" y="1259141"/>
                  </a:lnTo>
                  <a:lnTo>
                    <a:pt x="3508159" y="1272019"/>
                  </a:lnTo>
                  <a:lnTo>
                    <a:pt x="3485324" y="1280274"/>
                  </a:lnTo>
                  <a:lnTo>
                    <a:pt x="3456038" y="1283182"/>
                  </a:lnTo>
                  <a:lnTo>
                    <a:pt x="3426803" y="1280274"/>
                  </a:lnTo>
                  <a:lnTo>
                    <a:pt x="3404070" y="1272019"/>
                  </a:lnTo>
                  <a:lnTo>
                    <a:pt x="3389350" y="1259141"/>
                  </a:lnTo>
                  <a:lnTo>
                    <a:pt x="3384105" y="1242339"/>
                  </a:lnTo>
                  <a:lnTo>
                    <a:pt x="3389350" y="1225537"/>
                  </a:lnTo>
                  <a:lnTo>
                    <a:pt x="3404070" y="1212659"/>
                  </a:lnTo>
                  <a:lnTo>
                    <a:pt x="3426803" y="1204404"/>
                  </a:lnTo>
                  <a:lnTo>
                    <a:pt x="3456038" y="1201496"/>
                  </a:lnTo>
                  <a:lnTo>
                    <a:pt x="3485324" y="1204404"/>
                  </a:lnTo>
                  <a:lnTo>
                    <a:pt x="3508159" y="1212659"/>
                  </a:lnTo>
                  <a:lnTo>
                    <a:pt x="3522992" y="1225537"/>
                  </a:lnTo>
                  <a:lnTo>
                    <a:pt x="3528276" y="1242339"/>
                  </a:lnTo>
                  <a:lnTo>
                    <a:pt x="3528276" y="1202626"/>
                  </a:lnTo>
                  <a:lnTo>
                    <a:pt x="3527107" y="1201496"/>
                  </a:lnTo>
                  <a:lnTo>
                    <a:pt x="3524694" y="1199172"/>
                  </a:lnTo>
                  <a:lnTo>
                    <a:pt x="3494773" y="1187348"/>
                  </a:lnTo>
                  <a:lnTo>
                    <a:pt x="3456038" y="1183208"/>
                  </a:lnTo>
                  <a:lnTo>
                    <a:pt x="3417493" y="1187348"/>
                  </a:lnTo>
                  <a:lnTo>
                    <a:pt x="3387648" y="1199172"/>
                  </a:lnTo>
                  <a:lnTo>
                    <a:pt x="3368383" y="1217803"/>
                  </a:lnTo>
                  <a:lnTo>
                    <a:pt x="3361550" y="1242339"/>
                  </a:lnTo>
                  <a:lnTo>
                    <a:pt x="3368383" y="1266875"/>
                  </a:lnTo>
                  <a:lnTo>
                    <a:pt x="3387648" y="1285506"/>
                  </a:lnTo>
                  <a:lnTo>
                    <a:pt x="3417493" y="1297330"/>
                  </a:lnTo>
                  <a:lnTo>
                    <a:pt x="3456038" y="1301470"/>
                  </a:lnTo>
                  <a:lnTo>
                    <a:pt x="3494773" y="1297330"/>
                  </a:lnTo>
                  <a:lnTo>
                    <a:pt x="3524694" y="1285506"/>
                  </a:lnTo>
                  <a:lnTo>
                    <a:pt x="3527107" y="1283182"/>
                  </a:lnTo>
                  <a:lnTo>
                    <a:pt x="3543998" y="1266875"/>
                  </a:lnTo>
                  <a:lnTo>
                    <a:pt x="3550831" y="1242339"/>
                  </a:lnTo>
                  <a:close/>
                </a:path>
                <a:path w="6350634" h="1445259">
                  <a:moveTo>
                    <a:pt x="3580092" y="1327683"/>
                  </a:moveTo>
                  <a:lnTo>
                    <a:pt x="3333204" y="1327683"/>
                  </a:lnTo>
                  <a:lnTo>
                    <a:pt x="3333204" y="1346276"/>
                  </a:lnTo>
                  <a:lnTo>
                    <a:pt x="3398126" y="1346276"/>
                  </a:lnTo>
                  <a:lnTo>
                    <a:pt x="3398126" y="1444726"/>
                  </a:lnTo>
                  <a:lnTo>
                    <a:pt x="3420681" y="1444726"/>
                  </a:lnTo>
                  <a:lnTo>
                    <a:pt x="3420681" y="1346276"/>
                  </a:lnTo>
                  <a:lnTo>
                    <a:pt x="3491700" y="1346276"/>
                  </a:lnTo>
                  <a:lnTo>
                    <a:pt x="3491700" y="1444726"/>
                  </a:lnTo>
                  <a:lnTo>
                    <a:pt x="3514255" y="1444726"/>
                  </a:lnTo>
                  <a:lnTo>
                    <a:pt x="3514255" y="1346276"/>
                  </a:lnTo>
                  <a:lnTo>
                    <a:pt x="3580092" y="1346276"/>
                  </a:lnTo>
                  <a:lnTo>
                    <a:pt x="3580092" y="1327683"/>
                  </a:lnTo>
                  <a:close/>
                </a:path>
                <a:path w="6350634" h="1445259">
                  <a:moveTo>
                    <a:pt x="3603206" y="235305"/>
                  </a:moveTo>
                  <a:lnTo>
                    <a:pt x="3601707" y="227012"/>
                  </a:lnTo>
                  <a:lnTo>
                    <a:pt x="3597643" y="220675"/>
                  </a:lnTo>
                  <a:lnTo>
                    <a:pt x="3591623" y="216611"/>
                  </a:lnTo>
                  <a:lnTo>
                    <a:pt x="3584308" y="215188"/>
                  </a:lnTo>
                  <a:lnTo>
                    <a:pt x="3577158" y="216611"/>
                  </a:lnTo>
                  <a:lnTo>
                    <a:pt x="3571240" y="220675"/>
                  </a:lnTo>
                  <a:lnTo>
                    <a:pt x="3567201" y="227012"/>
                  </a:lnTo>
                  <a:lnTo>
                    <a:pt x="3565715" y="235305"/>
                  </a:lnTo>
                  <a:lnTo>
                    <a:pt x="3567201" y="243243"/>
                  </a:lnTo>
                  <a:lnTo>
                    <a:pt x="3571240" y="249402"/>
                  </a:lnTo>
                  <a:lnTo>
                    <a:pt x="3577158" y="253390"/>
                  </a:lnTo>
                  <a:lnTo>
                    <a:pt x="3584308" y="254812"/>
                  </a:lnTo>
                  <a:lnTo>
                    <a:pt x="3591623" y="253390"/>
                  </a:lnTo>
                  <a:lnTo>
                    <a:pt x="3597643" y="249402"/>
                  </a:lnTo>
                  <a:lnTo>
                    <a:pt x="3601707" y="243243"/>
                  </a:lnTo>
                  <a:lnTo>
                    <a:pt x="3603206" y="235305"/>
                  </a:lnTo>
                  <a:close/>
                </a:path>
                <a:path w="6350634" h="1445259">
                  <a:moveTo>
                    <a:pt x="3860723" y="1391996"/>
                  </a:moveTo>
                  <a:lnTo>
                    <a:pt x="3747947" y="1391996"/>
                  </a:lnTo>
                  <a:lnTo>
                    <a:pt x="3747947" y="1338656"/>
                  </a:lnTo>
                  <a:lnTo>
                    <a:pt x="3835730" y="1338656"/>
                  </a:lnTo>
                  <a:lnTo>
                    <a:pt x="3835730" y="1320876"/>
                  </a:lnTo>
                  <a:lnTo>
                    <a:pt x="3666871" y="1320876"/>
                  </a:lnTo>
                  <a:lnTo>
                    <a:pt x="3666871" y="1273886"/>
                  </a:lnTo>
                  <a:lnTo>
                    <a:pt x="3829329" y="1273886"/>
                  </a:lnTo>
                  <a:lnTo>
                    <a:pt x="3829329" y="1256106"/>
                  </a:lnTo>
                  <a:lnTo>
                    <a:pt x="3829329" y="1211656"/>
                  </a:lnTo>
                  <a:lnTo>
                    <a:pt x="3829329" y="1192606"/>
                  </a:lnTo>
                  <a:lnTo>
                    <a:pt x="3644315" y="1192606"/>
                  </a:lnTo>
                  <a:lnTo>
                    <a:pt x="3644315" y="1211656"/>
                  </a:lnTo>
                  <a:lnTo>
                    <a:pt x="3807688" y="1211656"/>
                  </a:lnTo>
                  <a:lnTo>
                    <a:pt x="3807688" y="1256106"/>
                  </a:lnTo>
                  <a:lnTo>
                    <a:pt x="3644925" y="1256106"/>
                  </a:lnTo>
                  <a:lnTo>
                    <a:pt x="3644925" y="1273886"/>
                  </a:lnTo>
                  <a:lnTo>
                    <a:pt x="3644925" y="1320876"/>
                  </a:lnTo>
                  <a:lnTo>
                    <a:pt x="3644925" y="1338656"/>
                  </a:lnTo>
                  <a:lnTo>
                    <a:pt x="3725697" y="1338656"/>
                  </a:lnTo>
                  <a:lnTo>
                    <a:pt x="3725697" y="1391996"/>
                  </a:lnTo>
                  <a:lnTo>
                    <a:pt x="3613531" y="1391996"/>
                  </a:lnTo>
                  <a:lnTo>
                    <a:pt x="3613531" y="1409776"/>
                  </a:lnTo>
                  <a:lnTo>
                    <a:pt x="3860723" y="1409776"/>
                  </a:lnTo>
                  <a:lnTo>
                    <a:pt x="3860723" y="1391996"/>
                  </a:lnTo>
                  <a:close/>
                </a:path>
                <a:path w="6350634" h="1445259">
                  <a:moveTo>
                    <a:pt x="4139412" y="1363040"/>
                  </a:moveTo>
                  <a:lnTo>
                    <a:pt x="4112476" y="1343609"/>
                  </a:lnTo>
                  <a:lnTo>
                    <a:pt x="4090035" y="1315720"/>
                  </a:lnTo>
                  <a:lnTo>
                    <a:pt x="4079811" y="1293545"/>
                  </a:lnTo>
                  <a:lnTo>
                    <a:pt x="4074693" y="1282458"/>
                  </a:lnTo>
                  <a:lnTo>
                    <a:pt x="4069003" y="1246911"/>
                  </a:lnTo>
                  <a:lnTo>
                    <a:pt x="4069003" y="1196314"/>
                  </a:lnTo>
                  <a:lnTo>
                    <a:pt x="4047058" y="1196314"/>
                  </a:lnTo>
                  <a:lnTo>
                    <a:pt x="4047058" y="1246911"/>
                  </a:lnTo>
                  <a:lnTo>
                    <a:pt x="4041317" y="1283957"/>
                  </a:lnTo>
                  <a:lnTo>
                    <a:pt x="4025836" y="1318768"/>
                  </a:lnTo>
                  <a:lnTo>
                    <a:pt x="4003217" y="1347978"/>
                  </a:lnTo>
                  <a:lnTo>
                    <a:pt x="3976039" y="1368221"/>
                  </a:lnTo>
                  <a:lnTo>
                    <a:pt x="3989755" y="1386205"/>
                  </a:lnTo>
                  <a:lnTo>
                    <a:pt x="4011612" y="1370520"/>
                  </a:lnTo>
                  <a:lnTo>
                    <a:pt x="4030865" y="1349019"/>
                  </a:lnTo>
                  <a:lnTo>
                    <a:pt x="4046639" y="1322933"/>
                  </a:lnTo>
                  <a:lnTo>
                    <a:pt x="4058031" y="1293545"/>
                  </a:lnTo>
                  <a:lnTo>
                    <a:pt x="4069727" y="1321308"/>
                  </a:lnTo>
                  <a:lnTo>
                    <a:pt x="4085463" y="1345819"/>
                  </a:lnTo>
                  <a:lnTo>
                    <a:pt x="4104411" y="1365986"/>
                  </a:lnTo>
                  <a:lnTo>
                    <a:pt x="4125696" y="1380718"/>
                  </a:lnTo>
                  <a:lnTo>
                    <a:pt x="4139412" y="1363040"/>
                  </a:lnTo>
                  <a:close/>
                </a:path>
                <a:path w="6350634" h="1445259">
                  <a:moveTo>
                    <a:pt x="4233596" y="1283487"/>
                  </a:moveTo>
                  <a:lnTo>
                    <a:pt x="4187875" y="1283487"/>
                  </a:lnTo>
                  <a:lnTo>
                    <a:pt x="4187875" y="1172235"/>
                  </a:lnTo>
                  <a:lnTo>
                    <a:pt x="4165625" y="1172235"/>
                  </a:lnTo>
                  <a:lnTo>
                    <a:pt x="4165625" y="1444726"/>
                  </a:lnTo>
                  <a:lnTo>
                    <a:pt x="4187875" y="1444726"/>
                  </a:lnTo>
                  <a:lnTo>
                    <a:pt x="4187875" y="1302385"/>
                  </a:lnTo>
                  <a:lnTo>
                    <a:pt x="4233596" y="1302385"/>
                  </a:lnTo>
                  <a:lnTo>
                    <a:pt x="4233596" y="1283487"/>
                  </a:lnTo>
                  <a:close/>
                </a:path>
                <a:path w="6350634" h="1445259">
                  <a:moveTo>
                    <a:pt x="4423397" y="1368831"/>
                  </a:moveTo>
                  <a:lnTo>
                    <a:pt x="4422546" y="1359992"/>
                  </a:lnTo>
                  <a:lnTo>
                    <a:pt x="4421568" y="1349933"/>
                  </a:lnTo>
                  <a:lnTo>
                    <a:pt x="4390999" y="1354975"/>
                  </a:lnTo>
                  <a:lnTo>
                    <a:pt x="4360608" y="1358049"/>
                  </a:lnTo>
                  <a:lnTo>
                    <a:pt x="4328388" y="1359573"/>
                  </a:lnTo>
                  <a:lnTo>
                    <a:pt x="4292333" y="1359992"/>
                  </a:lnTo>
                  <a:lnTo>
                    <a:pt x="4292333" y="1293850"/>
                  </a:lnTo>
                  <a:lnTo>
                    <a:pt x="4392612" y="1293850"/>
                  </a:lnTo>
                  <a:lnTo>
                    <a:pt x="4392612" y="1197533"/>
                  </a:lnTo>
                  <a:lnTo>
                    <a:pt x="4269778" y="1197533"/>
                  </a:lnTo>
                  <a:lnTo>
                    <a:pt x="4269778" y="1216126"/>
                  </a:lnTo>
                  <a:lnTo>
                    <a:pt x="4370971" y="1216126"/>
                  </a:lnTo>
                  <a:lnTo>
                    <a:pt x="4370971" y="1275257"/>
                  </a:lnTo>
                  <a:lnTo>
                    <a:pt x="4270692" y="1275257"/>
                  </a:lnTo>
                  <a:lnTo>
                    <a:pt x="4270692" y="1378585"/>
                  </a:lnTo>
                  <a:lnTo>
                    <a:pt x="4292028" y="1378585"/>
                  </a:lnTo>
                  <a:lnTo>
                    <a:pt x="4328884" y="1378127"/>
                  </a:lnTo>
                  <a:lnTo>
                    <a:pt x="4361713" y="1376565"/>
                  </a:lnTo>
                  <a:lnTo>
                    <a:pt x="4392549" y="1373568"/>
                  </a:lnTo>
                  <a:lnTo>
                    <a:pt x="4423397" y="1368831"/>
                  </a:lnTo>
                  <a:close/>
                </a:path>
                <a:path w="6350634" h="1445259">
                  <a:moveTo>
                    <a:pt x="4513923" y="1281353"/>
                  </a:moveTo>
                  <a:lnTo>
                    <a:pt x="4468203" y="1281353"/>
                  </a:lnTo>
                  <a:lnTo>
                    <a:pt x="4468203" y="1171625"/>
                  </a:lnTo>
                  <a:lnTo>
                    <a:pt x="4445952" y="1171625"/>
                  </a:lnTo>
                  <a:lnTo>
                    <a:pt x="4445952" y="1444726"/>
                  </a:lnTo>
                  <a:lnTo>
                    <a:pt x="4468203" y="1444726"/>
                  </a:lnTo>
                  <a:lnTo>
                    <a:pt x="4468203" y="1299946"/>
                  </a:lnTo>
                  <a:lnTo>
                    <a:pt x="4513923" y="1299946"/>
                  </a:lnTo>
                  <a:lnTo>
                    <a:pt x="4513923" y="1281353"/>
                  </a:lnTo>
                  <a:close/>
                </a:path>
                <a:path w="6350634" h="1445259">
                  <a:moveTo>
                    <a:pt x="4709515" y="1367612"/>
                  </a:moveTo>
                  <a:lnTo>
                    <a:pt x="4681486" y="1349679"/>
                  </a:lnTo>
                  <a:lnTo>
                    <a:pt x="4657852" y="1323378"/>
                  </a:lnTo>
                  <a:lnTo>
                    <a:pt x="4646320" y="1300861"/>
                  </a:lnTo>
                  <a:lnTo>
                    <a:pt x="4641532" y="1291526"/>
                  </a:lnTo>
                  <a:lnTo>
                    <a:pt x="4635449" y="1256969"/>
                  </a:lnTo>
                  <a:lnTo>
                    <a:pt x="4635449" y="1218869"/>
                  </a:lnTo>
                  <a:lnTo>
                    <a:pt x="4700981" y="1218869"/>
                  </a:lnTo>
                  <a:lnTo>
                    <a:pt x="4700981" y="1200277"/>
                  </a:lnTo>
                  <a:lnTo>
                    <a:pt x="4548886" y="1200277"/>
                  </a:lnTo>
                  <a:lnTo>
                    <a:pt x="4548886" y="1218869"/>
                  </a:lnTo>
                  <a:lnTo>
                    <a:pt x="4613503" y="1218869"/>
                  </a:lnTo>
                  <a:lnTo>
                    <a:pt x="4613503" y="1256969"/>
                  </a:lnTo>
                  <a:lnTo>
                    <a:pt x="4607433" y="1292618"/>
                  </a:lnTo>
                  <a:lnTo>
                    <a:pt x="4591215" y="1326388"/>
                  </a:lnTo>
                  <a:lnTo>
                    <a:pt x="4567860" y="1354785"/>
                  </a:lnTo>
                  <a:lnTo>
                    <a:pt x="4540351" y="1374317"/>
                  </a:lnTo>
                  <a:lnTo>
                    <a:pt x="4553458" y="1391996"/>
                  </a:lnTo>
                  <a:lnTo>
                    <a:pt x="4575657" y="1376680"/>
                  </a:lnTo>
                  <a:lnTo>
                    <a:pt x="4595711" y="1355458"/>
                  </a:lnTo>
                  <a:lnTo>
                    <a:pt x="4612398" y="1329715"/>
                  </a:lnTo>
                  <a:lnTo>
                    <a:pt x="4624476" y="1300861"/>
                  </a:lnTo>
                  <a:lnTo>
                    <a:pt x="4636922" y="1328026"/>
                  </a:lnTo>
                  <a:lnTo>
                    <a:pt x="4653889" y="1351762"/>
                  </a:lnTo>
                  <a:lnTo>
                    <a:pt x="4674286" y="1371155"/>
                  </a:lnTo>
                  <a:lnTo>
                    <a:pt x="4697019" y="1385290"/>
                  </a:lnTo>
                  <a:lnTo>
                    <a:pt x="4709515" y="1367612"/>
                  </a:lnTo>
                  <a:close/>
                </a:path>
                <a:path w="6350634" h="1445259">
                  <a:moveTo>
                    <a:pt x="4762246" y="1172235"/>
                  </a:moveTo>
                  <a:lnTo>
                    <a:pt x="4739995" y="1172235"/>
                  </a:lnTo>
                  <a:lnTo>
                    <a:pt x="4739995" y="1444421"/>
                  </a:lnTo>
                  <a:lnTo>
                    <a:pt x="4762246" y="1444421"/>
                  </a:lnTo>
                  <a:lnTo>
                    <a:pt x="4762246" y="1172235"/>
                  </a:lnTo>
                  <a:close/>
                </a:path>
                <a:path w="6350634" h="1445259">
                  <a:moveTo>
                    <a:pt x="5038306" y="1254836"/>
                  </a:moveTo>
                  <a:lnTo>
                    <a:pt x="4875847" y="1254836"/>
                  </a:lnTo>
                  <a:lnTo>
                    <a:pt x="4875847" y="1182446"/>
                  </a:lnTo>
                  <a:lnTo>
                    <a:pt x="4853597" y="1182446"/>
                  </a:lnTo>
                  <a:lnTo>
                    <a:pt x="4853597" y="1254836"/>
                  </a:lnTo>
                  <a:lnTo>
                    <a:pt x="4853597" y="1273886"/>
                  </a:lnTo>
                  <a:lnTo>
                    <a:pt x="5038306" y="1273886"/>
                  </a:lnTo>
                  <a:lnTo>
                    <a:pt x="5038306" y="1254836"/>
                  </a:lnTo>
                  <a:close/>
                </a:path>
                <a:path w="6350634" h="1445259">
                  <a:moveTo>
                    <a:pt x="5040134" y="1419936"/>
                  </a:moveTo>
                  <a:lnTo>
                    <a:pt x="4874323" y="1419936"/>
                  </a:lnTo>
                  <a:lnTo>
                    <a:pt x="4874323" y="1358976"/>
                  </a:lnTo>
                  <a:lnTo>
                    <a:pt x="4852073" y="1358976"/>
                  </a:lnTo>
                  <a:lnTo>
                    <a:pt x="4852073" y="1419936"/>
                  </a:lnTo>
                  <a:lnTo>
                    <a:pt x="4852073" y="1437716"/>
                  </a:lnTo>
                  <a:lnTo>
                    <a:pt x="5040134" y="1437716"/>
                  </a:lnTo>
                  <a:lnTo>
                    <a:pt x="5040134" y="1419936"/>
                  </a:lnTo>
                  <a:close/>
                </a:path>
                <a:path w="6350634" h="1445259">
                  <a:moveTo>
                    <a:pt x="5066957" y="1311529"/>
                  </a:moveTo>
                  <a:lnTo>
                    <a:pt x="4819764" y="1311529"/>
                  </a:lnTo>
                  <a:lnTo>
                    <a:pt x="4819764" y="1330121"/>
                  </a:lnTo>
                  <a:lnTo>
                    <a:pt x="5066957" y="1330121"/>
                  </a:lnTo>
                  <a:lnTo>
                    <a:pt x="5066957" y="1311529"/>
                  </a:lnTo>
                  <a:close/>
                </a:path>
                <a:path w="6350634" h="1445259">
                  <a:moveTo>
                    <a:pt x="5415813" y="1297203"/>
                  </a:moveTo>
                  <a:lnTo>
                    <a:pt x="5381180" y="1288288"/>
                  </a:lnTo>
                  <a:lnTo>
                    <a:pt x="5350472" y="1272286"/>
                  </a:lnTo>
                  <a:lnTo>
                    <a:pt x="5334419" y="1256665"/>
                  </a:lnTo>
                  <a:lnTo>
                    <a:pt x="5328501" y="1250911"/>
                  </a:lnTo>
                  <a:lnTo>
                    <a:pt x="5320106" y="1225880"/>
                  </a:lnTo>
                  <a:lnTo>
                    <a:pt x="5320106" y="1224661"/>
                  </a:lnTo>
                  <a:lnTo>
                    <a:pt x="5408193" y="1224661"/>
                  </a:lnTo>
                  <a:lnTo>
                    <a:pt x="5408193" y="1206068"/>
                  </a:lnTo>
                  <a:lnTo>
                    <a:pt x="5320106" y="1206068"/>
                  </a:lnTo>
                  <a:lnTo>
                    <a:pt x="5320106" y="1172235"/>
                  </a:lnTo>
                  <a:lnTo>
                    <a:pt x="5297856" y="1172235"/>
                  </a:lnTo>
                  <a:lnTo>
                    <a:pt x="5297856" y="1206068"/>
                  </a:lnTo>
                  <a:lnTo>
                    <a:pt x="5210073" y="1206068"/>
                  </a:lnTo>
                  <a:lnTo>
                    <a:pt x="5210073" y="1224661"/>
                  </a:lnTo>
                  <a:lnTo>
                    <a:pt x="5297856" y="1224661"/>
                  </a:lnTo>
                  <a:lnTo>
                    <a:pt x="5297856" y="1225880"/>
                  </a:lnTo>
                  <a:lnTo>
                    <a:pt x="5289461" y="1251038"/>
                  </a:lnTo>
                  <a:lnTo>
                    <a:pt x="5267452" y="1272400"/>
                  </a:lnTo>
                  <a:lnTo>
                    <a:pt x="5236654" y="1288326"/>
                  </a:lnTo>
                  <a:lnTo>
                    <a:pt x="5201844" y="1297203"/>
                  </a:lnTo>
                  <a:lnTo>
                    <a:pt x="5210073" y="1314881"/>
                  </a:lnTo>
                  <a:lnTo>
                    <a:pt x="5240515" y="1307414"/>
                  </a:lnTo>
                  <a:lnTo>
                    <a:pt x="5268633" y="1294917"/>
                  </a:lnTo>
                  <a:lnTo>
                    <a:pt x="5292242" y="1277848"/>
                  </a:lnTo>
                  <a:lnTo>
                    <a:pt x="5309133" y="1256665"/>
                  </a:lnTo>
                  <a:lnTo>
                    <a:pt x="5325973" y="1277721"/>
                  </a:lnTo>
                  <a:lnTo>
                    <a:pt x="5349481" y="1294803"/>
                  </a:lnTo>
                  <a:lnTo>
                    <a:pt x="5377497" y="1307376"/>
                  </a:lnTo>
                  <a:lnTo>
                    <a:pt x="5407888" y="1314881"/>
                  </a:lnTo>
                  <a:lnTo>
                    <a:pt x="5415813" y="1297203"/>
                  </a:lnTo>
                  <a:close/>
                </a:path>
                <a:path w="6350634" h="1445259">
                  <a:moveTo>
                    <a:pt x="5432272" y="1337132"/>
                  </a:moveTo>
                  <a:lnTo>
                    <a:pt x="5185994" y="1337132"/>
                  </a:lnTo>
                  <a:lnTo>
                    <a:pt x="5185994" y="1355725"/>
                  </a:lnTo>
                  <a:lnTo>
                    <a:pt x="5297856" y="1355725"/>
                  </a:lnTo>
                  <a:lnTo>
                    <a:pt x="5297856" y="1445031"/>
                  </a:lnTo>
                  <a:lnTo>
                    <a:pt x="5320106" y="1445031"/>
                  </a:lnTo>
                  <a:lnTo>
                    <a:pt x="5320106" y="1355725"/>
                  </a:lnTo>
                  <a:lnTo>
                    <a:pt x="5432272" y="1355725"/>
                  </a:lnTo>
                  <a:lnTo>
                    <a:pt x="5432272" y="1337132"/>
                  </a:lnTo>
                  <a:close/>
                </a:path>
                <a:path w="6350634" h="1445259">
                  <a:moveTo>
                    <a:pt x="5603176" y="1361821"/>
                  </a:moveTo>
                  <a:lnTo>
                    <a:pt x="5579262" y="1341475"/>
                  </a:lnTo>
                  <a:lnTo>
                    <a:pt x="5561114" y="1314310"/>
                  </a:lnTo>
                  <a:lnTo>
                    <a:pt x="5555818" y="1299946"/>
                  </a:lnTo>
                  <a:lnTo>
                    <a:pt x="5549595" y="1283081"/>
                  </a:lnTo>
                  <a:lnTo>
                    <a:pt x="5545645" y="1251178"/>
                  </a:lnTo>
                  <a:lnTo>
                    <a:pt x="5545569" y="1197838"/>
                  </a:lnTo>
                  <a:lnTo>
                    <a:pt x="5524233" y="1197838"/>
                  </a:lnTo>
                  <a:lnTo>
                    <a:pt x="5524233" y="1251178"/>
                  </a:lnTo>
                  <a:lnTo>
                    <a:pt x="5519890" y="1286090"/>
                  </a:lnTo>
                  <a:lnTo>
                    <a:pt x="5507583" y="1319072"/>
                  </a:lnTo>
                  <a:lnTo>
                    <a:pt x="5488356" y="1347355"/>
                  </a:lnTo>
                  <a:lnTo>
                    <a:pt x="5463273" y="1368221"/>
                  </a:lnTo>
                  <a:lnTo>
                    <a:pt x="5477294" y="1384985"/>
                  </a:lnTo>
                  <a:lnTo>
                    <a:pt x="5496674" y="1369809"/>
                  </a:lnTo>
                  <a:lnTo>
                    <a:pt x="5512994" y="1350010"/>
                  </a:lnTo>
                  <a:lnTo>
                    <a:pt x="5525948" y="1326438"/>
                  </a:lnTo>
                  <a:lnTo>
                    <a:pt x="5535206" y="1299946"/>
                  </a:lnTo>
                  <a:lnTo>
                    <a:pt x="5544248" y="1324190"/>
                  </a:lnTo>
                  <a:lnTo>
                    <a:pt x="5556618" y="1346047"/>
                  </a:lnTo>
                  <a:lnTo>
                    <a:pt x="5572061" y="1364576"/>
                  </a:lnTo>
                  <a:lnTo>
                    <a:pt x="5590375" y="1378889"/>
                  </a:lnTo>
                  <a:lnTo>
                    <a:pt x="5603176" y="1361821"/>
                  </a:lnTo>
                  <a:close/>
                </a:path>
                <a:path w="6350634" h="1445259">
                  <a:moveTo>
                    <a:pt x="5641581" y="1178331"/>
                  </a:moveTo>
                  <a:lnTo>
                    <a:pt x="5620550" y="1178331"/>
                  </a:lnTo>
                  <a:lnTo>
                    <a:pt x="5620550" y="1270685"/>
                  </a:lnTo>
                  <a:lnTo>
                    <a:pt x="5573611" y="1270685"/>
                  </a:lnTo>
                  <a:lnTo>
                    <a:pt x="5573611" y="1289278"/>
                  </a:lnTo>
                  <a:lnTo>
                    <a:pt x="5620550" y="1289278"/>
                  </a:lnTo>
                  <a:lnTo>
                    <a:pt x="5620550" y="1430705"/>
                  </a:lnTo>
                  <a:lnTo>
                    <a:pt x="5641581" y="1430705"/>
                  </a:lnTo>
                  <a:lnTo>
                    <a:pt x="5641581" y="1178331"/>
                  </a:lnTo>
                  <a:close/>
                </a:path>
                <a:path w="6350634" h="1445259">
                  <a:moveTo>
                    <a:pt x="5697055" y="1171930"/>
                  </a:moveTo>
                  <a:lnTo>
                    <a:pt x="5675719" y="1171930"/>
                  </a:lnTo>
                  <a:lnTo>
                    <a:pt x="5675719" y="1444421"/>
                  </a:lnTo>
                  <a:lnTo>
                    <a:pt x="5697055" y="1444421"/>
                  </a:lnTo>
                  <a:lnTo>
                    <a:pt x="5697055" y="1171930"/>
                  </a:lnTo>
                  <a:close/>
                </a:path>
                <a:path w="6350634" h="1445259">
                  <a:moveTo>
                    <a:pt x="5894476" y="1288059"/>
                  </a:moveTo>
                  <a:lnTo>
                    <a:pt x="5889371" y="1248994"/>
                  </a:lnTo>
                  <a:lnTo>
                    <a:pt x="5875121" y="1219212"/>
                  </a:lnTo>
                  <a:lnTo>
                    <a:pt x="5873140" y="1217498"/>
                  </a:lnTo>
                  <a:lnTo>
                    <a:pt x="5873140" y="1288059"/>
                  </a:lnTo>
                  <a:lnTo>
                    <a:pt x="5869610" y="1318806"/>
                  </a:lnTo>
                  <a:lnTo>
                    <a:pt x="5859767" y="1342466"/>
                  </a:lnTo>
                  <a:lnTo>
                    <a:pt x="5844718" y="1357668"/>
                  </a:lnTo>
                  <a:lnTo>
                    <a:pt x="5825591" y="1363040"/>
                  </a:lnTo>
                  <a:lnTo>
                    <a:pt x="5806452" y="1357668"/>
                  </a:lnTo>
                  <a:lnTo>
                    <a:pt x="5791416" y="1342466"/>
                  </a:lnTo>
                  <a:lnTo>
                    <a:pt x="5781573" y="1318806"/>
                  </a:lnTo>
                  <a:lnTo>
                    <a:pt x="5778043" y="1288059"/>
                  </a:lnTo>
                  <a:lnTo>
                    <a:pt x="5781573" y="1257490"/>
                  </a:lnTo>
                  <a:lnTo>
                    <a:pt x="5791416" y="1233919"/>
                  </a:lnTo>
                  <a:lnTo>
                    <a:pt x="5806452" y="1218755"/>
                  </a:lnTo>
                  <a:lnTo>
                    <a:pt x="5825591" y="1213383"/>
                  </a:lnTo>
                  <a:lnTo>
                    <a:pt x="5844718" y="1218755"/>
                  </a:lnTo>
                  <a:lnTo>
                    <a:pt x="5859767" y="1233919"/>
                  </a:lnTo>
                  <a:lnTo>
                    <a:pt x="5869610" y="1257490"/>
                  </a:lnTo>
                  <a:lnTo>
                    <a:pt x="5873140" y="1288059"/>
                  </a:lnTo>
                  <a:lnTo>
                    <a:pt x="5873140" y="1217498"/>
                  </a:lnTo>
                  <a:lnTo>
                    <a:pt x="5868428" y="1213383"/>
                  </a:lnTo>
                  <a:lnTo>
                    <a:pt x="5853328" y="1200238"/>
                  </a:lnTo>
                  <a:lnTo>
                    <a:pt x="5825591" y="1193571"/>
                  </a:lnTo>
                  <a:lnTo>
                    <a:pt x="5797855" y="1200238"/>
                  </a:lnTo>
                  <a:lnTo>
                    <a:pt x="5776061" y="1219212"/>
                  </a:lnTo>
                  <a:lnTo>
                    <a:pt x="5761812" y="1248994"/>
                  </a:lnTo>
                  <a:lnTo>
                    <a:pt x="5756707" y="1288059"/>
                  </a:lnTo>
                  <a:lnTo>
                    <a:pt x="5761812" y="1327175"/>
                  </a:lnTo>
                  <a:lnTo>
                    <a:pt x="5776061" y="1357058"/>
                  </a:lnTo>
                  <a:lnTo>
                    <a:pt x="5797855" y="1376146"/>
                  </a:lnTo>
                  <a:lnTo>
                    <a:pt x="5825591" y="1382852"/>
                  </a:lnTo>
                  <a:lnTo>
                    <a:pt x="5853328" y="1376146"/>
                  </a:lnTo>
                  <a:lnTo>
                    <a:pt x="5868289" y="1363040"/>
                  </a:lnTo>
                  <a:lnTo>
                    <a:pt x="5875121" y="1357058"/>
                  </a:lnTo>
                  <a:lnTo>
                    <a:pt x="5889371" y="1327175"/>
                  </a:lnTo>
                  <a:lnTo>
                    <a:pt x="5894476" y="1288059"/>
                  </a:lnTo>
                  <a:close/>
                </a:path>
                <a:path w="6350634" h="1445259">
                  <a:moveTo>
                    <a:pt x="5968847" y="1171930"/>
                  </a:moveTo>
                  <a:lnTo>
                    <a:pt x="5946597" y="1171930"/>
                  </a:lnTo>
                  <a:lnTo>
                    <a:pt x="5946597" y="1445031"/>
                  </a:lnTo>
                  <a:lnTo>
                    <a:pt x="5968847" y="1445031"/>
                  </a:lnTo>
                  <a:lnTo>
                    <a:pt x="5968847" y="1171930"/>
                  </a:lnTo>
                  <a:close/>
                </a:path>
                <a:path w="6350634" h="1445259">
                  <a:moveTo>
                    <a:pt x="6189129" y="1367307"/>
                  </a:moveTo>
                  <a:lnTo>
                    <a:pt x="6187884" y="1357553"/>
                  </a:lnTo>
                  <a:lnTo>
                    <a:pt x="6186690" y="1348105"/>
                  </a:lnTo>
                  <a:lnTo>
                    <a:pt x="6157023" y="1352791"/>
                  </a:lnTo>
                  <a:lnTo>
                    <a:pt x="6127521" y="1355686"/>
                  </a:lnTo>
                  <a:lnTo>
                    <a:pt x="6096114" y="1357147"/>
                  </a:lnTo>
                  <a:lnTo>
                    <a:pt x="6060808" y="1357553"/>
                  </a:lnTo>
                  <a:lnTo>
                    <a:pt x="6060808" y="1217041"/>
                  </a:lnTo>
                  <a:lnTo>
                    <a:pt x="6165050" y="1217041"/>
                  </a:lnTo>
                  <a:lnTo>
                    <a:pt x="6165050" y="1198448"/>
                  </a:lnTo>
                  <a:lnTo>
                    <a:pt x="6038558" y="1198448"/>
                  </a:lnTo>
                  <a:lnTo>
                    <a:pt x="6038558" y="1376756"/>
                  </a:lnTo>
                  <a:lnTo>
                    <a:pt x="6059589" y="1376756"/>
                  </a:lnTo>
                  <a:lnTo>
                    <a:pt x="6095898" y="1376349"/>
                  </a:lnTo>
                  <a:lnTo>
                    <a:pt x="6128131" y="1374889"/>
                  </a:lnTo>
                  <a:lnTo>
                    <a:pt x="6158471" y="1371993"/>
                  </a:lnTo>
                  <a:lnTo>
                    <a:pt x="6189129" y="1367307"/>
                  </a:lnTo>
                  <a:close/>
                </a:path>
                <a:path w="6350634" h="1445259">
                  <a:moveTo>
                    <a:pt x="6281178" y="1280744"/>
                  </a:moveTo>
                  <a:lnTo>
                    <a:pt x="6235458" y="1280744"/>
                  </a:lnTo>
                  <a:lnTo>
                    <a:pt x="6235458" y="1171930"/>
                  </a:lnTo>
                  <a:lnTo>
                    <a:pt x="6213208" y="1171930"/>
                  </a:lnTo>
                  <a:lnTo>
                    <a:pt x="6213208" y="1445031"/>
                  </a:lnTo>
                  <a:lnTo>
                    <a:pt x="6235458" y="1445031"/>
                  </a:lnTo>
                  <a:lnTo>
                    <a:pt x="6235458" y="1299337"/>
                  </a:lnTo>
                  <a:lnTo>
                    <a:pt x="6281178" y="1299337"/>
                  </a:lnTo>
                  <a:lnTo>
                    <a:pt x="6281178" y="1280744"/>
                  </a:lnTo>
                  <a:close/>
                </a:path>
                <a:path w="6350634" h="1445259">
                  <a:moveTo>
                    <a:pt x="6350267" y="1406931"/>
                  </a:moveTo>
                  <a:lnTo>
                    <a:pt x="6348781" y="1398638"/>
                  </a:lnTo>
                  <a:lnTo>
                    <a:pt x="6344704" y="1392301"/>
                  </a:lnTo>
                  <a:lnTo>
                    <a:pt x="6338697" y="1388237"/>
                  </a:lnTo>
                  <a:lnTo>
                    <a:pt x="6331369" y="1386814"/>
                  </a:lnTo>
                  <a:lnTo>
                    <a:pt x="6324219" y="1388237"/>
                  </a:lnTo>
                  <a:lnTo>
                    <a:pt x="6318301" y="1392301"/>
                  </a:lnTo>
                  <a:lnTo>
                    <a:pt x="6314275" y="1398638"/>
                  </a:lnTo>
                  <a:lnTo>
                    <a:pt x="6312776" y="1406931"/>
                  </a:lnTo>
                  <a:lnTo>
                    <a:pt x="6314275" y="1414868"/>
                  </a:lnTo>
                  <a:lnTo>
                    <a:pt x="6318301" y="1421028"/>
                  </a:lnTo>
                  <a:lnTo>
                    <a:pt x="6324219" y="1425016"/>
                  </a:lnTo>
                  <a:lnTo>
                    <a:pt x="6331369" y="1426438"/>
                  </a:lnTo>
                  <a:lnTo>
                    <a:pt x="6338697" y="1425016"/>
                  </a:lnTo>
                  <a:lnTo>
                    <a:pt x="6344704" y="1421028"/>
                  </a:lnTo>
                  <a:lnTo>
                    <a:pt x="6348781" y="1414868"/>
                  </a:lnTo>
                  <a:lnTo>
                    <a:pt x="6350267" y="140693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20988" y="8131771"/>
              <a:ext cx="426720" cy="300355"/>
            </a:xfrm>
            <a:custGeom>
              <a:avLst/>
              <a:gdLst/>
              <a:ahLst/>
              <a:cxnLst/>
              <a:rect l="l" t="t" r="r" b="b"/>
              <a:pathLst>
                <a:path w="426719" h="300354">
                  <a:moveTo>
                    <a:pt x="205270" y="110553"/>
                  </a:moveTo>
                  <a:lnTo>
                    <a:pt x="195376" y="59867"/>
                  </a:lnTo>
                  <a:lnTo>
                    <a:pt x="172491" y="23850"/>
                  </a:lnTo>
                  <a:lnTo>
                    <a:pt x="157454" y="12865"/>
                  </a:lnTo>
                  <a:lnTo>
                    <a:pt x="157454" y="117068"/>
                  </a:lnTo>
                  <a:lnTo>
                    <a:pt x="157441" y="186004"/>
                  </a:lnTo>
                  <a:lnTo>
                    <a:pt x="152400" y="224028"/>
                  </a:lnTo>
                  <a:lnTo>
                    <a:pt x="124599" y="256705"/>
                  </a:lnTo>
                  <a:lnTo>
                    <a:pt x="104978" y="259321"/>
                  </a:lnTo>
                  <a:lnTo>
                    <a:pt x="95783" y="259232"/>
                  </a:lnTo>
                  <a:lnTo>
                    <a:pt x="60985" y="236093"/>
                  </a:lnTo>
                  <a:lnTo>
                    <a:pt x="48590" y="193294"/>
                  </a:lnTo>
                  <a:lnTo>
                    <a:pt x="48260" y="186004"/>
                  </a:lnTo>
                  <a:lnTo>
                    <a:pt x="48272" y="117068"/>
                  </a:lnTo>
                  <a:lnTo>
                    <a:pt x="53378" y="76492"/>
                  </a:lnTo>
                  <a:lnTo>
                    <a:pt x="74803" y="43903"/>
                  </a:lnTo>
                  <a:lnTo>
                    <a:pt x="101777" y="41148"/>
                  </a:lnTo>
                  <a:lnTo>
                    <a:pt x="111379" y="41236"/>
                  </a:lnTo>
                  <a:lnTo>
                    <a:pt x="145770" y="62788"/>
                  </a:lnTo>
                  <a:lnTo>
                    <a:pt x="157149" y="105270"/>
                  </a:lnTo>
                  <a:lnTo>
                    <a:pt x="157454" y="117068"/>
                  </a:lnTo>
                  <a:lnTo>
                    <a:pt x="157454" y="12865"/>
                  </a:lnTo>
                  <a:lnTo>
                    <a:pt x="116814" y="127"/>
                  </a:lnTo>
                  <a:lnTo>
                    <a:pt x="100711" y="0"/>
                  </a:lnTo>
                  <a:lnTo>
                    <a:pt x="84416" y="139"/>
                  </a:lnTo>
                  <a:lnTo>
                    <a:pt x="42341" y="15087"/>
                  </a:lnTo>
                  <a:lnTo>
                    <a:pt x="15532" y="44323"/>
                  </a:lnTo>
                  <a:lnTo>
                    <a:pt x="2209" y="84696"/>
                  </a:lnTo>
                  <a:lnTo>
                    <a:pt x="0" y="110553"/>
                  </a:lnTo>
                  <a:lnTo>
                    <a:pt x="63" y="196557"/>
                  </a:lnTo>
                  <a:lnTo>
                    <a:pt x="10515" y="243116"/>
                  </a:lnTo>
                  <a:lnTo>
                    <a:pt x="33540" y="276720"/>
                  </a:lnTo>
                  <a:lnTo>
                    <a:pt x="69253" y="296252"/>
                  </a:lnTo>
                  <a:lnTo>
                    <a:pt x="102133" y="299770"/>
                  </a:lnTo>
                  <a:lnTo>
                    <a:pt x="118643" y="299631"/>
                  </a:lnTo>
                  <a:lnTo>
                    <a:pt x="161429" y="286080"/>
                  </a:lnTo>
                  <a:lnTo>
                    <a:pt x="187540" y="259321"/>
                  </a:lnTo>
                  <a:lnTo>
                    <a:pt x="188937" y="257479"/>
                  </a:lnTo>
                  <a:lnTo>
                    <a:pt x="202971" y="215176"/>
                  </a:lnTo>
                  <a:lnTo>
                    <a:pt x="205168" y="196557"/>
                  </a:lnTo>
                  <a:lnTo>
                    <a:pt x="205270" y="110553"/>
                  </a:lnTo>
                  <a:close/>
                </a:path>
                <a:path w="426719" h="300354">
                  <a:moveTo>
                    <a:pt x="426466" y="183019"/>
                  </a:moveTo>
                  <a:lnTo>
                    <a:pt x="410730" y="144056"/>
                  </a:lnTo>
                  <a:lnTo>
                    <a:pt x="376605" y="122948"/>
                  </a:lnTo>
                  <a:lnTo>
                    <a:pt x="338582" y="116420"/>
                  </a:lnTo>
                  <a:lnTo>
                    <a:pt x="325983" y="116357"/>
                  </a:lnTo>
                  <a:lnTo>
                    <a:pt x="286613" y="116357"/>
                  </a:lnTo>
                  <a:lnTo>
                    <a:pt x="286613" y="42214"/>
                  </a:lnTo>
                  <a:lnTo>
                    <a:pt x="413969" y="42214"/>
                  </a:lnTo>
                  <a:lnTo>
                    <a:pt x="413969" y="2120"/>
                  </a:lnTo>
                  <a:lnTo>
                    <a:pt x="241198" y="2120"/>
                  </a:lnTo>
                  <a:lnTo>
                    <a:pt x="241198" y="146507"/>
                  </a:lnTo>
                  <a:lnTo>
                    <a:pt x="249364" y="154317"/>
                  </a:lnTo>
                  <a:lnTo>
                    <a:pt x="335927" y="154317"/>
                  </a:lnTo>
                  <a:lnTo>
                    <a:pt x="356146" y="158572"/>
                  </a:lnTo>
                  <a:lnTo>
                    <a:pt x="371754" y="168503"/>
                  </a:lnTo>
                  <a:lnTo>
                    <a:pt x="380974" y="186245"/>
                  </a:lnTo>
                  <a:lnTo>
                    <a:pt x="380707" y="196176"/>
                  </a:lnTo>
                  <a:lnTo>
                    <a:pt x="380619" y="210718"/>
                  </a:lnTo>
                  <a:lnTo>
                    <a:pt x="380263" y="222427"/>
                  </a:lnTo>
                  <a:lnTo>
                    <a:pt x="369265" y="238036"/>
                  </a:lnTo>
                  <a:lnTo>
                    <a:pt x="351180" y="247624"/>
                  </a:lnTo>
                  <a:lnTo>
                    <a:pt x="327761" y="251523"/>
                  </a:lnTo>
                  <a:lnTo>
                    <a:pt x="314985" y="251523"/>
                  </a:lnTo>
                  <a:lnTo>
                    <a:pt x="266065" y="246900"/>
                  </a:lnTo>
                  <a:lnTo>
                    <a:pt x="242265" y="241236"/>
                  </a:lnTo>
                  <a:lnTo>
                    <a:pt x="242265" y="284518"/>
                  </a:lnTo>
                  <a:lnTo>
                    <a:pt x="289026" y="291503"/>
                  </a:lnTo>
                  <a:lnTo>
                    <a:pt x="327634" y="292811"/>
                  </a:lnTo>
                  <a:lnTo>
                    <a:pt x="336918" y="292404"/>
                  </a:lnTo>
                  <a:lnTo>
                    <a:pt x="377469" y="283184"/>
                  </a:lnTo>
                  <a:lnTo>
                    <a:pt x="411721" y="258356"/>
                  </a:lnTo>
                  <a:lnTo>
                    <a:pt x="426034" y="213207"/>
                  </a:lnTo>
                  <a:lnTo>
                    <a:pt x="426389" y="196176"/>
                  </a:lnTo>
                  <a:lnTo>
                    <a:pt x="426466" y="183019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919387" y="5816067"/>
              <a:ext cx="250825" cy="274320"/>
            </a:xfrm>
            <a:custGeom>
              <a:avLst/>
              <a:gdLst/>
              <a:ahLst/>
              <a:cxnLst/>
              <a:rect l="l" t="t" r="r" b="b"/>
              <a:pathLst>
                <a:path w="250825" h="274320">
                  <a:moveTo>
                    <a:pt x="91440" y="31089"/>
                  </a:moveTo>
                  <a:lnTo>
                    <a:pt x="69189" y="31089"/>
                  </a:lnTo>
                  <a:lnTo>
                    <a:pt x="69189" y="0"/>
                  </a:lnTo>
                  <a:lnTo>
                    <a:pt x="91440" y="0"/>
                  </a:lnTo>
                  <a:lnTo>
                    <a:pt x="91440" y="31089"/>
                  </a:lnTo>
                  <a:close/>
                </a:path>
                <a:path w="250825" h="274320">
                  <a:moveTo>
                    <a:pt x="160934" y="49377"/>
                  </a:moveTo>
                  <a:lnTo>
                    <a:pt x="0" y="49377"/>
                  </a:lnTo>
                  <a:lnTo>
                    <a:pt x="0" y="31089"/>
                  </a:lnTo>
                  <a:lnTo>
                    <a:pt x="160934" y="31089"/>
                  </a:lnTo>
                  <a:lnTo>
                    <a:pt x="160934" y="49377"/>
                  </a:lnTo>
                  <a:close/>
                </a:path>
                <a:path w="250825" h="274320">
                  <a:moveTo>
                    <a:pt x="80162" y="162763"/>
                  </a:moveTo>
                  <a:lnTo>
                    <a:pt x="53559" y="159253"/>
                  </a:lnTo>
                  <a:lnTo>
                    <a:pt x="33070" y="149313"/>
                  </a:lnTo>
                  <a:lnTo>
                    <a:pt x="19897" y="133831"/>
                  </a:lnTo>
                  <a:lnTo>
                    <a:pt x="15240" y="113690"/>
                  </a:lnTo>
                  <a:lnTo>
                    <a:pt x="19897" y="93549"/>
                  </a:lnTo>
                  <a:lnTo>
                    <a:pt x="33070" y="78066"/>
                  </a:lnTo>
                  <a:lnTo>
                    <a:pt x="53559" y="68127"/>
                  </a:lnTo>
                  <a:lnTo>
                    <a:pt x="80162" y="64617"/>
                  </a:lnTo>
                  <a:lnTo>
                    <a:pt x="106765" y="68132"/>
                  </a:lnTo>
                  <a:lnTo>
                    <a:pt x="127254" y="78105"/>
                  </a:lnTo>
                  <a:lnTo>
                    <a:pt x="130799" y="82296"/>
                  </a:lnTo>
                  <a:lnTo>
                    <a:pt x="80162" y="82296"/>
                  </a:lnTo>
                  <a:lnTo>
                    <a:pt x="62245" y="84505"/>
                  </a:lnTo>
                  <a:lnTo>
                    <a:pt x="48387" y="90830"/>
                  </a:lnTo>
                  <a:lnTo>
                    <a:pt x="39443" y="100812"/>
                  </a:lnTo>
                  <a:lnTo>
                    <a:pt x="36271" y="113995"/>
                  </a:lnTo>
                  <a:lnTo>
                    <a:pt x="39443" y="126696"/>
                  </a:lnTo>
                  <a:lnTo>
                    <a:pt x="48387" y="136512"/>
                  </a:lnTo>
                  <a:lnTo>
                    <a:pt x="62245" y="142841"/>
                  </a:lnTo>
                  <a:lnTo>
                    <a:pt x="80162" y="145084"/>
                  </a:lnTo>
                  <a:lnTo>
                    <a:pt x="130905" y="145084"/>
                  </a:lnTo>
                  <a:lnTo>
                    <a:pt x="127254" y="149352"/>
                  </a:lnTo>
                  <a:lnTo>
                    <a:pt x="106765" y="159258"/>
                  </a:lnTo>
                  <a:lnTo>
                    <a:pt x="80162" y="162763"/>
                  </a:lnTo>
                  <a:close/>
                </a:path>
                <a:path w="250825" h="274320">
                  <a:moveTo>
                    <a:pt x="130905" y="145084"/>
                  </a:moveTo>
                  <a:lnTo>
                    <a:pt x="80162" y="145084"/>
                  </a:lnTo>
                  <a:lnTo>
                    <a:pt x="98078" y="142836"/>
                  </a:lnTo>
                  <a:lnTo>
                    <a:pt x="111937" y="136474"/>
                  </a:lnTo>
                  <a:lnTo>
                    <a:pt x="120881" y="126568"/>
                  </a:lnTo>
                  <a:lnTo>
                    <a:pt x="124053" y="113690"/>
                  </a:lnTo>
                  <a:lnTo>
                    <a:pt x="120881" y="100684"/>
                  </a:lnTo>
                  <a:lnTo>
                    <a:pt x="111937" y="90792"/>
                  </a:lnTo>
                  <a:lnTo>
                    <a:pt x="98078" y="84501"/>
                  </a:lnTo>
                  <a:lnTo>
                    <a:pt x="80162" y="82296"/>
                  </a:lnTo>
                  <a:lnTo>
                    <a:pt x="130799" y="82296"/>
                  </a:lnTo>
                  <a:lnTo>
                    <a:pt x="140427" y="93678"/>
                  </a:lnTo>
                  <a:lnTo>
                    <a:pt x="145084" y="113995"/>
                  </a:lnTo>
                  <a:lnTo>
                    <a:pt x="140427" y="133959"/>
                  </a:lnTo>
                  <a:lnTo>
                    <a:pt x="130905" y="145084"/>
                  </a:lnTo>
                  <a:close/>
                </a:path>
                <a:path w="250825" h="274320">
                  <a:moveTo>
                    <a:pt x="209702" y="274320"/>
                  </a:moveTo>
                  <a:lnTo>
                    <a:pt x="187452" y="274320"/>
                  </a:lnTo>
                  <a:lnTo>
                    <a:pt x="187452" y="205740"/>
                  </a:lnTo>
                  <a:lnTo>
                    <a:pt x="33528" y="205740"/>
                  </a:lnTo>
                  <a:lnTo>
                    <a:pt x="33528" y="187452"/>
                  </a:lnTo>
                  <a:lnTo>
                    <a:pt x="209702" y="187452"/>
                  </a:lnTo>
                  <a:lnTo>
                    <a:pt x="209702" y="274320"/>
                  </a:lnTo>
                  <a:close/>
                </a:path>
                <a:path w="250825" h="274320">
                  <a:moveTo>
                    <a:pt x="209702" y="171907"/>
                  </a:moveTo>
                  <a:lnTo>
                    <a:pt x="187452" y="171907"/>
                  </a:lnTo>
                  <a:lnTo>
                    <a:pt x="187452" y="1524"/>
                  </a:lnTo>
                  <a:lnTo>
                    <a:pt x="209702" y="1524"/>
                  </a:lnTo>
                  <a:lnTo>
                    <a:pt x="209702" y="77724"/>
                  </a:lnTo>
                  <a:lnTo>
                    <a:pt x="250545" y="77724"/>
                  </a:lnTo>
                  <a:lnTo>
                    <a:pt x="250545" y="96621"/>
                  </a:lnTo>
                  <a:lnTo>
                    <a:pt x="209702" y="96621"/>
                  </a:lnTo>
                  <a:lnTo>
                    <a:pt x="209702" y="17190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9440" y="5845938"/>
              <a:ext cx="246278" cy="20513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550916" y="5815469"/>
              <a:ext cx="3784600" cy="275590"/>
            </a:xfrm>
            <a:custGeom>
              <a:avLst/>
              <a:gdLst/>
              <a:ahLst/>
              <a:cxnLst/>
              <a:rect l="l" t="t" r="r" b="b"/>
              <a:pathLst>
                <a:path w="3784600" h="275589">
                  <a:moveTo>
                    <a:pt x="115214" y="194462"/>
                  </a:moveTo>
                  <a:lnTo>
                    <a:pt x="113855" y="183794"/>
                  </a:lnTo>
                  <a:lnTo>
                    <a:pt x="112776" y="175260"/>
                  </a:lnTo>
                  <a:lnTo>
                    <a:pt x="87960" y="179374"/>
                  </a:lnTo>
                  <a:lnTo>
                    <a:pt x="64617" y="181927"/>
                  </a:lnTo>
                  <a:lnTo>
                    <a:pt x="42659" y="183273"/>
                  </a:lnTo>
                  <a:lnTo>
                    <a:pt x="21945" y="183794"/>
                  </a:lnTo>
                  <a:lnTo>
                    <a:pt x="21945" y="35966"/>
                  </a:lnTo>
                  <a:lnTo>
                    <a:pt x="0" y="35966"/>
                  </a:lnTo>
                  <a:lnTo>
                    <a:pt x="0" y="203301"/>
                  </a:lnTo>
                  <a:lnTo>
                    <a:pt x="17068" y="203301"/>
                  </a:lnTo>
                  <a:lnTo>
                    <a:pt x="39611" y="202946"/>
                  </a:lnTo>
                  <a:lnTo>
                    <a:pt x="63169" y="201625"/>
                  </a:lnTo>
                  <a:lnTo>
                    <a:pt x="88226" y="198920"/>
                  </a:lnTo>
                  <a:lnTo>
                    <a:pt x="115214" y="194462"/>
                  </a:lnTo>
                  <a:close/>
                </a:path>
                <a:path w="3784600" h="275589">
                  <a:moveTo>
                    <a:pt x="216408" y="2438"/>
                  </a:moveTo>
                  <a:lnTo>
                    <a:pt x="195072" y="2438"/>
                  </a:lnTo>
                  <a:lnTo>
                    <a:pt x="195072" y="114300"/>
                  </a:lnTo>
                  <a:lnTo>
                    <a:pt x="154228" y="114300"/>
                  </a:lnTo>
                  <a:lnTo>
                    <a:pt x="154228" y="8534"/>
                  </a:lnTo>
                  <a:lnTo>
                    <a:pt x="133197" y="8534"/>
                  </a:lnTo>
                  <a:lnTo>
                    <a:pt x="133197" y="260604"/>
                  </a:lnTo>
                  <a:lnTo>
                    <a:pt x="154228" y="260604"/>
                  </a:lnTo>
                  <a:lnTo>
                    <a:pt x="154228" y="132892"/>
                  </a:lnTo>
                  <a:lnTo>
                    <a:pt x="195072" y="132892"/>
                  </a:lnTo>
                  <a:lnTo>
                    <a:pt x="195072" y="274624"/>
                  </a:lnTo>
                  <a:lnTo>
                    <a:pt x="216408" y="274624"/>
                  </a:lnTo>
                  <a:lnTo>
                    <a:pt x="216408" y="132892"/>
                  </a:lnTo>
                  <a:lnTo>
                    <a:pt x="216408" y="114300"/>
                  </a:lnTo>
                  <a:lnTo>
                    <a:pt x="216408" y="2438"/>
                  </a:lnTo>
                  <a:close/>
                </a:path>
                <a:path w="3784600" h="275589">
                  <a:moveTo>
                    <a:pt x="434644" y="8534"/>
                  </a:moveTo>
                  <a:lnTo>
                    <a:pt x="413613" y="8534"/>
                  </a:lnTo>
                  <a:lnTo>
                    <a:pt x="413613" y="109118"/>
                  </a:lnTo>
                  <a:lnTo>
                    <a:pt x="376123" y="109118"/>
                  </a:lnTo>
                  <a:lnTo>
                    <a:pt x="370636" y="74383"/>
                  </a:lnTo>
                  <a:lnTo>
                    <a:pt x="358749" y="48196"/>
                  </a:lnTo>
                  <a:lnTo>
                    <a:pt x="356768" y="46329"/>
                  </a:lnTo>
                  <a:lnTo>
                    <a:pt x="356006" y="45618"/>
                  </a:lnTo>
                  <a:lnTo>
                    <a:pt x="356006" y="119481"/>
                  </a:lnTo>
                  <a:lnTo>
                    <a:pt x="353364" y="150075"/>
                  </a:lnTo>
                  <a:lnTo>
                    <a:pt x="345833" y="173431"/>
                  </a:lnTo>
                  <a:lnTo>
                    <a:pt x="334022" y="188315"/>
                  </a:lnTo>
                  <a:lnTo>
                    <a:pt x="318516" y="193548"/>
                  </a:lnTo>
                  <a:lnTo>
                    <a:pt x="303187" y="188315"/>
                  </a:lnTo>
                  <a:lnTo>
                    <a:pt x="291465" y="173431"/>
                  </a:lnTo>
                  <a:lnTo>
                    <a:pt x="283972" y="150075"/>
                  </a:lnTo>
                  <a:lnTo>
                    <a:pt x="281330" y="119481"/>
                  </a:lnTo>
                  <a:lnTo>
                    <a:pt x="283972" y="89395"/>
                  </a:lnTo>
                  <a:lnTo>
                    <a:pt x="291465" y="66332"/>
                  </a:lnTo>
                  <a:lnTo>
                    <a:pt x="303187" y="51536"/>
                  </a:lnTo>
                  <a:lnTo>
                    <a:pt x="318516" y="46329"/>
                  </a:lnTo>
                  <a:lnTo>
                    <a:pt x="334022" y="51536"/>
                  </a:lnTo>
                  <a:lnTo>
                    <a:pt x="345833" y="66332"/>
                  </a:lnTo>
                  <a:lnTo>
                    <a:pt x="353364" y="89395"/>
                  </a:lnTo>
                  <a:lnTo>
                    <a:pt x="356006" y="119481"/>
                  </a:lnTo>
                  <a:lnTo>
                    <a:pt x="356006" y="45618"/>
                  </a:lnTo>
                  <a:lnTo>
                    <a:pt x="341147" y="31661"/>
                  </a:lnTo>
                  <a:lnTo>
                    <a:pt x="318516" y="25908"/>
                  </a:lnTo>
                  <a:lnTo>
                    <a:pt x="294855" y="32461"/>
                  </a:lnTo>
                  <a:lnTo>
                    <a:pt x="276682" y="51206"/>
                  </a:lnTo>
                  <a:lnTo>
                    <a:pt x="265023" y="80683"/>
                  </a:lnTo>
                  <a:lnTo>
                    <a:pt x="260908" y="119481"/>
                  </a:lnTo>
                  <a:lnTo>
                    <a:pt x="265023" y="158800"/>
                  </a:lnTo>
                  <a:lnTo>
                    <a:pt x="276682" y="188556"/>
                  </a:lnTo>
                  <a:lnTo>
                    <a:pt x="294855" y="207391"/>
                  </a:lnTo>
                  <a:lnTo>
                    <a:pt x="318516" y="213969"/>
                  </a:lnTo>
                  <a:lnTo>
                    <a:pt x="341363" y="207987"/>
                  </a:lnTo>
                  <a:lnTo>
                    <a:pt x="356298" y="193548"/>
                  </a:lnTo>
                  <a:lnTo>
                    <a:pt x="359092" y="190842"/>
                  </a:lnTo>
                  <a:lnTo>
                    <a:pt x="370941" y="163690"/>
                  </a:lnTo>
                  <a:lnTo>
                    <a:pt x="376123" y="127711"/>
                  </a:lnTo>
                  <a:lnTo>
                    <a:pt x="413613" y="127711"/>
                  </a:lnTo>
                  <a:lnTo>
                    <a:pt x="413613" y="261213"/>
                  </a:lnTo>
                  <a:lnTo>
                    <a:pt x="434644" y="261213"/>
                  </a:lnTo>
                  <a:lnTo>
                    <a:pt x="434644" y="127711"/>
                  </a:lnTo>
                  <a:lnTo>
                    <a:pt x="434644" y="109118"/>
                  </a:lnTo>
                  <a:lnTo>
                    <a:pt x="434644" y="8534"/>
                  </a:lnTo>
                  <a:close/>
                </a:path>
                <a:path w="3784600" h="275589">
                  <a:moveTo>
                    <a:pt x="488289" y="2438"/>
                  </a:moveTo>
                  <a:lnTo>
                    <a:pt x="466953" y="2438"/>
                  </a:lnTo>
                  <a:lnTo>
                    <a:pt x="466953" y="274929"/>
                  </a:lnTo>
                  <a:lnTo>
                    <a:pt x="488289" y="274929"/>
                  </a:lnTo>
                  <a:lnTo>
                    <a:pt x="488289" y="2438"/>
                  </a:lnTo>
                  <a:close/>
                </a:path>
                <a:path w="3784600" h="275589">
                  <a:moveTo>
                    <a:pt x="693724" y="194157"/>
                  </a:moveTo>
                  <a:lnTo>
                    <a:pt x="666432" y="174879"/>
                  </a:lnTo>
                  <a:lnTo>
                    <a:pt x="643813" y="146913"/>
                  </a:lnTo>
                  <a:lnTo>
                    <a:pt x="633222" y="123748"/>
                  </a:lnTo>
                  <a:lnTo>
                    <a:pt x="628408" y="113233"/>
                  </a:lnTo>
                  <a:lnTo>
                    <a:pt x="622706" y="76809"/>
                  </a:lnTo>
                  <a:lnTo>
                    <a:pt x="622706" y="26212"/>
                  </a:lnTo>
                  <a:lnTo>
                    <a:pt x="600456" y="26212"/>
                  </a:lnTo>
                  <a:lnTo>
                    <a:pt x="600456" y="76809"/>
                  </a:lnTo>
                  <a:lnTo>
                    <a:pt x="594715" y="114376"/>
                  </a:lnTo>
                  <a:lnTo>
                    <a:pt x="579196" y="149504"/>
                  </a:lnTo>
                  <a:lnTo>
                    <a:pt x="556475" y="178904"/>
                  </a:lnTo>
                  <a:lnTo>
                    <a:pt x="529132" y="199339"/>
                  </a:lnTo>
                  <a:lnTo>
                    <a:pt x="543153" y="217017"/>
                  </a:lnTo>
                  <a:lnTo>
                    <a:pt x="565061" y="201155"/>
                  </a:lnTo>
                  <a:lnTo>
                    <a:pt x="584415" y="179527"/>
                  </a:lnTo>
                  <a:lnTo>
                    <a:pt x="600290" y="153314"/>
                  </a:lnTo>
                  <a:lnTo>
                    <a:pt x="611733" y="123748"/>
                  </a:lnTo>
                  <a:lnTo>
                    <a:pt x="623316" y="151790"/>
                  </a:lnTo>
                  <a:lnTo>
                    <a:pt x="639203" y="176631"/>
                  </a:lnTo>
                  <a:lnTo>
                    <a:pt x="658583" y="197129"/>
                  </a:lnTo>
                  <a:lnTo>
                    <a:pt x="680618" y="212140"/>
                  </a:lnTo>
                  <a:lnTo>
                    <a:pt x="693724" y="194157"/>
                  </a:lnTo>
                  <a:close/>
                </a:path>
                <a:path w="3784600" h="275589">
                  <a:moveTo>
                    <a:pt x="752246" y="2133"/>
                  </a:moveTo>
                  <a:lnTo>
                    <a:pt x="729996" y="2133"/>
                  </a:lnTo>
                  <a:lnTo>
                    <a:pt x="729996" y="96012"/>
                  </a:lnTo>
                  <a:lnTo>
                    <a:pt x="664464" y="96012"/>
                  </a:lnTo>
                  <a:lnTo>
                    <a:pt x="664464" y="114604"/>
                  </a:lnTo>
                  <a:lnTo>
                    <a:pt x="729996" y="114604"/>
                  </a:lnTo>
                  <a:lnTo>
                    <a:pt x="729996" y="275234"/>
                  </a:lnTo>
                  <a:lnTo>
                    <a:pt x="752246" y="275234"/>
                  </a:lnTo>
                  <a:lnTo>
                    <a:pt x="752246" y="2133"/>
                  </a:lnTo>
                  <a:close/>
                </a:path>
                <a:path w="3784600" h="275589">
                  <a:moveTo>
                    <a:pt x="1086586" y="112471"/>
                  </a:moveTo>
                  <a:lnTo>
                    <a:pt x="1080592" y="93205"/>
                  </a:lnTo>
                  <a:lnTo>
                    <a:pt x="1070241" y="84734"/>
                  </a:lnTo>
                  <a:lnTo>
                    <a:pt x="1063726" y="79413"/>
                  </a:lnTo>
                  <a:lnTo>
                    <a:pt x="1063726" y="112471"/>
                  </a:lnTo>
                  <a:lnTo>
                    <a:pt x="1059332" y="123952"/>
                  </a:lnTo>
                  <a:lnTo>
                    <a:pt x="1046619" y="132588"/>
                  </a:lnTo>
                  <a:lnTo>
                    <a:pt x="1026312" y="138010"/>
                  </a:lnTo>
                  <a:lnTo>
                    <a:pt x="999109" y="139903"/>
                  </a:lnTo>
                  <a:lnTo>
                    <a:pt x="971905" y="138010"/>
                  </a:lnTo>
                  <a:lnTo>
                    <a:pt x="951598" y="132588"/>
                  </a:lnTo>
                  <a:lnTo>
                    <a:pt x="938885" y="123952"/>
                  </a:lnTo>
                  <a:lnTo>
                    <a:pt x="934491" y="112471"/>
                  </a:lnTo>
                  <a:lnTo>
                    <a:pt x="938885" y="100799"/>
                  </a:lnTo>
                  <a:lnTo>
                    <a:pt x="951598" y="92087"/>
                  </a:lnTo>
                  <a:lnTo>
                    <a:pt x="971905" y="86614"/>
                  </a:lnTo>
                  <a:lnTo>
                    <a:pt x="999109" y="84734"/>
                  </a:lnTo>
                  <a:lnTo>
                    <a:pt x="1026312" y="86614"/>
                  </a:lnTo>
                  <a:lnTo>
                    <a:pt x="1046619" y="92087"/>
                  </a:lnTo>
                  <a:lnTo>
                    <a:pt x="1059332" y="100799"/>
                  </a:lnTo>
                  <a:lnTo>
                    <a:pt x="1063726" y="112471"/>
                  </a:lnTo>
                  <a:lnTo>
                    <a:pt x="1063726" y="79413"/>
                  </a:lnTo>
                  <a:lnTo>
                    <a:pt x="1063307" y="79057"/>
                  </a:lnTo>
                  <a:lnTo>
                    <a:pt x="1035799" y="70332"/>
                  </a:lnTo>
                  <a:lnTo>
                    <a:pt x="999109" y="67360"/>
                  </a:lnTo>
                  <a:lnTo>
                    <a:pt x="962291" y="70332"/>
                  </a:lnTo>
                  <a:lnTo>
                    <a:pt x="934796" y="79057"/>
                  </a:lnTo>
                  <a:lnTo>
                    <a:pt x="917587" y="93205"/>
                  </a:lnTo>
                  <a:lnTo>
                    <a:pt x="911631" y="112471"/>
                  </a:lnTo>
                  <a:lnTo>
                    <a:pt x="917587" y="131559"/>
                  </a:lnTo>
                  <a:lnTo>
                    <a:pt x="934796" y="145618"/>
                  </a:lnTo>
                  <a:lnTo>
                    <a:pt x="962291" y="154305"/>
                  </a:lnTo>
                  <a:lnTo>
                    <a:pt x="999109" y="157276"/>
                  </a:lnTo>
                  <a:lnTo>
                    <a:pt x="1035799" y="154305"/>
                  </a:lnTo>
                  <a:lnTo>
                    <a:pt x="1063307" y="145618"/>
                  </a:lnTo>
                  <a:lnTo>
                    <a:pt x="1070330" y="139903"/>
                  </a:lnTo>
                  <a:lnTo>
                    <a:pt x="1080592" y="131559"/>
                  </a:lnTo>
                  <a:lnTo>
                    <a:pt x="1086586" y="112471"/>
                  </a:lnTo>
                  <a:close/>
                </a:path>
                <a:path w="3784600" h="275589">
                  <a:moveTo>
                    <a:pt x="1107617" y="32613"/>
                  </a:moveTo>
                  <a:lnTo>
                    <a:pt x="1010386" y="32613"/>
                  </a:lnTo>
                  <a:lnTo>
                    <a:pt x="1010386" y="0"/>
                  </a:lnTo>
                  <a:lnTo>
                    <a:pt x="988136" y="0"/>
                  </a:lnTo>
                  <a:lnTo>
                    <a:pt x="988136" y="32613"/>
                  </a:lnTo>
                  <a:lnTo>
                    <a:pt x="889076" y="32613"/>
                  </a:lnTo>
                  <a:lnTo>
                    <a:pt x="889076" y="50901"/>
                  </a:lnTo>
                  <a:lnTo>
                    <a:pt x="1107617" y="50901"/>
                  </a:lnTo>
                  <a:lnTo>
                    <a:pt x="1107617" y="32613"/>
                  </a:lnTo>
                  <a:close/>
                </a:path>
                <a:path w="3784600" h="275589">
                  <a:moveTo>
                    <a:pt x="1123162" y="176479"/>
                  </a:moveTo>
                  <a:lnTo>
                    <a:pt x="875969" y="176479"/>
                  </a:lnTo>
                  <a:lnTo>
                    <a:pt x="875969" y="195072"/>
                  </a:lnTo>
                  <a:lnTo>
                    <a:pt x="941501" y="195072"/>
                  </a:lnTo>
                  <a:lnTo>
                    <a:pt x="941501" y="275539"/>
                  </a:lnTo>
                  <a:lnTo>
                    <a:pt x="963752" y="275539"/>
                  </a:lnTo>
                  <a:lnTo>
                    <a:pt x="963752" y="195072"/>
                  </a:lnTo>
                  <a:lnTo>
                    <a:pt x="1034770" y="195072"/>
                  </a:lnTo>
                  <a:lnTo>
                    <a:pt x="1034770" y="275539"/>
                  </a:lnTo>
                  <a:lnTo>
                    <a:pt x="1057021" y="275539"/>
                  </a:lnTo>
                  <a:lnTo>
                    <a:pt x="1057021" y="195072"/>
                  </a:lnTo>
                  <a:lnTo>
                    <a:pt x="1123162" y="195072"/>
                  </a:lnTo>
                  <a:lnTo>
                    <a:pt x="1123162" y="176479"/>
                  </a:lnTo>
                  <a:close/>
                </a:path>
                <a:path w="3784600" h="275589">
                  <a:moveTo>
                    <a:pt x="1276781" y="198120"/>
                  </a:moveTo>
                  <a:lnTo>
                    <a:pt x="1275600" y="188061"/>
                  </a:lnTo>
                  <a:lnTo>
                    <a:pt x="1274648" y="179832"/>
                  </a:lnTo>
                  <a:lnTo>
                    <a:pt x="1252499" y="183807"/>
                  </a:lnTo>
                  <a:lnTo>
                    <a:pt x="1230261" y="186347"/>
                  </a:lnTo>
                  <a:lnTo>
                    <a:pt x="1206373" y="187667"/>
                  </a:lnTo>
                  <a:lnTo>
                    <a:pt x="1179245" y="188061"/>
                  </a:lnTo>
                  <a:lnTo>
                    <a:pt x="1179245" y="54254"/>
                  </a:lnTo>
                  <a:lnTo>
                    <a:pt x="1259103" y="54254"/>
                  </a:lnTo>
                  <a:lnTo>
                    <a:pt x="1259103" y="35661"/>
                  </a:lnTo>
                  <a:lnTo>
                    <a:pt x="1157300" y="35661"/>
                  </a:lnTo>
                  <a:lnTo>
                    <a:pt x="1157300" y="206654"/>
                  </a:lnTo>
                  <a:lnTo>
                    <a:pt x="1174978" y="206654"/>
                  </a:lnTo>
                  <a:lnTo>
                    <a:pt x="1204087" y="206298"/>
                  </a:lnTo>
                  <a:lnTo>
                    <a:pt x="1229537" y="205016"/>
                  </a:lnTo>
                  <a:lnTo>
                    <a:pt x="1253159" y="202399"/>
                  </a:lnTo>
                  <a:lnTo>
                    <a:pt x="1276781" y="198120"/>
                  </a:lnTo>
                  <a:close/>
                </a:path>
                <a:path w="3784600" h="275589">
                  <a:moveTo>
                    <a:pt x="1377975" y="2438"/>
                  </a:moveTo>
                  <a:lnTo>
                    <a:pt x="1356639" y="2438"/>
                  </a:lnTo>
                  <a:lnTo>
                    <a:pt x="1356639" y="112166"/>
                  </a:lnTo>
                  <a:lnTo>
                    <a:pt x="1315796" y="112166"/>
                  </a:lnTo>
                  <a:lnTo>
                    <a:pt x="1315796" y="8534"/>
                  </a:lnTo>
                  <a:lnTo>
                    <a:pt x="1294765" y="8534"/>
                  </a:lnTo>
                  <a:lnTo>
                    <a:pt x="1294765" y="260908"/>
                  </a:lnTo>
                  <a:lnTo>
                    <a:pt x="1315796" y="260908"/>
                  </a:lnTo>
                  <a:lnTo>
                    <a:pt x="1315796" y="130759"/>
                  </a:lnTo>
                  <a:lnTo>
                    <a:pt x="1356639" y="130759"/>
                  </a:lnTo>
                  <a:lnTo>
                    <a:pt x="1356639" y="274929"/>
                  </a:lnTo>
                  <a:lnTo>
                    <a:pt x="1377975" y="274929"/>
                  </a:lnTo>
                  <a:lnTo>
                    <a:pt x="1377975" y="130759"/>
                  </a:lnTo>
                  <a:lnTo>
                    <a:pt x="1377975" y="112166"/>
                  </a:lnTo>
                  <a:lnTo>
                    <a:pt x="1377975" y="2438"/>
                  </a:lnTo>
                  <a:close/>
                </a:path>
                <a:path w="3784600" h="275589">
                  <a:moveTo>
                    <a:pt x="1637665" y="250139"/>
                  </a:moveTo>
                  <a:lnTo>
                    <a:pt x="1472768" y="250139"/>
                  </a:lnTo>
                  <a:lnTo>
                    <a:pt x="1472768" y="194259"/>
                  </a:lnTo>
                  <a:lnTo>
                    <a:pt x="1450517" y="194259"/>
                  </a:lnTo>
                  <a:lnTo>
                    <a:pt x="1450517" y="250139"/>
                  </a:lnTo>
                  <a:lnTo>
                    <a:pt x="1450517" y="269189"/>
                  </a:lnTo>
                  <a:lnTo>
                    <a:pt x="1637665" y="269189"/>
                  </a:lnTo>
                  <a:lnTo>
                    <a:pt x="1637665" y="250139"/>
                  </a:lnTo>
                  <a:close/>
                </a:path>
                <a:path w="3784600" h="275589">
                  <a:moveTo>
                    <a:pt x="1664792" y="150571"/>
                  </a:moveTo>
                  <a:lnTo>
                    <a:pt x="1552930" y="150571"/>
                  </a:lnTo>
                  <a:lnTo>
                    <a:pt x="1552930" y="116128"/>
                  </a:lnTo>
                  <a:lnTo>
                    <a:pt x="1640103" y="116128"/>
                  </a:lnTo>
                  <a:lnTo>
                    <a:pt x="1640103" y="97840"/>
                  </a:lnTo>
                  <a:lnTo>
                    <a:pt x="1598650" y="97840"/>
                  </a:lnTo>
                  <a:lnTo>
                    <a:pt x="1598650" y="33528"/>
                  </a:lnTo>
                  <a:lnTo>
                    <a:pt x="1641017" y="33528"/>
                  </a:lnTo>
                  <a:lnTo>
                    <a:pt x="1641017" y="15240"/>
                  </a:lnTo>
                  <a:lnTo>
                    <a:pt x="1576705" y="15240"/>
                  </a:lnTo>
                  <a:lnTo>
                    <a:pt x="1576705" y="33528"/>
                  </a:lnTo>
                  <a:lnTo>
                    <a:pt x="1576705" y="97840"/>
                  </a:lnTo>
                  <a:lnTo>
                    <a:pt x="1506296" y="97840"/>
                  </a:lnTo>
                  <a:lnTo>
                    <a:pt x="1506296" y="33528"/>
                  </a:lnTo>
                  <a:lnTo>
                    <a:pt x="1576705" y="33528"/>
                  </a:lnTo>
                  <a:lnTo>
                    <a:pt x="1576705" y="15240"/>
                  </a:lnTo>
                  <a:lnTo>
                    <a:pt x="1441678" y="15240"/>
                  </a:lnTo>
                  <a:lnTo>
                    <a:pt x="1441678" y="33528"/>
                  </a:lnTo>
                  <a:lnTo>
                    <a:pt x="1484045" y="33528"/>
                  </a:lnTo>
                  <a:lnTo>
                    <a:pt x="1484045" y="97840"/>
                  </a:lnTo>
                  <a:lnTo>
                    <a:pt x="1442593" y="97840"/>
                  </a:lnTo>
                  <a:lnTo>
                    <a:pt x="1442593" y="116128"/>
                  </a:lnTo>
                  <a:lnTo>
                    <a:pt x="1530985" y="116128"/>
                  </a:lnTo>
                  <a:lnTo>
                    <a:pt x="1530985" y="150571"/>
                  </a:lnTo>
                  <a:lnTo>
                    <a:pt x="1418513" y="150571"/>
                  </a:lnTo>
                  <a:lnTo>
                    <a:pt x="1418513" y="169164"/>
                  </a:lnTo>
                  <a:lnTo>
                    <a:pt x="1664792" y="169164"/>
                  </a:lnTo>
                  <a:lnTo>
                    <a:pt x="1664792" y="150571"/>
                  </a:lnTo>
                  <a:close/>
                </a:path>
                <a:path w="3784600" h="275589">
                  <a:moveTo>
                    <a:pt x="1926285" y="193243"/>
                  </a:moveTo>
                  <a:lnTo>
                    <a:pt x="1899348" y="173812"/>
                  </a:lnTo>
                  <a:lnTo>
                    <a:pt x="1876907" y="145923"/>
                  </a:lnTo>
                  <a:lnTo>
                    <a:pt x="1866684" y="123748"/>
                  </a:lnTo>
                  <a:lnTo>
                    <a:pt x="1861566" y="112661"/>
                  </a:lnTo>
                  <a:lnTo>
                    <a:pt x="1855876" y="77114"/>
                  </a:lnTo>
                  <a:lnTo>
                    <a:pt x="1855876" y="26517"/>
                  </a:lnTo>
                  <a:lnTo>
                    <a:pt x="1833930" y="26517"/>
                  </a:lnTo>
                  <a:lnTo>
                    <a:pt x="1833930" y="77114"/>
                  </a:lnTo>
                  <a:lnTo>
                    <a:pt x="1828203" y="114147"/>
                  </a:lnTo>
                  <a:lnTo>
                    <a:pt x="1812709" y="148971"/>
                  </a:lnTo>
                  <a:lnTo>
                    <a:pt x="1790090" y="178181"/>
                  </a:lnTo>
                  <a:lnTo>
                    <a:pt x="1762912" y="198424"/>
                  </a:lnTo>
                  <a:lnTo>
                    <a:pt x="1776628" y="216408"/>
                  </a:lnTo>
                  <a:lnTo>
                    <a:pt x="1798485" y="200723"/>
                  </a:lnTo>
                  <a:lnTo>
                    <a:pt x="1817738" y="179222"/>
                  </a:lnTo>
                  <a:lnTo>
                    <a:pt x="1833511" y="153136"/>
                  </a:lnTo>
                  <a:lnTo>
                    <a:pt x="1844903" y="123748"/>
                  </a:lnTo>
                  <a:lnTo>
                    <a:pt x="1856600" y="151511"/>
                  </a:lnTo>
                  <a:lnTo>
                    <a:pt x="1872335" y="176022"/>
                  </a:lnTo>
                  <a:lnTo>
                    <a:pt x="1891284" y="196176"/>
                  </a:lnTo>
                  <a:lnTo>
                    <a:pt x="1912569" y="210921"/>
                  </a:lnTo>
                  <a:lnTo>
                    <a:pt x="1926285" y="193243"/>
                  </a:lnTo>
                  <a:close/>
                </a:path>
                <a:path w="3784600" h="275589">
                  <a:moveTo>
                    <a:pt x="2020468" y="113690"/>
                  </a:moveTo>
                  <a:lnTo>
                    <a:pt x="1974748" y="113690"/>
                  </a:lnTo>
                  <a:lnTo>
                    <a:pt x="1974748" y="2438"/>
                  </a:lnTo>
                  <a:lnTo>
                    <a:pt x="1952498" y="2438"/>
                  </a:lnTo>
                  <a:lnTo>
                    <a:pt x="1952498" y="274929"/>
                  </a:lnTo>
                  <a:lnTo>
                    <a:pt x="1974748" y="274929"/>
                  </a:lnTo>
                  <a:lnTo>
                    <a:pt x="1974748" y="132588"/>
                  </a:lnTo>
                  <a:lnTo>
                    <a:pt x="2020468" y="132588"/>
                  </a:lnTo>
                  <a:lnTo>
                    <a:pt x="2020468" y="113690"/>
                  </a:lnTo>
                  <a:close/>
                </a:path>
                <a:path w="3784600" h="275589">
                  <a:moveTo>
                    <a:pt x="2253640" y="226161"/>
                  </a:moveTo>
                  <a:lnTo>
                    <a:pt x="2247265" y="205638"/>
                  </a:lnTo>
                  <a:lnTo>
                    <a:pt x="2235111" y="195681"/>
                  </a:lnTo>
                  <a:lnTo>
                    <a:pt x="2231085" y="192392"/>
                  </a:lnTo>
                  <a:lnTo>
                    <a:pt x="2231085" y="226161"/>
                  </a:lnTo>
                  <a:lnTo>
                    <a:pt x="2226208" y="239191"/>
                  </a:lnTo>
                  <a:lnTo>
                    <a:pt x="2212187" y="248869"/>
                  </a:lnTo>
                  <a:lnTo>
                    <a:pt x="2189937" y="254876"/>
                  </a:lnTo>
                  <a:lnTo>
                    <a:pt x="2160371" y="256946"/>
                  </a:lnTo>
                  <a:lnTo>
                    <a:pt x="2130806" y="254876"/>
                  </a:lnTo>
                  <a:lnTo>
                    <a:pt x="2108555" y="248869"/>
                  </a:lnTo>
                  <a:lnTo>
                    <a:pt x="2094534" y="239191"/>
                  </a:lnTo>
                  <a:lnTo>
                    <a:pt x="2089658" y="226161"/>
                  </a:lnTo>
                  <a:lnTo>
                    <a:pt x="2094534" y="213169"/>
                  </a:lnTo>
                  <a:lnTo>
                    <a:pt x="2108555" y="203606"/>
                  </a:lnTo>
                  <a:lnTo>
                    <a:pt x="2130806" y="197700"/>
                  </a:lnTo>
                  <a:lnTo>
                    <a:pt x="2160371" y="195681"/>
                  </a:lnTo>
                  <a:lnTo>
                    <a:pt x="2189937" y="197700"/>
                  </a:lnTo>
                  <a:lnTo>
                    <a:pt x="2212187" y="203606"/>
                  </a:lnTo>
                  <a:lnTo>
                    <a:pt x="2226208" y="213169"/>
                  </a:lnTo>
                  <a:lnTo>
                    <a:pt x="2231085" y="226161"/>
                  </a:lnTo>
                  <a:lnTo>
                    <a:pt x="2231085" y="192392"/>
                  </a:lnTo>
                  <a:lnTo>
                    <a:pt x="2228837" y="190538"/>
                  </a:lnTo>
                  <a:lnTo>
                    <a:pt x="2199513" y="181190"/>
                  </a:lnTo>
                  <a:lnTo>
                    <a:pt x="2160371" y="178003"/>
                  </a:lnTo>
                  <a:lnTo>
                    <a:pt x="2121293" y="181190"/>
                  </a:lnTo>
                  <a:lnTo>
                    <a:pt x="2092058" y="190538"/>
                  </a:lnTo>
                  <a:lnTo>
                    <a:pt x="2073757" y="205638"/>
                  </a:lnTo>
                  <a:lnTo>
                    <a:pt x="2067407" y="226161"/>
                  </a:lnTo>
                  <a:lnTo>
                    <a:pt x="2073757" y="246710"/>
                  </a:lnTo>
                  <a:lnTo>
                    <a:pt x="2092058" y="261937"/>
                  </a:lnTo>
                  <a:lnTo>
                    <a:pt x="2121293" y="271373"/>
                  </a:lnTo>
                  <a:lnTo>
                    <a:pt x="2160371" y="274624"/>
                  </a:lnTo>
                  <a:lnTo>
                    <a:pt x="2199513" y="271373"/>
                  </a:lnTo>
                  <a:lnTo>
                    <a:pt x="2228837" y="261937"/>
                  </a:lnTo>
                  <a:lnTo>
                    <a:pt x="2234882" y="256946"/>
                  </a:lnTo>
                  <a:lnTo>
                    <a:pt x="2247265" y="246710"/>
                  </a:lnTo>
                  <a:lnTo>
                    <a:pt x="2253640" y="226161"/>
                  </a:lnTo>
                  <a:close/>
                </a:path>
                <a:path w="3784600" h="275589">
                  <a:moveTo>
                    <a:pt x="2283510" y="137769"/>
                  </a:moveTo>
                  <a:lnTo>
                    <a:pt x="2222246" y="137769"/>
                  </a:lnTo>
                  <a:lnTo>
                    <a:pt x="2222246" y="104851"/>
                  </a:lnTo>
                  <a:lnTo>
                    <a:pt x="2222246" y="98450"/>
                  </a:lnTo>
                  <a:lnTo>
                    <a:pt x="2253284" y="70624"/>
                  </a:lnTo>
                  <a:lnTo>
                    <a:pt x="2255469" y="57607"/>
                  </a:lnTo>
                  <a:lnTo>
                    <a:pt x="2248890" y="36499"/>
                  </a:lnTo>
                  <a:lnTo>
                    <a:pt x="2235136" y="24993"/>
                  </a:lnTo>
                  <a:lnTo>
                    <a:pt x="2232914" y="23139"/>
                  </a:lnTo>
                  <a:lnTo>
                    <a:pt x="2232914" y="57607"/>
                  </a:lnTo>
                  <a:lnTo>
                    <a:pt x="2227846" y="71488"/>
                  </a:lnTo>
                  <a:lnTo>
                    <a:pt x="2213330" y="81838"/>
                  </a:lnTo>
                  <a:lnTo>
                    <a:pt x="2199995" y="85610"/>
                  </a:lnTo>
                  <a:lnTo>
                    <a:pt x="2199995" y="104851"/>
                  </a:lnTo>
                  <a:lnTo>
                    <a:pt x="2199995" y="137769"/>
                  </a:lnTo>
                  <a:lnTo>
                    <a:pt x="2121052" y="137769"/>
                  </a:lnTo>
                  <a:lnTo>
                    <a:pt x="2121052" y="104851"/>
                  </a:lnTo>
                  <a:lnTo>
                    <a:pt x="2130158" y="106273"/>
                  </a:lnTo>
                  <a:lnTo>
                    <a:pt x="2139683" y="107327"/>
                  </a:lnTo>
                  <a:lnTo>
                    <a:pt x="2149729" y="107975"/>
                  </a:lnTo>
                  <a:lnTo>
                    <a:pt x="2160371" y="108204"/>
                  </a:lnTo>
                  <a:lnTo>
                    <a:pt x="2171065" y="107975"/>
                  </a:lnTo>
                  <a:lnTo>
                    <a:pt x="2181212" y="107327"/>
                  </a:lnTo>
                  <a:lnTo>
                    <a:pt x="2190851" y="106273"/>
                  </a:lnTo>
                  <a:lnTo>
                    <a:pt x="2199995" y="104851"/>
                  </a:lnTo>
                  <a:lnTo>
                    <a:pt x="2199995" y="85610"/>
                  </a:lnTo>
                  <a:lnTo>
                    <a:pt x="2190483" y="88290"/>
                  </a:lnTo>
                  <a:lnTo>
                    <a:pt x="2160371" y="90525"/>
                  </a:lnTo>
                  <a:lnTo>
                    <a:pt x="2130272" y="88290"/>
                  </a:lnTo>
                  <a:lnTo>
                    <a:pt x="2107412" y="81838"/>
                  </a:lnTo>
                  <a:lnTo>
                    <a:pt x="2092909" y="71488"/>
                  </a:lnTo>
                  <a:lnTo>
                    <a:pt x="2087829" y="57607"/>
                  </a:lnTo>
                  <a:lnTo>
                    <a:pt x="2092909" y="43891"/>
                  </a:lnTo>
                  <a:lnTo>
                    <a:pt x="2107412" y="33642"/>
                  </a:lnTo>
                  <a:lnTo>
                    <a:pt x="2130272" y="27216"/>
                  </a:lnTo>
                  <a:lnTo>
                    <a:pt x="2160371" y="24993"/>
                  </a:lnTo>
                  <a:lnTo>
                    <a:pt x="2190483" y="27216"/>
                  </a:lnTo>
                  <a:lnTo>
                    <a:pt x="2213330" y="33642"/>
                  </a:lnTo>
                  <a:lnTo>
                    <a:pt x="2227846" y="43891"/>
                  </a:lnTo>
                  <a:lnTo>
                    <a:pt x="2232914" y="57607"/>
                  </a:lnTo>
                  <a:lnTo>
                    <a:pt x="2232914" y="23139"/>
                  </a:lnTo>
                  <a:lnTo>
                    <a:pt x="2229980" y="20688"/>
                  </a:lnTo>
                  <a:lnTo>
                    <a:pt x="2200059" y="10756"/>
                  </a:lnTo>
                  <a:lnTo>
                    <a:pt x="2160371" y="7315"/>
                  </a:lnTo>
                  <a:lnTo>
                    <a:pt x="2120658" y="10756"/>
                  </a:lnTo>
                  <a:lnTo>
                    <a:pt x="2090610" y="20688"/>
                  </a:lnTo>
                  <a:lnTo>
                    <a:pt x="2071611" y="36499"/>
                  </a:lnTo>
                  <a:lnTo>
                    <a:pt x="2064969" y="57607"/>
                  </a:lnTo>
                  <a:lnTo>
                    <a:pt x="2067217" y="70675"/>
                  </a:lnTo>
                  <a:lnTo>
                    <a:pt x="2073770" y="81953"/>
                  </a:lnTo>
                  <a:lnTo>
                    <a:pt x="2084387" y="91338"/>
                  </a:lnTo>
                  <a:lnTo>
                    <a:pt x="2098802" y="98755"/>
                  </a:lnTo>
                  <a:lnTo>
                    <a:pt x="2098802" y="137769"/>
                  </a:lnTo>
                  <a:lnTo>
                    <a:pt x="2037537" y="137769"/>
                  </a:lnTo>
                  <a:lnTo>
                    <a:pt x="2037537" y="156362"/>
                  </a:lnTo>
                  <a:lnTo>
                    <a:pt x="2283510" y="156362"/>
                  </a:lnTo>
                  <a:lnTo>
                    <a:pt x="2283510" y="137769"/>
                  </a:lnTo>
                  <a:close/>
                </a:path>
                <a:path w="3784600" h="275589">
                  <a:moveTo>
                    <a:pt x="2526741" y="54559"/>
                  </a:moveTo>
                  <a:lnTo>
                    <a:pt x="2520289" y="34264"/>
                  </a:lnTo>
                  <a:lnTo>
                    <a:pt x="2507513" y="24079"/>
                  </a:lnTo>
                  <a:lnTo>
                    <a:pt x="2504186" y="21424"/>
                  </a:lnTo>
                  <a:lnTo>
                    <a:pt x="2504186" y="54559"/>
                  </a:lnTo>
                  <a:lnTo>
                    <a:pt x="2499245" y="67373"/>
                  </a:lnTo>
                  <a:lnTo>
                    <a:pt x="2484945" y="76847"/>
                  </a:lnTo>
                  <a:lnTo>
                    <a:pt x="2462149" y="82715"/>
                  </a:lnTo>
                  <a:lnTo>
                    <a:pt x="2431643" y="84734"/>
                  </a:lnTo>
                  <a:lnTo>
                    <a:pt x="2401024" y="82715"/>
                  </a:lnTo>
                  <a:lnTo>
                    <a:pt x="2378227" y="76847"/>
                  </a:lnTo>
                  <a:lnTo>
                    <a:pt x="2364016" y="67373"/>
                  </a:lnTo>
                  <a:lnTo>
                    <a:pt x="2359101" y="54559"/>
                  </a:lnTo>
                  <a:lnTo>
                    <a:pt x="2364016" y="41694"/>
                  </a:lnTo>
                  <a:lnTo>
                    <a:pt x="2401024" y="26136"/>
                  </a:lnTo>
                  <a:lnTo>
                    <a:pt x="2462149" y="26136"/>
                  </a:lnTo>
                  <a:lnTo>
                    <a:pt x="2499245" y="41694"/>
                  </a:lnTo>
                  <a:lnTo>
                    <a:pt x="2504186" y="54559"/>
                  </a:lnTo>
                  <a:lnTo>
                    <a:pt x="2504186" y="21424"/>
                  </a:lnTo>
                  <a:lnTo>
                    <a:pt x="2501595" y="19354"/>
                  </a:lnTo>
                  <a:lnTo>
                    <a:pt x="2471712" y="10147"/>
                  </a:lnTo>
                  <a:lnTo>
                    <a:pt x="2431643" y="7010"/>
                  </a:lnTo>
                  <a:lnTo>
                    <a:pt x="2391537" y="10147"/>
                  </a:lnTo>
                  <a:lnTo>
                    <a:pt x="2361539" y="19354"/>
                  </a:lnTo>
                  <a:lnTo>
                    <a:pt x="2342756" y="34264"/>
                  </a:lnTo>
                  <a:lnTo>
                    <a:pt x="2336241" y="54559"/>
                  </a:lnTo>
                  <a:lnTo>
                    <a:pt x="2342756" y="74663"/>
                  </a:lnTo>
                  <a:lnTo>
                    <a:pt x="2361539" y="89496"/>
                  </a:lnTo>
                  <a:lnTo>
                    <a:pt x="2391537" y="98653"/>
                  </a:lnTo>
                  <a:lnTo>
                    <a:pt x="2431643" y="101803"/>
                  </a:lnTo>
                  <a:lnTo>
                    <a:pt x="2471712" y="98653"/>
                  </a:lnTo>
                  <a:lnTo>
                    <a:pt x="2501595" y="89496"/>
                  </a:lnTo>
                  <a:lnTo>
                    <a:pt x="2507602" y="84734"/>
                  </a:lnTo>
                  <a:lnTo>
                    <a:pt x="2520289" y="74663"/>
                  </a:lnTo>
                  <a:lnTo>
                    <a:pt x="2526741" y="54559"/>
                  </a:lnTo>
                  <a:close/>
                </a:path>
                <a:path w="3784600" h="275589">
                  <a:moveTo>
                    <a:pt x="2531313" y="253593"/>
                  </a:moveTo>
                  <a:lnTo>
                    <a:pt x="2361234" y="253593"/>
                  </a:lnTo>
                  <a:lnTo>
                    <a:pt x="2361234" y="224028"/>
                  </a:lnTo>
                  <a:lnTo>
                    <a:pt x="2523083" y="224028"/>
                  </a:lnTo>
                  <a:lnTo>
                    <a:pt x="2523083" y="164287"/>
                  </a:lnTo>
                  <a:lnTo>
                    <a:pt x="2338679" y="164287"/>
                  </a:lnTo>
                  <a:lnTo>
                    <a:pt x="2338679" y="181356"/>
                  </a:lnTo>
                  <a:lnTo>
                    <a:pt x="2501138" y="181356"/>
                  </a:lnTo>
                  <a:lnTo>
                    <a:pt x="2501138" y="207568"/>
                  </a:lnTo>
                  <a:lnTo>
                    <a:pt x="2339594" y="207568"/>
                  </a:lnTo>
                  <a:lnTo>
                    <a:pt x="2339594" y="271576"/>
                  </a:lnTo>
                  <a:lnTo>
                    <a:pt x="2531313" y="271576"/>
                  </a:lnTo>
                  <a:lnTo>
                    <a:pt x="2531313" y="253593"/>
                  </a:lnTo>
                  <a:close/>
                </a:path>
                <a:path w="3784600" h="275589">
                  <a:moveTo>
                    <a:pt x="2555087" y="121005"/>
                  </a:moveTo>
                  <a:lnTo>
                    <a:pt x="2308809" y="121005"/>
                  </a:lnTo>
                  <a:lnTo>
                    <a:pt x="2308809" y="139293"/>
                  </a:lnTo>
                  <a:lnTo>
                    <a:pt x="2555087" y="139293"/>
                  </a:lnTo>
                  <a:lnTo>
                    <a:pt x="2555087" y="121005"/>
                  </a:lnTo>
                  <a:close/>
                </a:path>
                <a:path w="3784600" h="275589">
                  <a:moveTo>
                    <a:pt x="2902229" y="139293"/>
                  </a:moveTo>
                  <a:lnTo>
                    <a:pt x="2860167" y="139293"/>
                  </a:lnTo>
                  <a:lnTo>
                    <a:pt x="2864751" y="109296"/>
                  </a:lnTo>
                  <a:lnTo>
                    <a:pt x="2867101" y="83362"/>
                  </a:lnTo>
                  <a:lnTo>
                    <a:pt x="2867964" y="60845"/>
                  </a:lnTo>
                  <a:lnTo>
                    <a:pt x="2868091" y="20116"/>
                  </a:lnTo>
                  <a:lnTo>
                    <a:pt x="2687955" y="20116"/>
                  </a:lnTo>
                  <a:lnTo>
                    <a:pt x="2687955" y="38709"/>
                  </a:lnTo>
                  <a:lnTo>
                    <a:pt x="2846451" y="38709"/>
                  </a:lnTo>
                  <a:lnTo>
                    <a:pt x="2846311" y="60896"/>
                  </a:lnTo>
                  <a:lnTo>
                    <a:pt x="2845346" y="83477"/>
                  </a:lnTo>
                  <a:lnTo>
                    <a:pt x="2842730" y="109423"/>
                  </a:lnTo>
                  <a:lnTo>
                    <a:pt x="2837611" y="139293"/>
                  </a:lnTo>
                  <a:lnTo>
                    <a:pt x="2656255" y="139293"/>
                  </a:lnTo>
                  <a:lnTo>
                    <a:pt x="2656255" y="157886"/>
                  </a:lnTo>
                  <a:lnTo>
                    <a:pt x="2721178" y="157886"/>
                  </a:lnTo>
                  <a:lnTo>
                    <a:pt x="2721178" y="274929"/>
                  </a:lnTo>
                  <a:lnTo>
                    <a:pt x="2743428" y="274929"/>
                  </a:lnTo>
                  <a:lnTo>
                    <a:pt x="2743428" y="157886"/>
                  </a:lnTo>
                  <a:lnTo>
                    <a:pt x="2814142" y="157886"/>
                  </a:lnTo>
                  <a:lnTo>
                    <a:pt x="2814142" y="274929"/>
                  </a:lnTo>
                  <a:lnTo>
                    <a:pt x="2836087" y="274929"/>
                  </a:lnTo>
                  <a:lnTo>
                    <a:pt x="2836087" y="157886"/>
                  </a:lnTo>
                  <a:lnTo>
                    <a:pt x="2902229" y="157886"/>
                  </a:lnTo>
                  <a:lnTo>
                    <a:pt x="2902229" y="139293"/>
                  </a:lnTo>
                  <a:close/>
                </a:path>
                <a:path w="3784600" h="275589">
                  <a:moveTo>
                    <a:pt x="3064992" y="196900"/>
                  </a:moveTo>
                  <a:lnTo>
                    <a:pt x="3040113" y="176250"/>
                  </a:lnTo>
                  <a:lnTo>
                    <a:pt x="3021634" y="148361"/>
                  </a:lnTo>
                  <a:lnTo>
                    <a:pt x="3015678" y="131368"/>
                  </a:lnTo>
                  <a:lnTo>
                    <a:pt x="3010128" y="115544"/>
                  </a:lnTo>
                  <a:lnTo>
                    <a:pt x="3006166" y="80162"/>
                  </a:lnTo>
                  <a:lnTo>
                    <a:pt x="3006166" y="53340"/>
                  </a:lnTo>
                  <a:lnTo>
                    <a:pt x="3056458" y="53340"/>
                  </a:lnTo>
                  <a:lnTo>
                    <a:pt x="3056458" y="34747"/>
                  </a:lnTo>
                  <a:lnTo>
                    <a:pt x="2931185" y="34747"/>
                  </a:lnTo>
                  <a:lnTo>
                    <a:pt x="2931185" y="53340"/>
                  </a:lnTo>
                  <a:lnTo>
                    <a:pt x="2984525" y="53340"/>
                  </a:lnTo>
                  <a:lnTo>
                    <a:pt x="2984525" y="80162"/>
                  </a:lnTo>
                  <a:lnTo>
                    <a:pt x="2980372" y="117576"/>
                  </a:lnTo>
                  <a:lnTo>
                    <a:pt x="2968409" y="152247"/>
                  </a:lnTo>
                  <a:lnTo>
                    <a:pt x="2949422" y="181660"/>
                  </a:lnTo>
                  <a:lnTo>
                    <a:pt x="2924175" y="203301"/>
                  </a:lnTo>
                  <a:lnTo>
                    <a:pt x="2938195" y="219760"/>
                  </a:lnTo>
                  <a:lnTo>
                    <a:pt x="2957525" y="204012"/>
                  </a:lnTo>
                  <a:lnTo>
                    <a:pt x="2973705" y="183451"/>
                  </a:lnTo>
                  <a:lnTo>
                    <a:pt x="2986455" y="158927"/>
                  </a:lnTo>
                  <a:lnTo>
                    <a:pt x="2995498" y="131368"/>
                  </a:lnTo>
                  <a:lnTo>
                    <a:pt x="3004426" y="156895"/>
                  </a:lnTo>
                  <a:lnTo>
                    <a:pt x="3016872" y="179527"/>
                  </a:lnTo>
                  <a:lnTo>
                    <a:pt x="3032582" y="198488"/>
                  </a:lnTo>
                  <a:lnTo>
                    <a:pt x="3051276" y="213055"/>
                  </a:lnTo>
                  <a:lnTo>
                    <a:pt x="3064992" y="196900"/>
                  </a:lnTo>
                  <a:close/>
                </a:path>
                <a:path w="3784600" h="275589">
                  <a:moveTo>
                    <a:pt x="3103397" y="8839"/>
                  </a:moveTo>
                  <a:lnTo>
                    <a:pt x="3082366" y="8839"/>
                  </a:lnTo>
                  <a:lnTo>
                    <a:pt x="3082366" y="100888"/>
                  </a:lnTo>
                  <a:lnTo>
                    <a:pt x="3035427" y="100888"/>
                  </a:lnTo>
                  <a:lnTo>
                    <a:pt x="3035427" y="119481"/>
                  </a:lnTo>
                  <a:lnTo>
                    <a:pt x="3082366" y="119481"/>
                  </a:lnTo>
                  <a:lnTo>
                    <a:pt x="3082366" y="260604"/>
                  </a:lnTo>
                  <a:lnTo>
                    <a:pt x="3103397" y="260604"/>
                  </a:lnTo>
                  <a:lnTo>
                    <a:pt x="3103397" y="8839"/>
                  </a:lnTo>
                  <a:close/>
                </a:path>
                <a:path w="3784600" h="275589">
                  <a:moveTo>
                    <a:pt x="3157956" y="2133"/>
                  </a:moveTo>
                  <a:lnTo>
                    <a:pt x="3136620" y="2133"/>
                  </a:lnTo>
                  <a:lnTo>
                    <a:pt x="3136620" y="274929"/>
                  </a:lnTo>
                  <a:lnTo>
                    <a:pt x="3157956" y="274929"/>
                  </a:lnTo>
                  <a:lnTo>
                    <a:pt x="3157956" y="2133"/>
                  </a:lnTo>
                  <a:close/>
                </a:path>
                <a:path w="3784600" h="275589">
                  <a:moveTo>
                    <a:pt x="3344799" y="121310"/>
                  </a:moveTo>
                  <a:lnTo>
                    <a:pt x="3340100" y="100368"/>
                  </a:lnTo>
                  <a:lnTo>
                    <a:pt x="3329965" y="88087"/>
                  </a:lnTo>
                  <a:lnTo>
                    <a:pt x="3326854" y="84315"/>
                  </a:lnTo>
                  <a:lnTo>
                    <a:pt x="3323767" y="82778"/>
                  </a:lnTo>
                  <a:lnTo>
                    <a:pt x="3323767" y="121310"/>
                  </a:lnTo>
                  <a:lnTo>
                    <a:pt x="3320554" y="134632"/>
                  </a:lnTo>
                  <a:lnTo>
                    <a:pt x="3311537" y="144932"/>
                  </a:lnTo>
                  <a:lnTo>
                    <a:pt x="3297669" y="151561"/>
                  </a:lnTo>
                  <a:lnTo>
                    <a:pt x="3279876" y="153924"/>
                  </a:lnTo>
                  <a:lnTo>
                    <a:pt x="3261957" y="151561"/>
                  </a:lnTo>
                  <a:lnTo>
                    <a:pt x="3248101" y="144932"/>
                  </a:lnTo>
                  <a:lnTo>
                    <a:pt x="3239160" y="134632"/>
                  </a:lnTo>
                  <a:lnTo>
                    <a:pt x="3235985" y="121310"/>
                  </a:lnTo>
                  <a:lnTo>
                    <a:pt x="3239160" y="107759"/>
                  </a:lnTo>
                  <a:lnTo>
                    <a:pt x="3248101" y="97269"/>
                  </a:lnTo>
                  <a:lnTo>
                    <a:pt x="3261957" y="90487"/>
                  </a:lnTo>
                  <a:lnTo>
                    <a:pt x="3279876" y="88087"/>
                  </a:lnTo>
                  <a:lnTo>
                    <a:pt x="3297669" y="90487"/>
                  </a:lnTo>
                  <a:lnTo>
                    <a:pt x="3311537" y="97269"/>
                  </a:lnTo>
                  <a:lnTo>
                    <a:pt x="3320554" y="107759"/>
                  </a:lnTo>
                  <a:lnTo>
                    <a:pt x="3323767" y="121310"/>
                  </a:lnTo>
                  <a:lnTo>
                    <a:pt x="3323767" y="82778"/>
                  </a:lnTo>
                  <a:lnTo>
                    <a:pt x="3306356" y="74028"/>
                  </a:lnTo>
                  <a:lnTo>
                    <a:pt x="3279876" y="70408"/>
                  </a:lnTo>
                  <a:lnTo>
                    <a:pt x="3253409" y="74028"/>
                  </a:lnTo>
                  <a:lnTo>
                    <a:pt x="3232899" y="84315"/>
                  </a:lnTo>
                  <a:lnTo>
                    <a:pt x="3219653" y="100368"/>
                  </a:lnTo>
                  <a:lnTo>
                    <a:pt x="3214954" y="121310"/>
                  </a:lnTo>
                  <a:lnTo>
                    <a:pt x="3219653" y="141897"/>
                  </a:lnTo>
                  <a:lnTo>
                    <a:pt x="3232899" y="157772"/>
                  </a:lnTo>
                  <a:lnTo>
                    <a:pt x="3253409" y="167982"/>
                  </a:lnTo>
                  <a:lnTo>
                    <a:pt x="3279876" y="171602"/>
                  </a:lnTo>
                  <a:lnTo>
                    <a:pt x="3306356" y="167982"/>
                  </a:lnTo>
                  <a:lnTo>
                    <a:pt x="3326854" y="157772"/>
                  </a:lnTo>
                  <a:lnTo>
                    <a:pt x="3330067" y="153924"/>
                  </a:lnTo>
                  <a:lnTo>
                    <a:pt x="3340100" y="141897"/>
                  </a:lnTo>
                  <a:lnTo>
                    <a:pt x="3344799" y="121310"/>
                  </a:lnTo>
                  <a:close/>
                </a:path>
                <a:path w="3784600" h="275589">
                  <a:moveTo>
                    <a:pt x="3360648" y="36576"/>
                  </a:moveTo>
                  <a:lnTo>
                    <a:pt x="3291154" y="36576"/>
                  </a:lnTo>
                  <a:lnTo>
                    <a:pt x="3291154" y="2743"/>
                  </a:lnTo>
                  <a:lnTo>
                    <a:pt x="3268903" y="2743"/>
                  </a:lnTo>
                  <a:lnTo>
                    <a:pt x="3268903" y="36576"/>
                  </a:lnTo>
                  <a:lnTo>
                    <a:pt x="3199714" y="36576"/>
                  </a:lnTo>
                  <a:lnTo>
                    <a:pt x="3199714" y="54864"/>
                  </a:lnTo>
                  <a:lnTo>
                    <a:pt x="3360648" y="54864"/>
                  </a:lnTo>
                  <a:lnTo>
                    <a:pt x="3360648" y="36576"/>
                  </a:lnTo>
                  <a:close/>
                </a:path>
                <a:path w="3784600" h="275589">
                  <a:moveTo>
                    <a:pt x="3421913" y="250240"/>
                  </a:moveTo>
                  <a:lnTo>
                    <a:pt x="3263112" y="250240"/>
                  </a:lnTo>
                  <a:lnTo>
                    <a:pt x="3263112" y="190500"/>
                  </a:lnTo>
                  <a:lnTo>
                    <a:pt x="3240862" y="190500"/>
                  </a:lnTo>
                  <a:lnTo>
                    <a:pt x="3240862" y="268833"/>
                  </a:lnTo>
                  <a:lnTo>
                    <a:pt x="3421913" y="268833"/>
                  </a:lnTo>
                  <a:lnTo>
                    <a:pt x="3421913" y="250240"/>
                  </a:lnTo>
                  <a:close/>
                </a:path>
                <a:path w="3784600" h="275589">
                  <a:moveTo>
                    <a:pt x="3450259" y="93573"/>
                  </a:moveTo>
                  <a:lnTo>
                    <a:pt x="3409416" y="93573"/>
                  </a:lnTo>
                  <a:lnTo>
                    <a:pt x="3409416" y="2743"/>
                  </a:lnTo>
                  <a:lnTo>
                    <a:pt x="3387166" y="2743"/>
                  </a:lnTo>
                  <a:lnTo>
                    <a:pt x="3387166" y="206959"/>
                  </a:lnTo>
                  <a:lnTo>
                    <a:pt x="3409416" y="206959"/>
                  </a:lnTo>
                  <a:lnTo>
                    <a:pt x="3409416" y="112166"/>
                  </a:lnTo>
                  <a:lnTo>
                    <a:pt x="3450259" y="112166"/>
                  </a:lnTo>
                  <a:lnTo>
                    <a:pt x="3450259" y="93573"/>
                  </a:lnTo>
                  <a:close/>
                </a:path>
                <a:path w="3784600" h="275589">
                  <a:moveTo>
                    <a:pt x="3632225" y="197510"/>
                  </a:moveTo>
                  <a:lnTo>
                    <a:pt x="3630993" y="187756"/>
                  </a:lnTo>
                  <a:lnTo>
                    <a:pt x="3629787" y="178308"/>
                  </a:lnTo>
                  <a:lnTo>
                    <a:pt x="3600132" y="182994"/>
                  </a:lnTo>
                  <a:lnTo>
                    <a:pt x="3570617" y="185889"/>
                  </a:lnTo>
                  <a:lnTo>
                    <a:pt x="3539223" y="187350"/>
                  </a:lnTo>
                  <a:lnTo>
                    <a:pt x="3503904" y="187756"/>
                  </a:lnTo>
                  <a:lnTo>
                    <a:pt x="3503904" y="47244"/>
                  </a:lnTo>
                  <a:lnTo>
                    <a:pt x="3608146" y="47244"/>
                  </a:lnTo>
                  <a:lnTo>
                    <a:pt x="3608146" y="28651"/>
                  </a:lnTo>
                  <a:lnTo>
                    <a:pt x="3481654" y="28651"/>
                  </a:lnTo>
                  <a:lnTo>
                    <a:pt x="3481654" y="206959"/>
                  </a:lnTo>
                  <a:lnTo>
                    <a:pt x="3502685" y="206959"/>
                  </a:lnTo>
                  <a:lnTo>
                    <a:pt x="3539007" y="206552"/>
                  </a:lnTo>
                  <a:lnTo>
                    <a:pt x="3571227" y="205092"/>
                  </a:lnTo>
                  <a:lnTo>
                    <a:pt x="3601567" y="202196"/>
                  </a:lnTo>
                  <a:lnTo>
                    <a:pt x="3632225" y="197510"/>
                  </a:lnTo>
                  <a:close/>
                </a:path>
                <a:path w="3784600" h="275589">
                  <a:moveTo>
                    <a:pt x="3724275" y="110947"/>
                  </a:moveTo>
                  <a:lnTo>
                    <a:pt x="3678555" y="110947"/>
                  </a:lnTo>
                  <a:lnTo>
                    <a:pt x="3678555" y="2133"/>
                  </a:lnTo>
                  <a:lnTo>
                    <a:pt x="3656304" y="2133"/>
                  </a:lnTo>
                  <a:lnTo>
                    <a:pt x="3656304" y="275234"/>
                  </a:lnTo>
                  <a:lnTo>
                    <a:pt x="3678555" y="275234"/>
                  </a:lnTo>
                  <a:lnTo>
                    <a:pt x="3678555" y="129540"/>
                  </a:lnTo>
                  <a:lnTo>
                    <a:pt x="3724275" y="129540"/>
                  </a:lnTo>
                  <a:lnTo>
                    <a:pt x="3724275" y="110947"/>
                  </a:lnTo>
                  <a:close/>
                </a:path>
                <a:path w="3784600" h="275589">
                  <a:moveTo>
                    <a:pt x="3784320" y="237134"/>
                  </a:moveTo>
                  <a:lnTo>
                    <a:pt x="3782822" y="228841"/>
                  </a:lnTo>
                  <a:lnTo>
                    <a:pt x="3778758" y="222504"/>
                  </a:lnTo>
                  <a:lnTo>
                    <a:pt x="3772751" y="218440"/>
                  </a:lnTo>
                  <a:lnTo>
                    <a:pt x="3765423" y="217017"/>
                  </a:lnTo>
                  <a:lnTo>
                    <a:pt x="3758273" y="218440"/>
                  </a:lnTo>
                  <a:lnTo>
                    <a:pt x="3752354" y="222504"/>
                  </a:lnTo>
                  <a:lnTo>
                    <a:pt x="3748328" y="228841"/>
                  </a:lnTo>
                  <a:lnTo>
                    <a:pt x="3746830" y="237134"/>
                  </a:lnTo>
                  <a:lnTo>
                    <a:pt x="3748328" y="245059"/>
                  </a:lnTo>
                  <a:lnTo>
                    <a:pt x="3752354" y="251231"/>
                  </a:lnTo>
                  <a:lnTo>
                    <a:pt x="3758273" y="255219"/>
                  </a:lnTo>
                  <a:lnTo>
                    <a:pt x="3765423" y="256641"/>
                  </a:lnTo>
                  <a:lnTo>
                    <a:pt x="3772751" y="255219"/>
                  </a:lnTo>
                  <a:lnTo>
                    <a:pt x="3778758" y="251231"/>
                  </a:lnTo>
                  <a:lnTo>
                    <a:pt x="3782822" y="245059"/>
                  </a:lnTo>
                  <a:lnTo>
                    <a:pt x="3784320" y="23713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120988" y="6959434"/>
              <a:ext cx="436880" cy="300990"/>
            </a:xfrm>
            <a:custGeom>
              <a:avLst/>
              <a:gdLst/>
              <a:ahLst/>
              <a:cxnLst/>
              <a:rect l="l" t="t" r="r" b="b"/>
              <a:pathLst>
                <a:path w="436880" h="300990">
                  <a:moveTo>
                    <a:pt x="205270" y="111264"/>
                  </a:moveTo>
                  <a:lnTo>
                    <a:pt x="195376" y="60566"/>
                  </a:lnTo>
                  <a:lnTo>
                    <a:pt x="172491" y="24561"/>
                  </a:lnTo>
                  <a:lnTo>
                    <a:pt x="157454" y="13576"/>
                  </a:lnTo>
                  <a:lnTo>
                    <a:pt x="157454" y="117779"/>
                  </a:lnTo>
                  <a:lnTo>
                    <a:pt x="157441" y="186715"/>
                  </a:lnTo>
                  <a:lnTo>
                    <a:pt x="152400" y="224739"/>
                  </a:lnTo>
                  <a:lnTo>
                    <a:pt x="124599" y="257416"/>
                  </a:lnTo>
                  <a:lnTo>
                    <a:pt x="104978" y="260032"/>
                  </a:lnTo>
                  <a:lnTo>
                    <a:pt x="95783" y="259943"/>
                  </a:lnTo>
                  <a:lnTo>
                    <a:pt x="60985" y="236804"/>
                  </a:lnTo>
                  <a:lnTo>
                    <a:pt x="48590" y="194005"/>
                  </a:lnTo>
                  <a:lnTo>
                    <a:pt x="48260" y="186715"/>
                  </a:lnTo>
                  <a:lnTo>
                    <a:pt x="48272" y="117779"/>
                  </a:lnTo>
                  <a:lnTo>
                    <a:pt x="53378" y="77190"/>
                  </a:lnTo>
                  <a:lnTo>
                    <a:pt x="74803" y="44602"/>
                  </a:lnTo>
                  <a:lnTo>
                    <a:pt x="101777" y="41859"/>
                  </a:lnTo>
                  <a:lnTo>
                    <a:pt x="111379" y="41948"/>
                  </a:lnTo>
                  <a:lnTo>
                    <a:pt x="145770" y="63500"/>
                  </a:lnTo>
                  <a:lnTo>
                    <a:pt x="157149" y="105981"/>
                  </a:lnTo>
                  <a:lnTo>
                    <a:pt x="157454" y="117779"/>
                  </a:lnTo>
                  <a:lnTo>
                    <a:pt x="157454" y="13576"/>
                  </a:lnTo>
                  <a:lnTo>
                    <a:pt x="116814" y="838"/>
                  </a:lnTo>
                  <a:lnTo>
                    <a:pt x="100711" y="711"/>
                  </a:lnTo>
                  <a:lnTo>
                    <a:pt x="84416" y="850"/>
                  </a:lnTo>
                  <a:lnTo>
                    <a:pt x="42341" y="15786"/>
                  </a:lnTo>
                  <a:lnTo>
                    <a:pt x="15532" y="45034"/>
                  </a:lnTo>
                  <a:lnTo>
                    <a:pt x="2209" y="85394"/>
                  </a:lnTo>
                  <a:lnTo>
                    <a:pt x="0" y="111264"/>
                  </a:lnTo>
                  <a:lnTo>
                    <a:pt x="63" y="197269"/>
                  </a:lnTo>
                  <a:lnTo>
                    <a:pt x="10515" y="243827"/>
                  </a:lnTo>
                  <a:lnTo>
                    <a:pt x="33540" y="277418"/>
                  </a:lnTo>
                  <a:lnTo>
                    <a:pt x="69253" y="296964"/>
                  </a:lnTo>
                  <a:lnTo>
                    <a:pt x="102133" y="300482"/>
                  </a:lnTo>
                  <a:lnTo>
                    <a:pt x="118643" y="300342"/>
                  </a:lnTo>
                  <a:lnTo>
                    <a:pt x="161429" y="286791"/>
                  </a:lnTo>
                  <a:lnTo>
                    <a:pt x="188937" y="258178"/>
                  </a:lnTo>
                  <a:lnTo>
                    <a:pt x="202971" y="215887"/>
                  </a:lnTo>
                  <a:lnTo>
                    <a:pt x="205168" y="197269"/>
                  </a:lnTo>
                  <a:lnTo>
                    <a:pt x="205270" y="111264"/>
                  </a:lnTo>
                  <a:close/>
                </a:path>
                <a:path w="436880" h="300990">
                  <a:moveTo>
                    <a:pt x="436321" y="208241"/>
                  </a:moveTo>
                  <a:lnTo>
                    <a:pt x="402971" y="208241"/>
                  </a:lnTo>
                  <a:lnTo>
                    <a:pt x="402971" y="63500"/>
                  </a:lnTo>
                  <a:lnTo>
                    <a:pt x="402971" y="0"/>
                  </a:lnTo>
                  <a:lnTo>
                    <a:pt x="357911" y="0"/>
                  </a:lnTo>
                  <a:lnTo>
                    <a:pt x="357911" y="63500"/>
                  </a:lnTo>
                  <a:lnTo>
                    <a:pt x="357911" y="208597"/>
                  </a:lnTo>
                  <a:lnTo>
                    <a:pt x="269227" y="208597"/>
                  </a:lnTo>
                  <a:lnTo>
                    <a:pt x="269227" y="206819"/>
                  </a:lnTo>
                  <a:lnTo>
                    <a:pt x="268871" y="194398"/>
                  </a:lnTo>
                  <a:lnTo>
                    <a:pt x="268871" y="190500"/>
                  </a:lnTo>
                  <a:lnTo>
                    <a:pt x="271360" y="186601"/>
                  </a:lnTo>
                  <a:lnTo>
                    <a:pt x="357911" y="63500"/>
                  </a:lnTo>
                  <a:lnTo>
                    <a:pt x="357911" y="0"/>
                  </a:lnTo>
                  <a:lnTo>
                    <a:pt x="351891" y="0"/>
                  </a:lnTo>
                  <a:lnTo>
                    <a:pt x="231622" y="177380"/>
                  </a:lnTo>
                  <a:lnTo>
                    <a:pt x="227723" y="183756"/>
                  </a:lnTo>
                  <a:lnTo>
                    <a:pt x="224523" y="192633"/>
                  </a:lnTo>
                  <a:lnTo>
                    <a:pt x="224523" y="240880"/>
                  </a:lnTo>
                  <a:lnTo>
                    <a:pt x="232333" y="249034"/>
                  </a:lnTo>
                  <a:lnTo>
                    <a:pt x="357911" y="249034"/>
                  </a:lnTo>
                  <a:lnTo>
                    <a:pt x="357911" y="294449"/>
                  </a:lnTo>
                  <a:lnTo>
                    <a:pt x="402971" y="294449"/>
                  </a:lnTo>
                  <a:lnTo>
                    <a:pt x="402971" y="248678"/>
                  </a:lnTo>
                  <a:lnTo>
                    <a:pt x="436321" y="248678"/>
                  </a:lnTo>
                  <a:lnTo>
                    <a:pt x="436321" y="208597"/>
                  </a:lnTo>
                  <a:lnTo>
                    <a:pt x="436321" y="208241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954068" y="4643526"/>
              <a:ext cx="6346190" cy="309880"/>
            </a:xfrm>
            <a:custGeom>
              <a:avLst/>
              <a:gdLst/>
              <a:ahLst/>
              <a:cxnLst/>
              <a:rect l="l" t="t" r="r" b="b"/>
              <a:pathLst>
                <a:path w="6346190" h="309879">
                  <a:moveTo>
                    <a:pt x="169164" y="198120"/>
                  </a:moveTo>
                  <a:lnTo>
                    <a:pt x="141135" y="180200"/>
                  </a:lnTo>
                  <a:lnTo>
                    <a:pt x="117500" y="153885"/>
                  </a:lnTo>
                  <a:lnTo>
                    <a:pt x="105968" y="131368"/>
                  </a:lnTo>
                  <a:lnTo>
                    <a:pt x="101180" y="122047"/>
                  </a:lnTo>
                  <a:lnTo>
                    <a:pt x="95097" y="87477"/>
                  </a:lnTo>
                  <a:lnTo>
                    <a:pt x="95097" y="49377"/>
                  </a:lnTo>
                  <a:lnTo>
                    <a:pt x="160629" y="49377"/>
                  </a:lnTo>
                  <a:lnTo>
                    <a:pt x="160629" y="30784"/>
                  </a:lnTo>
                  <a:lnTo>
                    <a:pt x="8534" y="30784"/>
                  </a:lnTo>
                  <a:lnTo>
                    <a:pt x="8534" y="49377"/>
                  </a:lnTo>
                  <a:lnTo>
                    <a:pt x="73152" y="49377"/>
                  </a:lnTo>
                  <a:lnTo>
                    <a:pt x="73152" y="87477"/>
                  </a:lnTo>
                  <a:lnTo>
                    <a:pt x="67081" y="123139"/>
                  </a:lnTo>
                  <a:lnTo>
                    <a:pt x="50863" y="156895"/>
                  </a:lnTo>
                  <a:lnTo>
                    <a:pt x="27508" y="185293"/>
                  </a:lnTo>
                  <a:lnTo>
                    <a:pt x="0" y="204825"/>
                  </a:lnTo>
                  <a:lnTo>
                    <a:pt x="13106" y="222504"/>
                  </a:lnTo>
                  <a:lnTo>
                    <a:pt x="35306" y="207200"/>
                  </a:lnTo>
                  <a:lnTo>
                    <a:pt x="55359" y="185966"/>
                  </a:lnTo>
                  <a:lnTo>
                    <a:pt x="72047" y="160235"/>
                  </a:lnTo>
                  <a:lnTo>
                    <a:pt x="84124" y="131368"/>
                  </a:lnTo>
                  <a:lnTo>
                    <a:pt x="96570" y="158534"/>
                  </a:lnTo>
                  <a:lnTo>
                    <a:pt x="113538" y="182270"/>
                  </a:lnTo>
                  <a:lnTo>
                    <a:pt x="133934" y="201663"/>
                  </a:lnTo>
                  <a:lnTo>
                    <a:pt x="156667" y="215798"/>
                  </a:lnTo>
                  <a:lnTo>
                    <a:pt x="169164" y="198120"/>
                  </a:lnTo>
                  <a:close/>
                </a:path>
                <a:path w="6346190" h="309879">
                  <a:moveTo>
                    <a:pt x="221894" y="2743"/>
                  </a:moveTo>
                  <a:lnTo>
                    <a:pt x="199644" y="2743"/>
                  </a:lnTo>
                  <a:lnTo>
                    <a:pt x="199644" y="274929"/>
                  </a:lnTo>
                  <a:lnTo>
                    <a:pt x="221894" y="274929"/>
                  </a:lnTo>
                  <a:lnTo>
                    <a:pt x="221894" y="2743"/>
                  </a:lnTo>
                  <a:close/>
                </a:path>
                <a:path w="6346190" h="309879">
                  <a:moveTo>
                    <a:pt x="407822" y="20116"/>
                  </a:moveTo>
                  <a:lnTo>
                    <a:pt x="282854" y="20116"/>
                  </a:lnTo>
                  <a:lnTo>
                    <a:pt x="282854" y="38709"/>
                  </a:lnTo>
                  <a:lnTo>
                    <a:pt x="384048" y="38709"/>
                  </a:lnTo>
                  <a:lnTo>
                    <a:pt x="373888" y="72301"/>
                  </a:lnTo>
                  <a:lnTo>
                    <a:pt x="350939" y="101155"/>
                  </a:lnTo>
                  <a:lnTo>
                    <a:pt x="316280" y="124485"/>
                  </a:lnTo>
                  <a:lnTo>
                    <a:pt x="270967" y="141427"/>
                  </a:lnTo>
                  <a:lnTo>
                    <a:pt x="279806" y="159410"/>
                  </a:lnTo>
                  <a:lnTo>
                    <a:pt x="333502" y="137998"/>
                  </a:lnTo>
                  <a:lnTo>
                    <a:pt x="373761" y="107137"/>
                  </a:lnTo>
                  <a:lnTo>
                    <a:pt x="399046" y="67602"/>
                  </a:lnTo>
                  <a:lnTo>
                    <a:pt x="407822" y="20116"/>
                  </a:lnTo>
                  <a:close/>
                </a:path>
                <a:path w="6346190" h="309879">
                  <a:moveTo>
                    <a:pt x="481584" y="175564"/>
                  </a:moveTo>
                  <a:lnTo>
                    <a:pt x="305409" y="175564"/>
                  </a:lnTo>
                  <a:lnTo>
                    <a:pt x="305409" y="193852"/>
                  </a:lnTo>
                  <a:lnTo>
                    <a:pt x="459333" y="193852"/>
                  </a:lnTo>
                  <a:lnTo>
                    <a:pt x="459333" y="275234"/>
                  </a:lnTo>
                  <a:lnTo>
                    <a:pt x="481584" y="275234"/>
                  </a:lnTo>
                  <a:lnTo>
                    <a:pt x="481584" y="175564"/>
                  </a:lnTo>
                  <a:close/>
                </a:path>
                <a:path w="6346190" h="309879">
                  <a:moveTo>
                    <a:pt x="522427" y="72542"/>
                  </a:moveTo>
                  <a:lnTo>
                    <a:pt x="481584" y="72542"/>
                  </a:lnTo>
                  <a:lnTo>
                    <a:pt x="481584" y="2438"/>
                  </a:lnTo>
                  <a:lnTo>
                    <a:pt x="459333" y="2438"/>
                  </a:lnTo>
                  <a:lnTo>
                    <a:pt x="459333" y="162458"/>
                  </a:lnTo>
                  <a:lnTo>
                    <a:pt x="481584" y="162458"/>
                  </a:lnTo>
                  <a:lnTo>
                    <a:pt x="481584" y="91135"/>
                  </a:lnTo>
                  <a:lnTo>
                    <a:pt x="522427" y="91135"/>
                  </a:lnTo>
                  <a:lnTo>
                    <a:pt x="522427" y="72542"/>
                  </a:lnTo>
                  <a:close/>
                </a:path>
                <a:path w="6346190" h="309879">
                  <a:moveTo>
                    <a:pt x="590092" y="248107"/>
                  </a:moveTo>
                  <a:lnTo>
                    <a:pt x="588543" y="235204"/>
                  </a:lnTo>
                  <a:lnTo>
                    <a:pt x="584111" y="225513"/>
                  </a:lnTo>
                  <a:lnTo>
                    <a:pt x="577113" y="219443"/>
                  </a:lnTo>
                  <a:lnTo>
                    <a:pt x="567842" y="217322"/>
                  </a:lnTo>
                  <a:lnTo>
                    <a:pt x="560603" y="218554"/>
                  </a:lnTo>
                  <a:lnTo>
                    <a:pt x="554469" y="222084"/>
                  </a:lnTo>
                  <a:lnTo>
                    <a:pt x="550227" y="227749"/>
                  </a:lnTo>
                  <a:lnTo>
                    <a:pt x="548640" y="235305"/>
                  </a:lnTo>
                  <a:lnTo>
                    <a:pt x="550176" y="243179"/>
                  </a:lnTo>
                  <a:lnTo>
                    <a:pt x="554316" y="248907"/>
                  </a:lnTo>
                  <a:lnTo>
                    <a:pt x="560349" y="252412"/>
                  </a:lnTo>
                  <a:lnTo>
                    <a:pt x="567537" y="253593"/>
                  </a:lnTo>
                  <a:lnTo>
                    <a:pt x="569976" y="253593"/>
                  </a:lnTo>
                  <a:lnTo>
                    <a:pt x="571195" y="253288"/>
                  </a:lnTo>
                  <a:lnTo>
                    <a:pt x="568972" y="266420"/>
                  </a:lnTo>
                  <a:lnTo>
                    <a:pt x="563041" y="277787"/>
                  </a:lnTo>
                  <a:lnTo>
                    <a:pt x="553796" y="287286"/>
                  </a:lnTo>
                  <a:lnTo>
                    <a:pt x="541629" y="294741"/>
                  </a:lnTo>
                  <a:lnTo>
                    <a:pt x="548030" y="309372"/>
                  </a:lnTo>
                  <a:lnTo>
                    <a:pt x="565277" y="298996"/>
                  </a:lnTo>
                  <a:lnTo>
                    <a:pt x="578548" y="285026"/>
                  </a:lnTo>
                  <a:lnTo>
                    <a:pt x="587082" y="267931"/>
                  </a:lnTo>
                  <a:lnTo>
                    <a:pt x="590092" y="248107"/>
                  </a:lnTo>
                  <a:close/>
                </a:path>
                <a:path w="6346190" h="309879">
                  <a:moveTo>
                    <a:pt x="906132" y="35966"/>
                  </a:moveTo>
                  <a:lnTo>
                    <a:pt x="884491" y="35966"/>
                  </a:lnTo>
                  <a:lnTo>
                    <a:pt x="884491" y="105460"/>
                  </a:lnTo>
                  <a:lnTo>
                    <a:pt x="906132" y="105460"/>
                  </a:lnTo>
                  <a:lnTo>
                    <a:pt x="906132" y="35966"/>
                  </a:lnTo>
                  <a:close/>
                </a:path>
                <a:path w="6346190" h="309879">
                  <a:moveTo>
                    <a:pt x="906132" y="18046"/>
                  </a:moveTo>
                  <a:lnTo>
                    <a:pt x="722947" y="18046"/>
                  </a:lnTo>
                  <a:lnTo>
                    <a:pt x="722947" y="35826"/>
                  </a:lnTo>
                  <a:lnTo>
                    <a:pt x="722947" y="105676"/>
                  </a:lnTo>
                  <a:lnTo>
                    <a:pt x="722947" y="123456"/>
                  </a:lnTo>
                  <a:lnTo>
                    <a:pt x="906132" y="123456"/>
                  </a:lnTo>
                  <a:lnTo>
                    <a:pt x="906132" y="105676"/>
                  </a:lnTo>
                  <a:lnTo>
                    <a:pt x="744588" y="105676"/>
                  </a:lnTo>
                  <a:lnTo>
                    <a:pt x="744588" y="35826"/>
                  </a:lnTo>
                  <a:lnTo>
                    <a:pt x="906132" y="35826"/>
                  </a:lnTo>
                  <a:lnTo>
                    <a:pt x="906132" y="18046"/>
                  </a:lnTo>
                  <a:close/>
                </a:path>
                <a:path w="6346190" h="309879">
                  <a:moveTo>
                    <a:pt x="938441" y="161848"/>
                  </a:moveTo>
                  <a:lnTo>
                    <a:pt x="690943" y="161848"/>
                  </a:lnTo>
                  <a:lnTo>
                    <a:pt x="690943" y="180441"/>
                  </a:lnTo>
                  <a:lnTo>
                    <a:pt x="803109" y="180441"/>
                  </a:lnTo>
                  <a:lnTo>
                    <a:pt x="803109" y="275234"/>
                  </a:lnTo>
                  <a:lnTo>
                    <a:pt x="825360" y="275234"/>
                  </a:lnTo>
                  <a:lnTo>
                    <a:pt x="825360" y="180441"/>
                  </a:lnTo>
                  <a:lnTo>
                    <a:pt x="938441" y="180441"/>
                  </a:lnTo>
                  <a:lnTo>
                    <a:pt x="938441" y="161848"/>
                  </a:lnTo>
                  <a:close/>
                </a:path>
                <a:path w="6346190" h="309879">
                  <a:moveTo>
                    <a:pt x="1123759" y="141732"/>
                  </a:moveTo>
                  <a:lnTo>
                    <a:pt x="1122413" y="132588"/>
                  </a:lnTo>
                  <a:lnTo>
                    <a:pt x="1121016" y="123139"/>
                  </a:lnTo>
                  <a:lnTo>
                    <a:pt x="1093889" y="127838"/>
                  </a:lnTo>
                  <a:lnTo>
                    <a:pt x="1066038" y="130721"/>
                  </a:lnTo>
                  <a:lnTo>
                    <a:pt x="1034821" y="132194"/>
                  </a:lnTo>
                  <a:lnTo>
                    <a:pt x="997572" y="132588"/>
                  </a:lnTo>
                  <a:lnTo>
                    <a:pt x="997572" y="44500"/>
                  </a:lnTo>
                  <a:lnTo>
                    <a:pt x="1095717" y="44500"/>
                  </a:lnTo>
                  <a:lnTo>
                    <a:pt x="1095717" y="26212"/>
                  </a:lnTo>
                  <a:lnTo>
                    <a:pt x="975626" y="26212"/>
                  </a:lnTo>
                  <a:lnTo>
                    <a:pt x="975626" y="151180"/>
                  </a:lnTo>
                  <a:lnTo>
                    <a:pt x="996353" y="151180"/>
                  </a:lnTo>
                  <a:lnTo>
                    <a:pt x="1034656" y="150787"/>
                  </a:lnTo>
                  <a:lnTo>
                    <a:pt x="1066800" y="149313"/>
                  </a:lnTo>
                  <a:lnTo>
                    <a:pt x="1095578" y="146431"/>
                  </a:lnTo>
                  <a:lnTo>
                    <a:pt x="1123759" y="141732"/>
                  </a:lnTo>
                  <a:close/>
                </a:path>
                <a:path w="6346190" h="309879">
                  <a:moveTo>
                    <a:pt x="1185938" y="250545"/>
                  </a:moveTo>
                  <a:lnTo>
                    <a:pt x="1027137" y="250545"/>
                  </a:lnTo>
                  <a:lnTo>
                    <a:pt x="1027137" y="180441"/>
                  </a:lnTo>
                  <a:lnTo>
                    <a:pt x="1004887" y="180441"/>
                  </a:lnTo>
                  <a:lnTo>
                    <a:pt x="1004887" y="269138"/>
                  </a:lnTo>
                  <a:lnTo>
                    <a:pt x="1185938" y="269138"/>
                  </a:lnTo>
                  <a:lnTo>
                    <a:pt x="1185938" y="250545"/>
                  </a:lnTo>
                  <a:close/>
                </a:path>
                <a:path w="6346190" h="309879">
                  <a:moveTo>
                    <a:pt x="1214589" y="84734"/>
                  </a:moveTo>
                  <a:lnTo>
                    <a:pt x="1173441" y="84734"/>
                  </a:lnTo>
                  <a:lnTo>
                    <a:pt x="1173441" y="2133"/>
                  </a:lnTo>
                  <a:lnTo>
                    <a:pt x="1151191" y="2133"/>
                  </a:lnTo>
                  <a:lnTo>
                    <a:pt x="1151191" y="199948"/>
                  </a:lnTo>
                  <a:lnTo>
                    <a:pt x="1173441" y="199948"/>
                  </a:lnTo>
                  <a:lnTo>
                    <a:pt x="1173441" y="103327"/>
                  </a:lnTo>
                  <a:lnTo>
                    <a:pt x="1214589" y="103327"/>
                  </a:lnTo>
                  <a:lnTo>
                    <a:pt x="1214589" y="84734"/>
                  </a:lnTo>
                  <a:close/>
                </a:path>
                <a:path w="6346190" h="309879">
                  <a:moveTo>
                    <a:pt x="1416062" y="203606"/>
                  </a:moveTo>
                  <a:lnTo>
                    <a:pt x="1415084" y="194767"/>
                  </a:lnTo>
                  <a:lnTo>
                    <a:pt x="1414233" y="187147"/>
                  </a:lnTo>
                  <a:lnTo>
                    <a:pt x="1394548" y="189966"/>
                  </a:lnTo>
                  <a:lnTo>
                    <a:pt x="1374419" y="192100"/>
                  </a:lnTo>
                  <a:lnTo>
                    <a:pt x="1354010" y="193662"/>
                  </a:lnTo>
                  <a:lnTo>
                    <a:pt x="1333461" y="194767"/>
                  </a:lnTo>
                  <a:lnTo>
                    <a:pt x="1333461" y="146913"/>
                  </a:lnTo>
                  <a:lnTo>
                    <a:pt x="1358519" y="140055"/>
                  </a:lnTo>
                  <a:lnTo>
                    <a:pt x="1375435" y="128320"/>
                  </a:lnTo>
                  <a:lnTo>
                    <a:pt x="1377962" y="126568"/>
                  </a:lnTo>
                  <a:lnTo>
                    <a:pt x="1390561" y="107480"/>
                  </a:lnTo>
                  <a:lnTo>
                    <a:pt x="1395031" y="83820"/>
                  </a:lnTo>
                  <a:lnTo>
                    <a:pt x="1389646" y="57975"/>
                  </a:lnTo>
                  <a:lnTo>
                    <a:pt x="1375867" y="39624"/>
                  </a:lnTo>
                  <a:lnTo>
                    <a:pt x="1374609" y="37947"/>
                  </a:lnTo>
                  <a:lnTo>
                    <a:pt x="1373390" y="37274"/>
                  </a:lnTo>
                  <a:lnTo>
                    <a:pt x="1373390" y="83820"/>
                  </a:lnTo>
                  <a:lnTo>
                    <a:pt x="1369593" y="101714"/>
                  </a:lnTo>
                  <a:lnTo>
                    <a:pt x="1358988" y="115785"/>
                  </a:lnTo>
                  <a:lnTo>
                    <a:pt x="1342783" y="125018"/>
                  </a:lnTo>
                  <a:lnTo>
                    <a:pt x="1322184" y="128320"/>
                  </a:lnTo>
                  <a:lnTo>
                    <a:pt x="1301889" y="125018"/>
                  </a:lnTo>
                  <a:lnTo>
                    <a:pt x="1285760" y="115785"/>
                  </a:lnTo>
                  <a:lnTo>
                    <a:pt x="1275118" y="101714"/>
                  </a:lnTo>
                  <a:lnTo>
                    <a:pt x="1271282" y="83820"/>
                  </a:lnTo>
                  <a:lnTo>
                    <a:pt x="1275118" y="65989"/>
                  </a:lnTo>
                  <a:lnTo>
                    <a:pt x="1285760" y="52006"/>
                  </a:lnTo>
                  <a:lnTo>
                    <a:pt x="1301889" y="42887"/>
                  </a:lnTo>
                  <a:lnTo>
                    <a:pt x="1322184" y="39624"/>
                  </a:lnTo>
                  <a:lnTo>
                    <a:pt x="1342783" y="42887"/>
                  </a:lnTo>
                  <a:lnTo>
                    <a:pt x="1358988" y="52006"/>
                  </a:lnTo>
                  <a:lnTo>
                    <a:pt x="1369593" y="65989"/>
                  </a:lnTo>
                  <a:lnTo>
                    <a:pt x="1373390" y="83820"/>
                  </a:lnTo>
                  <a:lnTo>
                    <a:pt x="1373390" y="37274"/>
                  </a:lnTo>
                  <a:lnTo>
                    <a:pt x="1351572" y="25019"/>
                  </a:lnTo>
                  <a:lnTo>
                    <a:pt x="1322184" y="20421"/>
                  </a:lnTo>
                  <a:lnTo>
                    <a:pt x="1293152" y="25019"/>
                  </a:lnTo>
                  <a:lnTo>
                    <a:pt x="1270292" y="37947"/>
                  </a:lnTo>
                  <a:lnTo>
                    <a:pt x="1255318" y="57975"/>
                  </a:lnTo>
                  <a:lnTo>
                    <a:pt x="1249946" y="83820"/>
                  </a:lnTo>
                  <a:lnTo>
                    <a:pt x="1254379" y="107480"/>
                  </a:lnTo>
                  <a:lnTo>
                    <a:pt x="1266863" y="126568"/>
                  </a:lnTo>
                  <a:lnTo>
                    <a:pt x="1286205" y="140055"/>
                  </a:lnTo>
                  <a:lnTo>
                    <a:pt x="1311211" y="146913"/>
                  </a:lnTo>
                  <a:lnTo>
                    <a:pt x="1311211" y="195681"/>
                  </a:lnTo>
                  <a:lnTo>
                    <a:pt x="1290955" y="196215"/>
                  </a:lnTo>
                  <a:lnTo>
                    <a:pt x="1235621" y="196596"/>
                  </a:lnTo>
                  <a:lnTo>
                    <a:pt x="1238973" y="215493"/>
                  </a:lnTo>
                  <a:lnTo>
                    <a:pt x="1278686" y="215265"/>
                  </a:lnTo>
                  <a:lnTo>
                    <a:pt x="1322832" y="213893"/>
                  </a:lnTo>
                  <a:lnTo>
                    <a:pt x="1369326" y="210350"/>
                  </a:lnTo>
                  <a:lnTo>
                    <a:pt x="1416062" y="203606"/>
                  </a:lnTo>
                  <a:close/>
                </a:path>
                <a:path w="6346190" h="309879">
                  <a:moveTo>
                    <a:pt x="1454772" y="2133"/>
                  </a:moveTo>
                  <a:lnTo>
                    <a:pt x="1432826" y="2133"/>
                  </a:lnTo>
                  <a:lnTo>
                    <a:pt x="1432826" y="275539"/>
                  </a:lnTo>
                  <a:lnTo>
                    <a:pt x="1454772" y="275539"/>
                  </a:lnTo>
                  <a:lnTo>
                    <a:pt x="1454772" y="2133"/>
                  </a:lnTo>
                  <a:close/>
                </a:path>
                <a:path w="6346190" h="309879">
                  <a:moveTo>
                    <a:pt x="1737626" y="94183"/>
                  </a:moveTo>
                  <a:lnTo>
                    <a:pt x="1702257" y="88900"/>
                  </a:lnTo>
                  <a:lnTo>
                    <a:pt x="1672018" y="78638"/>
                  </a:lnTo>
                  <a:lnTo>
                    <a:pt x="1654479" y="66446"/>
                  </a:lnTo>
                  <a:lnTo>
                    <a:pt x="1650365" y="63588"/>
                  </a:lnTo>
                  <a:lnTo>
                    <a:pt x="1640700" y="43891"/>
                  </a:lnTo>
                  <a:lnTo>
                    <a:pt x="1726044" y="43891"/>
                  </a:lnTo>
                  <a:lnTo>
                    <a:pt x="1726044" y="26822"/>
                  </a:lnTo>
                  <a:lnTo>
                    <a:pt x="1639481" y="26822"/>
                  </a:lnTo>
                  <a:lnTo>
                    <a:pt x="1639481" y="609"/>
                  </a:lnTo>
                  <a:lnTo>
                    <a:pt x="1617230" y="609"/>
                  </a:lnTo>
                  <a:lnTo>
                    <a:pt x="1617230" y="26822"/>
                  </a:lnTo>
                  <a:lnTo>
                    <a:pt x="1530972" y="26822"/>
                  </a:lnTo>
                  <a:lnTo>
                    <a:pt x="1530972" y="43891"/>
                  </a:lnTo>
                  <a:lnTo>
                    <a:pt x="1616011" y="43891"/>
                  </a:lnTo>
                  <a:lnTo>
                    <a:pt x="1606359" y="63588"/>
                  </a:lnTo>
                  <a:lnTo>
                    <a:pt x="1584693" y="78638"/>
                  </a:lnTo>
                  <a:lnTo>
                    <a:pt x="1554467" y="88900"/>
                  </a:lnTo>
                  <a:lnTo>
                    <a:pt x="1519085" y="94183"/>
                  </a:lnTo>
                  <a:lnTo>
                    <a:pt x="1525485" y="111252"/>
                  </a:lnTo>
                  <a:lnTo>
                    <a:pt x="1558036" y="106311"/>
                  </a:lnTo>
                  <a:lnTo>
                    <a:pt x="1587474" y="97307"/>
                  </a:lnTo>
                  <a:lnTo>
                    <a:pt x="1611604" y="84086"/>
                  </a:lnTo>
                  <a:lnTo>
                    <a:pt x="1628203" y="66446"/>
                  </a:lnTo>
                  <a:lnTo>
                    <a:pt x="1645107" y="84086"/>
                  </a:lnTo>
                  <a:lnTo>
                    <a:pt x="1669275" y="97307"/>
                  </a:lnTo>
                  <a:lnTo>
                    <a:pt x="1698586" y="106311"/>
                  </a:lnTo>
                  <a:lnTo>
                    <a:pt x="1730921" y="111252"/>
                  </a:lnTo>
                  <a:lnTo>
                    <a:pt x="1737626" y="94183"/>
                  </a:lnTo>
                  <a:close/>
                </a:path>
                <a:path w="6346190" h="309879">
                  <a:moveTo>
                    <a:pt x="1751342" y="124663"/>
                  </a:moveTo>
                  <a:lnTo>
                    <a:pt x="1505673" y="124663"/>
                  </a:lnTo>
                  <a:lnTo>
                    <a:pt x="1505673" y="142036"/>
                  </a:lnTo>
                  <a:lnTo>
                    <a:pt x="1617230" y="142036"/>
                  </a:lnTo>
                  <a:lnTo>
                    <a:pt x="1617230" y="168249"/>
                  </a:lnTo>
                  <a:lnTo>
                    <a:pt x="1535239" y="168249"/>
                  </a:lnTo>
                  <a:lnTo>
                    <a:pt x="1535239" y="185318"/>
                  </a:lnTo>
                  <a:lnTo>
                    <a:pt x="1697697" y="185318"/>
                  </a:lnTo>
                  <a:lnTo>
                    <a:pt x="1697697" y="210312"/>
                  </a:lnTo>
                  <a:lnTo>
                    <a:pt x="1536153" y="210312"/>
                  </a:lnTo>
                  <a:lnTo>
                    <a:pt x="1536153" y="271881"/>
                  </a:lnTo>
                  <a:lnTo>
                    <a:pt x="1727873" y="271881"/>
                  </a:lnTo>
                  <a:lnTo>
                    <a:pt x="1727873" y="254508"/>
                  </a:lnTo>
                  <a:lnTo>
                    <a:pt x="1557794" y="254508"/>
                  </a:lnTo>
                  <a:lnTo>
                    <a:pt x="1557794" y="226771"/>
                  </a:lnTo>
                  <a:lnTo>
                    <a:pt x="1719643" y="226771"/>
                  </a:lnTo>
                  <a:lnTo>
                    <a:pt x="1719643" y="168249"/>
                  </a:lnTo>
                  <a:lnTo>
                    <a:pt x="1639481" y="168249"/>
                  </a:lnTo>
                  <a:lnTo>
                    <a:pt x="1639481" y="142036"/>
                  </a:lnTo>
                  <a:lnTo>
                    <a:pt x="1751342" y="142036"/>
                  </a:lnTo>
                  <a:lnTo>
                    <a:pt x="1751342" y="124663"/>
                  </a:lnTo>
                  <a:close/>
                </a:path>
                <a:path w="6346190" h="309879">
                  <a:moveTo>
                    <a:pt x="2068296" y="175260"/>
                  </a:moveTo>
                  <a:lnTo>
                    <a:pt x="2046655" y="175260"/>
                  </a:lnTo>
                  <a:lnTo>
                    <a:pt x="2046655" y="193243"/>
                  </a:lnTo>
                  <a:lnTo>
                    <a:pt x="2046655" y="252984"/>
                  </a:lnTo>
                  <a:lnTo>
                    <a:pt x="1905228" y="252984"/>
                  </a:lnTo>
                  <a:lnTo>
                    <a:pt x="1905228" y="193243"/>
                  </a:lnTo>
                  <a:lnTo>
                    <a:pt x="2046655" y="193243"/>
                  </a:lnTo>
                  <a:lnTo>
                    <a:pt x="2046655" y="175260"/>
                  </a:lnTo>
                  <a:lnTo>
                    <a:pt x="1883283" y="175260"/>
                  </a:lnTo>
                  <a:lnTo>
                    <a:pt x="1883283" y="271272"/>
                  </a:lnTo>
                  <a:lnTo>
                    <a:pt x="2068296" y="271272"/>
                  </a:lnTo>
                  <a:lnTo>
                    <a:pt x="2068296" y="252984"/>
                  </a:lnTo>
                  <a:lnTo>
                    <a:pt x="2068296" y="193243"/>
                  </a:lnTo>
                  <a:lnTo>
                    <a:pt x="2068296" y="175260"/>
                  </a:lnTo>
                  <a:close/>
                </a:path>
                <a:path w="6346190" h="309879">
                  <a:moveTo>
                    <a:pt x="2099995" y="118262"/>
                  </a:moveTo>
                  <a:lnTo>
                    <a:pt x="2059762" y="118262"/>
                  </a:lnTo>
                  <a:lnTo>
                    <a:pt x="2064169" y="94068"/>
                  </a:lnTo>
                  <a:lnTo>
                    <a:pt x="2066429" y="72809"/>
                  </a:lnTo>
                  <a:lnTo>
                    <a:pt x="2067267" y="54013"/>
                  </a:lnTo>
                  <a:lnTo>
                    <a:pt x="2067382" y="17068"/>
                  </a:lnTo>
                  <a:lnTo>
                    <a:pt x="1884502" y="17068"/>
                  </a:lnTo>
                  <a:lnTo>
                    <a:pt x="1884502" y="35661"/>
                  </a:lnTo>
                  <a:lnTo>
                    <a:pt x="2045436" y="35661"/>
                  </a:lnTo>
                  <a:lnTo>
                    <a:pt x="2045309" y="53848"/>
                  </a:lnTo>
                  <a:lnTo>
                    <a:pt x="2044446" y="72580"/>
                  </a:lnTo>
                  <a:lnTo>
                    <a:pt x="2042096" y="93903"/>
                  </a:lnTo>
                  <a:lnTo>
                    <a:pt x="2037511" y="118262"/>
                  </a:lnTo>
                  <a:lnTo>
                    <a:pt x="1852498" y="118262"/>
                  </a:lnTo>
                  <a:lnTo>
                    <a:pt x="1852498" y="136855"/>
                  </a:lnTo>
                  <a:lnTo>
                    <a:pt x="2099995" y="136855"/>
                  </a:lnTo>
                  <a:lnTo>
                    <a:pt x="2099995" y="118262"/>
                  </a:lnTo>
                  <a:close/>
                </a:path>
                <a:path w="6346190" h="309879">
                  <a:moveTo>
                    <a:pt x="2293543" y="198120"/>
                  </a:moveTo>
                  <a:lnTo>
                    <a:pt x="2265515" y="180200"/>
                  </a:lnTo>
                  <a:lnTo>
                    <a:pt x="2241880" y="153885"/>
                  </a:lnTo>
                  <a:lnTo>
                    <a:pt x="2230348" y="131368"/>
                  </a:lnTo>
                  <a:lnTo>
                    <a:pt x="2225560" y="122047"/>
                  </a:lnTo>
                  <a:lnTo>
                    <a:pt x="2219477" y="87477"/>
                  </a:lnTo>
                  <a:lnTo>
                    <a:pt x="2219477" y="49377"/>
                  </a:lnTo>
                  <a:lnTo>
                    <a:pt x="2285009" y="49377"/>
                  </a:lnTo>
                  <a:lnTo>
                    <a:pt x="2285009" y="30784"/>
                  </a:lnTo>
                  <a:lnTo>
                    <a:pt x="2132914" y="30784"/>
                  </a:lnTo>
                  <a:lnTo>
                    <a:pt x="2132914" y="49377"/>
                  </a:lnTo>
                  <a:lnTo>
                    <a:pt x="2197531" y="49377"/>
                  </a:lnTo>
                  <a:lnTo>
                    <a:pt x="2197531" y="87477"/>
                  </a:lnTo>
                  <a:lnTo>
                    <a:pt x="2191461" y="123139"/>
                  </a:lnTo>
                  <a:lnTo>
                    <a:pt x="2175243" y="156895"/>
                  </a:lnTo>
                  <a:lnTo>
                    <a:pt x="2151888" y="185293"/>
                  </a:lnTo>
                  <a:lnTo>
                    <a:pt x="2124379" y="204825"/>
                  </a:lnTo>
                  <a:lnTo>
                    <a:pt x="2137486" y="222504"/>
                  </a:lnTo>
                  <a:lnTo>
                    <a:pt x="2159685" y="207200"/>
                  </a:lnTo>
                  <a:lnTo>
                    <a:pt x="2179739" y="185966"/>
                  </a:lnTo>
                  <a:lnTo>
                    <a:pt x="2196427" y="160235"/>
                  </a:lnTo>
                  <a:lnTo>
                    <a:pt x="2208504" y="131368"/>
                  </a:lnTo>
                  <a:lnTo>
                    <a:pt x="2220950" y="158534"/>
                  </a:lnTo>
                  <a:lnTo>
                    <a:pt x="2237917" y="182270"/>
                  </a:lnTo>
                  <a:lnTo>
                    <a:pt x="2258314" y="201663"/>
                  </a:lnTo>
                  <a:lnTo>
                    <a:pt x="2281047" y="215798"/>
                  </a:lnTo>
                  <a:lnTo>
                    <a:pt x="2293543" y="198120"/>
                  </a:lnTo>
                  <a:close/>
                </a:path>
                <a:path w="6346190" h="309879">
                  <a:moveTo>
                    <a:pt x="2346274" y="2743"/>
                  </a:moveTo>
                  <a:lnTo>
                    <a:pt x="2324023" y="2743"/>
                  </a:lnTo>
                  <a:lnTo>
                    <a:pt x="2324023" y="274929"/>
                  </a:lnTo>
                  <a:lnTo>
                    <a:pt x="2346274" y="274929"/>
                  </a:lnTo>
                  <a:lnTo>
                    <a:pt x="2346274" y="2743"/>
                  </a:lnTo>
                  <a:close/>
                </a:path>
                <a:path w="6346190" h="309879">
                  <a:moveTo>
                    <a:pt x="2565425" y="205130"/>
                  </a:moveTo>
                  <a:lnTo>
                    <a:pt x="2564269" y="194767"/>
                  </a:lnTo>
                  <a:lnTo>
                    <a:pt x="2563596" y="188671"/>
                  </a:lnTo>
                  <a:lnTo>
                    <a:pt x="2545219" y="190868"/>
                  </a:lnTo>
                  <a:lnTo>
                    <a:pt x="2526334" y="192519"/>
                  </a:lnTo>
                  <a:lnTo>
                    <a:pt x="2507107" y="193776"/>
                  </a:lnTo>
                  <a:lnTo>
                    <a:pt x="2487701" y="194767"/>
                  </a:lnTo>
                  <a:lnTo>
                    <a:pt x="2487701" y="146913"/>
                  </a:lnTo>
                  <a:lnTo>
                    <a:pt x="2512352" y="140055"/>
                  </a:lnTo>
                  <a:lnTo>
                    <a:pt x="2529027" y="128320"/>
                  </a:lnTo>
                  <a:lnTo>
                    <a:pt x="2531516" y="126568"/>
                  </a:lnTo>
                  <a:lnTo>
                    <a:pt x="2543937" y="107480"/>
                  </a:lnTo>
                  <a:lnTo>
                    <a:pt x="2548356" y="83820"/>
                  </a:lnTo>
                  <a:lnTo>
                    <a:pt x="2543035" y="57975"/>
                  </a:lnTo>
                  <a:lnTo>
                    <a:pt x="2529217" y="39319"/>
                  </a:lnTo>
                  <a:lnTo>
                    <a:pt x="2528201" y="37947"/>
                  </a:lnTo>
                  <a:lnTo>
                    <a:pt x="2526715" y="37109"/>
                  </a:lnTo>
                  <a:lnTo>
                    <a:pt x="2526715" y="83820"/>
                  </a:lnTo>
                  <a:lnTo>
                    <a:pt x="2522982" y="101841"/>
                  </a:lnTo>
                  <a:lnTo>
                    <a:pt x="2512580" y="115900"/>
                  </a:lnTo>
                  <a:lnTo>
                    <a:pt x="2496756" y="125056"/>
                  </a:lnTo>
                  <a:lnTo>
                    <a:pt x="2476728" y="128320"/>
                  </a:lnTo>
                  <a:lnTo>
                    <a:pt x="2456523" y="125056"/>
                  </a:lnTo>
                  <a:lnTo>
                    <a:pt x="2440609" y="115900"/>
                  </a:lnTo>
                  <a:lnTo>
                    <a:pt x="2430183" y="101841"/>
                  </a:lnTo>
                  <a:lnTo>
                    <a:pt x="2426436" y="83820"/>
                  </a:lnTo>
                  <a:lnTo>
                    <a:pt x="2430183" y="65938"/>
                  </a:lnTo>
                  <a:lnTo>
                    <a:pt x="2440609" y="51854"/>
                  </a:lnTo>
                  <a:lnTo>
                    <a:pt x="2456523" y="42633"/>
                  </a:lnTo>
                  <a:lnTo>
                    <a:pt x="2476728" y="39319"/>
                  </a:lnTo>
                  <a:lnTo>
                    <a:pt x="2496756" y="42633"/>
                  </a:lnTo>
                  <a:lnTo>
                    <a:pt x="2512580" y="51854"/>
                  </a:lnTo>
                  <a:lnTo>
                    <a:pt x="2522982" y="65938"/>
                  </a:lnTo>
                  <a:lnTo>
                    <a:pt x="2526715" y="83820"/>
                  </a:lnTo>
                  <a:lnTo>
                    <a:pt x="2526715" y="37109"/>
                  </a:lnTo>
                  <a:lnTo>
                    <a:pt x="2505545" y="25019"/>
                  </a:lnTo>
                  <a:lnTo>
                    <a:pt x="2476728" y="20421"/>
                  </a:lnTo>
                  <a:lnTo>
                    <a:pt x="2447747" y="25019"/>
                  </a:lnTo>
                  <a:lnTo>
                    <a:pt x="2424988" y="37947"/>
                  </a:lnTo>
                  <a:lnTo>
                    <a:pt x="2410117" y="57975"/>
                  </a:lnTo>
                  <a:lnTo>
                    <a:pt x="2404795" y="83820"/>
                  </a:lnTo>
                  <a:lnTo>
                    <a:pt x="2409266" y="107619"/>
                  </a:lnTo>
                  <a:lnTo>
                    <a:pt x="2421788" y="126682"/>
                  </a:lnTo>
                  <a:lnTo>
                    <a:pt x="2441054" y="140106"/>
                  </a:lnTo>
                  <a:lnTo>
                    <a:pt x="2465755" y="146913"/>
                  </a:lnTo>
                  <a:lnTo>
                    <a:pt x="2465755" y="195681"/>
                  </a:lnTo>
                  <a:lnTo>
                    <a:pt x="2446134" y="196215"/>
                  </a:lnTo>
                  <a:lnTo>
                    <a:pt x="2391994" y="196596"/>
                  </a:lnTo>
                  <a:lnTo>
                    <a:pt x="2395347" y="215493"/>
                  </a:lnTo>
                  <a:lnTo>
                    <a:pt x="2434094" y="215214"/>
                  </a:lnTo>
                  <a:lnTo>
                    <a:pt x="2476728" y="213855"/>
                  </a:lnTo>
                  <a:lnTo>
                    <a:pt x="2521191" y="210743"/>
                  </a:lnTo>
                  <a:lnTo>
                    <a:pt x="2565425" y="205130"/>
                  </a:lnTo>
                  <a:close/>
                </a:path>
                <a:path w="6346190" h="309879">
                  <a:moveTo>
                    <a:pt x="2648026" y="116128"/>
                  </a:moveTo>
                  <a:lnTo>
                    <a:pt x="2603525" y="116128"/>
                  </a:lnTo>
                  <a:lnTo>
                    <a:pt x="2603525" y="2438"/>
                  </a:lnTo>
                  <a:lnTo>
                    <a:pt x="2581275" y="2438"/>
                  </a:lnTo>
                  <a:lnTo>
                    <a:pt x="2581275" y="275234"/>
                  </a:lnTo>
                  <a:lnTo>
                    <a:pt x="2603525" y="275234"/>
                  </a:lnTo>
                  <a:lnTo>
                    <a:pt x="2603525" y="134721"/>
                  </a:lnTo>
                  <a:lnTo>
                    <a:pt x="2648026" y="134721"/>
                  </a:lnTo>
                  <a:lnTo>
                    <a:pt x="2648026" y="116128"/>
                  </a:lnTo>
                  <a:close/>
                </a:path>
                <a:path w="6346190" h="309879">
                  <a:moveTo>
                    <a:pt x="2880969" y="21640"/>
                  </a:moveTo>
                  <a:lnTo>
                    <a:pt x="2755087" y="21640"/>
                  </a:lnTo>
                  <a:lnTo>
                    <a:pt x="2755087" y="40233"/>
                  </a:lnTo>
                  <a:lnTo>
                    <a:pt x="2855976" y="40233"/>
                  </a:lnTo>
                  <a:lnTo>
                    <a:pt x="2846590" y="71564"/>
                  </a:lnTo>
                  <a:lnTo>
                    <a:pt x="2824353" y="98564"/>
                  </a:lnTo>
                  <a:lnTo>
                    <a:pt x="2789885" y="120269"/>
                  </a:lnTo>
                  <a:lnTo>
                    <a:pt x="2743809" y="135636"/>
                  </a:lnTo>
                  <a:lnTo>
                    <a:pt x="2752648" y="153924"/>
                  </a:lnTo>
                  <a:lnTo>
                    <a:pt x="2806268" y="134670"/>
                  </a:lnTo>
                  <a:lnTo>
                    <a:pt x="2846641" y="105956"/>
                  </a:lnTo>
                  <a:lnTo>
                    <a:pt x="2872105" y="68160"/>
                  </a:lnTo>
                  <a:lnTo>
                    <a:pt x="2880969" y="21640"/>
                  </a:lnTo>
                  <a:close/>
                </a:path>
                <a:path w="6346190" h="309879">
                  <a:moveTo>
                    <a:pt x="2961436" y="253898"/>
                  </a:moveTo>
                  <a:lnTo>
                    <a:pt x="2805379" y="253898"/>
                  </a:lnTo>
                  <a:lnTo>
                    <a:pt x="2805379" y="224028"/>
                  </a:lnTo>
                  <a:lnTo>
                    <a:pt x="2951683" y="224028"/>
                  </a:lnTo>
                  <a:lnTo>
                    <a:pt x="2951683" y="207264"/>
                  </a:lnTo>
                  <a:lnTo>
                    <a:pt x="2805379" y="207264"/>
                  </a:lnTo>
                  <a:lnTo>
                    <a:pt x="2805379" y="178612"/>
                  </a:lnTo>
                  <a:lnTo>
                    <a:pt x="2955036" y="178612"/>
                  </a:lnTo>
                  <a:lnTo>
                    <a:pt x="2955036" y="161239"/>
                  </a:lnTo>
                  <a:lnTo>
                    <a:pt x="2783433" y="161239"/>
                  </a:lnTo>
                  <a:lnTo>
                    <a:pt x="2783433" y="271272"/>
                  </a:lnTo>
                  <a:lnTo>
                    <a:pt x="2961436" y="271272"/>
                  </a:lnTo>
                  <a:lnTo>
                    <a:pt x="2961436" y="253898"/>
                  </a:lnTo>
                  <a:close/>
                </a:path>
                <a:path w="6346190" h="309879">
                  <a:moveTo>
                    <a:pt x="2994355" y="67056"/>
                  </a:moveTo>
                  <a:lnTo>
                    <a:pt x="2953512" y="67056"/>
                  </a:lnTo>
                  <a:lnTo>
                    <a:pt x="2953512" y="2743"/>
                  </a:lnTo>
                  <a:lnTo>
                    <a:pt x="2931261" y="2743"/>
                  </a:lnTo>
                  <a:lnTo>
                    <a:pt x="2931261" y="148742"/>
                  </a:lnTo>
                  <a:lnTo>
                    <a:pt x="2953512" y="148742"/>
                  </a:lnTo>
                  <a:lnTo>
                    <a:pt x="2953512" y="85648"/>
                  </a:lnTo>
                  <a:lnTo>
                    <a:pt x="2994355" y="85648"/>
                  </a:lnTo>
                  <a:lnTo>
                    <a:pt x="2994355" y="67056"/>
                  </a:lnTo>
                  <a:close/>
                </a:path>
                <a:path w="6346190" h="309879">
                  <a:moveTo>
                    <a:pt x="3232099" y="65836"/>
                  </a:moveTo>
                  <a:lnTo>
                    <a:pt x="3225431" y="43268"/>
                  </a:lnTo>
                  <a:lnTo>
                    <a:pt x="3210737" y="30175"/>
                  </a:lnTo>
                  <a:lnTo>
                    <a:pt x="3209544" y="29121"/>
                  </a:lnTo>
                  <a:lnTo>
                    <a:pt x="3209544" y="65836"/>
                  </a:lnTo>
                  <a:lnTo>
                    <a:pt x="3204387" y="80975"/>
                  </a:lnTo>
                  <a:lnTo>
                    <a:pt x="3189732" y="92278"/>
                  </a:lnTo>
                  <a:lnTo>
                    <a:pt x="3166859" y="99364"/>
                  </a:lnTo>
                  <a:lnTo>
                    <a:pt x="3137001" y="101803"/>
                  </a:lnTo>
                  <a:lnTo>
                    <a:pt x="3107156" y="99364"/>
                  </a:lnTo>
                  <a:lnTo>
                    <a:pt x="3084271" y="92278"/>
                  </a:lnTo>
                  <a:lnTo>
                    <a:pt x="3069628" y="80975"/>
                  </a:lnTo>
                  <a:lnTo>
                    <a:pt x="3064459" y="65836"/>
                  </a:lnTo>
                  <a:lnTo>
                    <a:pt x="3069628" y="51015"/>
                  </a:lnTo>
                  <a:lnTo>
                    <a:pt x="3084271" y="39776"/>
                  </a:lnTo>
                  <a:lnTo>
                    <a:pt x="3107156" y="32664"/>
                  </a:lnTo>
                  <a:lnTo>
                    <a:pt x="3137001" y="30175"/>
                  </a:lnTo>
                  <a:lnTo>
                    <a:pt x="3166859" y="32664"/>
                  </a:lnTo>
                  <a:lnTo>
                    <a:pt x="3189732" y="39776"/>
                  </a:lnTo>
                  <a:lnTo>
                    <a:pt x="3204387" y="51015"/>
                  </a:lnTo>
                  <a:lnTo>
                    <a:pt x="3209544" y="65836"/>
                  </a:lnTo>
                  <a:lnTo>
                    <a:pt x="3209544" y="29121"/>
                  </a:lnTo>
                  <a:lnTo>
                    <a:pt x="3206381" y="26289"/>
                  </a:lnTo>
                  <a:lnTo>
                    <a:pt x="3176422" y="15608"/>
                  </a:lnTo>
                  <a:lnTo>
                    <a:pt x="3137001" y="11887"/>
                  </a:lnTo>
                  <a:lnTo>
                    <a:pt x="3097542" y="15608"/>
                  </a:lnTo>
                  <a:lnTo>
                    <a:pt x="3067469" y="26289"/>
                  </a:lnTo>
                  <a:lnTo>
                    <a:pt x="3048317" y="43268"/>
                  </a:lnTo>
                  <a:lnTo>
                    <a:pt x="3041599" y="65836"/>
                  </a:lnTo>
                  <a:lnTo>
                    <a:pt x="3048317" y="88595"/>
                  </a:lnTo>
                  <a:lnTo>
                    <a:pt x="3067469" y="105651"/>
                  </a:lnTo>
                  <a:lnTo>
                    <a:pt x="3097542" y="116382"/>
                  </a:lnTo>
                  <a:lnTo>
                    <a:pt x="3137001" y="120091"/>
                  </a:lnTo>
                  <a:lnTo>
                    <a:pt x="3176422" y="116382"/>
                  </a:lnTo>
                  <a:lnTo>
                    <a:pt x="3206381" y="105651"/>
                  </a:lnTo>
                  <a:lnTo>
                    <a:pt x="3210674" y="101803"/>
                  </a:lnTo>
                  <a:lnTo>
                    <a:pt x="3225431" y="88595"/>
                  </a:lnTo>
                  <a:lnTo>
                    <a:pt x="3232099" y="65836"/>
                  </a:lnTo>
                  <a:close/>
                </a:path>
                <a:path w="6346190" h="309879">
                  <a:moveTo>
                    <a:pt x="3233013" y="250545"/>
                  </a:moveTo>
                  <a:lnTo>
                    <a:pt x="3068116" y="250545"/>
                  </a:lnTo>
                  <a:lnTo>
                    <a:pt x="3068116" y="190195"/>
                  </a:lnTo>
                  <a:lnTo>
                    <a:pt x="3045866" y="190195"/>
                  </a:lnTo>
                  <a:lnTo>
                    <a:pt x="3045866" y="269138"/>
                  </a:lnTo>
                  <a:lnTo>
                    <a:pt x="3233013" y="269138"/>
                  </a:lnTo>
                  <a:lnTo>
                    <a:pt x="3233013" y="250545"/>
                  </a:lnTo>
                  <a:close/>
                </a:path>
                <a:path w="6346190" h="309879">
                  <a:moveTo>
                    <a:pt x="3260140" y="146608"/>
                  </a:moveTo>
                  <a:lnTo>
                    <a:pt x="3013862" y="146608"/>
                  </a:lnTo>
                  <a:lnTo>
                    <a:pt x="3013862" y="165201"/>
                  </a:lnTo>
                  <a:lnTo>
                    <a:pt x="3260140" y="165201"/>
                  </a:lnTo>
                  <a:lnTo>
                    <a:pt x="3260140" y="146608"/>
                  </a:lnTo>
                  <a:close/>
                </a:path>
                <a:path w="6346190" h="309879">
                  <a:moveTo>
                    <a:pt x="3504577" y="99326"/>
                  </a:moveTo>
                  <a:lnTo>
                    <a:pt x="3482632" y="99326"/>
                  </a:lnTo>
                  <a:lnTo>
                    <a:pt x="3482632" y="117106"/>
                  </a:lnTo>
                  <a:lnTo>
                    <a:pt x="3482632" y="190766"/>
                  </a:lnTo>
                  <a:lnTo>
                    <a:pt x="3399421" y="190766"/>
                  </a:lnTo>
                  <a:lnTo>
                    <a:pt x="3399421" y="117106"/>
                  </a:lnTo>
                  <a:lnTo>
                    <a:pt x="3482632" y="117106"/>
                  </a:lnTo>
                  <a:lnTo>
                    <a:pt x="3482632" y="99326"/>
                  </a:lnTo>
                  <a:lnTo>
                    <a:pt x="3399421" y="99326"/>
                  </a:lnTo>
                  <a:lnTo>
                    <a:pt x="3399421" y="25666"/>
                  </a:lnTo>
                  <a:lnTo>
                    <a:pt x="3377476" y="25666"/>
                  </a:lnTo>
                  <a:lnTo>
                    <a:pt x="3377476" y="99326"/>
                  </a:lnTo>
                  <a:lnTo>
                    <a:pt x="3377476" y="117106"/>
                  </a:lnTo>
                  <a:lnTo>
                    <a:pt x="3377476" y="190766"/>
                  </a:lnTo>
                  <a:lnTo>
                    <a:pt x="3377476" y="209816"/>
                  </a:lnTo>
                  <a:lnTo>
                    <a:pt x="3504577" y="209816"/>
                  </a:lnTo>
                  <a:lnTo>
                    <a:pt x="3504577" y="190804"/>
                  </a:lnTo>
                  <a:lnTo>
                    <a:pt x="3504577" y="117106"/>
                  </a:lnTo>
                  <a:lnTo>
                    <a:pt x="3504577" y="116738"/>
                  </a:lnTo>
                  <a:lnTo>
                    <a:pt x="3504577" y="99326"/>
                  </a:lnTo>
                  <a:close/>
                </a:path>
                <a:path w="6346190" h="309879">
                  <a:moveTo>
                    <a:pt x="3504577" y="25603"/>
                  </a:moveTo>
                  <a:lnTo>
                    <a:pt x="3482632" y="25603"/>
                  </a:lnTo>
                  <a:lnTo>
                    <a:pt x="3482632" y="98755"/>
                  </a:lnTo>
                  <a:lnTo>
                    <a:pt x="3504577" y="98755"/>
                  </a:lnTo>
                  <a:lnTo>
                    <a:pt x="3504577" y="25603"/>
                  </a:lnTo>
                  <a:close/>
                </a:path>
                <a:path w="6346190" h="309879">
                  <a:moveTo>
                    <a:pt x="3583825" y="2133"/>
                  </a:moveTo>
                  <a:lnTo>
                    <a:pt x="3561575" y="2133"/>
                  </a:lnTo>
                  <a:lnTo>
                    <a:pt x="3561575" y="275539"/>
                  </a:lnTo>
                  <a:lnTo>
                    <a:pt x="3583825" y="275539"/>
                  </a:lnTo>
                  <a:lnTo>
                    <a:pt x="3583825" y="2133"/>
                  </a:lnTo>
                  <a:close/>
                </a:path>
                <a:path w="6346190" h="309879">
                  <a:moveTo>
                    <a:pt x="3859669" y="256336"/>
                  </a:moveTo>
                  <a:lnTo>
                    <a:pt x="3825049" y="247510"/>
                  </a:lnTo>
                  <a:lnTo>
                    <a:pt x="3795547" y="232067"/>
                  </a:lnTo>
                  <a:lnTo>
                    <a:pt x="3780675" y="216712"/>
                  </a:lnTo>
                  <a:lnTo>
                    <a:pt x="3775011" y="210870"/>
                  </a:lnTo>
                  <a:lnTo>
                    <a:pt x="3767315" y="184708"/>
                  </a:lnTo>
                  <a:lnTo>
                    <a:pt x="3767315" y="175564"/>
                  </a:lnTo>
                  <a:lnTo>
                    <a:pt x="3744455" y="175564"/>
                  </a:lnTo>
                  <a:lnTo>
                    <a:pt x="3744455" y="184708"/>
                  </a:lnTo>
                  <a:lnTo>
                    <a:pt x="3736746" y="210870"/>
                  </a:lnTo>
                  <a:lnTo>
                    <a:pt x="3716223" y="232067"/>
                  </a:lnTo>
                  <a:lnTo>
                    <a:pt x="3686721" y="247510"/>
                  </a:lnTo>
                  <a:lnTo>
                    <a:pt x="3652101" y="256336"/>
                  </a:lnTo>
                  <a:lnTo>
                    <a:pt x="3660940" y="274015"/>
                  </a:lnTo>
                  <a:lnTo>
                    <a:pt x="3690620" y="266433"/>
                  </a:lnTo>
                  <a:lnTo>
                    <a:pt x="3717594" y="254279"/>
                  </a:lnTo>
                  <a:lnTo>
                    <a:pt x="3739934" y="237667"/>
                  </a:lnTo>
                  <a:lnTo>
                    <a:pt x="3755733" y="216712"/>
                  </a:lnTo>
                  <a:lnTo>
                    <a:pt x="3771696" y="237667"/>
                  </a:lnTo>
                  <a:lnTo>
                    <a:pt x="3794137" y="254279"/>
                  </a:lnTo>
                  <a:lnTo>
                    <a:pt x="3821138" y="266433"/>
                  </a:lnTo>
                  <a:lnTo>
                    <a:pt x="3850830" y="274015"/>
                  </a:lnTo>
                  <a:lnTo>
                    <a:pt x="3859669" y="256336"/>
                  </a:lnTo>
                  <a:close/>
                </a:path>
                <a:path w="6346190" h="309879">
                  <a:moveTo>
                    <a:pt x="3863937" y="93878"/>
                  </a:moveTo>
                  <a:lnTo>
                    <a:pt x="3798595" y="67818"/>
                  </a:lnTo>
                  <a:lnTo>
                    <a:pt x="3767315" y="19812"/>
                  </a:lnTo>
                  <a:lnTo>
                    <a:pt x="3767315" y="6705"/>
                  </a:lnTo>
                  <a:lnTo>
                    <a:pt x="3744455" y="6705"/>
                  </a:lnTo>
                  <a:lnTo>
                    <a:pt x="3744455" y="19812"/>
                  </a:lnTo>
                  <a:lnTo>
                    <a:pt x="3735870" y="46012"/>
                  </a:lnTo>
                  <a:lnTo>
                    <a:pt x="3713518" y="68160"/>
                  </a:lnTo>
                  <a:lnTo>
                    <a:pt x="3682466" y="84670"/>
                  </a:lnTo>
                  <a:lnTo>
                    <a:pt x="3647833" y="93878"/>
                  </a:lnTo>
                  <a:lnTo>
                    <a:pt x="3656368" y="111556"/>
                  </a:lnTo>
                  <a:lnTo>
                    <a:pt x="3686848" y="103530"/>
                  </a:lnTo>
                  <a:lnTo>
                    <a:pt x="3715347" y="90297"/>
                  </a:lnTo>
                  <a:lnTo>
                    <a:pt x="3739261" y="72390"/>
                  </a:lnTo>
                  <a:lnTo>
                    <a:pt x="3756037" y="50292"/>
                  </a:lnTo>
                  <a:lnTo>
                    <a:pt x="3773144" y="72123"/>
                  </a:lnTo>
                  <a:lnTo>
                    <a:pt x="3797185" y="90068"/>
                  </a:lnTo>
                  <a:lnTo>
                    <a:pt x="3825557" y="103441"/>
                  </a:lnTo>
                  <a:lnTo>
                    <a:pt x="3855707" y="111556"/>
                  </a:lnTo>
                  <a:lnTo>
                    <a:pt x="3863937" y="93878"/>
                  </a:lnTo>
                  <a:close/>
                </a:path>
                <a:path w="6346190" h="309879">
                  <a:moveTo>
                    <a:pt x="3879177" y="135331"/>
                  </a:moveTo>
                  <a:lnTo>
                    <a:pt x="3632898" y="135331"/>
                  </a:lnTo>
                  <a:lnTo>
                    <a:pt x="3632898" y="153619"/>
                  </a:lnTo>
                  <a:lnTo>
                    <a:pt x="3879177" y="153619"/>
                  </a:lnTo>
                  <a:lnTo>
                    <a:pt x="3879177" y="135331"/>
                  </a:lnTo>
                  <a:close/>
                </a:path>
                <a:path w="6346190" h="309879">
                  <a:moveTo>
                    <a:pt x="4050169" y="121615"/>
                  </a:moveTo>
                  <a:lnTo>
                    <a:pt x="4045470" y="100685"/>
                  </a:lnTo>
                  <a:lnTo>
                    <a:pt x="4035336" y="88392"/>
                  </a:lnTo>
                  <a:lnTo>
                    <a:pt x="4032224" y="84620"/>
                  </a:lnTo>
                  <a:lnTo>
                    <a:pt x="4029138" y="83083"/>
                  </a:lnTo>
                  <a:lnTo>
                    <a:pt x="4029138" y="121615"/>
                  </a:lnTo>
                  <a:lnTo>
                    <a:pt x="4025925" y="134950"/>
                  </a:lnTo>
                  <a:lnTo>
                    <a:pt x="4016908" y="145237"/>
                  </a:lnTo>
                  <a:lnTo>
                    <a:pt x="4003027" y="151879"/>
                  </a:lnTo>
                  <a:lnTo>
                    <a:pt x="3985247" y="154228"/>
                  </a:lnTo>
                  <a:lnTo>
                    <a:pt x="3967327" y="151879"/>
                  </a:lnTo>
                  <a:lnTo>
                    <a:pt x="3953472" y="145237"/>
                  </a:lnTo>
                  <a:lnTo>
                    <a:pt x="3944518" y="134950"/>
                  </a:lnTo>
                  <a:lnTo>
                    <a:pt x="3941356" y="121615"/>
                  </a:lnTo>
                  <a:lnTo>
                    <a:pt x="3944518" y="108077"/>
                  </a:lnTo>
                  <a:lnTo>
                    <a:pt x="3953472" y="97574"/>
                  </a:lnTo>
                  <a:lnTo>
                    <a:pt x="3967327" y="90805"/>
                  </a:lnTo>
                  <a:lnTo>
                    <a:pt x="3985247" y="88392"/>
                  </a:lnTo>
                  <a:lnTo>
                    <a:pt x="4003027" y="90805"/>
                  </a:lnTo>
                  <a:lnTo>
                    <a:pt x="4016908" y="97574"/>
                  </a:lnTo>
                  <a:lnTo>
                    <a:pt x="4025925" y="108077"/>
                  </a:lnTo>
                  <a:lnTo>
                    <a:pt x="4029138" y="121615"/>
                  </a:lnTo>
                  <a:lnTo>
                    <a:pt x="4029138" y="83083"/>
                  </a:lnTo>
                  <a:lnTo>
                    <a:pt x="4011714" y="74345"/>
                  </a:lnTo>
                  <a:lnTo>
                    <a:pt x="3985247" y="70713"/>
                  </a:lnTo>
                  <a:lnTo>
                    <a:pt x="3958767" y="74345"/>
                  </a:lnTo>
                  <a:lnTo>
                    <a:pt x="3938270" y="84620"/>
                  </a:lnTo>
                  <a:lnTo>
                    <a:pt x="3925024" y="100685"/>
                  </a:lnTo>
                  <a:lnTo>
                    <a:pt x="3920325" y="121615"/>
                  </a:lnTo>
                  <a:lnTo>
                    <a:pt x="3925024" y="142214"/>
                  </a:lnTo>
                  <a:lnTo>
                    <a:pt x="3938270" y="158076"/>
                  </a:lnTo>
                  <a:lnTo>
                    <a:pt x="3958767" y="168300"/>
                  </a:lnTo>
                  <a:lnTo>
                    <a:pt x="3985247" y="171907"/>
                  </a:lnTo>
                  <a:lnTo>
                    <a:pt x="4011714" y="168300"/>
                  </a:lnTo>
                  <a:lnTo>
                    <a:pt x="4032224" y="158076"/>
                  </a:lnTo>
                  <a:lnTo>
                    <a:pt x="4035425" y="154228"/>
                  </a:lnTo>
                  <a:lnTo>
                    <a:pt x="4045470" y="142214"/>
                  </a:lnTo>
                  <a:lnTo>
                    <a:pt x="4050169" y="121615"/>
                  </a:lnTo>
                  <a:close/>
                </a:path>
                <a:path w="6346190" h="309879">
                  <a:moveTo>
                    <a:pt x="4066019" y="36880"/>
                  </a:moveTo>
                  <a:lnTo>
                    <a:pt x="3996525" y="36880"/>
                  </a:lnTo>
                  <a:lnTo>
                    <a:pt x="3996525" y="3048"/>
                  </a:lnTo>
                  <a:lnTo>
                    <a:pt x="3974274" y="3048"/>
                  </a:lnTo>
                  <a:lnTo>
                    <a:pt x="3974274" y="36880"/>
                  </a:lnTo>
                  <a:lnTo>
                    <a:pt x="3905085" y="36880"/>
                  </a:lnTo>
                  <a:lnTo>
                    <a:pt x="3905085" y="55168"/>
                  </a:lnTo>
                  <a:lnTo>
                    <a:pt x="4066019" y="55168"/>
                  </a:lnTo>
                  <a:lnTo>
                    <a:pt x="4066019" y="36880"/>
                  </a:lnTo>
                  <a:close/>
                </a:path>
                <a:path w="6346190" h="309879">
                  <a:moveTo>
                    <a:pt x="4127284" y="250545"/>
                  </a:moveTo>
                  <a:lnTo>
                    <a:pt x="3968483" y="250545"/>
                  </a:lnTo>
                  <a:lnTo>
                    <a:pt x="3968483" y="190804"/>
                  </a:lnTo>
                  <a:lnTo>
                    <a:pt x="3946233" y="190804"/>
                  </a:lnTo>
                  <a:lnTo>
                    <a:pt x="3946233" y="269138"/>
                  </a:lnTo>
                  <a:lnTo>
                    <a:pt x="4127284" y="269138"/>
                  </a:lnTo>
                  <a:lnTo>
                    <a:pt x="4127284" y="250545"/>
                  </a:lnTo>
                  <a:close/>
                </a:path>
                <a:path w="6346190" h="309879">
                  <a:moveTo>
                    <a:pt x="4155630" y="93878"/>
                  </a:moveTo>
                  <a:lnTo>
                    <a:pt x="4114787" y="93878"/>
                  </a:lnTo>
                  <a:lnTo>
                    <a:pt x="4114787" y="3048"/>
                  </a:lnTo>
                  <a:lnTo>
                    <a:pt x="4092537" y="3048"/>
                  </a:lnTo>
                  <a:lnTo>
                    <a:pt x="4092537" y="207264"/>
                  </a:lnTo>
                  <a:lnTo>
                    <a:pt x="4114787" y="207264"/>
                  </a:lnTo>
                  <a:lnTo>
                    <a:pt x="4114787" y="112471"/>
                  </a:lnTo>
                  <a:lnTo>
                    <a:pt x="4155630" y="112471"/>
                  </a:lnTo>
                  <a:lnTo>
                    <a:pt x="4155630" y="93878"/>
                  </a:lnTo>
                  <a:close/>
                </a:path>
                <a:path w="6346190" h="309879">
                  <a:moveTo>
                    <a:pt x="4387862" y="131978"/>
                  </a:moveTo>
                  <a:lnTo>
                    <a:pt x="4346372" y="100888"/>
                  </a:lnTo>
                  <a:lnTo>
                    <a:pt x="4331170" y="56997"/>
                  </a:lnTo>
                  <a:lnTo>
                    <a:pt x="4331170" y="19507"/>
                  </a:lnTo>
                  <a:lnTo>
                    <a:pt x="4309834" y="19507"/>
                  </a:lnTo>
                  <a:lnTo>
                    <a:pt x="4309834" y="56997"/>
                  </a:lnTo>
                  <a:lnTo>
                    <a:pt x="4305808" y="80619"/>
                  </a:lnTo>
                  <a:lnTo>
                    <a:pt x="4294289" y="103708"/>
                  </a:lnTo>
                  <a:lnTo>
                    <a:pt x="4276141" y="123952"/>
                  </a:lnTo>
                  <a:lnTo>
                    <a:pt x="4252226" y="138988"/>
                  </a:lnTo>
                  <a:lnTo>
                    <a:pt x="4264418" y="156362"/>
                  </a:lnTo>
                  <a:lnTo>
                    <a:pt x="4283176" y="145237"/>
                  </a:lnTo>
                  <a:lnTo>
                    <a:pt x="4299013" y="130644"/>
                  </a:lnTo>
                  <a:lnTo>
                    <a:pt x="4311650" y="113372"/>
                  </a:lnTo>
                  <a:lnTo>
                    <a:pt x="4320806" y="94183"/>
                  </a:lnTo>
                  <a:lnTo>
                    <a:pt x="4329849" y="111417"/>
                  </a:lnTo>
                  <a:lnTo>
                    <a:pt x="4342181" y="126644"/>
                  </a:lnTo>
                  <a:lnTo>
                    <a:pt x="4357548" y="139369"/>
                  </a:lnTo>
                  <a:lnTo>
                    <a:pt x="4375670" y="149047"/>
                  </a:lnTo>
                  <a:lnTo>
                    <a:pt x="4387862" y="131978"/>
                  </a:lnTo>
                  <a:close/>
                </a:path>
                <a:path w="6346190" h="309879">
                  <a:moveTo>
                    <a:pt x="4480826" y="2743"/>
                  </a:moveTo>
                  <a:lnTo>
                    <a:pt x="4459490" y="2743"/>
                  </a:lnTo>
                  <a:lnTo>
                    <a:pt x="4459490" y="76809"/>
                  </a:lnTo>
                  <a:lnTo>
                    <a:pt x="4422000" y="76809"/>
                  </a:lnTo>
                  <a:lnTo>
                    <a:pt x="4422000" y="7620"/>
                  </a:lnTo>
                  <a:lnTo>
                    <a:pt x="4400969" y="7620"/>
                  </a:lnTo>
                  <a:lnTo>
                    <a:pt x="4400969" y="162458"/>
                  </a:lnTo>
                  <a:lnTo>
                    <a:pt x="4422000" y="162458"/>
                  </a:lnTo>
                  <a:lnTo>
                    <a:pt x="4422000" y="95402"/>
                  </a:lnTo>
                  <a:lnTo>
                    <a:pt x="4459490" y="95402"/>
                  </a:lnTo>
                  <a:lnTo>
                    <a:pt x="4459490" y="171297"/>
                  </a:lnTo>
                  <a:lnTo>
                    <a:pt x="4480826" y="171297"/>
                  </a:lnTo>
                  <a:lnTo>
                    <a:pt x="4480826" y="95402"/>
                  </a:lnTo>
                  <a:lnTo>
                    <a:pt x="4480826" y="76809"/>
                  </a:lnTo>
                  <a:lnTo>
                    <a:pt x="4480826" y="2743"/>
                  </a:lnTo>
                  <a:close/>
                </a:path>
                <a:path w="6346190" h="309879">
                  <a:moveTo>
                    <a:pt x="4482046" y="226161"/>
                  </a:moveTo>
                  <a:lnTo>
                    <a:pt x="4475835" y="205867"/>
                  </a:lnTo>
                  <a:lnTo>
                    <a:pt x="4463529" y="195376"/>
                  </a:lnTo>
                  <a:lnTo>
                    <a:pt x="4460100" y="192468"/>
                  </a:lnTo>
                  <a:lnTo>
                    <a:pt x="4460100" y="226161"/>
                  </a:lnTo>
                  <a:lnTo>
                    <a:pt x="4455299" y="239255"/>
                  </a:lnTo>
                  <a:lnTo>
                    <a:pt x="4441583" y="249021"/>
                  </a:lnTo>
                  <a:lnTo>
                    <a:pt x="4419981" y="255143"/>
                  </a:lnTo>
                  <a:lnTo>
                    <a:pt x="4391520" y="257251"/>
                  </a:lnTo>
                  <a:lnTo>
                    <a:pt x="4363059" y="255143"/>
                  </a:lnTo>
                  <a:lnTo>
                    <a:pt x="4341457" y="249021"/>
                  </a:lnTo>
                  <a:lnTo>
                    <a:pt x="4327741" y="239255"/>
                  </a:lnTo>
                  <a:lnTo>
                    <a:pt x="4322940" y="226161"/>
                  </a:lnTo>
                  <a:lnTo>
                    <a:pt x="4327741" y="213131"/>
                  </a:lnTo>
                  <a:lnTo>
                    <a:pt x="4341457" y="203454"/>
                  </a:lnTo>
                  <a:lnTo>
                    <a:pt x="4363059" y="197446"/>
                  </a:lnTo>
                  <a:lnTo>
                    <a:pt x="4391520" y="195376"/>
                  </a:lnTo>
                  <a:lnTo>
                    <a:pt x="4419981" y="197446"/>
                  </a:lnTo>
                  <a:lnTo>
                    <a:pt x="4441583" y="203454"/>
                  </a:lnTo>
                  <a:lnTo>
                    <a:pt x="4455299" y="213131"/>
                  </a:lnTo>
                  <a:lnTo>
                    <a:pt x="4460100" y="226161"/>
                  </a:lnTo>
                  <a:lnTo>
                    <a:pt x="4460100" y="192468"/>
                  </a:lnTo>
                  <a:lnTo>
                    <a:pt x="4457928" y="190614"/>
                  </a:lnTo>
                  <a:lnTo>
                    <a:pt x="4429455" y="181038"/>
                  </a:lnTo>
                  <a:lnTo>
                    <a:pt x="4391520" y="177698"/>
                  </a:lnTo>
                  <a:lnTo>
                    <a:pt x="4353712" y="181038"/>
                  </a:lnTo>
                  <a:lnTo>
                    <a:pt x="4325226" y="190614"/>
                  </a:lnTo>
                  <a:lnTo>
                    <a:pt x="4307256" y="205867"/>
                  </a:lnTo>
                  <a:lnTo>
                    <a:pt x="4300994" y="226161"/>
                  </a:lnTo>
                  <a:lnTo>
                    <a:pt x="4307256" y="246722"/>
                  </a:lnTo>
                  <a:lnTo>
                    <a:pt x="4325226" y="261937"/>
                  </a:lnTo>
                  <a:lnTo>
                    <a:pt x="4353712" y="271386"/>
                  </a:lnTo>
                  <a:lnTo>
                    <a:pt x="4391520" y="274624"/>
                  </a:lnTo>
                  <a:lnTo>
                    <a:pt x="4429455" y="271386"/>
                  </a:lnTo>
                  <a:lnTo>
                    <a:pt x="4457928" y="261937"/>
                  </a:lnTo>
                  <a:lnTo>
                    <a:pt x="4463440" y="257251"/>
                  </a:lnTo>
                  <a:lnTo>
                    <a:pt x="4475835" y="246722"/>
                  </a:lnTo>
                  <a:lnTo>
                    <a:pt x="4482046" y="226161"/>
                  </a:lnTo>
                  <a:close/>
                </a:path>
                <a:path w="6346190" h="309879">
                  <a:moveTo>
                    <a:pt x="4685347" y="24079"/>
                  </a:moveTo>
                  <a:lnTo>
                    <a:pt x="4617986" y="24079"/>
                  </a:lnTo>
                  <a:lnTo>
                    <a:pt x="4617986" y="0"/>
                  </a:lnTo>
                  <a:lnTo>
                    <a:pt x="4596041" y="0"/>
                  </a:lnTo>
                  <a:lnTo>
                    <a:pt x="4596041" y="24079"/>
                  </a:lnTo>
                  <a:lnTo>
                    <a:pt x="4528375" y="24079"/>
                  </a:lnTo>
                  <a:lnTo>
                    <a:pt x="4528375" y="40233"/>
                  </a:lnTo>
                  <a:lnTo>
                    <a:pt x="4685347" y="40233"/>
                  </a:lnTo>
                  <a:lnTo>
                    <a:pt x="4685347" y="24079"/>
                  </a:lnTo>
                  <a:close/>
                </a:path>
                <a:path w="6346190" h="309879">
                  <a:moveTo>
                    <a:pt x="4695101" y="145999"/>
                  </a:moveTo>
                  <a:lnTo>
                    <a:pt x="4694275" y="138074"/>
                  </a:lnTo>
                  <a:lnTo>
                    <a:pt x="4693577" y="131368"/>
                  </a:lnTo>
                  <a:lnTo>
                    <a:pt x="4675251" y="133794"/>
                  </a:lnTo>
                  <a:lnTo>
                    <a:pt x="4656467" y="135636"/>
                  </a:lnTo>
                  <a:lnTo>
                    <a:pt x="4637341" y="137033"/>
                  </a:lnTo>
                  <a:lnTo>
                    <a:pt x="4617986" y="138074"/>
                  </a:lnTo>
                  <a:lnTo>
                    <a:pt x="4617986" y="121005"/>
                  </a:lnTo>
                  <a:lnTo>
                    <a:pt x="4639589" y="117284"/>
                  </a:lnTo>
                  <a:lnTo>
                    <a:pt x="4655896" y="109918"/>
                  </a:lnTo>
                  <a:lnTo>
                    <a:pt x="4659007" y="106680"/>
                  </a:lnTo>
                  <a:lnTo>
                    <a:pt x="4666208" y="99199"/>
                  </a:lnTo>
                  <a:lnTo>
                    <a:pt x="4669802" y="85344"/>
                  </a:lnTo>
                  <a:lnTo>
                    <a:pt x="4665357" y="70218"/>
                  </a:lnTo>
                  <a:lnTo>
                    <a:pt x="4659096" y="64617"/>
                  </a:lnTo>
                  <a:lnTo>
                    <a:pt x="4652696" y="58902"/>
                  </a:lnTo>
                  <a:lnTo>
                    <a:pt x="4648771" y="57505"/>
                  </a:lnTo>
                  <a:lnTo>
                    <a:pt x="4648771" y="85344"/>
                  </a:lnTo>
                  <a:lnTo>
                    <a:pt x="4645812" y="94081"/>
                  </a:lnTo>
                  <a:lnTo>
                    <a:pt x="4637379" y="100812"/>
                  </a:lnTo>
                  <a:lnTo>
                    <a:pt x="4624209" y="105156"/>
                  </a:lnTo>
                  <a:lnTo>
                    <a:pt x="4607014" y="106680"/>
                  </a:lnTo>
                  <a:lnTo>
                    <a:pt x="4589462" y="105156"/>
                  </a:lnTo>
                  <a:lnTo>
                    <a:pt x="4576115" y="100812"/>
                  </a:lnTo>
                  <a:lnTo>
                    <a:pt x="4567631" y="94081"/>
                  </a:lnTo>
                  <a:lnTo>
                    <a:pt x="4564646" y="85344"/>
                  </a:lnTo>
                  <a:lnTo>
                    <a:pt x="4567631" y="76708"/>
                  </a:lnTo>
                  <a:lnTo>
                    <a:pt x="4576115" y="70180"/>
                  </a:lnTo>
                  <a:lnTo>
                    <a:pt x="4589462" y="66065"/>
                  </a:lnTo>
                  <a:lnTo>
                    <a:pt x="4607014" y="64617"/>
                  </a:lnTo>
                  <a:lnTo>
                    <a:pt x="4624209" y="66065"/>
                  </a:lnTo>
                  <a:lnTo>
                    <a:pt x="4637379" y="70180"/>
                  </a:lnTo>
                  <a:lnTo>
                    <a:pt x="4645812" y="76708"/>
                  </a:lnTo>
                  <a:lnTo>
                    <a:pt x="4648771" y="85344"/>
                  </a:lnTo>
                  <a:lnTo>
                    <a:pt x="4648771" y="57505"/>
                  </a:lnTo>
                  <a:lnTo>
                    <a:pt x="4632896" y="51828"/>
                  </a:lnTo>
                  <a:lnTo>
                    <a:pt x="4607014" y="49377"/>
                  </a:lnTo>
                  <a:lnTo>
                    <a:pt x="4580902" y="51828"/>
                  </a:lnTo>
                  <a:lnTo>
                    <a:pt x="4560913" y="58902"/>
                  </a:lnTo>
                  <a:lnTo>
                    <a:pt x="4548124" y="70218"/>
                  </a:lnTo>
                  <a:lnTo>
                    <a:pt x="4543615" y="85344"/>
                  </a:lnTo>
                  <a:lnTo>
                    <a:pt x="4547260" y="99199"/>
                  </a:lnTo>
                  <a:lnTo>
                    <a:pt x="4557712" y="109918"/>
                  </a:lnTo>
                  <a:lnTo>
                    <a:pt x="4574222" y="117284"/>
                  </a:lnTo>
                  <a:lnTo>
                    <a:pt x="4596041" y="121005"/>
                  </a:lnTo>
                  <a:lnTo>
                    <a:pt x="4596041" y="138988"/>
                  </a:lnTo>
                  <a:lnTo>
                    <a:pt x="4576064" y="139522"/>
                  </a:lnTo>
                  <a:lnTo>
                    <a:pt x="4521670" y="139903"/>
                  </a:lnTo>
                  <a:lnTo>
                    <a:pt x="4524413" y="156667"/>
                  </a:lnTo>
                  <a:lnTo>
                    <a:pt x="4562995" y="156464"/>
                  </a:lnTo>
                  <a:lnTo>
                    <a:pt x="4605871" y="155219"/>
                  </a:lnTo>
                  <a:lnTo>
                    <a:pt x="4650689" y="152044"/>
                  </a:lnTo>
                  <a:lnTo>
                    <a:pt x="4695101" y="145999"/>
                  </a:lnTo>
                  <a:close/>
                </a:path>
                <a:path w="6346190" h="309879">
                  <a:moveTo>
                    <a:pt x="4743564" y="255422"/>
                  </a:moveTo>
                  <a:lnTo>
                    <a:pt x="4580191" y="255422"/>
                  </a:lnTo>
                  <a:lnTo>
                    <a:pt x="4580191" y="230124"/>
                  </a:lnTo>
                  <a:lnTo>
                    <a:pt x="4732896" y="230124"/>
                  </a:lnTo>
                  <a:lnTo>
                    <a:pt x="4732896" y="176174"/>
                  </a:lnTo>
                  <a:lnTo>
                    <a:pt x="4557636" y="176174"/>
                  </a:lnTo>
                  <a:lnTo>
                    <a:pt x="4557636" y="192328"/>
                  </a:lnTo>
                  <a:lnTo>
                    <a:pt x="4710950" y="192328"/>
                  </a:lnTo>
                  <a:lnTo>
                    <a:pt x="4710950" y="214884"/>
                  </a:lnTo>
                  <a:lnTo>
                    <a:pt x="4558550" y="214884"/>
                  </a:lnTo>
                  <a:lnTo>
                    <a:pt x="4558550" y="271881"/>
                  </a:lnTo>
                  <a:lnTo>
                    <a:pt x="4743564" y="271881"/>
                  </a:lnTo>
                  <a:lnTo>
                    <a:pt x="4743564" y="255422"/>
                  </a:lnTo>
                  <a:close/>
                </a:path>
                <a:path w="6346190" h="309879">
                  <a:moveTo>
                    <a:pt x="4773739" y="73152"/>
                  </a:moveTo>
                  <a:lnTo>
                    <a:pt x="4732896" y="73152"/>
                  </a:lnTo>
                  <a:lnTo>
                    <a:pt x="4732896" y="2743"/>
                  </a:lnTo>
                  <a:lnTo>
                    <a:pt x="4710646" y="2743"/>
                  </a:lnTo>
                  <a:lnTo>
                    <a:pt x="4710646" y="163677"/>
                  </a:lnTo>
                  <a:lnTo>
                    <a:pt x="4732896" y="163677"/>
                  </a:lnTo>
                  <a:lnTo>
                    <a:pt x="4732896" y="91744"/>
                  </a:lnTo>
                  <a:lnTo>
                    <a:pt x="4773739" y="91744"/>
                  </a:lnTo>
                  <a:lnTo>
                    <a:pt x="4773739" y="73152"/>
                  </a:lnTo>
                  <a:close/>
                </a:path>
                <a:path w="6346190" h="309879">
                  <a:moveTo>
                    <a:pt x="5116322" y="139598"/>
                  </a:moveTo>
                  <a:lnTo>
                    <a:pt x="5074259" y="139598"/>
                  </a:lnTo>
                  <a:lnTo>
                    <a:pt x="5078831" y="109613"/>
                  </a:lnTo>
                  <a:lnTo>
                    <a:pt x="5081194" y="83667"/>
                  </a:lnTo>
                  <a:lnTo>
                    <a:pt x="5082057" y="61163"/>
                  </a:lnTo>
                  <a:lnTo>
                    <a:pt x="5082184" y="20421"/>
                  </a:lnTo>
                  <a:lnTo>
                    <a:pt x="4902047" y="20421"/>
                  </a:lnTo>
                  <a:lnTo>
                    <a:pt x="4902047" y="39014"/>
                  </a:lnTo>
                  <a:lnTo>
                    <a:pt x="5060543" y="39014"/>
                  </a:lnTo>
                  <a:lnTo>
                    <a:pt x="5060404" y="61214"/>
                  </a:lnTo>
                  <a:lnTo>
                    <a:pt x="5059438" y="83781"/>
                  </a:lnTo>
                  <a:lnTo>
                    <a:pt x="5056810" y="109740"/>
                  </a:lnTo>
                  <a:lnTo>
                    <a:pt x="5051704" y="139598"/>
                  </a:lnTo>
                  <a:lnTo>
                    <a:pt x="4870348" y="139598"/>
                  </a:lnTo>
                  <a:lnTo>
                    <a:pt x="4870348" y="158191"/>
                  </a:lnTo>
                  <a:lnTo>
                    <a:pt x="4935271" y="158191"/>
                  </a:lnTo>
                  <a:lnTo>
                    <a:pt x="4935271" y="275234"/>
                  </a:lnTo>
                  <a:lnTo>
                    <a:pt x="4957521" y="275234"/>
                  </a:lnTo>
                  <a:lnTo>
                    <a:pt x="4957521" y="158191"/>
                  </a:lnTo>
                  <a:lnTo>
                    <a:pt x="5028235" y="158191"/>
                  </a:lnTo>
                  <a:lnTo>
                    <a:pt x="5028235" y="275234"/>
                  </a:lnTo>
                  <a:lnTo>
                    <a:pt x="5050180" y="275234"/>
                  </a:lnTo>
                  <a:lnTo>
                    <a:pt x="5050180" y="158191"/>
                  </a:lnTo>
                  <a:lnTo>
                    <a:pt x="5116322" y="158191"/>
                  </a:lnTo>
                  <a:lnTo>
                    <a:pt x="5116322" y="139598"/>
                  </a:lnTo>
                  <a:close/>
                </a:path>
                <a:path w="6346190" h="309879">
                  <a:moveTo>
                    <a:pt x="5308955" y="142646"/>
                  </a:moveTo>
                  <a:lnTo>
                    <a:pt x="5281282" y="130035"/>
                  </a:lnTo>
                  <a:lnTo>
                    <a:pt x="5259044" y="111480"/>
                  </a:lnTo>
                  <a:lnTo>
                    <a:pt x="5251640" y="99974"/>
                  </a:lnTo>
                  <a:lnTo>
                    <a:pt x="5244223" y="88468"/>
                  </a:lnTo>
                  <a:lnTo>
                    <a:pt x="5238851" y="62484"/>
                  </a:lnTo>
                  <a:lnTo>
                    <a:pt x="5238851" y="54864"/>
                  </a:lnTo>
                  <a:lnTo>
                    <a:pt x="5301640" y="54864"/>
                  </a:lnTo>
                  <a:lnTo>
                    <a:pt x="5301640" y="36576"/>
                  </a:lnTo>
                  <a:lnTo>
                    <a:pt x="5239156" y="36576"/>
                  </a:lnTo>
                  <a:lnTo>
                    <a:pt x="5239156" y="1219"/>
                  </a:lnTo>
                  <a:lnTo>
                    <a:pt x="5216906" y="1219"/>
                  </a:lnTo>
                  <a:lnTo>
                    <a:pt x="5216906" y="36576"/>
                  </a:lnTo>
                  <a:lnTo>
                    <a:pt x="5153812" y="36576"/>
                  </a:lnTo>
                  <a:lnTo>
                    <a:pt x="5153812" y="54864"/>
                  </a:lnTo>
                  <a:lnTo>
                    <a:pt x="5216906" y="54864"/>
                  </a:lnTo>
                  <a:lnTo>
                    <a:pt x="5216906" y="62484"/>
                  </a:lnTo>
                  <a:lnTo>
                    <a:pt x="5211661" y="90144"/>
                  </a:lnTo>
                  <a:lnTo>
                    <a:pt x="5197132" y="114528"/>
                  </a:lnTo>
                  <a:lnTo>
                    <a:pt x="5175110" y="134239"/>
                  </a:lnTo>
                  <a:lnTo>
                    <a:pt x="5147411" y="147828"/>
                  </a:lnTo>
                  <a:lnTo>
                    <a:pt x="5158384" y="165506"/>
                  </a:lnTo>
                  <a:lnTo>
                    <a:pt x="5181422" y="154800"/>
                  </a:lnTo>
                  <a:lnTo>
                    <a:pt x="5201209" y="139941"/>
                  </a:lnTo>
                  <a:lnTo>
                    <a:pt x="5217096" y="121488"/>
                  </a:lnTo>
                  <a:lnTo>
                    <a:pt x="5228488" y="99974"/>
                  </a:lnTo>
                  <a:lnTo>
                    <a:pt x="5240083" y="119735"/>
                  </a:lnTo>
                  <a:lnTo>
                    <a:pt x="5256111" y="136626"/>
                  </a:lnTo>
                  <a:lnTo>
                    <a:pt x="5275846" y="150215"/>
                  </a:lnTo>
                  <a:lnTo>
                    <a:pt x="5298592" y="160020"/>
                  </a:lnTo>
                  <a:lnTo>
                    <a:pt x="5308955" y="142646"/>
                  </a:lnTo>
                  <a:close/>
                </a:path>
                <a:path w="6346190" h="309879">
                  <a:moveTo>
                    <a:pt x="5364429" y="185013"/>
                  </a:moveTo>
                  <a:lnTo>
                    <a:pt x="5183378" y="185013"/>
                  </a:lnTo>
                  <a:lnTo>
                    <a:pt x="5183378" y="203301"/>
                  </a:lnTo>
                  <a:lnTo>
                    <a:pt x="5342179" y="203301"/>
                  </a:lnTo>
                  <a:lnTo>
                    <a:pt x="5342179" y="275234"/>
                  </a:lnTo>
                  <a:lnTo>
                    <a:pt x="5364429" y="275234"/>
                  </a:lnTo>
                  <a:lnTo>
                    <a:pt x="5364429" y="185013"/>
                  </a:lnTo>
                  <a:close/>
                </a:path>
                <a:path w="6346190" h="309879">
                  <a:moveTo>
                    <a:pt x="5364429" y="2743"/>
                  </a:moveTo>
                  <a:lnTo>
                    <a:pt x="5342179" y="2743"/>
                  </a:lnTo>
                  <a:lnTo>
                    <a:pt x="5342179" y="170688"/>
                  </a:lnTo>
                  <a:lnTo>
                    <a:pt x="5364429" y="170688"/>
                  </a:lnTo>
                  <a:lnTo>
                    <a:pt x="5364429" y="2743"/>
                  </a:lnTo>
                  <a:close/>
                </a:path>
                <a:path w="6346190" h="309879">
                  <a:moveTo>
                    <a:pt x="5560720" y="118567"/>
                  </a:moveTo>
                  <a:lnTo>
                    <a:pt x="5555615" y="79502"/>
                  </a:lnTo>
                  <a:lnTo>
                    <a:pt x="5541365" y="49720"/>
                  </a:lnTo>
                  <a:lnTo>
                    <a:pt x="5539384" y="48006"/>
                  </a:lnTo>
                  <a:lnTo>
                    <a:pt x="5539384" y="118567"/>
                  </a:lnTo>
                  <a:lnTo>
                    <a:pt x="5535854" y="149313"/>
                  </a:lnTo>
                  <a:lnTo>
                    <a:pt x="5526011" y="172974"/>
                  </a:lnTo>
                  <a:lnTo>
                    <a:pt x="5510962" y="188175"/>
                  </a:lnTo>
                  <a:lnTo>
                    <a:pt x="5491835" y="193548"/>
                  </a:lnTo>
                  <a:lnTo>
                    <a:pt x="5472696" y="188175"/>
                  </a:lnTo>
                  <a:lnTo>
                    <a:pt x="5457660" y="172974"/>
                  </a:lnTo>
                  <a:lnTo>
                    <a:pt x="5447817" y="149313"/>
                  </a:lnTo>
                  <a:lnTo>
                    <a:pt x="5444287" y="118567"/>
                  </a:lnTo>
                  <a:lnTo>
                    <a:pt x="5447817" y="87998"/>
                  </a:lnTo>
                  <a:lnTo>
                    <a:pt x="5457660" y="64427"/>
                  </a:lnTo>
                  <a:lnTo>
                    <a:pt x="5472696" y="49263"/>
                  </a:lnTo>
                  <a:lnTo>
                    <a:pt x="5491835" y="43891"/>
                  </a:lnTo>
                  <a:lnTo>
                    <a:pt x="5510962" y="49263"/>
                  </a:lnTo>
                  <a:lnTo>
                    <a:pt x="5526011" y="64427"/>
                  </a:lnTo>
                  <a:lnTo>
                    <a:pt x="5535854" y="87998"/>
                  </a:lnTo>
                  <a:lnTo>
                    <a:pt x="5539384" y="118567"/>
                  </a:lnTo>
                  <a:lnTo>
                    <a:pt x="5539384" y="48006"/>
                  </a:lnTo>
                  <a:lnTo>
                    <a:pt x="5534672" y="43891"/>
                  </a:lnTo>
                  <a:lnTo>
                    <a:pt x="5519572" y="30746"/>
                  </a:lnTo>
                  <a:lnTo>
                    <a:pt x="5491835" y="24079"/>
                  </a:lnTo>
                  <a:lnTo>
                    <a:pt x="5464099" y="30746"/>
                  </a:lnTo>
                  <a:lnTo>
                    <a:pt x="5442305" y="49720"/>
                  </a:lnTo>
                  <a:lnTo>
                    <a:pt x="5428056" y="79502"/>
                  </a:lnTo>
                  <a:lnTo>
                    <a:pt x="5422951" y="118567"/>
                  </a:lnTo>
                  <a:lnTo>
                    <a:pt x="5428056" y="157683"/>
                  </a:lnTo>
                  <a:lnTo>
                    <a:pt x="5442305" y="187566"/>
                  </a:lnTo>
                  <a:lnTo>
                    <a:pt x="5464099" y="206654"/>
                  </a:lnTo>
                  <a:lnTo>
                    <a:pt x="5491835" y="213360"/>
                  </a:lnTo>
                  <a:lnTo>
                    <a:pt x="5519572" y="206654"/>
                  </a:lnTo>
                  <a:lnTo>
                    <a:pt x="5534533" y="193548"/>
                  </a:lnTo>
                  <a:lnTo>
                    <a:pt x="5541365" y="187566"/>
                  </a:lnTo>
                  <a:lnTo>
                    <a:pt x="5555615" y="157683"/>
                  </a:lnTo>
                  <a:lnTo>
                    <a:pt x="5560720" y="118567"/>
                  </a:lnTo>
                  <a:close/>
                </a:path>
                <a:path w="6346190" h="309879">
                  <a:moveTo>
                    <a:pt x="5635091" y="2438"/>
                  </a:moveTo>
                  <a:lnTo>
                    <a:pt x="5612841" y="2438"/>
                  </a:lnTo>
                  <a:lnTo>
                    <a:pt x="5612841" y="275539"/>
                  </a:lnTo>
                  <a:lnTo>
                    <a:pt x="5635091" y="275539"/>
                  </a:lnTo>
                  <a:lnTo>
                    <a:pt x="5635091" y="2438"/>
                  </a:lnTo>
                  <a:close/>
                </a:path>
                <a:path w="6346190" h="309879">
                  <a:moveTo>
                    <a:pt x="5871896" y="258470"/>
                  </a:moveTo>
                  <a:lnTo>
                    <a:pt x="5869914" y="249326"/>
                  </a:lnTo>
                  <a:lnTo>
                    <a:pt x="5867933" y="240182"/>
                  </a:lnTo>
                  <a:lnTo>
                    <a:pt x="5852985" y="244398"/>
                  </a:lnTo>
                  <a:lnTo>
                    <a:pt x="5837987" y="247154"/>
                  </a:lnTo>
                  <a:lnTo>
                    <a:pt x="5823788" y="248716"/>
                  </a:lnTo>
                  <a:lnTo>
                    <a:pt x="5811240" y="249326"/>
                  </a:lnTo>
                  <a:lnTo>
                    <a:pt x="5811240" y="167335"/>
                  </a:lnTo>
                  <a:lnTo>
                    <a:pt x="5789600" y="167335"/>
                  </a:lnTo>
                  <a:lnTo>
                    <a:pt x="5789600" y="267919"/>
                  </a:lnTo>
                  <a:lnTo>
                    <a:pt x="5802096" y="267919"/>
                  </a:lnTo>
                  <a:lnTo>
                    <a:pt x="5816435" y="267601"/>
                  </a:lnTo>
                  <a:lnTo>
                    <a:pt x="5833338" y="266280"/>
                  </a:lnTo>
                  <a:lnTo>
                    <a:pt x="5852071" y="263423"/>
                  </a:lnTo>
                  <a:lnTo>
                    <a:pt x="5871896" y="258470"/>
                  </a:lnTo>
                  <a:close/>
                </a:path>
                <a:path w="6346190" h="309879">
                  <a:moveTo>
                    <a:pt x="5896280" y="20421"/>
                  </a:moveTo>
                  <a:lnTo>
                    <a:pt x="5874639" y="20421"/>
                  </a:lnTo>
                  <a:lnTo>
                    <a:pt x="5874639" y="38709"/>
                  </a:lnTo>
                  <a:lnTo>
                    <a:pt x="5874639" y="113385"/>
                  </a:lnTo>
                  <a:lnTo>
                    <a:pt x="5793562" y="113385"/>
                  </a:lnTo>
                  <a:lnTo>
                    <a:pt x="5793562" y="38709"/>
                  </a:lnTo>
                  <a:lnTo>
                    <a:pt x="5874639" y="38709"/>
                  </a:lnTo>
                  <a:lnTo>
                    <a:pt x="5874639" y="20421"/>
                  </a:lnTo>
                  <a:lnTo>
                    <a:pt x="5771921" y="20421"/>
                  </a:lnTo>
                  <a:lnTo>
                    <a:pt x="5771921" y="131368"/>
                  </a:lnTo>
                  <a:lnTo>
                    <a:pt x="5896280" y="131368"/>
                  </a:lnTo>
                  <a:lnTo>
                    <a:pt x="5896280" y="113385"/>
                  </a:lnTo>
                  <a:lnTo>
                    <a:pt x="5896280" y="38709"/>
                  </a:lnTo>
                  <a:lnTo>
                    <a:pt x="5896280" y="20421"/>
                  </a:lnTo>
                  <a:close/>
                </a:path>
                <a:path w="6346190" h="309879">
                  <a:moveTo>
                    <a:pt x="5980709" y="236220"/>
                  </a:moveTo>
                  <a:lnTo>
                    <a:pt x="5977013" y="220319"/>
                  </a:lnTo>
                  <a:lnTo>
                    <a:pt x="5971578" y="213969"/>
                  </a:lnTo>
                  <a:lnTo>
                    <a:pt x="5966650" y="208216"/>
                  </a:lnTo>
                  <a:lnTo>
                    <a:pt x="5960897" y="205435"/>
                  </a:lnTo>
                  <a:lnTo>
                    <a:pt x="5960897" y="236220"/>
                  </a:lnTo>
                  <a:lnTo>
                    <a:pt x="5958624" y="245402"/>
                  </a:lnTo>
                  <a:lnTo>
                    <a:pt x="5952287" y="252526"/>
                  </a:lnTo>
                  <a:lnTo>
                    <a:pt x="5942635" y="257136"/>
                  </a:lnTo>
                  <a:lnTo>
                    <a:pt x="5930417" y="258775"/>
                  </a:lnTo>
                  <a:lnTo>
                    <a:pt x="5918251" y="257136"/>
                  </a:lnTo>
                  <a:lnTo>
                    <a:pt x="5908700" y="252526"/>
                  </a:lnTo>
                  <a:lnTo>
                    <a:pt x="5902477" y="245402"/>
                  </a:lnTo>
                  <a:lnTo>
                    <a:pt x="5900242" y="236220"/>
                  </a:lnTo>
                  <a:lnTo>
                    <a:pt x="5902477" y="227088"/>
                  </a:lnTo>
                  <a:lnTo>
                    <a:pt x="5908700" y="220065"/>
                  </a:lnTo>
                  <a:lnTo>
                    <a:pt x="5918251" y="215569"/>
                  </a:lnTo>
                  <a:lnTo>
                    <a:pt x="5930417" y="213969"/>
                  </a:lnTo>
                  <a:lnTo>
                    <a:pt x="5942635" y="215569"/>
                  </a:lnTo>
                  <a:lnTo>
                    <a:pt x="5952287" y="220065"/>
                  </a:lnTo>
                  <a:lnTo>
                    <a:pt x="5958624" y="227088"/>
                  </a:lnTo>
                  <a:lnTo>
                    <a:pt x="5960897" y="236220"/>
                  </a:lnTo>
                  <a:lnTo>
                    <a:pt x="5960897" y="205435"/>
                  </a:lnTo>
                  <a:lnTo>
                    <a:pt x="5950750" y="200520"/>
                  </a:lnTo>
                  <a:lnTo>
                    <a:pt x="5930417" y="197815"/>
                  </a:lnTo>
                  <a:lnTo>
                    <a:pt x="5910262" y="200520"/>
                  </a:lnTo>
                  <a:lnTo>
                    <a:pt x="5894451" y="208216"/>
                  </a:lnTo>
                  <a:lnTo>
                    <a:pt x="5884126" y="220319"/>
                  </a:lnTo>
                  <a:lnTo>
                    <a:pt x="5880430" y="236220"/>
                  </a:lnTo>
                  <a:lnTo>
                    <a:pt x="5884126" y="252298"/>
                  </a:lnTo>
                  <a:lnTo>
                    <a:pt x="5894451" y="264490"/>
                  </a:lnTo>
                  <a:lnTo>
                    <a:pt x="5910262" y="272224"/>
                  </a:lnTo>
                  <a:lnTo>
                    <a:pt x="5930417" y="274929"/>
                  </a:lnTo>
                  <a:lnTo>
                    <a:pt x="5950750" y="272224"/>
                  </a:lnTo>
                  <a:lnTo>
                    <a:pt x="5966650" y="264490"/>
                  </a:lnTo>
                  <a:lnTo>
                    <a:pt x="5971502" y="258775"/>
                  </a:lnTo>
                  <a:lnTo>
                    <a:pt x="5977013" y="252298"/>
                  </a:lnTo>
                  <a:lnTo>
                    <a:pt x="5980709" y="236220"/>
                  </a:lnTo>
                  <a:close/>
                </a:path>
                <a:path w="6346190" h="309879">
                  <a:moveTo>
                    <a:pt x="5998997" y="170383"/>
                  </a:moveTo>
                  <a:lnTo>
                    <a:pt x="5941390" y="170383"/>
                  </a:lnTo>
                  <a:lnTo>
                    <a:pt x="5941390" y="145389"/>
                  </a:lnTo>
                  <a:lnTo>
                    <a:pt x="5919749" y="145389"/>
                  </a:lnTo>
                  <a:lnTo>
                    <a:pt x="5919749" y="170383"/>
                  </a:lnTo>
                  <a:lnTo>
                    <a:pt x="5861837" y="170383"/>
                  </a:lnTo>
                  <a:lnTo>
                    <a:pt x="5861837" y="187452"/>
                  </a:lnTo>
                  <a:lnTo>
                    <a:pt x="5998997" y="187452"/>
                  </a:lnTo>
                  <a:lnTo>
                    <a:pt x="5998997" y="170383"/>
                  </a:lnTo>
                  <a:close/>
                </a:path>
                <a:path w="6346190" h="309879">
                  <a:moveTo>
                    <a:pt x="6011799" y="64617"/>
                  </a:moveTo>
                  <a:lnTo>
                    <a:pt x="5970956" y="64617"/>
                  </a:lnTo>
                  <a:lnTo>
                    <a:pt x="5970956" y="2438"/>
                  </a:lnTo>
                  <a:lnTo>
                    <a:pt x="5948705" y="2438"/>
                  </a:lnTo>
                  <a:lnTo>
                    <a:pt x="5948705" y="142036"/>
                  </a:lnTo>
                  <a:lnTo>
                    <a:pt x="5970956" y="142036"/>
                  </a:lnTo>
                  <a:lnTo>
                    <a:pt x="5970956" y="83210"/>
                  </a:lnTo>
                  <a:lnTo>
                    <a:pt x="6011799" y="83210"/>
                  </a:lnTo>
                  <a:lnTo>
                    <a:pt x="6011799" y="64617"/>
                  </a:lnTo>
                  <a:close/>
                </a:path>
                <a:path w="6346190" h="309879">
                  <a:moveTo>
                    <a:pt x="6193764" y="197815"/>
                  </a:moveTo>
                  <a:lnTo>
                    <a:pt x="6192532" y="188061"/>
                  </a:lnTo>
                  <a:lnTo>
                    <a:pt x="6191326" y="178612"/>
                  </a:lnTo>
                  <a:lnTo>
                    <a:pt x="6161671" y="183311"/>
                  </a:lnTo>
                  <a:lnTo>
                    <a:pt x="6132157" y="186194"/>
                  </a:lnTo>
                  <a:lnTo>
                    <a:pt x="6100762" y="187667"/>
                  </a:lnTo>
                  <a:lnTo>
                    <a:pt x="6065444" y="188061"/>
                  </a:lnTo>
                  <a:lnTo>
                    <a:pt x="6065444" y="47548"/>
                  </a:lnTo>
                  <a:lnTo>
                    <a:pt x="6169685" y="47548"/>
                  </a:lnTo>
                  <a:lnTo>
                    <a:pt x="6169685" y="28956"/>
                  </a:lnTo>
                  <a:lnTo>
                    <a:pt x="6043193" y="28956"/>
                  </a:lnTo>
                  <a:lnTo>
                    <a:pt x="6043193" y="207264"/>
                  </a:lnTo>
                  <a:lnTo>
                    <a:pt x="6064224" y="207264"/>
                  </a:lnTo>
                  <a:lnTo>
                    <a:pt x="6100546" y="206870"/>
                  </a:lnTo>
                  <a:lnTo>
                    <a:pt x="6132766" y="205397"/>
                  </a:lnTo>
                  <a:lnTo>
                    <a:pt x="6163107" y="202514"/>
                  </a:lnTo>
                  <a:lnTo>
                    <a:pt x="6193764" y="197815"/>
                  </a:lnTo>
                  <a:close/>
                </a:path>
                <a:path w="6346190" h="309879">
                  <a:moveTo>
                    <a:pt x="6285814" y="111252"/>
                  </a:moveTo>
                  <a:lnTo>
                    <a:pt x="6240094" y="111252"/>
                  </a:lnTo>
                  <a:lnTo>
                    <a:pt x="6240094" y="2438"/>
                  </a:lnTo>
                  <a:lnTo>
                    <a:pt x="6217844" y="2438"/>
                  </a:lnTo>
                  <a:lnTo>
                    <a:pt x="6217844" y="275539"/>
                  </a:lnTo>
                  <a:lnTo>
                    <a:pt x="6240094" y="275539"/>
                  </a:lnTo>
                  <a:lnTo>
                    <a:pt x="6240094" y="129844"/>
                  </a:lnTo>
                  <a:lnTo>
                    <a:pt x="6285814" y="129844"/>
                  </a:lnTo>
                  <a:lnTo>
                    <a:pt x="6285814" y="111252"/>
                  </a:lnTo>
                  <a:close/>
                </a:path>
                <a:path w="6346190" h="309879">
                  <a:moveTo>
                    <a:pt x="6345860" y="237439"/>
                  </a:moveTo>
                  <a:lnTo>
                    <a:pt x="6344361" y="229158"/>
                  </a:lnTo>
                  <a:lnTo>
                    <a:pt x="6340297" y="222808"/>
                  </a:lnTo>
                  <a:lnTo>
                    <a:pt x="6334290" y="218757"/>
                  </a:lnTo>
                  <a:lnTo>
                    <a:pt x="6326962" y="217322"/>
                  </a:lnTo>
                  <a:lnTo>
                    <a:pt x="6319812" y="218757"/>
                  </a:lnTo>
                  <a:lnTo>
                    <a:pt x="6313894" y="222808"/>
                  </a:lnTo>
                  <a:lnTo>
                    <a:pt x="6309868" y="229158"/>
                  </a:lnTo>
                  <a:lnTo>
                    <a:pt x="6308369" y="237439"/>
                  </a:lnTo>
                  <a:lnTo>
                    <a:pt x="6309868" y="245376"/>
                  </a:lnTo>
                  <a:lnTo>
                    <a:pt x="6313894" y="251536"/>
                  </a:lnTo>
                  <a:lnTo>
                    <a:pt x="6319812" y="255536"/>
                  </a:lnTo>
                  <a:lnTo>
                    <a:pt x="6326962" y="256946"/>
                  </a:lnTo>
                  <a:lnTo>
                    <a:pt x="6334290" y="255536"/>
                  </a:lnTo>
                  <a:lnTo>
                    <a:pt x="6340297" y="251536"/>
                  </a:lnTo>
                  <a:lnTo>
                    <a:pt x="6344361" y="245376"/>
                  </a:lnTo>
                  <a:lnTo>
                    <a:pt x="6345860" y="23743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120988" y="4614595"/>
              <a:ext cx="428625" cy="1473835"/>
            </a:xfrm>
            <a:custGeom>
              <a:avLst/>
              <a:gdLst/>
              <a:ahLst/>
              <a:cxnLst/>
              <a:rect l="l" t="t" r="r" b="b"/>
              <a:pathLst>
                <a:path w="428625" h="1473835">
                  <a:moveTo>
                    <a:pt x="205270" y="1284478"/>
                  </a:moveTo>
                  <a:lnTo>
                    <a:pt x="195376" y="1233779"/>
                  </a:lnTo>
                  <a:lnTo>
                    <a:pt x="172491" y="1197775"/>
                  </a:lnTo>
                  <a:lnTo>
                    <a:pt x="157454" y="1186789"/>
                  </a:lnTo>
                  <a:lnTo>
                    <a:pt x="157454" y="1290993"/>
                  </a:lnTo>
                  <a:lnTo>
                    <a:pt x="157441" y="1359928"/>
                  </a:lnTo>
                  <a:lnTo>
                    <a:pt x="152400" y="1397952"/>
                  </a:lnTo>
                  <a:lnTo>
                    <a:pt x="124599" y="1430629"/>
                  </a:lnTo>
                  <a:lnTo>
                    <a:pt x="104978" y="1433245"/>
                  </a:lnTo>
                  <a:lnTo>
                    <a:pt x="95783" y="1433156"/>
                  </a:lnTo>
                  <a:lnTo>
                    <a:pt x="60985" y="1410004"/>
                  </a:lnTo>
                  <a:lnTo>
                    <a:pt x="48590" y="1367218"/>
                  </a:lnTo>
                  <a:lnTo>
                    <a:pt x="48260" y="1359928"/>
                  </a:lnTo>
                  <a:lnTo>
                    <a:pt x="48272" y="1290993"/>
                  </a:lnTo>
                  <a:lnTo>
                    <a:pt x="53378" y="1250403"/>
                  </a:lnTo>
                  <a:lnTo>
                    <a:pt x="74803" y="1217815"/>
                  </a:lnTo>
                  <a:lnTo>
                    <a:pt x="101777" y="1215072"/>
                  </a:lnTo>
                  <a:lnTo>
                    <a:pt x="111379" y="1215161"/>
                  </a:lnTo>
                  <a:lnTo>
                    <a:pt x="145770" y="1236713"/>
                  </a:lnTo>
                  <a:lnTo>
                    <a:pt x="157149" y="1279194"/>
                  </a:lnTo>
                  <a:lnTo>
                    <a:pt x="157454" y="1290993"/>
                  </a:lnTo>
                  <a:lnTo>
                    <a:pt x="157454" y="1186789"/>
                  </a:lnTo>
                  <a:lnTo>
                    <a:pt x="116814" y="1174051"/>
                  </a:lnTo>
                  <a:lnTo>
                    <a:pt x="100711" y="1173911"/>
                  </a:lnTo>
                  <a:lnTo>
                    <a:pt x="84416" y="1174064"/>
                  </a:lnTo>
                  <a:lnTo>
                    <a:pt x="42341" y="1188999"/>
                  </a:lnTo>
                  <a:lnTo>
                    <a:pt x="15532" y="1218247"/>
                  </a:lnTo>
                  <a:lnTo>
                    <a:pt x="2209" y="1258608"/>
                  </a:lnTo>
                  <a:lnTo>
                    <a:pt x="0" y="1284478"/>
                  </a:lnTo>
                  <a:lnTo>
                    <a:pt x="63" y="1370482"/>
                  </a:lnTo>
                  <a:lnTo>
                    <a:pt x="10515" y="1417040"/>
                  </a:lnTo>
                  <a:lnTo>
                    <a:pt x="33540" y="1450632"/>
                  </a:lnTo>
                  <a:lnTo>
                    <a:pt x="69253" y="1470177"/>
                  </a:lnTo>
                  <a:lnTo>
                    <a:pt x="102133" y="1473682"/>
                  </a:lnTo>
                  <a:lnTo>
                    <a:pt x="118643" y="1473555"/>
                  </a:lnTo>
                  <a:lnTo>
                    <a:pt x="161429" y="1460004"/>
                  </a:lnTo>
                  <a:lnTo>
                    <a:pt x="188937" y="1431391"/>
                  </a:lnTo>
                  <a:lnTo>
                    <a:pt x="202971" y="1389100"/>
                  </a:lnTo>
                  <a:lnTo>
                    <a:pt x="205168" y="1370482"/>
                  </a:lnTo>
                  <a:lnTo>
                    <a:pt x="205270" y="1284478"/>
                  </a:lnTo>
                  <a:close/>
                </a:path>
                <a:path w="428625" h="1473835">
                  <a:moveTo>
                    <a:pt x="205270" y="112852"/>
                  </a:moveTo>
                  <a:lnTo>
                    <a:pt x="195376" y="62153"/>
                  </a:lnTo>
                  <a:lnTo>
                    <a:pt x="172491" y="26149"/>
                  </a:lnTo>
                  <a:lnTo>
                    <a:pt x="157454" y="15163"/>
                  </a:lnTo>
                  <a:lnTo>
                    <a:pt x="157454" y="119354"/>
                  </a:lnTo>
                  <a:lnTo>
                    <a:pt x="157441" y="188302"/>
                  </a:lnTo>
                  <a:lnTo>
                    <a:pt x="152400" y="226314"/>
                  </a:lnTo>
                  <a:lnTo>
                    <a:pt x="124599" y="259003"/>
                  </a:lnTo>
                  <a:lnTo>
                    <a:pt x="104978" y="261620"/>
                  </a:lnTo>
                  <a:lnTo>
                    <a:pt x="95783" y="261518"/>
                  </a:lnTo>
                  <a:lnTo>
                    <a:pt x="60985" y="238379"/>
                  </a:lnTo>
                  <a:lnTo>
                    <a:pt x="48590" y="195592"/>
                  </a:lnTo>
                  <a:lnTo>
                    <a:pt x="48260" y="188302"/>
                  </a:lnTo>
                  <a:lnTo>
                    <a:pt x="48272" y="119354"/>
                  </a:lnTo>
                  <a:lnTo>
                    <a:pt x="53378" y="78778"/>
                  </a:lnTo>
                  <a:lnTo>
                    <a:pt x="74803" y="46189"/>
                  </a:lnTo>
                  <a:lnTo>
                    <a:pt x="101777" y="43446"/>
                  </a:lnTo>
                  <a:lnTo>
                    <a:pt x="111379" y="43522"/>
                  </a:lnTo>
                  <a:lnTo>
                    <a:pt x="145770" y="65087"/>
                  </a:lnTo>
                  <a:lnTo>
                    <a:pt x="157149" y="107569"/>
                  </a:lnTo>
                  <a:lnTo>
                    <a:pt x="157454" y="119354"/>
                  </a:lnTo>
                  <a:lnTo>
                    <a:pt x="157454" y="15163"/>
                  </a:lnTo>
                  <a:lnTo>
                    <a:pt x="116814" y="2425"/>
                  </a:lnTo>
                  <a:lnTo>
                    <a:pt x="100711" y="2286"/>
                  </a:lnTo>
                  <a:lnTo>
                    <a:pt x="84416" y="2438"/>
                  </a:lnTo>
                  <a:lnTo>
                    <a:pt x="42341" y="17373"/>
                  </a:lnTo>
                  <a:lnTo>
                    <a:pt x="15532" y="46621"/>
                  </a:lnTo>
                  <a:lnTo>
                    <a:pt x="2209" y="86982"/>
                  </a:lnTo>
                  <a:lnTo>
                    <a:pt x="0" y="112852"/>
                  </a:lnTo>
                  <a:lnTo>
                    <a:pt x="63" y="198856"/>
                  </a:lnTo>
                  <a:lnTo>
                    <a:pt x="10515" y="245414"/>
                  </a:lnTo>
                  <a:lnTo>
                    <a:pt x="33540" y="279006"/>
                  </a:lnTo>
                  <a:lnTo>
                    <a:pt x="69253" y="298538"/>
                  </a:lnTo>
                  <a:lnTo>
                    <a:pt x="102133" y="302056"/>
                  </a:lnTo>
                  <a:lnTo>
                    <a:pt x="118643" y="301929"/>
                  </a:lnTo>
                  <a:lnTo>
                    <a:pt x="161429" y="288378"/>
                  </a:lnTo>
                  <a:lnTo>
                    <a:pt x="188937" y="259765"/>
                  </a:lnTo>
                  <a:lnTo>
                    <a:pt x="202971" y="217474"/>
                  </a:lnTo>
                  <a:lnTo>
                    <a:pt x="205168" y="198856"/>
                  </a:lnTo>
                  <a:lnTo>
                    <a:pt x="205270" y="112852"/>
                  </a:lnTo>
                  <a:close/>
                </a:path>
                <a:path w="428625" h="1473835">
                  <a:moveTo>
                    <a:pt x="425678" y="1357680"/>
                  </a:moveTo>
                  <a:lnTo>
                    <a:pt x="418934" y="1338173"/>
                  </a:lnTo>
                  <a:lnTo>
                    <a:pt x="408292" y="1322565"/>
                  </a:lnTo>
                  <a:lnTo>
                    <a:pt x="394462" y="1310855"/>
                  </a:lnTo>
                  <a:lnTo>
                    <a:pt x="387362" y="1306957"/>
                  </a:lnTo>
                  <a:lnTo>
                    <a:pt x="393395" y="1303045"/>
                  </a:lnTo>
                  <a:lnTo>
                    <a:pt x="404749" y="1291691"/>
                  </a:lnTo>
                  <a:lnTo>
                    <a:pt x="413258" y="1278572"/>
                  </a:lnTo>
                  <a:lnTo>
                    <a:pt x="418579" y="1263675"/>
                  </a:lnTo>
                  <a:lnTo>
                    <a:pt x="418465" y="1231874"/>
                  </a:lnTo>
                  <a:lnTo>
                    <a:pt x="399262" y="1195158"/>
                  </a:lnTo>
                  <a:lnTo>
                    <a:pt x="362534" y="1178179"/>
                  </a:lnTo>
                  <a:lnTo>
                    <a:pt x="314286" y="1173213"/>
                  </a:lnTo>
                  <a:lnTo>
                    <a:pt x="293700" y="1173911"/>
                  </a:lnTo>
                  <a:lnTo>
                    <a:pt x="273126" y="1176756"/>
                  </a:lnTo>
                  <a:lnTo>
                    <a:pt x="251841" y="1181011"/>
                  </a:lnTo>
                  <a:lnTo>
                    <a:pt x="239433" y="1184198"/>
                  </a:lnTo>
                  <a:lnTo>
                    <a:pt x="239433" y="1226070"/>
                  </a:lnTo>
                  <a:lnTo>
                    <a:pt x="252552" y="1222921"/>
                  </a:lnTo>
                  <a:lnTo>
                    <a:pt x="277037" y="1217549"/>
                  </a:lnTo>
                  <a:lnTo>
                    <a:pt x="303288" y="1213650"/>
                  </a:lnTo>
                  <a:lnTo>
                    <a:pt x="323862" y="1213650"/>
                  </a:lnTo>
                  <a:lnTo>
                    <a:pt x="343725" y="1216837"/>
                  </a:lnTo>
                  <a:lnTo>
                    <a:pt x="360045" y="1224292"/>
                  </a:lnTo>
                  <a:lnTo>
                    <a:pt x="370687" y="1236357"/>
                  </a:lnTo>
                  <a:lnTo>
                    <a:pt x="370687" y="1262608"/>
                  </a:lnTo>
                  <a:lnTo>
                    <a:pt x="361823" y="1276438"/>
                  </a:lnTo>
                  <a:lnTo>
                    <a:pt x="347268" y="1285316"/>
                  </a:lnTo>
                  <a:lnTo>
                    <a:pt x="328472" y="1289570"/>
                  </a:lnTo>
                  <a:lnTo>
                    <a:pt x="253263" y="1289570"/>
                  </a:lnTo>
                  <a:lnTo>
                    <a:pt x="253263" y="1332141"/>
                  </a:lnTo>
                  <a:lnTo>
                    <a:pt x="330250" y="1332141"/>
                  </a:lnTo>
                  <a:lnTo>
                    <a:pt x="352945" y="1337106"/>
                  </a:lnTo>
                  <a:lnTo>
                    <a:pt x="369265" y="1347038"/>
                  </a:lnTo>
                  <a:lnTo>
                    <a:pt x="378498" y="1361579"/>
                  </a:lnTo>
                  <a:lnTo>
                    <a:pt x="378498" y="1394574"/>
                  </a:lnTo>
                  <a:lnTo>
                    <a:pt x="366788" y="1411605"/>
                  </a:lnTo>
                  <a:lnTo>
                    <a:pt x="348335" y="1422603"/>
                  </a:lnTo>
                  <a:lnTo>
                    <a:pt x="325412" y="1427543"/>
                  </a:lnTo>
                  <a:lnTo>
                    <a:pt x="304469" y="1427530"/>
                  </a:lnTo>
                  <a:lnTo>
                    <a:pt x="264960" y="1422146"/>
                  </a:lnTo>
                  <a:lnTo>
                    <a:pt x="258584" y="1420469"/>
                  </a:lnTo>
                  <a:lnTo>
                    <a:pt x="245808" y="1417281"/>
                  </a:lnTo>
                  <a:lnTo>
                    <a:pt x="235165" y="1413027"/>
                  </a:lnTo>
                  <a:lnTo>
                    <a:pt x="235165" y="1457020"/>
                  </a:lnTo>
                  <a:lnTo>
                    <a:pt x="272440" y="1466176"/>
                  </a:lnTo>
                  <a:lnTo>
                    <a:pt x="315696" y="1470139"/>
                  </a:lnTo>
                  <a:lnTo>
                    <a:pt x="327698" y="1470063"/>
                  </a:lnTo>
                  <a:lnTo>
                    <a:pt x="367233" y="1462709"/>
                  </a:lnTo>
                  <a:lnTo>
                    <a:pt x="405765" y="1439900"/>
                  </a:lnTo>
                  <a:lnTo>
                    <a:pt x="414083" y="1427568"/>
                  </a:lnTo>
                  <a:lnTo>
                    <a:pt x="416102" y="1424203"/>
                  </a:lnTo>
                  <a:lnTo>
                    <a:pt x="421640" y="1414284"/>
                  </a:lnTo>
                  <a:lnTo>
                    <a:pt x="424472" y="1406753"/>
                  </a:lnTo>
                  <a:lnTo>
                    <a:pt x="425526" y="1397787"/>
                  </a:lnTo>
                  <a:lnTo>
                    <a:pt x="425564" y="1394574"/>
                  </a:lnTo>
                  <a:lnTo>
                    <a:pt x="425678" y="1357680"/>
                  </a:lnTo>
                  <a:close/>
                </a:path>
                <a:path w="428625" h="1473835">
                  <a:moveTo>
                    <a:pt x="428155" y="253453"/>
                  </a:moveTo>
                  <a:lnTo>
                    <a:pt x="281292" y="253453"/>
                  </a:lnTo>
                  <a:lnTo>
                    <a:pt x="281292" y="241757"/>
                  </a:lnTo>
                  <a:lnTo>
                    <a:pt x="284835" y="235013"/>
                  </a:lnTo>
                  <a:lnTo>
                    <a:pt x="287324" y="232524"/>
                  </a:lnTo>
                  <a:lnTo>
                    <a:pt x="289801" y="229692"/>
                  </a:lnTo>
                  <a:lnTo>
                    <a:pt x="381685" y="153416"/>
                  </a:lnTo>
                  <a:lnTo>
                    <a:pt x="412013" y="117589"/>
                  </a:lnTo>
                  <a:lnTo>
                    <a:pt x="424256" y="72885"/>
                  </a:lnTo>
                  <a:lnTo>
                    <a:pt x="424154" y="53543"/>
                  </a:lnTo>
                  <a:lnTo>
                    <a:pt x="399605" y="15773"/>
                  </a:lnTo>
                  <a:lnTo>
                    <a:pt x="362877" y="2082"/>
                  </a:lnTo>
                  <a:lnTo>
                    <a:pt x="324269" y="0"/>
                  </a:lnTo>
                  <a:lnTo>
                    <a:pt x="314413" y="203"/>
                  </a:lnTo>
                  <a:lnTo>
                    <a:pt x="273989" y="4406"/>
                  </a:lnTo>
                  <a:lnTo>
                    <a:pt x="242265" y="13284"/>
                  </a:lnTo>
                  <a:lnTo>
                    <a:pt x="242265" y="54787"/>
                  </a:lnTo>
                  <a:lnTo>
                    <a:pt x="251752" y="51676"/>
                  </a:lnTo>
                  <a:lnTo>
                    <a:pt x="258279" y="49809"/>
                  </a:lnTo>
                  <a:lnTo>
                    <a:pt x="296379" y="43662"/>
                  </a:lnTo>
                  <a:lnTo>
                    <a:pt x="318185" y="41668"/>
                  </a:lnTo>
                  <a:lnTo>
                    <a:pt x="337693" y="41668"/>
                  </a:lnTo>
                  <a:lnTo>
                    <a:pt x="341249" y="42024"/>
                  </a:lnTo>
                  <a:lnTo>
                    <a:pt x="342658" y="42024"/>
                  </a:lnTo>
                  <a:lnTo>
                    <a:pt x="354012" y="43789"/>
                  </a:lnTo>
                  <a:lnTo>
                    <a:pt x="366433" y="49123"/>
                  </a:lnTo>
                  <a:lnTo>
                    <a:pt x="376008" y="59410"/>
                  </a:lnTo>
                  <a:lnTo>
                    <a:pt x="376008" y="83527"/>
                  </a:lnTo>
                  <a:lnTo>
                    <a:pt x="369976" y="98780"/>
                  </a:lnTo>
                  <a:lnTo>
                    <a:pt x="360400" y="112268"/>
                  </a:lnTo>
                  <a:lnTo>
                    <a:pt x="347980" y="124320"/>
                  </a:lnTo>
                  <a:lnTo>
                    <a:pt x="341591" y="129641"/>
                  </a:lnTo>
                  <a:lnTo>
                    <a:pt x="253263" y="203796"/>
                  </a:lnTo>
                  <a:lnTo>
                    <a:pt x="231025" y="236677"/>
                  </a:lnTo>
                  <a:lnTo>
                    <a:pt x="230911" y="285026"/>
                  </a:lnTo>
                  <a:lnTo>
                    <a:pt x="239776" y="293547"/>
                  </a:lnTo>
                  <a:lnTo>
                    <a:pt x="424256" y="293547"/>
                  </a:lnTo>
                  <a:lnTo>
                    <a:pt x="428155" y="288937"/>
                  </a:lnTo>
                  <a:lnTo>
                    <a:pt x="428155" y="253453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445213" y="3474338"/>
              <a:ext cx="1233805" cy="310515"/>
            </a:xfrm>
            <a:custGeom>
              <a:avLst/>
              <a:gdLst/>
              <a:ahLst/>
              <a:cxnLst/>
              <a:rect l="l" t="t" r="r" b="b"/>
              <a:pathLst>
                <a:path w="1233804" h="310514">
                  <a:moveTo>
                    <a:pt x="213969" y="38455"/>
                  </a:moveTo>
                  <a:lnTo>
                    <a:pt x="192024" y="38455"/>
                  </a:lnTo>
                  <a:lnTo>
                    <a:pt x="192024" y="56235"/>
                  </a:lnTo>
                  <a:lnTo>
                    <a:pt x="192024" y="89255"/>
                  </a:lnTo>
                  <a:lnTo>
                    <a:pt x="54864" y="89255"/>
                  </a:lnTo>
                  <a:lnTo>
                    <a:pt x="54864" y="56235"/>
                  </a:lnTo>
                  <a:lnTo>
                    <a:pt x="192024" y="56235"/>
                  </a:lnTo>
                  <a:lnTo>
                    <a:pt x="192024" y="38455"/>
                  </a:lnTo>
                  <a:lnTo>
                    <a:pt x="54864" y="38455"/>
                  </a:lnTo>
                  <a:lnTo>
                    <a:pt x="54864" y="6705"/>
                  </a:lnTo>
                  <a:lnTo>
                    <a:pt x="32918" y="6705"/>
                  </a:lnTo>
                  <a:lnTo>
                    <a:pt x="32918" y="38455"/>
                  </a:lnTo>
                  <a:lnTo>
                    <a:pt x="32918" y="56235"/>
                  </a:lnTo>
                  <a:lnTo>
                    <a:pt x="32918" y="89255"/>
                  </a:lnTo>
                  <a:lnTo>
                    <a:pt x="32918" y="107035"/>
                  </a:lnTo>
                  <a:lnTo>
                    <a:pt x="213969" y="107035"/>
                  </a:lnTo>
                  <a:lnTo>
                    <a:pt x="213969" y="89611"/>
                  </a:lnTo>
                  <a:lnTo>
                    <a:pt x="213969" y="89255"/>
                  </a:lnTo>
                  <a:lnTo>
                    <a:pt x="213969" y="56235"/>
                  </a:lnTo>
                  <a:lnTo>
                    <a:pt x="213969" y="56083"/>
                  </a:lnTo>
                  <a:lnTo>
                    <a:pt x="213969" y="38455"/>
                  </a:lnTo>
                  <a:close/>
                </a:path>
                <a:path w="1233804" h="310514">
                  <a:moveTo>
                    <a:pt x="213969" y="6096"/>
                  </a:moveTo>
                  <a:lnTo>
                    <a:pt x="192024" y="6096"/>
                  </a:lnTo>
                  <a:lnTo>
                    <a:pt x="192024" y="38404"/>
                  </a:lnTo>
                  <a:lnTo>
                    <a:pt x="213969" y="38404"/>
                  </a:lnTo>
                  <a:lnTo>
                    <a:pt x="213969" y="6096"/>
                  </a:lnTo>
                  <a:close/>
                </a:path>
                <a:path w="1233804" h="310514">
                  <a:moveTo>
                    <a:pt x="215798" y="188315"/>
                  </a:moveTo>
                  <a:lnTo>
                    <a:pt x="27432" y="188315"/>
                  </a:lnTo>
                  <a:lnTo>
                    <a:pt x="27432" y="206095"/>
                  </a:lnTo>
                  <a:lnTo>
                    <a:pt x="193548" y="206095"/>
                  </a:lnTo>
                  <a:lnTo>
                    <a:pt x="193548" y="273405"/>
                  </a:lnTo>
                  <a:lnTo>
                    <a:pt x="215798" y="273405"/>
                  </a:lnTo>
                  <a:lnTo>
                    <a:pt x="215798" y="206095"/>
                  </a:lnTo>
                  <a:lnTo>
                    <a:pt x="215798" y="188315"/>
                  </a:lnTo>
                  <a:close/>
                </a:path>
                <a:path w="1233804" h="310514">
                  <a:moveTo>
                    <a:pt x="246583" y="141732"/>
                  </a:moveTo>
                  <a:lnTo>
                    <a:pt x="134416" y="141732"/>
                  </a:lnTo>
                  <a:lnTo>
                    <a:pt x="134416" y="107594"/>
                  </a:lnTo>
                  <a:lnTo>
                    <a:pt x="112471" y="107594"/>
                  </a:lnTo>
                  <a:lnTo>
                    <a:pt x="112471" y="141732"/>
                  </a:lnTo>
                  <a:lnTo>
                    <a:pt x="0" y="141732"/>
                  </a:lnTo>
                  <a:lnTo>
                    <a:pt x="0" y="160020"/>
                  </a:lnTo>
                  <a:lnTo>
                    <a:pt x="246583" y="160020"/>
                  </a:lnTo>
                  <a:lnTo>
                    <a:pt x="246583" y="141732"/>
                  </a:lnTo>
                  <a:close/>
                </a:path>
                <a:path w="1233804" h="310514">
                  <a:moveTo>
                    <a:pt x="428548" y="133197"/>
                  </a:moveTo>
                  <a:lnTo>
                    <a:pt x="401535" y="120192"/>
                  </a:lnTo>
                  <a:lnTo>
                    <a:pt x="380428" y="101346"/>
                  </a:lnTo>
                  <a:lnTo>
                    <a:pt x="374027" y="90525"/>
                  </a:lnTo>
                  <a:lnTo>
                    <a:pt x="366699" y="78168"/>
                  </a:lnTo>
                  <a:lnTo>
                    <a:pt x="361861" y="52425"/>
                  </a:lnTo>
                  <a:lnTo>
                    <a:pt x="361797" y="39319"/>
                  </a:lnTo>
                  <a:lnTo>
                    <a:pt x="423367" y="39319"/>
                  </a:lnTo>
                  <a:lnTo>
                    <a:pt x="423367" y="20726"/>
                  </a:lnTo>
                  <a:lnTo>
                    <a:pt x="277672" y="20726"/>
                  </a:lnTo>
                  <a:lnTo>
                    <a:pt x="277672" y="39319"/>
                  </a:lnTo>
                  <a:lnTo>
                    <a:pt x="339547" y="39319"/>
                  </a:lnTo>
                  <a:lnTo>
                    <a:pt x="339547" y="52425"/>
                  </a:lnTo>
                  <a:lnTo>
                    <a:pt x="334454" y="80987"/>
                  </a:lnTo>
                  <a:lnTo>
                    <a:pt x="320230" y="106260"/>
                  </a:lnTo>
                  <a:lnTo>
                    <a:pt x="298538" y="126796"/>
                  </a:lnTo>
                  <a:lnTo>
                    <a:pt x="270967" y="141122"/>
                  </a:lnTo>
                  <a:lnTo>
                    <a:pt x="281940" y="158800"/>
                  </a:lnTo>
                  <a:lnTo>
                    <a:pt x="304927" y="147574"/>
                  </a:lnTo>
                  <a:lnTo>
                    <a:pt x="324535" y="132092"/>
                  </a:lnTo>
                  <a:lnTo>
                    <a:pt x="340156" y="112903"/>
                  </a:lnTo>
                  <a:lnTo>
                    <a:pt x="351129" y="90525"/>
                  </a:lnTo>
                  <a:lnTo>
                    <a:pt x="362204" y="110159"/>
                  </a:lnTo>
                  <a:lnTo>
                    <a:pt x="377304" y="127101"/>
                  </a:lnTo>
                  <a:lnTo>
                    <a:pt x="396011" y="140843"/>
                  </a:lnTo>
                  <a:lnTo>
                    <a:pt x="417880" y="150876"/>
                  </a:lnTo>
                  <a:lnTo>
                    <a:pt x="428548" y="133197"/>
                  </a:lnTo>
                  <a:close/>
                </a:path>
                <a:path w="1233804" h="310514">
                  <a:moveTo>
                    <a:pt x="484936" y="222199"/>
                  </a:moveTo>
                  <a:lnTo>
                    <a:pt x="478840" y="201320"/>
                  </a:lnTo>
                  <a:lnTo>
                    <a:pt x="466648" y="190500"/>
                  </a:lnTo>
                  <a:lnTo>
                    <a:pt x="462991" y="187261"/>
                  </a:lnTo>
                  <a:lnTo>
                    <a:pt x="462991" y="222199"/>
                  </a:lnTo>
                  <a:lnTo>
                    <a:pt x="458304" y="235813"/>
                  </a:lnTo>
                  <a:lnTo>
                    <a:pt x="444893" y="245859"/>
                  </a:lnTo>
                  <a:lnTo>
                    <a:pt x="423773" y="252082"/>
                  </a:lnTo>
                  <a:lnTo>
                    <a:pt x="395935" y="254203"/>
                  </a:lnTo>
                  <a:lnTo>
                    <a:pt x="367804" y="252082"/>
                  </a:lnTo>
                  <a:lnTo>
                    <a:pt x="346595" y="245859"/>
                  </a:lnTo>
                  <a:lnTo>
                    <a:pt x="333235" y="235813"/>
                  </a:lnTo>
                  <a:lnTo>
                    <a:pt x="328574" y="222199"/>
                  </a:lnTo>
                  <a:lnTo>
                    <a:pt x="333235" y="208889"/>
                  </a:lnTo>
                  <a:lnTo>
                    <a:pt x="346595" y="198920"/>
                  </a:lnTo>
                  <a:lnTo>
                    <a:pt x="367804" y="192671"/>
                  </a:lnTo>
                  <a:lnTo>
                    <a:pt x="395935" y="190500"/>
                  </a:lnTo>
                  <a:lnTo>
                    <a:pt x="423773" y="192671"/>
                  </a:lnTo>
                  <a:lnTo>
                    <a:pt x="444893" y="198920"/>
                  </a:lnTo>
                  <a:lnTo>
                    <a:pt x="458304" y="208889"/>
                  </a:lnTo>
                  <a:lnTo>
                    <a:pt x="462991" y="222199"/>
                  </a:lnTo>
                  <a:lnTo>
                    <a:pt x="462991" y="187261"/>
                  </a:lnTo>
                  <a:lnTo>
                    <a:pt x="461238" y="185699"/>
                  </a:lnTo>
                  <a:lnTo>
                    <a:pt x="433247" y="175907"/>
                  </a:lnTo>
                  <a:lnTo>
                    <a:pt x="395935" y="172516"/>
                  </a:lnTo>
                  <a:lnTo>
                    <a:pt x="358584" y="175907"/>
                  </a:lnTo>
                  <a:lnTo>
                    <a:pt x="330479" y="185699"/>
                  </a:lnTo>
                  <a:lnTo>
                    <a:pt x="312788" y="201320"/>
                  </a:lnTo>
                  <a:lnTo>
                    <a:pt x="306628" y="222199"/>
                  </a:lnTo>
                  <a:lnTo>
                    <a:pt x="312788" y="243382"/>
                  </a:lnTo>
                  <a:lnTo>
                    <a:pt x="330479" y="259080"/>
                  </a:lnTo>
                  <a:lnTo>
                    <a:pt x="358584" y="268833"/>
                  </a:lnTo>
                  <a:lnTo>
                    <a:pt x="395935" y="272186"/>
                  </a:lnTo>
                  <a:lnTo>
                    <a:pt x="433247" y="268833"/>
                  </a:lnTo>
                  <a:lnTo>
                    <a:pt x="461238" y="259080"/>
                  </a:lnTo>
                  <a:lnTo>
                    <a:pt x="466712" y="254203"/>
                  </a:lnTo>
                  <a:lnTo>
                    <a:pt x="478840" y="243382"/>
                  </a:lnTo>
                  <a:lnTo>
                    <a:pt x="484936" y="222199"/>
                  </a:lnTo>
                  <a:close/>
                </a:path>
                <a:path w="1233804" h="310514">
                  <a:moveTo>
                    <a:pt x="523036" y="70408"/>
                  </a:moveTo>
                  <a:lnTo>
                    <a:pt x="482193" y="70408"/>
                  </a:lnTo>
                  <a:lnTo>
                    <a:pt x="482193" y="304"/>
                  </a:lnTo>
                  <a:lnTo>
                    <a:pt x="459943" y="304"/>
                  </a:lnTo>
                  <a:lnTo>
                    <a:pt x="459943" y="164896"/>
                  </a:lnTo>
                  <a:lnTo>
                    <a:pt x="482193" y="164896"/>
                  </a:lnTo>
                  <a:lnTo>
                    <a:pt x="482193" y="89001"/>
                  </a:lnTo>
                  <a:lnTo>
                    <a:pt x="523036" y="89001"/>
                  </a:lnTo>
                  <a:lnTo>
                    <a:pt x="523036" y="70408"/>
                  </a:lnTo>
                  <a:close/>
                </a:path>
                <a:path w="1233804" h="310514">
                  <a:moveTo>
                    <a:pt x="865009" y="137160"/>
                  </a:moveTo>
                  <a:lnTo>
                    <a:pt x="822947" y="137160"/>
                  </a:lnTo>
                  <a:lnTo>
                    <a:pt x="827532" y="107162"/>
                  </a:lnTo>
                  <a:lnTo>
                    <a:pt x="829881" y="81229"/>
                  </a:lnTo>
                  <a:lnTo>
                    <a:pt x="830745" y="58724"/>
                  </a:lnTo>
                  <a:lnTo>
                    <a:pt x="830872" y="17983"/>
                  </a:lnTo>
                  <a:lnTo>
                    <a:pt x="650735" y="17983"/>
                  </a:lnTo>
                  <a:lnTo>
                    <a:pt x="650735" y="36576"/>
                  </a:lnTo>
                  <a:lnTo>
                    <a:pt x="809231" y="36576"/>
                  </a:lnTo>
                  <a:lnTo>
                    <a:pt x="809091" y="58762"/>
                  </a:lnTo>
                  <a:lnTo>
                    <a:pt x="808126" y="81343"/>
                  </a:lnTo>
                  <a:lnTo>
                    <a:pt x="805497" y="107302"/>
                  </a:lnTo>
                  <a:lnTo>
                    <a:pt x="800392" y="137160"/>
                  </a:lnTo>
                  <a:lnTo>
                    <a:pt x="619036" y="137160"/>
                  </a:lnTo>
                  <a:lnTo>
                    <a:pt x="619036" y="155752"/>
                  </a:lnTo>
                  <a:lnTo>
                    <a:pt x="683958" y="155752"/>
                  </a:lnTo>
                  <a:lnTo>
                    <a:pt x="683958" y="272796"/>
                  </a:lnTo>
                  <a:lnTo>
                    <a:pt x="706208" y="272796"/>
                  </a:lnTo>
                  <a:lnTo>
                    <a:pt x="706208" y="155752"/>
                  </a:lnTo>
                  <a:lnTo>
                    <a:pt x="776922" y="155752"/>
                  </a:lnTo>
                  <a:lnTo>
                    <a:pt x="776922" y="272796"/>
                  </a:lnTo>
                  <a:lnTo>
                    <a:pt x="798868" y="272796"/>
                  </a:lnTo>
                  <a:lnTo>
                    <a:pt x="798868" y="155752"/>
                  </a:lnTo>
                  <a:lnTo>
                    <a:pt x="865009" y="155752"/>
                  </a:lnTo>
                  <a:lnTo>
                    <a:pt x="865009" y="137160"/>
                  </a:lnTo>
                  <a:close/>
                </a:path>
                <a:path w="1233804" h="310514">
                  <a:moveTo>
                    <a:pt x="1027772" y="194767"/>
                  </a:moveTo>
                  <a:lnTo>
                    <a:pt x="1002893" y="174129"/>
                  </a:lnTo>
                  <a:lnTo>
                    <a:pt x="984415" y="146227"/>
                  </a:lnTo>
                  <a:lnTo>
                    <a:pt x="978458" y="129235"/>
                  </a:lnTo>
                  <a:lnTo>
                    <a:pt x="972908" y="113411"/>
                  </a:lnTo>
                  <a:lnTo>
                    <a:pt x="968946" y="78028"/>
                  </a:lnTo>
                  <a:lnTo>
                    <a:pt x="968946" y="51206"/>
                  </a:lnTo>
                  <a:lnTo>
                    <a:pt x="1019238" y="51206"/>
                  </a:lnTo>
                  <a:lnTo>
                    <a:pt x="1019238" y="32613"/>
                  </a:lnTo>
                  <a:lnTo>
                    <a:pt x="893965" y="32613"/>
                  </a:lnTo>
                  <a:lnTo>
                    <a:pt x="893965" y="51206"/>
                  </a:lnTo>
                  <a:lnTo>
                    <a:pt x="947305" y="51206"/>
                  </a:lnTo>
                  <a:lnTo>
                    <a:pt x="947305" y="78028"/>
                  </a:lnTo>
                  <a:lnTo>
                    <a:pt x="943152" y="115443"/>
                  </a:lnTo>
                  <a:lnTo>
                    <a:pt x="931189" y="150114"/>
                  </a:lnTo>
                  <a:lnTo>
                    <a:pt x="912202" y="179527"/>
                  </a:lnTo>
                  <a:lnTo>
                    <a:pt x="886955" y="201168"/>
                  </a:lnTo>
                  <a:lnTo>
                    <a:pt x="900976" y="217627"/>
                  </a:lnTo>
                  <a:lnTo>
                    <a:pt x="920305" y="201891"/>
                  </a:lnTo>
                  <a:lnTo>
                    <a:pt x="936485" y="181317"/>
                  </a:lnTo>
                  <a:lnTo>
                    <a:pt x="949236" y="156806"/>
                  </a:lnTo>
                  <a:lnTo>
                    <a:pt x="958278" y="129235"/>
                  </a:lnTo>
                  <a:lnTo>
                    <a:pt x="967206" y="154774"/>
                  </a:lnTo>
                  <a:lnTo>
                    <a:pt x="979652" y="177393"/>
                  </a:lnTo>
                  <a:lnTo>
                    <a:pt x="995349" y="196354"/>
                  </a:lnTo>
                  <a:lnTo>
                    <a:pt x="1014056" y="210921"/>
                  </a:lnTo>
                  <a:lnTo>
                    <a:pt x="1027772" y="194767"/>
                  </a:lnTo>
                  <a:close/>
                </a:path>
                <a:path w="1233804" h="310514">
                  <a:moveTo>
                    <a:pt x="1066177" y="6705"/>
                  </a:moveTo>
                  <a:lnTo>
                    <a:pt x="1045146" y="6705"/>
                  </a:lnTo>
                  <a:lnTo>
                    <a:pt x="1045146" y="98755"/>
                  </a:lnTo>
                  <a:lnTo>
                    <a:pt x="998207" y="98755"/>
                  </a:lnTo>
                  <a:lnTo>
                    <a:pt x="998207" y="117348"/>
                  </a:lnTo>
                  <a:lnTo>
                    <a:pt x="1045146" y="117348"/>
                  </a:lnTo>
                  <a:lnTo>
                    <a:pt x="1045146" y="258470"/>
                  </a:lnTo>
                  <a:lnTo>
                    <a:pt x="1066177" y="258470"/>
                  </a:lnTo>
                  <a:lnTo>
                    <a:pt x="1066177" y="6705"/>
                  </a:lnTo>
                  <a:close/>
                </a:path>
                <a:path w="1233804" h="310514">
                  <a:moveTo>
                    <a:pt x="1120736" y="0"/>
                  </a:moveTo>
                  <a:lnTo>
                    <a:pt x="1099400" y="0"/>
                  </a:lnTo>
                  <a:lnTo>
                    <a:pt x="1099400" y="272796"/>
                  </a:lnTo>
                  <a:lnTo>
                    <a:pt x="1120736" y="272796"/>
                  </a:lnTo>
                  <a:lnTo>
                    <a:pt x="1120736" y="0"/>
                  </a:lnTo>
                  <a:close/>
                </a:path>
                <a:path w="1233804" h="310514">
                  <a:moveTo>
                    <a:pt x="1233208" y="9144"/>
                  </a:moveTo>
                  <a:lnTo>
                    <a:pt x="1199134" y="36690"/>
                  </a:lnTo>
                  <a:lnTo>
                    <a:pt x="1185049" y="73571"/>
                  </a:lnTo>
                  <a:lnTo>
                    <a:pt x="1176223" y="113144"/>
                  </a:lnTo>
                  <a:lnTo>
                    <a:pt x="1173162" y="156057"/>
                  </a:lnTo>
                  <a:lnTo>
                    <a:pt x="1176223" y="199097"/>
                  </a:lnTo>
                  <a:lnTo>
                    <a:pt x="1185049" y="238658"/>
                  </a:lnTo>
                  <a:lnTo>
                    <a:pt x="1199134" y="275475"/>
                  </a:lnTo>
                  <a:lnTo>
                    <a:pt x="1217968" y="310286"/>
                  </a:lnTo>
                  <a:lnTo>
                    <a:pt x="1233208" y="302971"/>
                  </a:lnTo>
                  <a:lnTo>
                    <a:pt x="1215999" y="269087"/>
                  </a:lnTo>
                  <a:lnTo>
                    <a:pt x="1203718" y="232829"/>
                  </a:lnTo>
                  <a:lnTo>
                    <a:pt x="1196340" y="194919"/>
                  </a:lnTo>
                  <a:lnTo>
                    <a:pt x="1193888" y="156057"/>
                  </a:lnTo>
                  <a:lnTo>
                    <a:pt x="1196340" y="117208"/>
                  </a:lnTo>
                  <a:lnTo>
                    <a:pt x="1203718" y="79286"/>
                  </a:lnTo>
                  <a:lnTo>
                    <a:pt x="1215999" y="43027"/>
                  </a:lnTo>
                  <a:lnTo>
                    <a:pt x="1233208" y="914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98239" y="3502681"/>
              <a:ext cx="246278" cy="20513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969506" y="3474338"/>
              <a:ext cx="617220" cy="310515"/>
            </a:xfrm>
            <a:custGeom>
              <a:avLst/>
              <a:gdLst/>
              <a:ahLst/>
              <a:cxnLst/>
              <a:rect l="l" t="t" r="r" b="b"/>
              <a:pathLst>
                <a:path w="617220" h="310514">
                  <a:moveTo>
                    <a:pt x="213969" y="38455"/>
                  </a:moveTo>
                  <a:lnTo>
                    <a:pt x="192024" y="38455"/>
                  </a:lnTo>
                  <a:lnTo>
                    <a:pt x="192024" y="56235"/>
                  </a:lnTo>
                  <a:lnTo>
                    <a:pt x="192024" y="89255"/>
                  </a:lnTo>
                  <a:lnTo>
                    <a:pt x="54864" y="89255"/>
                  </a:lnTo>
                  <a:lnTo>
                    <a:pt x="54864" y="56235"/>
                  </a:lnTo>
                  <a:lnTo>
                    <a:pt x="192024" y="56235"/>
                  </a:lnTo>
                  <a:lnTo>
                    <a:pt x="192024" y="38455"/>
                  </a:lnTo>
                  <a:lnTo>
                    <a:pt x="54864" y="38455"/>
                  </a:lnTo>
                  <a:lnTo>
                    <a:pt x="54864" y="6705"/>
                  </a:lnTo>
                  <a:lnTo>
                    <a:pt x="32918" y="6705"/>
                  </a:lnTo>
                  <a:lnTo>
                    <a:pt x="32918" y="38455"/>
                  </a:lnTo>
                  <a:lnTo>
                    <a:pt x="32918" y="56235"/>
                  </a:lnTo>
                  <a:lnTo>
                    <a:pt x="32918" y="89255"/>
                  </a:lnTo>
                  <a:lnTo>
                    <a:pt x="32918" y="107035"/>
                  </a:lnTo>
                  <a:lnTo>
                    <a:pt x="213969" y="107035"/>
                  </a:lnTo>
                  <a:lnTo>
                    <a:pt x="213969" y="89611"/>
                  </a:lnTo>
                  <a:lnTo>
                    <a:pt x="213969" y="89255"/>
                  </a:lnTo>
                  <a:lnTo>
                    <a:pt x="213969" y="56235"/>
                  </a:lnTo>
                  <a:lnTo>
                    <a:pt x="213969" y="56083"/>
                  </a:lnTo>
                  <a:lnTo>
                    <a:pt x="213969" y="38455"/>
                  </a:lnTo>
                  <a:close/>
                </a:path>
                <a:path w="617220" h="310514">
                  <a:moveTo>
                    <a:pt x="213969" y="6096"/>
                  </a:moveTo>
                  <a:lnTo>
                    <a:pt x="192024" y="6096"/>
                  </a:lnTo>
                  <a:lnTo>
                    <a:pt x="192024" y="38404"/>
                  </a:lnTo>
                  <a:lnTo>
                    <a:pt x="213969" y="38404"/>
                  </a:lnTo>
                  <a:lnTo>
                    <a:pt x="213969" y="6096"/>
                  </a:lnTo>
                  <a:close/>
                </a:path>
                <a:path w="617220" h="310514">
                  <a:moveTo>
                    <a:pt x="215798" y="188315"/>
                  </a:moveTo>
                  <a:lnTo>
                    <a:pt x="27432" y="188315"/>
                  </a:lnTo>
                  <a:lnTo>
                    <a:pt x="27432" y="206095"/>
                  </a:lnTo>
                  <a:lnTo>
                    <a:pt x="193548" y="206095"/>
                  </a:lnTo>
                  <a:lnTo>
                    <a:pt x="193548" y="273405"/>
                  </a:lnTo>
                  <a:lnTo>
                    <a:pt x="215798" y="273405"/>
                  </a:lnTo>
                  <a:lnTo>
                    <a:pt x="215798" y="206095"/>
                  </a:lnTo>
                  <a:lnTo>
                    <a:pt x="215798" y="188315"/>
                  </a:lnTo>
                  <a:close/>
                </a:path>
                <a:path w="617220" h="310514">
                  <a:moveTo>
                    <a:pt x="246583" y="141732"/>
                  </a:moveTo>
                  <a:lnTo>
                    <a:pt x="134416" y="141732"/>
                  </a:lnTo>
                  <a:lnTo>
                    <a:pt x="134416" y="107594"/>
                  </a:lnTo>
                  <a:lnTo>
                    <a:pt x="112471" y="107594"/>
                  </a:lnTo>
                  <a:lnTo>
                    <a:pt x="112471" y="141732"/>
                  </a:lnTo>
                  <a:lnTo>
                    <a:pt x="0" y="141732"/>
                  </a:lnTo>
                  <a:lnTo>
                    <a:pt x="0" y="160020"/>
                  </a:lnTo>
                  <a:lnTo>
                    <a:pt x="246583" y="160020"/>
                  </a:lnTo>
                  <a:lnTo>
                    <a:pt x="246583" y="141732"/>
                  </a:lnTo>
                  <a:close/>
                </a:path>
                <a:path w="617220" h="310514">
                  <a:moveTo>
                    <a:pt x="327355" y="156057"/>
                  </a:moveTo>
                  <a:lnTo>
                    <a:pt x="324294" y="113144"/>
                  </a:lnTo>
                  <a:lnTo>
                    <a:pt x="315468" y="73571"/>
                  </a:lnTo>
                  <a:lnTo>
                    <a:pt x="301383" y="36690"/>
                  </a:lnTo>
                  <a:lnTo>
                    <a:pt x="282549" y="1828"/>
                  </a:lnTo>
                  <a:lnTo>
                    <a:pt x="267309" y="9144"/>
                  </a:lnTo>
                  <a:lnTo>
                    <a:pt x="284505" y="43027"/>
                  </a:lnTo>
                  <a:lnTo>
                    <a:pt x="296799" y="79286"/>
                  </a:lnTo>
                  <a:lnTo>
                    <a:pt x="304165" y="117208"/>
                  </a:lnTo>
                  <a:lnTo>
                    <a:pt x="306628" y="156057"/>
                  </a:lnTo>
                  <a:lnTo>
                    <a:pt x="304165" y="194919"/>
                  </a:lnTo>
                  <a:lnTo>
                    <a:pt x="296799" y="232829"/>
                  </a:lnTo>
                  <a:lnTo>
                    <a:pt x="284505" y="269087"/>
                  </a:lnTo>
                  <a:lnTo>
                    <a:pt x="267309" y="302971"/>
                  </a:lnTo>
                  <a:lnTo>
                    <a:pt x="282549" y="310286"/>
                  </a:lnTo>
                  <a:lnTo>
                    <a:pt x="301383" y="275475"/>
                  </a:lnTo>
                  <a:lnTo>
                    <a:pt x="315468" y="238658"/>
                  </a:lnTo>
                  <a:lnTo>
                    <a:pt x="324294" y="199097"/>
                  </a:lnTo>
                  <a:lnTo>
                    <a:pt x="327355" y="156057"/>
                  </a:lnTo>
                  <a:close/>
                </a:path>
                <a:path w="617220" h="310514">
                  <a:moveTo>
                    <a:pt x="502005" y="29565"/>
                  </a:moveTo>
                  <a:lnTo>
                    <a:pt x="377952" y="29565"/>
                  </a:lnTo>
                  <a:lnTo>
                    <a:pt x="377952" y="48158"/>
                  </a:lnTo>
                  <a:lnTo>
                    <a:pt x="479755" y="48158"/>
                  </a:lnTo>
                  <a:lnTo>
                    <a:pt x="469658" y="94856"/>
                  </a:lnTo>
                  <a:lnTo>
                    <a:pt x="447179" y="136626"/>
                  </a:lnTo>
                  <a:lnTo>
                    <a:pt x="412419" y="172808"/>
                  </a:lnTo>
                  <a:lnTo>
                    <a:pt x="365455" y="202692"/>
                  </a:lnTo>
                  <a:lnTo>
                    <a:pt x="377952" y="220370"/>
                  </a:lnTo>
                  <a:lnTo>
                    <a:pt x="424446" y="191046"/>
                  </a:lnTo>
                  <a:lnTo>
                    <a:pt x="459409" y="156375"/>
                  </a:lnTo>
                  <a:lnTo>
                    <a:pt x="483527" y="117271"/>
                  </a:lnTo>
                  <a:lnTo>
                    <a:pt x="497497" y="74688"/>
                  </a:lnTo>
                  <a:lnTo>
                    <a:pt x="502005" y="29565"/>
                  </a:lnTo>
                  <a:close/>
                </a:path>
                <a:path w="617220" h="310514">
                  <a:moveTo>
                    <a:pt x="616610" y="111861"/>
                  </a:moveTo>
                  <a:lnTo>
                    <a:pt x="571804" y="111861"/>
                  </a:lnTo>
                  <a:lnTo>
                    <a:pt x="571804" y="0"/>
                  </a:lnTo>
                  <a:lnTo>
                    <a:pt x="549554" y="0"/>
                  </a:lnTo>
                  <a:lnTo>
                    <a:pt x="549554" y="272491"/>
                  </a:lnTo>
                  <a:lnTo>
                    <a:pt x="571804" y="272491"/>
                  </a:lnTo>
                  <a:lnTo>
                    <a:pt x="571804" y="130454"/>
                  </a:lnTo>
                  <a:lnTo>
                    <a:pt x="616610" y="130454"/>
                  </a:lnTo>
                  <a:lnTo>
                    <a:pt x="616610" y="11186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79923" y="3488051"/>
              <a:ext cx="247497" cy="25298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948752" y="3474338"/>
              <a:ext cx="859790" cy="273685"/>
            </a:xfrm>
            <a:custGeom>
              <a:avLst/>
              <a:gdLst/>
              <a:ahLst/>
              <a:cxnLst/>
              <a:rect l="l" t="t" r="r" b="b"/>
              <a:pathLst>
                <a:path w="859790" h="273685">
                  <a:moveTo>
                    <a:pt x="141122" y="188976"/>
                  </a:moveTo>
                  <a:lnTo>
                    <a:pt x="97116" y="143560"/>
                  </a:lnTo>
                  <a:lnTo>
                    <a:pt x="81686" y="75285"/>
                  </a:lnTo>
                  <a:lnTo>
                    <a:pt x="81686" y="51511"/>
                  </a:lnTo>
                  <a:lnTo>
                    <a:pt x="132892" y="51511"/>
                  </a:lnTo>
                  <a:lnTo>
                    <a:pt x="132892" y="32918"/>
                  </a:lnTo>
                  <a:lnTo>
                    <a:pt x="6096" y="32918"/>
                  </a:lnTo>
                  <a:lnTo>
                    <a:pt x="6096" y="51511"/>
                  </a:lnTo>
                  <a:lnTo>
                    <a:pt x="60350" y="51511"/>
                  </a:lnTo>
                  <a:lnTo>
                    <a:pt x="60350" y="75285"/>
                  </a:lnTo>
                  <a:lnTo>
                    <a:pt x="56400" y="115112"/>
                  </a:lnTo>
                  <a:lnTo>
                    <a:pt x="44805" y="149923"/>
                  </a:lnTo>
                  <a:lnTo>
                    <a:pt x="25882" y="178282"/>
                  </a:lnTo>
                  <a:lnTo>
                    <a:pt x="0" y="198729"/>
                  </a:lnTo>
                  <a:lnTo>
                    <a:pt x="14020" y="215798"/>
                  </a:lnTo>
                  <a:lnTo>
                    <a:pt x="33820" y="200837"/>
                  </a:lnTo>
                  <a:lnTo>
                    <a:pt x="50139" y="181394"/>
                  </a:lnTo>
                  <a:lnTo>
                    <a:pt x="62801" y="157899"/>
                  </a:lnTo>
                  <a:lnTo>
                    <a:pt x="71628" y="130759"/>
                  </a:lnTo>
                  <a:lnTo>
                    <a:pt x="80695" y="154622"/>
                  </a:lnTo>
                  <a:lnTo>
                    <a:pt x="93154" y="175526"/>
                  </a:lnTo>
                  <a:lnTo>
                    <a:pt x="108877" y="192951"/>
                  </a:lnTo>
                  <a:lnTo>
                    <a:pt x="127711" y="206349"/>
                  </a:lnTo>
                  <a:lnTo>
                    <a:pt x="141122" y="188976"/>
                  </a:lnTo>
                  <a:close/>
                </a:path>
                <a:path w="859790" h="273685">
                  <a:moveTo>
                    <a:pt x="234086" y="0"/>
                  </a:moveTo>
                  <a:lnTo>
                    <a:pt x="212750" y="0"/>
                  </a:lnTo>
                  <a:lnTo>
                    <a:pt x="212750" y="110947"/>
                  </a:lnTo>
                  <a:lnTo>
                    <a:pt x="174345" y="110947"/>
                  </a:lnTo>
                  <a:lnTo>
                    <a:pt x="174345" y="6400"/>
                  </a:lnTo>
                  <a:lnTo>
                    <a:pt x="153314" y="6400"/>
                  </a:lnTo>
                  <a:lnTo>
                    <a:pt x="153314" y="259080"/>
                  </a:lnTo>
                  <a:lnTo>
                    <a:pt x="174345" y="259080"/>
                  </a:lnTo>
                  <a:lnTo>
                    <a:pt x="174345" y="129844"/>
                  </a:lnTo>
                  <a:lnTo>
                    <a:pt x="212750" y="129844"/>
                  </a:lnTo>
                  <a:lnTo>
                    <a:pt x="212750" y="272796"/>
                  </a:lnTo>
                  <a:lnTo>
                    <a:pt x="234086" y="272796"/>
                  </a:lnTo>
                  <a:lnTo>
                    <a:pt x="234086" y="129844"/>
                  </a:lnTo>
                  <a:lnTo>
                    <a:pt x="234086" y="110947"/>
                  </a:lnTo>
                  <a:lnTo>
                    <a:pt x="234086" y="0"/>
                  </a:lnTo>
                  <a:close/>
                </a:path>
                <a:path w="859790" h="273685">
                  <a:moveTo>
                    <a:pt x="420014" y="119176"/>
                  </a:moveTo>
                  <a:lnTo>
                    <a:pt x="415315" y="98234"/>
                  </a:lnTo>
                  <a:lnTo>
                    <a:pt x="405180" y="85953"/>
                  </a:lnTo>
                  <a:lnTo>
                    <a:pt x="402069" y="82181"/>
                  </a:lnTo>
                  <a:lnTo>
                    <a:pt x="398983" y="80645"/>
                  </a:lnTo>
                  <a:lnTo>
                    <a:pt x="398983" y="119176"/>
                  </a:lnTo>
                  <a:lnTo>
                    <a:pt x="395770" y="132499"/>
                  </a:lnTo>
                  <a:lnTo>
                    <a:pt x="386753" y="142798"/>
                  </a:lnTo>
                  <a:lnTo>
                    <a:pt x="372884" y="149440"/>
                  </a:lnTo>
                  <a:lnTo>
                    <a:pt x="355092" y="151790"/>
                  </a:lnTo>
                  <a:lnTo>
                    <a:pt x="337172" y="149440"/>
                  </a:lnTo>
                  <a:lnTo>
                    <a:pt x="323316" y="142798"/>
                  </a:lnTo>
                  <a:lnTo>
                    <a:pt x="314375" y="132499"/>
                  </a:lnTo>
                  <a:lnTo>
                    <a:pt x="311200" y="119176"/>
                  </a:lnTo>
                  <a:lnTo>
                    <a:pt x="314375" y="105625"/>
                  </a:lnTo>
                  <a:lnTo>
                    <a:pt x="323316" y="95135"/>
                  </a:lnTo>
                  <a:lnTo>
                    <a:pt x="337172" y="88366"/>
                  </a:lnTo>
                  <a:lnTo>
                    <a:pt x="355092" y="85953"/>
                  </a:lnTo>
                  <a:lnTo>
                    <a:pt x="372884" y="88366"/>
                  </a:lnTo>
                  <a:lnTo>
                    <a:pt x="386753" y="95135"/>
                  </a:lnTo>
                  <a:lnTo>
                    <a:pt x="395770" y="105625"/>
                  </a:lnTo>
                  <a:lnTo>
                    <a:pt x="398983" y="119176"/>
                  </a:lnTo>
                  <a:lnTo>
                    <a:pt x="398983" y="80645"/>
                  </a:lnTo>
                  <a:lnTo>
                    <a:pt x="381571" y="71907"/>
                  </a:lnTo>
                  <a:lnTo>
                    <a:pt x="355092" y="68275"/>
                  </a:lnTo>
                  <a:lnTo>
                    <a:pt x="328612" y="71907"/>
                  </a:lnTo>
                  <a:lnTo>
                    <a:pt x="308114" y="82181"/>
                  </a:lnTo>
                  <a:lnTo>
                    <a:pt x="294868" y="98234"/>
                  </a:lnTo>
                  <a:lnTo>
                    <a:pt x="290169" y="119176"/>
                  </a:lnTo>
                  <a:lnTo>
                    <a:pt x="294868" y="139763"/>
                  </a:lnTo>
                  <a:lnTo>
                    <a:pt x="308114" y="155638"/>
                  </a:lnTo>
                  <a:lnTo>
                    <a:pt x="328612" y="165862"/>
                  </a:lnTo>
                  <a:lnTo>
                    <a:pt x="355092" y="169468"/>
                  </a:lnTo>
                  <a:lnTo>
                    <a:pt x="381571" y="165862"/>
                  </a:lnTo>
                  <a:lnTo>
                    <a:pt x="402069" y="155638"/>
                  </a:lnTo>
                  <a:lnTo>
                    <a:pt x="405282" y="151790"/>
                  </a:lnTo>
                  <a:lnTo>
                    <a:pt x="415315" y="139763"/>
                  </a:lnTo>
                  <a:lnTo>
                    <a:pt x="420014" y="119176"/>
                  </a:lnTo>
                  <a:close/>
                </a:path>
                <a:path w="859790" h="273685">
                  <a:moveTo>
                    <a:pt x="435864" y="34442"/>
                  </a:moveTo>
                  <a:lnTo>
                    <a:pt x="366369" y="34442"/>
                  </a:lnTo>
                  <a:lnTo>
                    <a:pt x="366369" y="609"/>
                  </a:lnTo>
                  <a:lnTo>
                    <a:pt x="344119" y="609"/>
                  </a:lnTo>
                  <a:lnTo>
                    <a:pt x="344119" y="34442"/>
                  </a:lnTo>
                  <a:lnTo>
                    <a:pt x="274929" y="34442"/>
                  </a:lnTo>
                  <a:lnTo>
                    <a:pt x="274929" y="52730"/>
                  </a:lnTo>
                  <a:lnTo>
                    <a:pt x="435864" y="52730"/>
                  </a:lnTo>
                  <a:lnTo>
                    <a:pt x="435864" y="34442"/>
                  </a:lnTo>
                  <a:close/>
                </a:path>
                <a:path w="859790" h="273685">
                  <a:moveTo>
                    <a:pt x="497128" y="248107"/>
                  </a:moveTo>
                  <a:lnTo>
                    <a:pt x="338328" y="248107"/>
                  </a:lnTo>
                  <a:lnTo>
                    <a:pt x="338328" y="188366"/>
                  </a:lnTo>
                  <a:lnTo>
                    <a:pt x="316077" y="188366"/>
                  </a:lnTo>
                  <a:lnTo>
                    <a:pt x="316077" y="266700"/>
                  </a:lnTo>
                  <a:lnTo>
                    <a:pt x="497128" y="266700"/>
                  </a:lnTo>
                  <a:lnTo>
                    <a:pt x="497128" y="248107"/>
                  </a:lnTo>
                  <a:close/>
                </a:path>
                <a:path w="859790" h="273685">
                  <a:moveTo>
                    <a:pt x="525475" y="91440"/>
                  </a:moveTo>
                  <a:lnTo>
                    <a:pt x="484632" y="91440"/>
                  </a:lnTo>
                  <a:lnTo>
                    <a:pt x="484632" y="609"/>
                  </a:lnTo>
                  <a:lnTo>
                    <a:pt x="462381" y="609"/>
                  </a:lnTo>
                  <a:lnTo>
                    <a:pt x="462381" y="204825"/>
                  </a:lnTo>
                  <a:lnTo>
                    <a:pt x="484632" y="204825"/>
                  </a:lnTo>
                  <a:lnTo>
                    <a:pt x="484632" y="110032"/>
                  </a:lnTo>
                  <a:lnTo>
                    <a:pt x="525475" y="110032"/>
                  </a:lnTo>
                  <a:lnTo>
                    <a:pt x="525475" y="91440"/>
                  </a:lnTo>
                  <a:close/>
                </a:path>
                <a:path w="859790" h="273685">
                  <a:moveTo>
                    <a:pt x="707440" y="195376"/>
                  </a:moveTo>
                  <a:lnTo>
                    <a:pt x="706196" y="185623"/>
                  </a:lnTo>
                  <a:lnTo>
                    <a:pt x="705002" y="176174"/>
                  </a:lnTo>
                  <a:lnTo>
                    <a:pt x="675347" y="180873"/>
                  </a:lnTo>
                  <a:lnTo>
                    <a:pt x="645833" y="183756"/>
                  </a:lnTo>
                  <a:lnTo>
                    <a:pt x="614438" y="185216"/>
                  </a:lnTo>
                  <a:lnTo>
                    <a:pt x="579120" y="185623"/>
                  </a:lnTo>
                  <a:lnTo>
                    <a:pt x="579120" y="45110"/>
                  </a:lnTo>
                  <a:lnTo>
                    <a:pt x="683361" y="45110"/>
                  </a:lnTo>
                  <a:lnTo>
                    <a:pt x="683361" y="26517"/>
                  </a:lnTo>
                  <a:lnTo>
                    <a:pt x="556869" y="26517"/>
                  </a:lnTo>
                  <a:lnTo>
                    <a:pt x="556869" y="204825"/>
                  </a:lnTo>
                  <a:lnTo>
                    <a:pt x="577900" y="204825"/>
                  </a:lnTo>
                  <a:lnTo>
                    <a:pt x="614210" y="204419"/>
                  </a:lnTo>
                  <a:lnTo>
                    <a:pt x="646442" y="202958"/>
                  </a:lnTo>
                  <a:lnTo>
                    <a:pt x="676783" y="200075"/>
                  </a:lnTo>
                  <a:lnTo>
                    <a:pt x="707440" y="195376"/>
                  </a:lnTo>
                  <a:close/>
                </a:path>
                <a:path w="859790" h="273685">
                  <a:moveTo>
                    <a:pt x="799490" y="108813"/>
                  </a:moveTo>
                  <a:lnTo>
                    <a:pt x="753770" y="108813"/>
                  </a:lnTo>
                  <a:lnTo>
                    <a:pt x="753770" y="0"/>
                  </a:lnTo>
                  <a:lnTo>
                    <a:pt x="731520" y="0"/>
                  </a:lnTo>
                  <a:lnTo>
                    <a:pt x="731520" y="273100"/>
                  </a:lnTo>
                  <a:lnTo>
                    <a:pt x="753770" y="273100"/>
                  </a:lnTo>
                  <a:lnTo>
                    <a:pt x="753770" y="127406"/>
                  </a:lnTo>
                  <a:lnTo>
                    <a:pt x="799490" y="127406"/>
                  </a:lnTo>
                  <a:lnTo>
                    <a:pt x="799490" y="108813"/>
                  </a:lnTo>
                  <a:close/>
                </a:path>
                <a:path w="859790" h="273685">
                  <a:moveTo>
                    <a:pt x="859536" y="235000"/>
                  </a:moveTo>
                  <a:lnTo>
                    <a:pt x="858037" y="226720"/>
                  </a:lnTo>
                  <a:lnTo>
                    <a:pt x="853973" y="220370"/>
                  </a:lnTo>
                  <a:lnTo>
                    <a:pt x="847966" y="216319"/>
                  </a:lnTo>
                  <a:lnTo>
                    <a:pt x="840638" y="214884"/>
                  </a:lnTo>
                  <a:lnTo>
                    <a:pt x="833488" y="216319"/>
                  </a:lnTo>
                  <a:lnTo>
                    <a:pt x="827570" y="220370"/>
                  </a:lnTo>
                  <a:lnTo>
                    <a:pt x="823531" y="226720"/>
                  </a:lnTo>
                  <a:lnTo>
                    <a:pt x="822045" y="235000"/>
                  </a:lnTo>
                  <a:lnTo>
                    <a:pt x="823531" y="242938"/>
                  </a:lnTo>
                  <a:lnTo>
                    <a:pt x="827570" y="249097"/>
                  </a:lnTo>
                  <a:lnTo>
                    <a:pt x="833488" y="253085"/>
                  </a:lnTo>
                  <a:lnTo>
                    <a:pt x="840638" y="254508"/>
                  </a:lnTo>
                  <a:lnTo>
                    <a:pt x="847966" y="253085"/>
                  </a:lnTo>
                  <a:lnTo>
                    <a:pt x="853973" y="249097"/>
                  </a:lnTo>
                  <a:lnTo>
                    <a:pt x="858037" y="242938"/>
                  </a:lnTo>
                  <a:lnTo>
                    <a:pt x="859536" y="23500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120988" y="3447465"/>
              <a:ext cx="364490" cy="300355"/>
            </a:xfrm>
            <a:custGeom>
              <a:avLst/>
              <a:gdLst/>
              <a:ahLst/>
              <a:cxnLst/>
              <a:rect l="l" t="t" r="r" b="b"/>
              <a:pathLst>
                <a:path w="364489" h="300354">
                  <a:moveTo>
                    <a:pt x="205270" y="110553"/>
                  </a:moveTo>
                  <a:lnTo>
                    <a:pt x="195376" y="59867"/>
                  </a:lnTo>
                  <a:lnTo>
                    <a:pt x="172491" y="23850"/>
                  </a:lnTo>
                  <a:lnTo>
                    <a:pt x="157454" y="12865"/>
                  </a:lnTo>
                  <a:lnTo>
                    <a:pt x="157454" y="117068"/>
                  </a:lnTo>
                  <a:lnTo>
                    <a:pt x="157441" y="186004"/>
                  </a:lnTo>
                  <a:lnTo>
                    <a:pt x="152400" y="224028"/>
                  </a:lnTo>
                  <a:lnTo>
                    <a:pt x="124599" y="256705"/>
                  </a:lnTo>
                  <a:lnTo>
                    <a:pt x="104978" y="259334"/>
                  </a:lnTo>
                  <a:lnTo>
                    <a:pt x="95783" y="259232"/>
                  </a:lnTo>
                  <a:lnTo>
                    <a:pt x="60985" y="236093"/>
                  </a:lnTo>
                  <a:lnTo>
                    <a:pt x="48590" y="193294"/>
                  </a:lnTo>
                  <a:lnTo>
                    <a:pt x="48260" y="186004"/>
                  </a:lnTo>
                  <a:lnTo>
                    <a:pt x="48272" y="117068"/>
                  </a:lnTo>
                  <a:lnTo>
                    <a:pt x="53378" y="76492"/>
                  </a:lnTo>
                  <a:lnTo>
                    <a:pt x="74803" y="43903"/>
                  </a:lnTo>
                  <a:lnTo>
                    <a:pt x="101777" y="41148"/>
                  </a:lnTo>
                  <a:lnTo>
                    <a:pt x="111379" y="41236"/>
                  </a:lnTo>
                  <a:lnTo>
                    <a:pt x="145770" y="62788"/>
                  </a:lnTo>
                  <a:lnTo>
                    <a:pt x="157149" y="105270"/>
                  </a:lnTo>
                  <a:lnTo>
                    <a:pt x="157454" y="117068"/>
                  </a:lnTo>
                  <a:lnTo>
                    <a:pt x="157454" y="12865"/>
                  </a:lnTo>
                  <a:lnTo>
                    <a:pt x="116814" y="127"/>
                  </a:lnTo>
                  <a:lnTo>
                    <a:pt x="100711" y="0"/>
                  </a:lnTo>
                  <a:lnTo>
                    <a:pt x="84416" y="152"/>
                  </a:lnTo>
                  <a:lnTo>
                    <a:pt x="42341" y="15087"/>
                  </a:lnTo>
                  <a:lnTo>
                    <a:pt x="15532" y="44323"/>
                  </a:lnTo>
                  <a:lnTo>
                    <a:pt x="2209" y="84696"/>
                  </a:lnTo>
                  <a:lnTo>
                    <a:pt x="0" y="110553"/>
                  </a:lnTo>
                  <a:lnTo>
                    <a:pt x="63" y="196557"/>
                  </a:lnTo>
                  <a:lnTo>
                    <a:pt x="10515" y="243116"/>
                  </a:lnTo>
                  <a:lnTo>
                    <a:pt x="33540" y="276720"/>
                  </a:lnTo>
                  <a:lnTo>
                    <a:pt x="69253" y="296252"/>
                  </a:lnTo>
                  <a:lnTo>
                    <a:pt x="102133" y="299770"/>
                  </a:lnTo>
                  <a:lnTo>
                    <a:pt x="118643" y="299631"/>
                  </a:lnTo>
                  <a:lnTo>
                    <a:pt x="161429" y="286092"/>
                  </a:lnTo>
                  <a:lnTo>
                    <a:pt x="188937" y="257479"/>
                  </a:lnTo>
                  <a:lnTo>
                    <a:pt x="202971" y="215176"/>
                  </a:lnTo>
                  <a:lnTo>
                    <a:pt x="205168" y="196557"/>
                  </a:lnTo>
                  <a:lnTo>
                    <a:pt x="205270" y="110553"/>
                  </a:lnTo>
                  <a:close/>
                </a:path>
                <a:path w="364489" h="300354">
                  <a:moveTo>
                    <a:pt x="363943" y="11430"/>
                  </a:moveTo>
                  <a:lnTo>
                    <a:pt x="358521" y="11430"/>
                  </a:lnTo>
                  <a:lnTo>
                    <a:pt x="358521" y="2540"/>
                  </a:lnTo>
                  <a:lnTo>
                    <a:pt x="274193" y="2540"/>
                  </a:lnTo>
                  <a:lnTo>
                    <a:pt x="274193" y="11430"/>
                  </a:lnTo>
                  <a:lnTo>
                    <a:pt x="274193" y="43180"/>
                  </a:lnTo>
                  <a:lnTo>
                    <a:pt x="317474" y="43180"/>
                  </a:lnTo>
                  <a:lnTo>
                    <a:pt x="317474" y="287020"/>
                  </a:lnTo>
                  <a:lnTo>
                    <a:pt x="317474" y="292100"/>
                  </a:lnTo>
                  <a:lnTo>
                    <a:pt x="362000" y="292100"/>
                  </a:lnTo>
                  <a:lnTo>
                    <a:pt x="362000" y="287020"/>
                  </a:lnTo>
                  <a:lnTo>
                    <a:pt x="363943" y="287020"/>
                  </a:lnTo>
                  <a:lnTo>
                    <a:pt x="363943" y="43180"/>
                  </a:lnTo>
                  <a:lnTo>
                    <a:pt x="363943" y="11430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73471" y="1682241"/>
              <a:ext cx="7789545" cy="603885"/>
            </a:xfrm>
            <a:custGeom>
              <a:avLst/>
              <a:gdLst/>
              <a:ahLst/>
              <a:cxnLst/>
              <a:rect l="l" t="t" r="r" b="b"/>
              <a:pathLst>
                <a:path w="7789544" h="603885">
                  <a:moveTo>
                    <a:pt x="304088" y="251053"/>
                  </a:moveTo>
                  <a:lnTo>
                    <a:pt x="292912" y="211531"/>
                  </a:lnTo>
                  <a:lnTo>
                    <a:pt x="262128" y="174040"/>
                  </a:lnTo>
                  <a:lnTo>
                    <a:pt x="237642" y="157645"/>
                  </a:lnTo>
                  <a:lnTo>
                    <a:pt x="237642" y="251053"/>
                  </a:lnTo>
                  <a:lnTo>
                    <a:pt x="237642" y="268325"/>
                  </a:lnTo>
                  <a:lnTo>
                    <a:pt x="214274" y="305409"/>
                  </a:lnTo>
                  <a:lnTo>
                    <a:pt x="174840" y="320763"/>
                  </a:lnTo>
                  <a:lnTo>
                    <a:pt x="159715" y="321259"/>
                  </a:lnTo>
                  <a:lnTo>
                    <a:pt x="140335" y="321017"/>
                  </a:lnTo>
                  <a:lnTo>
                    <a:pt x="105156" y="306019"/>
                  </a:lnTo>
                  <a:lnTo>
                    <a:pt x="83515" y="259689"/>
                  </a:lnTo>
                  <a:lnTo>
                    <a:pt x="83845" y="241465"/>
                  </a:lnTo>
                  <a:lnTo>
                    <a:pt x="118173" y="204063"/>
                  </a:lnTo>
                  <a:lnTo>
                    <a:pt x="159715" y="197510"/>
                  </a:lnTo>
                  <a:lnTo>
                    <a:pt x="168744" y="197573"/>
                  </a:lnTo>
                  <a:lnTo>
                    <a:pt x="207873" y="209448"/>
                  </a:lnTo>
                  <a:lnTo>
                    <a:pt x="235038" y="240525"/>
                  </a:lnTo>
                  <a:lnTo>
                    <a:pt x="237642" y="251053"/>
                  </a:lnTo>
                  <a:lnTo>
                    <a:pt x="237642" y="157645"/>
                  </a:lnTo>
                  <a:lnTo>
                    <a:pt x="200304" y="145021"/>
                  </a:lnTo>
                  <a:lnTo>
                    <a:pt x="159715" y="141427"/>
                  </a:lnTo>
                  <a:lnTo>
                    <a:pt x="142036" y="141554"/>
                  </a:lnTo>
                  <a:lnTo>
                    <a:pt x="103632" y="149961"/>
                  </a:lnTo>
                  <a:lnTo>
                    <a:pt x="57607" y="174040"/>
                  </a:lnTo>
                  <a:lnTo>
                    <a:pt x="26517" y="211531"/>
                  </a:lnTo>
                  <a:lnTo>
                    <a:pt x="15328" y="251053"/>
                  </a:lnTo>
                  <a:lnTo>
                    <a:pt x="15405" y="275882"/>
                  </a:lnTo>
                  <a:lnTo>
                    <a:pt x="33337" y="321513"/>
                  </a:lnTo>
                  <a:lnTo>
                    <a:pt x="69469" y="355053"/>
                  </a:lnTo>
                  <a:lnTo>
                    <a:pt x="119253" y="374472"/>
                  </a:lnTo>
                  <a:lnTo>
                    <a:pt x="159715" y="377952"/>
                  </a:lnTo>
                  <a:lnTo>
                    <a:pt x="177393" y="377812"/>
                  </a:lnTo>
                  <a:lnTo>
                    <a:pt x="216103" y="369417"/>
                  </a:lnTo>
                  <a:lnTo>
                    <a:pt x="262128" y="345338"/>
                  </a:lnTo>
                  <a:lnTo>
                    <a:pt x="285838" y="321259"/>
                  </a:lnTo>
                  <a:lnTo>
                    <a:pt x="286080" y="320903"/>
                  </a:lnTo>
                  <a:lnTo>
                    <a:pt x="292912" y="308152"/>
                  </a:lnTo>
                  <a:lnTo>
                    <a:pt x="299427" y="295224"/>
                  </a:lnTo>
                  <a:lnTo>
                    <a:pt x="302755" y="285902"/>
                  </a:lnTo>
                  <a:lnTo>
                    <a:pt x="303961" y="275882"/>
                  </a:lnTo>
                  <a:lnTo>
                    <a:pt x="304088" y="251053"/>
                  </a:lnTo>
                  <a:close/>
                </a:path>
                <a:path w="7789544" h="603885">
                  <a:moveTo>
                    <a:pt x="316382" y="68884"/>
                  </a:moveTo>
                  <a:lnTo>
                    <a:pt x="193243" y="68884"/>
                  </a:lnTo>
                  <a:lnTo>
                    <a:pt x="193243" y="0"/>
                  </a:lnTo>
                  <a:lnTo>
                    <a:pt x="122529" y="0"/>
                  </a:lnTo>
                  <a:lnTo>
                    <a:pt x="122529" y="68884"/>
                  </a:lnTo>
                  <a:lnTo>
                    <a:pt x="0" y="68884"/>
                  </a:lnTo>
                  <a:lnTo>
                    <a:pt x="0" y="123748"/>
                  </a:lnTo>
                  <a:lnTo>
                    <a:pt x="316382" y="123748"/>
                  </a:lnTo>
                  <a:lnTo>
                    <a:pt x="316382" y="68884"/>
                  </a:lnTo>
                  <a:close/>
                </a:path>
                <a:path w="7789544" h="603885">
                  <a:moveTo>
                    <a:pt x="466344" y="534619"/>
                  </a:moveTo>
                  <a:lnTo>
                    <a:pt x="151180" y="534619"/>
                  </a:lnTo>
                  <a:lnTo>
                    <a:pt x="147523" y="531571"/>
                  </a:lnTo>
                  <a:lnTo>
                    <a:pt x="147523" y="418795"/>
                  </a:lnTo>
                  <a:lnTo>
                    <a:pt x="78028" y="418795"/>
                  </a:lnTo>
                  <a:lnTo>
                    <a:pt x="78028" y="555955"/>
                  </a:lnTo>
                  <a:lnTo>
                    <a:pt x="78193" y="565277"/>
                  </a:lnTo>
                  <a:lnTo>
                    <a:pt x="106578" y="592975"/>
                  </a:lnTo>
                  <a:lnTo>
                    <a:pt x="115214" y="593140"/>
                  </a:lnTo>
                  <a:lnTo>
                    <a:pt x="459028" y="593140"/>
                  </a:lnTo>
                  <a:lnTo>
                    <a:pt x="466344" y="585825"/>
                  </a:lnTo>
                  <a:lnTo>
                    <a:pt x="466344" y="534619"/>
                  </a:lnTo>
                  <a:close/>
                </a:path>
                <a:path w="7789544" h="603885">
                  <a:moveTo>
                    <a:pt x="537057" y="189585"/>
                  </a:moveTo>
                  <a:lnTo>
                    <a:pt x="451104" y="189585"/>
                  </a:lnTo>
                  <a:lnTo>
                    <a:pt x="451104" y="12801"/>
                  </a:lnTo>
                  <a:lnTo>
                    <a:pt x="382219" y="12801"/>
                  </a:lnTo>
                  <a:lnTo>
                    <a:pt x="382219" y="439521"/>
                  </a:lnTo>
                  <a:lnTo>
                    <a:pt x="443788" y="439521"/>
                  </a:lnTo>
                  <a:lnTo>
                    <a:pt x="451104" y="432206"/>
                  </a:lnTo>
                  <a:lnTo>
                    <a:pt x="451104" y="248107"/>
                  </a:lnTo>
                  <a:lnTo>
                    <a:pt x="537057" y="248107"/>
                  </a:lnTo>
                  <a:lnTo>
                    <a:pt x="537057" y="189585"/>
                  </a:lnTo>
                  <a:close/>
                </a:path>
                <a:path w="7789544" h="603885">
                  <a:moveTo>
                    <a:pt x="1113739" y="234086"/>
                  </a:moveTo>
                  <a:lnTo>
                    <a:pt x="1013764" y="234086"/>
                  </a:lnTo>
                  <a:lnTo>
                    <a:pt x="1020572" y="218414"/>
                  </a:lnTo>
                  <a:lnTo>
                    <a:pt x="1024813" y="206997"/>
                  </a:lnTo>
                  <a:lnTo>
                    <a:pt x="1036891" y="154978"/>
                  </a:lnTo>
                  <a:lnTo>
                    <a:pt x="1039977" y="60350"/>
                  </a:lnTo>
                  <a:lnTo>
                    <a:pt x="1039812" y="52070"/>
                  </a:lnTo>
                  <a:lnTo>
                    <a:pt x="1012812" y="23952"/>
                  </a:lnTo>
                  <a:lnTo>
                    <a:pt x="1002792" y="23774"/>
                  </a:lnTo>
                  <a:lnTo>
                    <a:pt x="638251" y="23774"/>
                  </a:lnTo>
                  <a:lnTo>
                    <a:pt x="638251" y="79857"/>
                  </a:lnTo>
                  <a:lnTo>
                    <a:pt x="971092" y="79857"/>
                  </a:lnTo>
                  <a:lnTo>
                    <a:pt x="970991" y="132029"/>
                  </a:lnTo>
                  <a:lnTo>
                    <a:pt x="964996" y="176784"/>
                  </a:lnTo>
                  <a:lnTo>
                    <a:pt x="955128" y="219468"/>
                  </a:lnTo>
                  <a:lnTo>
                    <a:pt x="949756" y="234086"/>
                  </a:lnTo>
                  <a:lnTo>
                    <a:pt x="565099" y="234086"/>
                  </a:lnTo>
                  <a:lnTo>
                    <a:pt x="565099" y="292608"/>
                  </a:lnTo>
                  <a:lnTo>
                    <a:pt x="806500" y="292608"/>
                  </a:lnTo>
                  <a:lnTo>
                    <a:pt x="806500" y="372465"/>
                  </a:lnTo>
                  <a:lnTo>
                    <a:pt x="638860" y="372465"/>
                  </a:lnTo>
                  <a:lnTo>
                    <a:pt x="638860" y="429768"/>
                  </a:lnTo>
                  <a:lnTo>
                    <a:pt x="969873" y="429768"/>
                  </a:lnTo>
                  <a:lnTo>
                    <a:pt x="969873" y="593750"/>
                  </a:lnTo>
                  <a:lnTo>
                    <a:pt x="1032052" y="593750"/>
                  </a:lnTo>
                  <a:lnTo>
                    <a:pt x="1039368" y="586435"/>
                  </a:lnTo>
                  <a:lnTo>
                    <a:pt x="1039368" y="408432"/>
                  </a:lnTo>
                  <a:lnTo>
                    <a:pt x="1016889" y="373722"/>
                  </a:lnTo>
                  <a:lnTo>
                    <a:pt x="1002182" y="372465"/>
                  </a:lnTo>
                  <a:lnTo>
                    <a:pt x="874776" y="372465"/>
                  </a:lnTo>
                  <a:lnTo>
                    <a:pt x="874776" y="292608"/>
                  </a:lnTo>
                  <a:lnTo>
                    <a:pt x="1106424" y="292608"/>
                  </a:lnTo>
                  <a:lnTo>
                    <a:pt x="1113739" y="285292"/>
                  </a:lnTo>
                  <a:lnTo>
                    <a:pt x="1113739" y="234086"/>
                  </a:lnTo>
                  <a:close/>
                </a:path>
                <a:path w="7789544" h="603885">
                  <a:moveTo>
                    <a:pt x="1614830" y="78638"/>
                  </a:moveTo>
                  <a:lnTo>
                    <a:pt x="1592846" y="43395"/>
                  </a:lnTo>
                  <a:lnTo>
                    <a:pt x="1577644" y="42062"/>
                  </a:lnTo>
                  <a:lnTo>
                    <a:pt x="1200912" y="42062"/>
                  </a:lnTo>
                  <a:lnTo>
                    <a:pt x="1200912" y="100584"/>
                  </a:lnTo>
                  <a:lnTo>
                    <a:pt x="1545336" y="100584"/>
                  </a:lnTo>
                  <a:lnTo>
                    <a:pt x="1545272" y="196596"/>
                  </a:lnTo>
                  <a:lnTo>
                    <a:pt x="1541678" y="238353"/>
                  </a:lnTo>
                  <a:lnTo>
                    <a:pt x="1535760" y="279844"/>
                  </a:lnTo>
                  <a:lnTo>
                    <a:pt x="1526819" y="325107"/>
                  </a:lnTo>
                  <a:lnTo>
                    <a:pt x="1515389" y="365760"/>
                  </a:lnTo>
                  <a:lnTo>
                    <a:pt x="1505102" y="396240"/>
                  </a:lnTo>
                  <a:lnTo>
                    <a:pt x="1570329" y="396240"/>
                  </a:lnTo>
                  <a:lnTo>
                    <a:pt x="1587703" y="350215"/>
                  </a:lnTo>
                  <a:lnTo>
                    <a:pt x="1598244" y="308800"/>
                  </a:lnTo>
                  <a:lnTo>
                    <a:pt x="1605127" y="270865"/>
                  </a:lnTo>
                  <a:lnTo>
                    <a:pt x="1611172" y="226161"/>
                  </a:lnTo>
                  <a:lnTo>
                    <a:pt x="1614766" y="184670"/>
                  </a:lnTo>
                  <a:lnTo>
                    <a:pt x="1614830" y="78638"/>
                  </a:lnTo>
                  <a:close/>
                </a:path>
                <a:path w="7789544" h="603885">
                  <a:moveTo>
                    <a:pt x="1681886" y="459638"/>
                  </a:moveTo>
                  <a:lnTo>
                    <a:pt x="1477060" y="459638"/>
                  </a:lnTo>
                  <a:lnTo>
                    <a:pt x="1477060" y="223723"/>
                  </a:lnTo>
                  <a:lnTo>
                    <a:pt x="1407566" y="223723"/>
                  </a:lnTo>
                  <a:lnTo>
                    <a:pt x="1407566" y="459638"/>
                  </a:lnTo>
                  <a:lnTo>
                    <a:pt x="1317955" y="459638"/>
                  </a:lnTo>
                  <a:lnTo>
                    <a:pt x="1317955" y="223723"/>
                  </a:lnTo>
                  <a:lnTo>
                    <a:pt x="1248460" y="223723"/>
                  </a:lnTo>
                  <a:lnTo>
                    <a:pt x="1248460" y="459638"/>
                  </a:lnTo>
                  <a:lnTo>
                    <a:pt x="1132636" y="459638"/>
                  </a:lnTo>
                  <a:lnTo>
                    <a:pt x="1132636" y="518769"/>
                  </a:lnTo>
                  <a:lnTo>
                    <a:pt x="1674571" y="518769"/>
                  </a:lnTo>
                  <a:lnTo>
                    <a:pt x="1681886" y="511454"/>
                  </a:lnTo>
                  <a:lnTo>
                    <a:pt x="1681886" y="459638"/>
                  </a:lnTo>
                  <a:close/>
                </a:path>
                <a:path w="7789544" h="603885">
                  <a:moveTo>
                    <a:pt x="2063496" y="295656"/>
                  </a:moveTo>
                  <a:lnTo>
                    <a:pt x="2027491" y="278079"/>
                  </a:lnTo>
                  <a:lnTo>
                    <a:pt x="1987257" y="254317"/>
                  </a:lnTo>
                  <a:lnTo>
                    <a:pt x="1953285" y="225120"/>
                  </a:lnTo>
                  <a:lnTo>
                    <a:pt x="1923935" y="182105"/>
                  </a:lnTo>
                  <a:lnTo>
                    <a:pt x="1918411" y="126187"/>
                  </a:lnTo>
                  <a:lnTo>
                    <a:pt x="2040331" y="126187"/>
                  </a:lnTo>
                  <a:lnTo>
                    <a:pt x="2040331" y="70104"/>
                  </a:lnTo>
                  <a:lnTo>
                    <a:pt x="1917801" y="70104"/>
                  </a:lnTo>
                  <a:lnTo>
                    <a:pt x="1917801" y="6096"/>
                  </a:lnTo>
                  <a:lnTo>
                    <a:pt x="1847088" y="6096"/>
                  </a:lnTo>
                  <a:lnTo>
                    <a:pt x="1847088" y="70104"/>
                  </a:lnTo>
                  <a:lnTo>
                    <a:pt x="1726387" y="70104"/>
                  </a:lnTo>
                  <a:lnTo>
                    <a:pt x="1726387" y="126187"/>
                  </a:lnTo>
                  <a:lnTo>
                    <a:pt x="1846478" y="126187"/>
                  </a:lnTo>
                  <a:lnTo>
                    <a:pt x="1846478" y="148132"/>
                  </a:lnTo>
                  <a:lnTo>
                    <a:pt x="1840039" y="186143"/>
                  </a:lnTo>
                  <a:lnTo>
                    <a:pt x="1815045" y="225056"/>
                  </a:lnTo>
                  <a:lnTo>
                    <a:pt x="1779498" y="258508"/>
                  </a:lnTo>
                  <a:lnTo>
                    <a:pt x="1743456" y="282854"/>
                  </a:lnTo>
                  <a:lnTo>
                    <a:pt x="1707527" y="302818"/>
                  </a:lnTo>
                  <a:lnTo>
                    <a:pt x="1694078" y="309067"/>
                  </a:lnTo>
                  <a:lnTo>
                    <a:pt x="1737360" y="352958"/>
                  </a:lnTo>
                  <a:lnTo>
                    <a:pt x="1792058" y="322160"/>
                  </a:lnTo>
                  <a:lnTo>
                    <a:pt x="1831797" y="293154"/>
                  </a:lnTo>
                  <a:lnTo>
                    <a:pt x="1865909" y="260388"/>
                  </a:lnTo>
                  <a:lnTo>
                    <a:pt x="1883054" y="235915"/>
                  </a:lnTo>
                  <a:lnTo>
                    <a:pt x="1897722" y="254304"/>
                  </a:lnTo>
                  <a:lnTo>
                    <a:pt x="1944319" y="293522"/>
                  </a:lnTo>
                  <a:lnTo>
                    <a:pt x="1981847" y="319316"/>
                  </a:lnTo>
                  <a:lnTo>
                    <a:pt x="2023262" y="340766"/>
                  </a:lnTo>
                  <a:lnTo>
                    <a:pt x="2063496" y="295656"/>
                  </a:lnTo>
                  <a:close/>
                </a:path>
                <a:path w="7789544" h="603885">
                  <a:moveTo>
                    <a:pt x="2185416" y="424891"/>
                  </a:moveTo>
                  <a:lnTo>
                    <a:pt x="2162937" y="389610"/>
                  </a:lnTo>
                  <a:lnTo>
                    <a:pt x="2148230" y="388315"/>
                  </a:lnTo>
                  <a:lnTo>
                    <a:pt x="1791614" y="388315"/>
                  </a:lnTo>
                  <a:lnTo>
                    <a:pt x="1791614" y="445008"/>
                  </a:lnTo>
                  <a:lnTo>
                    <a:pt x="2116531" y="445008"/>
                  </a:lnTo>
                  <a:lnTo>
                    <a:pt x="2116531" y="593140"/>
                  </a:lnTo>
                  <a:lnTo>
                    <a:pt x="2178100" y="593140"/>
                  </a:lnTo>
                  <a:lnTo>
                    <a:pt x="2185416" y="585825"/>
                  </a:lnTo>
                  <a:lnTo>
                    <a:pt x="2185416" y="424891"/>
                  </a:lnTo>
                  <a:close/>
                </a:path>
                <a:path w="7789544" h="603885">
                  <a:moveTo>
                    <a:pt x="2187244" y="12801"/>
                  </a:moveTo>
                  <a:lnTo>
                    <a:pt x="2118360" y="12801"/>
                  </a:lnTo>
                  <a:lnTo>
                    <a:pt x="2118360" y="356006"/>
                  </a:lnTo>
                  <a:lnTo>
                    <a:pt x="2179929" y="356006"/>
                  </a:lnTo>
                  <a:lnTo>
                    <a:pt x="2187244" y="348691"/>
                  </a:lnTo>
                  <a:lnTo>
                    <a:pt x="2187244" y="12801"/>
                  </a:lnTo>
                  <a:close/>
                </a:path>
                <a:path w="7789544" h="603885">
                  <a:moveTo>
                    <a:pt x="2601163" y="78638"/>
                  </a:moveTo>
                  <a:lnTo>
                    <a:pt x="2579179" y="43395"/>
                  </a:lnTo>
                  <a:lnTo>
                    <a:pt x="2563977" y="42062"/>
                  </a:lnTo>
                  <a:lnTo>
                    <a:pt x="2284780" y="42062"/>
                  </a:lnTo>
                  <a:lnTo>
                    <a:pt x="2284780" y="99974"/>
                  </a:lnTo>
                  <a:lnTo>
                    <a:pt x="2532278" y="99974"/>
                  </a:lnTo>
                  <a:lnTo>
                    <a:pt x="2532202" y="186753"/>
                  </a:lnTo>
                  <a:lnTo>
                    <a:pt x="2527389" y="228714"/>
                  </a:lnTo>
                  <a:lnTo>
                    <a:pt x="2518372" y="275132"/>
                  </a:lnTo>
                  <a:lnTo>
                    <a:pt x="2505240" y="320535"/>
                  </a:lnTo>
                  <a:lnTo>
                    <a:pt x="2494483" y="346862"/>
                  </a:lnTo>
                  <a:lnTo>
                    <a:pt x="2558491" y="347472"/>
                  </a:lnTo>
                  <a:lnTo>
                    <a:pt x="2576169" y="309372"/>
                  </a:lnTo>
                  <a:lnTo>
                    <a:pt x="2589580" y="263347"/>
                  </a:lnTo>
                  <a:lnTo>
                    <a:pt x="2598115" y="216712"/>
                  </a:lnTo>
                  <a:lnTo>
                    <a:pt x="2601112" y="186753"/>
                  </a:lnTo>
                  <a:lnTo>
                    <a:pt x="2601163" y="78638"/>
                  </a:lnTo>
                  <a:close/>
                </a:path>
                <a:path w="7789544" h="603885">
                  <a:moveTo>
                    <a:pt x="2648102" y="405993"/>
                  </a:moveTo>
                  <a:lnTo>
                    <a:pt x="2600172" y="417309"/>
                  </a:lnTo>
                  <a:lnTo>
                    <a:pt x="2558275" y="423786"/>
                  </a:lnTo>
                  <a:lnTo>
                    <a:pt x="2435961" y="426059"/>
                  </a:lnTo>
                  <a:lnTo>
                    <a:pt x="2435961" y="212140"/>
                  </a:lnTo>
                  <a:lnTo>
                    <a:pt x="2367686" y="212140"/>
                  </a:lnTo>
                  <a:lnTo>
                    <a:pt x="2367686" y="426085"/>
                  </a:lnTo>
                  <a:lnTo>
                    <a:pt x="2256739" y="426110"/>
                  </a:lnTo>
                  <a:lnTo>
                    <a:pt x="2256739" y="483412"/>
                  </a:lnTo>
                  <a:lnTo>
                    <a:pt x="2425598" y="483412"/>
                  </a:lnTo>
                  <a:lnTo>
                    <a:pt x="2463812" y="483349"/>
                  </a:lnTo>
                  <a:lnTo>
                    <a:pt x="2512479" y="481863"/>
                  </a:lnTo>
                  <a:lnTo>
                    <a:pt x="2577884" y="477469"/>
                  </a:lnTo>
                  <a:lnTo>
                    <a:pt x="2616149" y="471525"/>
                  </a:lnTo>
                  <a:lnTo>
                    <a:pt x="2648102" y="454152"/>
                  </a:lnTo>
                  <a:lnTo>
                    <a:pt x="2648102" y="405993"/>
                  </a:lnTo>
                  <a:close/>
                </a:path>
                <a:path w="7789544" h="603885">
                  <a:moveTo>
                    <a:pt x="2821838" y="233476"/>
                  </a:moveTo>
                  <a:lnTo>
                    <a:pt x="2743200" y="233476"/>
                  </a:lnTo>
                  <a:lnTo>
                    <a:pt x="2743200" y="12801"/>
                  </a:lnTo>
                  <a:lnTo>
                    <a:pt x="2673705" y="12801"/>
                  </a:lnTo>
                  <a:lnTo>
                    <a:pt x="2673705" y="593140"/>
                  </a:lnTo>
                  <a:lnTo>
                    <a:pt x="2735884" y="593140"/>
                  </a:lnTo>
                  <a:lnTo>
                    <a:pt x="2743200" y="585825"/>
                  </a:lnTo>
                  <a:lnTo>
                    <a:pt x="2743200" y="291388"/>
                  </a:lnTo>
                  <a:lnTo>
                    <a:pt x="2821838" y="291388"/>
                  </a:lnTo>
                  <a:lnTo>
                    <a:pt x="2821838" y="233476"/>
                  </a:lnTo>
                  <a:close/>
                </a:path>
                <a:path w="7789544" h="603885">
                  <a:moveTo>
                    <a:pt x="3327247" y="168198"/>
                  </a:moveTo>
                  <a:lnTo>
                    <a:pt x="3325126" y="125768"/>
                  </a:lnTo>
                  <a:lnTo>
                    <a:pt x="3307461" y="83794"/>
                  </a:lnTo>
                  <a:lnTo>
                    <a:pt x="3302216" y="74980"/>
                  </a:lnTo>
                  <a:lnTo>
                    <a:pt x="3301695" y="74104"/>
                  </a:lnTo>
                  <a:lnTo>
                    <a:pt x="3270097" y="44132"/>
                  </a:lnTo>
                  <a:lnTo>
                    <a:pt x="3258159" y="36322"/>
                  </a:lnTo>
                  <a:lnTo>
                    <a:pt x="3258159" y="146913"/>
                  </a:lnTo>
                  <a:lnTo>
                    <a:pt x="3258045" y="168198"/>
                  </a:lnTo>
                  <a:lnTo>
                    <a:pt x="3242868" y="209588"/>
                  </a:lnTo>
                  <a:lnTo>
                    <a:pt x="3210102" y="235915"/>
                  </a:lnTo>
                  <a:lnTo>
                    <a:pt x="3183153" y="243154"/>
                  </a:lnTo>
                  <a:lnTo>
                    <a:pt x="3163316" y="243128"/>
                  </a:lnTo>
                  <a:lnTo>
                    <a:pt x="3125292" y="230390"/>
                  </a:lnTo>
                  <a:lnTo>
                    <a:pt x="3099549" y="201841"/>
                  </a:lnTo>
                  <a:lnTo>
                    <a:pt x="3088881" y="147624"/>
                  </a:lnTo>
                  <a:lnTo>
                    <a:pt x="3089516" y="141503"/>
                  </a:lnTo>
                  <a:lnTo>
                    <a:pt x="3111347" y="100584"/>
                  </a:lnTo>
                  <a:lnTo>
                    <a:pt x="3147644" y="77939"/>
                  </a:lnTo>
                  <a:lnTo>
                    <a:pt x="3174136" y="74980"/>
                  </a:lnTo>
                  <a:lnTo>
                    <a:pt x="3185299" y="75082"/>
                  </a:lnTo>
                  <a:lnTo>
                    <a:pt x="3223552" y="88925"/>
                  </a:lnTo>
                  <a:lnTo>
                    <a:pt x="3252165" y="125272"/>
                  </a:lnTo>
                  <a:lnTo>
                    <a:pt x="3258159" y="146913"/>
                  </a:lnTo>
                  <a:lnTo>
                    <a:pt x="3258159" y="36322"/>
                  </a:lnTo>
                  <a:lnTo>
                    <a:pt x="3217634" y="21183"/>
                  </a:lnTo>
                  <a:lnTo>
                    <a:pt x="3174136" y="17068"/>
                  </a:lnTo>
                  <a:lnTo>
                    <a:pt x="3155023" y="17221"/>
                  </a:lnTo>
                  <a:lnTo>
                    <a:pt x="3113786" y="26822"/>
                  </a:lnTo>
                  <a:lnTo>
                    <a:pt x="3077311" y="44132"/>
                  </a:lnTo>
                  <a:lnTo>
                    <a:pt x="3044825" y="74104"/>
                  </a:lnTo>
                  <a:lnTo>
                    <a:pt x="3024924" y="114541"/>
                  </a:lnTo>
                  <a:lnTo>
                    <a:pt x="3019996" y="147624"/>
                  </a:lnTo>
                  <a:lnTo>
                    <a:pt x="3020098" y="176720"/>
                  </a:lnTo>
                  <a:lnTo>
                    <a:pt x="3032404" y="216712"/>
                  </a:lnTo>
                  <a:lnTo>
                    <a:pt x="3053575" y="250786"/>
                  </a:lnTo>
                  <a:lnTo>
                    <a:pt x="3087840" y="279920"/>
                  </a:lnTo>
                  <a:lnTo>
                    <a:pt x="3131705" y="296900"/>
                  </a:lnTo>
                  <a:lnTo>
                    <a:pt x="3174136" y="301142"/>
                  </a:lnTo>
                  <a:lnTo>
                    <a:pt x="3193250" y="300964"/>
                  </a:lnTo>
                  <a:lnTo>
                    <a:pt x="3234486" y="290169"/>
                  </a:lnTo>
                  <a:lnTo>
                    <a:pt x="3270961" y="271259"/>
                  </a:lnTo>
                  <a:lnTo>
                    <a:pt x="3300476" y="243230"/>
                  </a:lnTo>
                  <a:lnTo>
                    <a:pt x="3303409" y="239877"/>
                  </a:lnTo>
                  <a:lnTo>
                    <a:pt x="3322853" y="198462"/>
                  </a:lnTo>
                  <a:lnTo>
                    <a:pt x="3327184" y="176720"/>
                  </a:lnTo>
                  <a:lnTo>
                    <a:pt x="3327247" y="168198"/>
                  </a:lnTo>
                  <a:close/>
                </a:path>
                <a:path w="7789544" h="603885">
                  <a:moveTo>
                    <a:pt x="3486861" y="12801"/>
                  </a:moveTo>
                  <a:lnTo>
                    <a:pt x="3418586" y="12801"/>
                  </a:lnTo>
                  <a:lnTo>
                    <a:pt x="3418586" y="310896"/>
                  </a:lnTo>
                  <a:lnTo>
                    <a:pt x="3479546" y="310896"/>
                  </a:lnTo>
                  <a:lnTo>
                    <a:pt x="3486861" y="303580"/>
                  </a:lnTo>
                  <a:lnTo>
                    <a:pt x="3486861" y="12801"/>
                  </a:lnTo>
                  <a:close/>
                </a:path>
                <a:path w="7789544" h="603885">
                  <a:moveTo>
                    <a:pt x="3494176" y="541934"/>
                  </a:moveTo>
                  <a:lnTo>
                    <a:pt x="3166821" y="541934"/>
                  </a:lnTo>
                  <a:lnTo>
                    <a:pt x="3166821" y="495604"/>
                  </a:lnTo>
                  <a:lnTo>
                    <a:pt x="3444189" y="495604"/>
                  </a:lnTo>
                  <a:lnTo>
                    <a:pt x="3453511" y="495452"/>
                  </a:lnTo>
                  <a:lnTo>
                    <a:pt x="3481209" y="469049"/>
                  </a:lnTo>
                  <a:lnTo>
                    <a:pt x="3481374" y="459028"/>
                  </a:lnTo>
                  <a:lnTo>
                    <a:pt x="3481374" y="340766"/>
                  </a:lnTo>
                  <a:lnTo>
                    <a:pt x="3096107" y="340766"/>
                  </a:lnTo>
                  <a:lnTo>
                    <a:pt x="3096107" y="396849"/>
                  </a:lnTo>
                  <a:lnTo>
                    <a:pt x="3412490" y="396849"/>
                  </a:lnTo>
                  <a:lnTo>
                    <a:pt x="3412490" y="441350"/>
                  </a:lnTo>
                  <a:lnTo>
                    <a:pt x="3096107" y="441350"/>
                  </a:lnTo>
                  <a:lnTo>
                    <a:pt x="3096107" y="561441"/>
                  </a:lnTo>
                  <a:lnTo>
                    <a:pt x="3096691" y="582587"/>
                  </a:lnTo>
                  <a:lnTo>
                    <a:pt x="3100755" y="593445"/>
                  </a:lnTo>
                  <a:lnTo>
                    <a:pt x="3111792" y="597446"/>
                  </a:lnTo>
                  <a:lnTo>
                    <a:pt x="3133293" y="598017"/>
                  </a:lnTo>
                  <a:lnTo>
                    <a:pt x="3486861" y="598017"/>
                  </a:lnTo>
                  <a:lnTo>
                    <a:pt x="3494176" y="590702"/>
                  </a:lnTo>
                  <a:lnTo>
                    <a:pt x="3494176" y="541934"/>
                  </a:lnTo>
                  <a:close/>
                </a:path>
                <a:path w="7789544" h="603885">
                  <a:moveTo>
                    <a:pt x="4047693" y="536448"/>
                  </a:moveTo>
                  <a:lnTo>
                    <a:pt x="3711803" y="536448"/>
                  </a:lnTo>
                  <a:lnTo>
                    <a:pt x="3708146" y="533400"/>
                  </a:lnTo>
                  <a:lnTo>
                    <a:pt x="3708146" y="421843"/>
                  </a:lnTo>
                  <a:lnTo>
                    <a:pt x="3639261" y="421843"/>
                  </a:lnTo>
                  <a:lnTo>
                    <a:pt x="3639261" y="556564"/>
                  </a:lnTo>
                  <a:lnTo>
                    <a:pt x="3639439" y="565886"/>
                  </a:lnTo>
                  <a:lnTo>
                    <a:pt x="3667810" y="593585"/>
                  </a:lnTo>
                  <a:lnTo>
                    <a:pt x="3676446" y="593750"/>
                  </a:lnTo>
                  <a:lnTo>
                    <a:pt x="4040378" y="593750"/>
                  </a:lnTo>
                  <a:lnTo>
                    <a:pt x="4047693" y="586435"/>
                  </a:lnTo>
                  <a:lnTo>
                    <a:pt x="4047693" y="536448"/>
                  </a:lnTo>
                  <a:close/>
                </a:path>
                <a:path w="7789544" h="603885">
                  <a:moveTo>
                    <a:pt x="4112920" y="327964"/>
                  </a:moveTo>
                  <a:lnTo>
                    <a:pt x="3875176" y="327964"/>
                  </a:lnTo>
                  <a:lnTo>
                    <a:pt x="3875176" y="270052"/>
                  </a:lnTo>
                  <a:lnTo>
                    <a:pt x="4001363" y="270052"/>
                  </a:lnTo>
                  <a:lnTo>
                    <a:pt x="4010342" y="269887"/>
                  </a:lnTo>
                  <a:lnTo>
                    <a:pt x="4038371" y="242798"/>
                  </a:lnTo>
                  <a:lnTo>
                    <a:pt x="4038549" y="233476"/>
                  </a:lnTo>
                  <a:lnTo>
                    <a:pt x="4038549" y="215798"/>
                  </a:lnTo>
                  <a:lnTo>
                    <a:pt x="4038549" y="144475"/>
                  </a:lnTo>
                  <a:lnTo>
                    <a:pt x="4038549" y="89001"/>
                  </a:lnTo>
                  <a:lnTo>
                    <a:pt x="4038549" y="15240"/>
                  </a:lnTo>
                  <a:lnTo>
                    <a:pt x="3969664" y="15240"/>
                  </a:lnTo>
                  <a:lnTo>
                    <a:pt x="3969664" y="89001"/>
                  </a:lnTo>
                  <a:lnTo>
                    <a:pt x="3969664" y="144475"/>
                  </a:lnTo>
                  <a:lnTo>
                    <a:pt x="3969664" y="215798"/>
                  </a:lnTo>
                  <a:lnTo>
                    <a:pt x="3710584" y="215798"/>
                  </a:lnTo>
                  <a:lnTo>
                    <a:pt x="3710584" y="144475"/>
                  </a:lnTo>
                  <a:lnTo>
                    <a:pt x="3969664" y="144475"/>
                  </a:lnTo>
                  <a:lnTo>
                    <a:pt x="3969664" y="89001"/>
                  </a:lnTo>
                  <a:lnTo>
                    <a:pt x="3710584" y="89001"/>
                  </a:lnTo>
                  <a:lnTo>
                    <a:pt x="3710584" y="15240"/>
                  </a:lnTo>
                  <a:lnTo>
                    <a:pt x="3643528" y="15240"/>
                  </a:lnTo>
                  <a:lnTo>
                    <a:pt x="3643528" y="233476"/>
                  </a:lnTo>
                  <a:lnTo>
                    <a:pt x="3643693" y="242455"/>
                  </a:lnTo>
                  <a:lnTo>
                    <a:pt x="3671036" y="269887"/>
                  </a:lnTo>
                  <a:lnTo>
                    <a:pt x="3680714" y="270052"/>
                  </a:lnTo>
                  <a:lnTo>
                    <a:pt x="3805682" y="270052"/>
                  </a:lnTo>
                  <a:lnTo>
                    <a:pt x="3805682" y="327964"/>
                  </a:lnTo>
                  <a:lnTo>
                    <a:pt x="3564890" y="327964"/>
                  </a:lnTo>
                  <a:lnTo>
                    <a:pt x="3564890" y="386486"/>
                  </a:lnTo>
                  <a:lnTo>
                    <a:pt x="4105605" y="386486"/>
                  </a:lnTo>
                  <a:lnTo>
                    <a:pt x="4112920" y="379171"/>
                  </a:lnTo>
                  <a:lnTo>
                    <a:pt x="4112920" y="327964"/>
                  </a:lnTo>
                  <a:close/>
                </a:path>
                <a:path w="7789544" h="603885">
                  <a:moveTo>
                    <a:pt x="4778629" y="78638"/>
                  </a:moveTo>
                  <a:lnTo>
                    <a:pt x="4756645" y="43395"/>
                  </a:lnTo>
                  <a:lnTo>
                    <a:pt x="4741443" y="42062"/>
                  </a:lnTo>
                  <a:lnTo>
                    <a:pt x="4364710" y="42062"/>
                  </a:lnTo>
                  <a:lnTo>
                    <a:pt x="4364710" y="100584"/>
                  </a:lnTo>
                  <a:lnTo>
                    <a:pt x="4709134" y="100584"/>
                  </a:lnTo>
                  <a:lnTo>
                    <a:pt x="4709084" y="196596"/>
                  </a:lnTo>
                  <a:lnTo>
                    <a:pt x="4705477" y="238353"/>
                  </a:lnTo>
                  <a:lnTo>
                    <a:pt x="4699559" y="279844"/>
                  </a:lnTo>
                  <a:lnTo>
                    <a:pt x="4690618" y="325107"/>
                  </a:lnTo>
                  <a:lnTo>
                    <a:pt x="4679188" y="365760"/>
                  </a:lnTo>
                  <a:lnTo>
                    <a:pt x="4668901" y="396240"/>
                  </a:lnTo>
                  <a:lnTo>
                    <a:pt x="4734128" y="396240"/>
                  </a:lnTo>
                  <a:lnTo>
                    <a:pt x="4751502" y="350215"/>
                  </a:lnTo>
                  <a:lnTo>
                    <a:pt x="4762043" y="308800"/>
                  </a:lnTo>
                  <a:lnTo>
                    <a:pt x="4768926" y="270865"/>
                  </a:lnTo>
                  <a:lnTo>
                    <a:pt x="4774971" y="226161"/>
                  </a:lnTo>
                  <a:lnTo>
                    <a:pt x="4778578" y="184670"/>
                  </a:lnTo>
                  <a:lnTo>
                    <a:pt x="4778629" y="78638"/>
                  </a:lnTo>
                  <a:close/>
                </a:path>
                <a:path w="7789544" h="603885">
                  <a:moveTo>
                    <a:pt x="4845685" y="459638"/>
                  </a:moveTo>
                  <a:lnTo>
                    <a:pt x="4640859" y="459638"/>
                  </a:lnTo>
                  <a:lnTo>
                    <a:pt x="4640859" y="223723"/>
                  </a:lnTo>
                  <a:lnTo>
                    <a:pt x="4571365" y="223723"/>
                  </a:lnTo>
                  <a:lnTo>
                    <a:pt x="4571365" y="459638"/>
                  </a:lnTo>
                  <a:lnTo>
                    <a:pt x="4481754" y="459638"/>
                  </a:lnTo>
                  <a:lnTo>
                    <a:pt x="4481754" y="223723"/>
                  </a:lnTo>
                  <a:lnTo>
                    <a:pt x="4412259" y="223723"/>
                  </a:lnTo>
                  <a:lnTo>
                    <a:pt x="4412259" y="459638"/>
                  </a:lnTo>
                  <a:lnTo>
                    <a:pt x="4296435" y="459638"/>
                  </a:lnTo>
                  <a:lnTo>
                    <a:pt x="4296435" y="518769"/>
                  </a:lnTo>
                  <a:lnTo>
                    <a:pt x="4838370" y="518769"/>
                  </a:lnTo>
                  <a:lnTo>
                    <a:pt x="4845685" y="511454"/>
                  </a:lnTo>
                  <a:lnTo>
                    <a:pt x="4845685" y="459638"/>
                  </a:lnTo>
                  <a:close/>
                </a:path>
                <a:path w="7789544" h="603885">
                  <a:moveTo>
                    <a:pt x="5227294" y="295656"/>
                  </a:moveTo>
                  <a:lnTo>
                    <a:pt x="5191290" y="278079"/>
                  </a:lnTo>
                  <a:lnTo>
                    <a:pt x="5151056" y="254317"/>
                  </a:lnTo>
                  <a:lnTo>
                    <a:pt x="5117096" y="225120"/>
                  </a:lnTo>
                  <a:lnTo>
                    <a:pt x="5087734" y="182105"/>
                  </a:lnTo>
                  <a:lnTo>
                    <a:pt x="5082210" y="126187"/>
                  </a:lnTo>
                  <a:lnTo>
                    <a:pt x="5204130" y="126187"/>
                  </a:lnTo>
                  <a:lnTo>
                    <a:pt x="5204130" y="70104"/>
                  </a:lnTo>
                  <a:lnTo>
                    <a:pt x="5081600" y="70104"/>
                  </a:lnTo>
                  <a:lnTo>
                    <a:pt x="5081600" y="6096"/>
                  </a:lnTo>
                  <a:lnTo>
                    <a:pt x="5010886" y="6096"/>
                  </a:lnTo>
                  <a:lnTo>
                    <a:pt x="5010886" y="70104"/>
                  </a:lnTo>
                  <a:lnTo>
                    <a:pt x="4890186" y="70104"/>
                  </a:lnTo>
                  <a:lnTo>
                    <a:pt x="4890186" y="126187"/>
                  </a:lnTo>
                  <a:lnTo>
                    <a:pt x="5010277" y="126187"/>
                  </a:lnTo>
                  <a:lnTo>
                    <a:pt x="5010277" y="148132"/>
                  </a:lnTo>
                  <a:lnTo>
                    <a:pt x="5003851" y="186143"/>
                  </a:lnTo>
                  <a:lnTo>
                    <a:pt x="4978844" y="225056"/>
                  </a:lnTo>
                  <a:lnTo>
                    <a:pt x="4943297" y="258508"/>
                  </a:lnTo>
                  <a:lnTo>
                    <a:pt x="4907254" y="282854"/>
                  </a:lnTo>
                  <a:lnTo>
                    <a:pt x="4871339" y="302818"/>
                  </a:lnTo>
                  <a:lnTo>
                    <a:pt x="4857877" y="309067"/>
                  </a:lnTo>
                  <a:lnTo>
                    <a:pt x="4901158" y="352958"/>
                  </a:lnTo>
                  <a:lnTo>
                    <a:pt x="4955857" y="322160"/>
                  </a:lnTo>
                  <a:lnTo>
                    <a:pt x="4995596" y="293154"/>
                  </a:lnTo>
                  <a:lnTo>
                    <a:pt x="5029708" y="260388"/>
                  </a:lnTo>
                  <a:lnTo>
                    <a:pt x="5046853" y="235915"/>
                  </a:lnTo>
                  <a:lnTo>
                    <a:pt x="5061521" y="254304"/>
                  </a:lnTo>
                  <a:lnTo>
                    <a:pt x="5108118" y="293522"/>
                  </a:lnTo>
                  <a:lnTo>
                    <a:pt x="5145646" y="319316"/>
                  </a:lnTo>
                  <a:lnTo>
                    <a:pt x="5187061" y="340766"/>
                  </a:lnTo>
                  <a:lnTo>
                    <a:pt x="5227294" y="295656"/>
                  </a:lnTo>
                  <a:close/>
                </a:path>
                <a:path w="7789544" h="603885">
                  <a:moveTo>
                    <a:pt x="5349214" y="424891"/>
                  </a:moveTo>
                  <a:lnTo>
                    <a:pt x="5326735" y="389610"/>
                  </a:lnTo>
                  <a:lnTo>
                    <a:pt x="5312029" y="388315"/>
                  </a:lnTo>
                  <a:lnTo>
                    <a:pt x="4955413" y="388315"/>
                  </a:lnTo>
                  <a:lnTo>
                    <a:pt x="4955413" y="445008"/>
                  </a:lnTo>
                  <a:lnTo>
                    <a:pt x="5280330" y="445008"/>
                  </a:lnTo>
                  <a:lnTo>
                    <a:pt x="5280330" y="593140"/>
                  </a:lnTo>
                  <a:lnTo>
                    <a:pt x="5341899" y="593140"/>
                  </a:lnTo>
                  <a:lnTo>
                    <a:pt x="5349214" y="585825"/>
                  </a:lnTo>
                  <a:lnTo>
                    <a:pt x="5349214" y="424891"/>
                  </a:lnTo>
                  <a:close/>
                </a:path>
                <a:path w="7789544" h="603885">
                  <a:moveTo>
                    <a:pt x="5351043" y="12801"/>
                  </a:moveTo>
                  <a:lnTo>
                    <a:pt x="5282158" y="12801"/>
                  </a:lnTo>
                  <a:lnTo>
                    <a:pt x="5282158" y="356006"/>
                  </a:lnTo>
                  <a:lnTo>
                    <a:pt x="5343728" y="356006"/>
                  </a:lnTo>
                  <a:lnTo>
                    <a:pt x="5351043" y="348691"/>
                  </a:lnTo>
                  <a:lnTo>
                    <a:pt x="5351043" y="12801"/>
                  </a:lnTo>
                  <a:close/>
                </a:path>
                <a:path w="7789544" h="603885">
                  <a:moveTo>
                    <a:pt x="5790450" y="168884"/>
                  </a:moveTo>
                  <a:lnTo>
                    <a:pt x="5777763" y="115824"/>
                  </a:lnTo>
                  <a:lnTo>
                    <a:pt x="5755906" y="79260"/>
                  </a:lnTo>
                  <a:lnTo>
                    <a:pt x="5726442" y="53301"/>
                  </a:lnTo>
                  <a:lnTo>
                    <a:pt x="5726442" y="168173"/>
                  </a:lnTo>
                  <a:lnTo>
                    <a:pt x="5726430" y="195529"/>
                  </a:lnTo>
                  <a:lnTo>
                    <a:pt x="5712866" y="235572"/>
                  </a:lnTo>
                  <a:lnTo>
                    <a:pt x="5680951" y="266242"/>
                  </a:lnTo>
                  <a:lnTo>
                    <a:pt x="5638101" y="278485"/>
                  </a:lnTo>
                  <a:lnTo>
                    <a:pt x="5636514" y="278511"/>
                  </a:lnTo>
                  <a:lnTo>
                    <a:pt x="5615279" y="278485"/>
                  </a:lnTo>
                  <a:lnTo>
                    <a:pt x="5571604" y="265595"/>
                  </a:lnTo>
                  <a:lnTo>
                    <a:pt x="5539816" y="233883"/>
                  </a:lnTo>
                  <a:lnTo>
                    <a:pt x="5526811" y="195529"/>
                  </a:lnTo>
                  <a:lnTo>
                    <a:pt x="5526722" y="168884"/>
                  </a:lnTo>
                  <a:lnTo>
                    <a:pt x="5527560" y="161201"/>
                  </a:lnTo>
                  <a:lnTo>
                    <a:pt x="5547512" y="121056"/>
                  </a:lnTo>
                  <a:lnTo>
                    <a:pt x="5587568" y="92964"/>
                  </a:lnTo>
                  <a:lnTo>
                    <a:pt x="5627192" y="85344"/>
                  </a:lnTo>
                  <a:lnTo>
                    <a:pt x="5639460" y="85445"/>
                  </a:lnTo>
                  <a:lnTo>
                    <a:pt x="5676989" y="96596"/>
                  </a:lnTo>
                  <a:lnTo>
                    <a:pt x="5710593" y="125006"/>
                  </a:lnTo>
                  <a:lnTo>
                    <a:pt x="5725604" y="160096"/>
                  </a:lnTo>
                  <a:lnTo>
                    <a:pt x="5726442" y="168173"/>
                  </a:lnTo>
                  <a:lnTo>
                    <a:pt x="5726442" y="53301"/>
                  </a:lnTo>
                  <a:lnTo>
                    <a:pt x="5691200" y="37185"/>
                  </a:lnTo>
                  <a:lnTo>
                    <a:pt x="5647512" y="26987"/>
                  </a:lnTo>
                  <a:lnTo>
                    <a:pt x="5627192" y="26822"/>
                  </a:lnTo>
                  <a:lnTo>
                    <a:pt x="5606986" y="26987"/>
                  </a:lnTo>
                  <a:lnTo>
                    <a:pt x="5562879" y="37795"/>
                  </a:lnTo>
                  <a:lnTo>
                    <a:pt x="5523662" y="57073"/>
                  </a:lnTo>
                  <a:lnTo>
                    <a:pt x="5488813" y="90068"/>
                  </a:lnTo>
                  <a:lnTo>
                    <a:pt x="5467388" y="134759"/>
                  </a:lnTo>
                  <a:lnTo>
                    <a:pt x="5462105" y="168884"/>
                  </a:lnTo>
                  <a:lnTo>
                    <a:pt x="5462206" y="203352"/>
                  </a:lnTo>
                  <a:lnTo>
                    <a:pt x="5475402" y="247802"/>
                  </a:lnTo>
                  <a:lnTo>
                    <a:pt x="5498249" y="284530"/>
                  </a:lnTo>
                  <a:lnTo>
                    <a:pt x="5535409" y="314629"/>
                  </a:lnTo>
                  <a:lnTo>
                    <a:pt x="5582183" y="332117"/>
                  </a:lnTo>
                  <a:lnTo>
                    <a:pt x="5627192" y="336499"/>
                  </a:lnTo>
                  <a:lnTo>
                    <a:pt x="5647042" y="336346"/>
                  </a:lnTo>
                  <a:lnTo>
                    <a:pt x="5690590" y="326745"/>
                  </a:lnTo>
                  <a:lnTo>
                    <a:pt x="5729376" y="308914"/>
                  </a:lnTo>
                  <a:lnTo>
                    <a:pt x="5762155" y="278587"/>
                  </a:lnTo>
                  <a:lnTo>
                    <a:pt x="5785167" y="231190"/>
                  </a:lnTo>
                  <a:lnTo>
                    <a:pt x="5790336" y="204063"/>
                  </a:lnTo>
                  <a:lnTo>
                    <a:pt x="5790450" y="168884"/>
                  </a:lnTo>
                  <a:close/>
                </a:path>
                <a:path w="7789544" h="603885">
                  <a:moveTo>
                    <a:pt x="5842381" y="393801"/>
                  </a:moveTo>
                  <a:lnTo>
                    <a:pt x="5788584" y="403885"/>
                  </a:lnTo>
                  <a:lnTo>
                    <a:pt x="5734736" y="409727"/>
                  </a:lnTo>
                  <a:lnTo>
                    <a:pt x="5674957" y="413270"/>
                  </a:lnTo>
                  <a:lnTo>
                    <a:pt x="5444312" y="413918"/>
                  </a:lnTo>
                  <a:lnTo>
                    <a:pt x="5444312" y="471830"/>
                  </a:lnTo>
                  <a:lnTo>
                    <a:pt x="5613781" y="471830"/>
                  </a:lnTo>
                  <a:lnTo>
                    <a:pt x="5642775" y="471754"/>
                  </a:lnTo>
                  <a:lnTo>
                    <a:pt x="5692445" y="470827"/>
                  </a:lnTo>
                  <a:lnTo>
                    <a:pt x="5752757" y="467182"/>
                  </a:lnTo>
                  <a:lnTo>
                    <a:pt x="5805640" y="460959"/>
                  </a:lnTo>
                  <a:lnTo>
                    <a:pt x="5842381" y="451104"/>
                  </a:lnTo>
                  <a:lnTo>
                    <a:pt x="5842381" y="393801"/>
                  </a:lnTo>
                  <a:close/>
                </a:path>
                <a:path w="7789544" h="603885">
                  <a:moveTo>
                    <a:pt x="5937478" y="12801"/>
                  </a:moveTo>
                  <a:lnTo>
                    <a:pt x="5867984" y="12801"/>
                  </a:lnTo>
                  <a:lnTo>
                    <a:pt x="5867984" y="593140"/>
                  </a:lnTo>
                  <a:lnTo>
                    <a:pt x="5930163" y="593140"/>
                  </a:lnTo>
                  <a:lnTo>
                    <a:pt x="5937478" y="585825"/>
                  </a:lnTo>
                  <a:lnTo>
                    <a:pt x="5937478" y="12801"/>
                  </a:lnTo>
                  <a:close/>
                </a:path>
                <a:path w="7789544" h="603885">
                  <a:moveTo>
                    <a:pt x="6638455" y="54864"/>
                  </a:moveTo>
                  <a:lnTo>
                    <a:pt x="6615976" y="19583"/>
                  </a:lnTo>
                  <a:lnTo>
                    <a:pt x="6601269" y="18288"/>
                  </a:lnTo>
                  <a:lnTo>
                    <a:pt x="6234290" y="18288"/>
                  </a:lnTo>
                  <a:lnTo>
                    <a:pt x="6234290" y="74371"/>
                  </a:lnTo>
                  <a:lnTo>
                    <a:pt x="6569570" y="74371"/>
                  </a:lnTo>
                  <a:lnTo>
                    <a:pt x="6569519" y="119380"/>
                  </a:lnTo>
                  <a:lnTo>
                    <a:pt x="6563284" y="158038"/>
                  </a:lnTo>
                  <a:lnTo>
                    <a:pt x="6552336" y="201244"/>
                  </a:lnTo>
                  <a:lnTo>
                    <a:pt x="6540919" y="238963"/>
                  </a:lnTo>
                  <a:lnTo>
                    <a:pt x="6607365" y="239572"/>
                  </a:lnTo>
                  <a:lnTo>
                    <a:pt x="6621996" y="204216"/>
                  </a:lnTo>
                  <a:lnTo>
                    <a:pt x="6633883" y="158750"/>
                  </a:lnTo>
                  <a:lnTo>
                    <a:pt x="6638341" y="119380"/>
                  </a:lnTo>
                  <a:lnTo>
                    <a:pt x="6638455" y="54864"/>
                  </a:lnTo>
                  <a:close/>
                </a:path>
                <a:path w="7789544" h="603885">
                  <a:moveTo>
                    <a:pt x="6641503" y="480974"/>
                  </a:moveTo>
                  <a:lnTo>
                    <a:pt x="6634708" y="440055"/>
                  </a:lnTo>
                  <a:lnTo>
                    <a:pt x="6617043" y="414528"/>
                  </a:lnTo>
                  <a:lnTo>
                    <a:pt x="6615570" y="412470"/>
                  </a:lnTo>
                  <a:lnTo>
                    <a:pt x="6607708" y="403936"/>
                  </a:lnTo>
                  <a:lnTo>
                    <a:pt x="6597612" y="396875"/>
                  </a:lnTo>
                  <a:lnTo>
                    <a:pt x="6581153" y="387705"/>
                  </a:lnTo>
                  <a:lnTo>
                    <a:pt x="6568961" y="381228"/>
                  </a:lnTo>
                  <a:lnTo>
                    <a:pt x="6568961" y="480974"/>
                  </a:lnTo>
                  <a:lnTo>
                    <a:pt x="6568389" y="500608"/>
                  </a:lnTo>
                  <a:lnTo>
                    <a:pt x="6532689" y="530656"/>
                  </a:lnTo>
                  <a:lnTo>
                    <a:pt x="6493408" y="544791"/>
                  </a:lnTo>
                  <a:lnTo>
                    <a:pt x="6443789" y="546760"/>
                  </a:lnTo>
                  <a:lnTo>
                    <a:pt x="6418415" y="546747"/>
                  </a:lnTo>
                  <a:lnTo>
                    <a:pt x="6367437" y="540423"/>
                  </a:lnTo>
                  <a:lnTo>
                    <a:pt x="6329858" y="525703"/>
                  </a:lnTo>
                  <a:lnTo>
                    <a:pt x="6304394" y="496938"/>
                  </a:lnTo>
                  <a:lnTo>
                    <a:pt x="6303175" y="480974"/>
                  </a:lnTo>
                  <a:lnTo>
                    <a:pt x="6303327" y="471258"/>
                  </a:lnTo>
                  <a:lnTo>
                    <a:pt x="6329858" y="436245"/>
                  </a:lnTo>
                  <a:lnTo>
                    <a:pt x="6367437" y="421386"/>
                  </a:lnTo>
                  <a:lnTo>
                    <a:pt x="6406883" y="415061"/>
                  </a:lnTo>
                  <a:lnTo>
                    <a:pt x="6436068" y="414528"/>
                  </a:lnTo>
                  <a:lnTo>
                    <a:pt x="6471526" y="414782"/>
                  </a:lnTo>
                  <a:lnTo>
                    <a:pt x="6510769" y="421601"/>
                  </a:lnTo>
                  <a:lnTo>
                    <a:pt x="6553657" y="441490"/>
                  </a:lnTo>
                  <a:lnTo>
                    <a:pt x="6568961" y="480974"/>
                  </a:lnTo>
                  <a:lnTo>
                    <a:pt x="6568961" y="381228"/>
                  </a:lnTo>
                  <a:lnTo>
                    <a:pt x="6515925" y="365150"/>
                  </a:lnTo>
                  <a:lnTo>
                    <a:pt x="6478054" y="358749"/>
                  </a:lnTo>
                  <a:lnTo>
                    <a:pt x="6436068" y="357835"/>
                  </a:lnTo>
                  <a:lnTo>
                    <a:pt x="6411163" y="357949"/>
                  </a:lnTo>
                  <a:lnTo>
                    <a:pt x="6356515" y="365150"/>
                  </a:lnTo>
                  <a:lnTo>
                    <a:pt x="6307772" y="378777"/>
                  </a:lnTo>
                  <a:lnTo>
                    <a:pt x="6264427" y="403936"/>
                  </a:lnTo>
                  <a:lnTo>
                    <a:pt x="6237440" y="439991"/>
                  </a:lnTo>
                  <a:lnTo>
                    <a:pt x="6230632" y="480974"/>
                  </a:lnTo>
                  <a:lnTo>
                    <a:pt x="6230886" y="499656"/>
                  </a:lnTo>
                  <a:lnTo>
                    <a:pt x="6246787" y="535838"/>
                  </a:lnTo>
                  <a:lnTo>
                    <a:pt x="6274511" y="564934"/>
                  </a:lnTo>
                  <a:lnTo>
                    <a:pt x="6320206" y="587921"/>
                  </a:lnTo>
                  <a:lnTo>
                    <a:pt x="6378842" y="600417"/>
                  </a:lnTo>
                  <a:lnTo>
                    <a:pt x="6436068" y="603504"/>
                  </a:lnTo>
                  <a:lnTo>
                    <a:pt x="6461315" y="603389"/>
                  </a:lnTo>
                  <a:lnTo>
                    <a:pt x="6515925" y="596188"/>
                  </a:lnTo>
                  <a:lnTo>
                    <a:pt x="6564363" y="582688"/>
                  </a:lnTo>
                  <a:lnTo>
                    <a:pt x="6607708" y="557974"/>
                  </a:lnTo>
                  <a:lnTo>
                    <a:pt x="6634683" y="521944"/>
                  </a:lnTo>
                  <a:lnTo>
                    <a:pt x="6641249" y="499656"/>
                  </a:lnTo>
                  <a:lnTo>
                    <a:pt x="6641503" y="480974"/>
                  </a:lnTo>
                  <a:close/>
                </a:path>
                <a:path w="7789544" h="603885">
                  <a:moveTo>
                    <a:pt x="6710388" y="270052"/>
                  </a:moveTo>
                  <a:lnTo>
                    <a:pt x="6438506" y="270052"/>
                  </a:lnTo>
                  <a:lnTo>
                    <a:pt x="6438506" y="145084"/>
                  </a:lnTo>
                  <a:lnTo>
                    <a:pt x="6369621" y="145084"/>
                  </a:lnTo>
                  <a:lnTo>
                    <a:pt x="6369621" y="270052"/>
                  </a:lnTo>
                  <a:lnTo>
                    <a:pt x="6161138" y="270052"/>
                  </a:lnTo>
                  <a:lnTo>
                    <a:pt x="6161138" y="327355"/>
                  </a:lnTo>
                  <a:lnTo>
                    <a:pt x="6703073" y="327355"/>
                  </a:lnTo>
                  <a:lnTo>
                    <a:pt x="6710388" y="320040"/>
                  </a:lnTo>
                  <a:lnTo>
                    <a:pt x="6710388" y="270052"/>
                  </a:lnTo>
                  <a:close/>
                </a:path>
                <a:path w="7789544" h="603885">
                  <a:moveTo>
                    <a:pt x="7213917" y="493776"/>
                  </a:moveTo>
                  <a:lnTo>
                    <a:pt x="7207250" y="443903"/>
                  </a:lnTo>
                  <a:lnTo>
                    <a:pt x="7160577" y="413004"/>
                  </a:lnTo>
                  <a:lnTo>
                    <a:pt x="7144423" y="405003"/>
                  </a:lnTo>
                  <a:lnTo>
                    <a:pt x="7144423" y="493776"/>
                  </a:lnTo>
                  <a:lnTo>
                    <a:pt x="7144258" y="502386"/>
                  </a:lnTo>
                  <a:lnTo>
                    <a:pt x="7116140" y="531190"/>
                  </a:lnTo>
                  <a:lnTo>
                    <a:pt x="7076986" y="543115"/>
                  </a:lnTo>
                  <a:lnTo>
                    <a:pt x="7037171" y="547649"/>
                  </a:lnTo>
                  <a:lnTo>
                    <a:pt x="7023189" y="547992"/>
                  </a:lnTo>
                  <a:lnTo>
                    <a:pt x="6991540" y="547979"/>
                  </a:lnTo>
                  <a:lnTo>
                    <a:pt x="6941071" y="543115"/>
                  </a:lnTo>
                  <a:lnTo>
                    <a:pt x="6902526" y="531190"/>
                  </a:lnTo>
                  <a:lnTo>
                    <a:pt x="6875132" y="502386"/>
                  </a:lnTo>
                  <a:lnTo>
                    <a:pt x="6874980" y="493776"/>
                  </a:lnTo>
                  <a:lnTo>
                    <a:pt x="6875132" y="485152"/>
                  </a:lnTo>
                  <a:lnTo>
                    <a:pt x="6902526" y="456476"/>
                  </a:lnTo>
                  <a:lnTo>
                    <a:pt x="6941071" y="445033"/>
                  </a:lnTo>
                  <a:lnTo>
                    <a:pt x="6980364" y="440512"/>
                  </a:lnTo>
                  <a:lnTo>
                    <a:pt x="7008482" y="440131"/>
                  </a:lnTo>
                  <a:lnTo>
                    <a:pt x="7025780" y="440169"/>
                  </a:lnTo>
                  <a:lnTo>
                    <a:pt x="7076986" y="445033"/>
                  </a:lnTo>
                  <a:lnTo>
                    <a:pt x="7116140" y="456476"/>
                  </a:lnTo>
                  <a:lnTo>
                    <a:pt x="7144258" y="485152"/>
                  </a:lnTo>
                  <a:lnTo>
                    <a:pt x="7144423" y="493776"/>
                  </a:lnTo>
                  <a:lnTo>
                    <a:pt x="7144423" y="405003"/>
                  </a:lnTo>
                  <a:lnTo>
                    <a:pt x="7128205" y="396963"/>
                  </a:lnTo>
                  <a:lnTo>
                    <a:pt x="7101637" y="388734"/>
                  </a:lnTo>
                  <a:lnTo>
                    <a:pt x="7066661" y="385699"/>
                  </a:lnTo>
                  <a:lnTo>
                    <a:pt x="7009092" y="385267"/>
                  </a:lnTo>
                  <a:lnTo>
                    <a:pt x="6951866" y="385686"/>
                  </a:lnTo>
                  <a:lnTo>
                    <a:pt x="6890448" y="396582"/>
                  </a:lnTo>
                  <a:lnTo>
                    <a:pt x="6826898" y="428447"/>
                  </a:lnTo>
                  <a:lnTo>
                    <a:pt x="6805104" y="461632"/>
                  </a:lnTo>
                  <a:lnTo>
                    <a:pt x="6804266" y="493776"/>
                  </a:lnTo>
                  <a:lnTo>
                    <a:pt x="6805104" y="525564"/>
                  </a:lnTo>
                  <a:lnTo>
                    <a:pt x="6826898" y="558749"/>
                  </a:lnTo>
                  <a:lnTo>
                    <a:pt x="6890448" y="591312"/>
                  </a:lnTo>
                  <a:lnTo>
                    <a:pt x="6951866" y="602462"/>
                  </a:lnTo>
                  <a:lnTo>
                    <a:pt x="7009092" y="602894"/>
                  </a:lnTo>
                  <a:lnTo>
                    <a:pt x="7065962" y="602462"/>
                  </a:lnTo>
                  <a:lnTo>
                    <a:pt x="7127265" y="591312"/>
                  </a:lnTo>
                  <a:lnTo>
                    <a:pt x="7191159" y="558749"/>
                  </a:lnTo>
                  <a:lnTo>
                    <a:pt x="7203351" y="548030"/>
                  </a:lnTo>
                  <a:lnTo>
                    <a:pt x="7207174" y="544677"/>
                  </a:lnTo>
                  <a:lnTo>
                    <a:pt x="7213066" y="525564"/>
                  </a:lnTo>
                  <a:lnTo>
                    <a:pt x="7213917" y="493776"/>
                  </a:lnTo>
                  <a:close/>
                </a:path>
                <a:path w="7789544" h="603885">
                  <a:moveTo>
                    <a:pt x="7277316" y="304190"/>
                  </a:moveTo>
                  <a:lnTo>
                    <a:pt x="7045668" y="304190"/>
                  </a:lnTo>
                  <a:lnTo>
                    <a:pt x="7045668" y="262128"/>
                  </a:lnTo>
                  <a:lnTo>
                    <a:pt x="7207212" y="262128"/>
                  </a:lnTo>
                  <a:lnTo>
                    <a:pt x="7207212" y="205435"/>
                  </a:lnTo>
                  <a:lnTo>
                    <a:pt x="6876199" y="205435"/>
                  </a:lnTo>
                  <a:lnTo>
                    <a:pt x="6876199" y="166420"/>
                  </a:lnTo>
                  <a:lnTo>
                    <a:pt x="7192581" y="166420"/>
                  </a:lnTo>
                  <a:lnTo>
                    <a:pt x="7192581" y="112166"/>
                  </a:lnTo>
                  <a:lnTo>
                    <a:pt x="6876199" y="112166"/>
                  </a:lnTo>
                  <a:lnTo>
                    <a:pt x="6876199" y="74371"/>
                  </a:lnTo>
                  <a:lnTo>
                    <a:pt x="7199897" y="74371"/>
                  </a:lnTo>
                  <a:lnTo>
                    <a:pt x="7199897" y="18288"/>
                  </a:lnTo>
                  <a:lnTo>
                    <a:pt x="6842061" y="18288"/>
                  </a:lnTo>
                  <a:lnTo>
                    <a:pt x="6832727" y="18440"/>
                  </a:lnTo>
                  <a:lnTo>
                    <a:pt x="6805041" y="45529"/>
                  </a:lnTo>
                  <a:lnTo>
                    <a:pt x="6804876" y="54864"/>
                  </a:lnTo>
                  <a:lnTo>
                    <a:pt x="6804876" y="225552"/>
                  </a:lnTo>
                  <a:lnTo>
                    <a:pt x="6826859" y="260794"/>
                  </a:lnTo>
                  <a:lnTo>
                    <a:pt x="6842061" y="262128"/>
                  </a:lnTo>
                  <a:lnTo>
                    <a:pt x="6976783" y="262128"/>
                  </a:lnTo>
                  <a:lnTo>
                    <a:pt x="6976783" y="304190"/>
                  </a:lnTo>
                  <a:lnTo>
                    <a:pt x="6728066" y="304190"/>
                  </a:lnTo>
                  <a:lnTo>
                    <a:pt x="6728066" y="362102"/>
                  </a:lnTo>
                  <a:lnTo>
                    <a:pt x="7267562" y="362102"/>
                  </a:lnTo>
                  <a:lnTo>
                    <a:pt x="7276706" y="357835"/>
                  </a:lnTo>
                  <a:lnTo>
                    <a:pt x="7277316" y="349910"/>
                  </a:lnTo>
                  <a:lnTo>
                    <a:pt x="7277316" y="304190"/>
                  </a:lnTo>
                  <a:close/>
                </a:path>
                <a:path w="7789544" h="603885">
                  <a:moveTo>
                    <a:pt x="7655877" y="279196"/>
                  </a:moveTo>
                  <a:lnTo>
                    <a:pt x="7594752" y="248132"/>
                  </a:lnTo>
                  <a:lnTo>
                    <a:pt x="7562913" y="224942"/>
                  </a:lnTo>
                  <a:lnTo>
                    <a:pt x="7535431" y="198539"/>
                  </a:lnTo>
                  <a:lnTo>
                    <a:pt x="7513841" y="164287"/>
                  </a:lnTo>
                  <a:lnTo>
                    <a:pt x="7512012" y="140817"/>
                  </a:lnTo>
                  <a:lnTo>
                    <a:pt x="7512012" y="86563"/>
                  </a:lnTo>
                  <a:lnTo>
                    <a:pt x="7627836" y="86563"/>
                  </a:lnTo>
                  <a:lnTo>
                    <a:pt x="7627836" y="30480"/>
                  </a:lnTo>
                  <a:lnTo>
                    <a:pt x="7327303" y="30480"/>
                  </a:lnTo>
                  <a:lnTo>
                    <a:pt x="7327303" y="86563"/>
                  </a:lnTo>
                  <a:lnTo>
                    <a:pt x="7440689" y="86563"/>
                  </a:lnTo>
                  <a:lnTo>
                    <a:pt x="7440689" y="140817"/>
                  </a:lnTo>
                  <a:lnTo>
                    <a:pt x="7429411" y="182270"/>
                  </a:lnTo>
                  <a:lnTo>
                    <a:pt x="7397712" y="224028"/>
                  </a:lnTo>
                  <a:lnTo>
                    <a:pt x="7365911" y="251841"/>
                  </a:lnTo>
                  <a:lnTo>
                    <a:pt x="7333005" y="273519"/>
                  </a:lnTo>
                  <a:lnTo>
                    <a:pt x="7288898" y="295046"/>
                  </a:lnTo>
                  <a:lnTo>
                    <a:pt x="7332180" y="339547"/>
                  </a:lnTo>
                  <a:lnTo>
                    <a:pt x="7382992" y="312750"/>
                  </a:lnTo>
                  <a:lnTo>
                    <a:pt x="7422362" y="283540"/>
                  </a:lnTo>
                  <a:lnTo>
                    <a:pt x="7457935" y="251142"/>
                  </a:lnTo>
                  <a:lnTo>
                    <a:pt x="7477874" y="228600"/>
                  </a:lnTo>
                  <a:lnTo>
                    <a:pt x="7484821" y="236918"/>
                  </a:lnTo>
                  <a:lnTo>
                    <a:pt x="7514742" y="264947"/>
                  </a:lnTo>
                  <a:lnTo>
                    <a:pt x="7549832" y="291033"/>
                  </a:lnTo>
                  <a:lnTo>
                    <a:pt x="7587221" y="313207"/>
                  </a:lnTo>
                  <a:lnTo>
                    <a:pt x="7612596" y="324916"/>
                  </a:lnTo>
                  <a:lnTo>
                    <a:pt x="7655877" y="279196"/>
                  </a:lnTo>
                  <a:close/>
                </a:path>
                <a:path w="7789544" h="603885">
                  <a:moveTo>
                    <a:pt x="7784503" y="377342"/>
                  </a:moveTo>
                  <a:lnTo>
                    <a:pt x="7717447" y="377342"/>
                  </a:lnTo>
                  <a:lnTo>
                    <a:pt x="7717447" y="433425"/>
                  </a:lnTo>
                  <a:lnTo>
                    <a:pt x="7717447" y="538886"/>
                  </a:lnTo>
                  <a:lnTo>
                    <a:pt x="7460196" y="538886"/>
                  </a:lnTo>
                  <a:lnTo>
                    <a:pt x="7460196" y="433425"/>
                  </a:lnTo>
                  <a:lnTo>
                    <a:pt x="7717447" y="433425"/>
                  </a:lnTo>
                  <a:lnTo>
                    <a:pt x="7717447" y="377342"/>
                  </a:lnTo>
                  <a:lnTo>
                    <a:pt x="7393140" y="377342"/>
                  </a:lnTo>
                  <a:lnTo>
                    <a:pt x="7393140" y="558393"/>
                  </a:lnTo>
                  <a:lnTo>
                    <a:pt x="7415123" y="593674"/>
                  </a:lnTo>
                  <a:lnTo>
                    <a:pt x="7430325" y="594969"/>
                  </a:lnTo>
                  <a:lnTo>
                    <a:pt x="7747317" y="594969"/>
                  </a:lnTo>
                  <a:lnTo>
                    <a:pt x="7783131" y="574052"/>
                  </a:lnTo>
                  <a:lnTo>
                    <a:pt x="7784503" y="558393"/>
                  </a:lnTo>
                  <a:lnTo>
                    <a:pt x="7784503" y="538886"/>
                  </a:lnTo>
                  <a:lnTo>
                    <a:pt x="7784503" y="433425"/>
                  </a:lnTo>
                  <a:lnTo>
                    <a:pt x="7784503" y="377342"/>
                  </a:lnTo>
                  <a:close/>
                </a:path>
                <a:path w="7789544" h="603885">
                  <a:moveTo>
                    <a:pt x="7789380" y="12801"/>
                  </a:moveTo>
                  <a:lnTo>
                    <a:pt x="7721105" y="12801"/>
                  </a:lnTo>
                  <a:lnTo>
                    <a:pt x="7721105" y="131064"/>
                  </a:lnTo>
                  <a:lnTo>
                    <a:pt x="7596137" y="131064"/>
                  </a:lnTo>
                  <a:lnTo>
                    <a:pt x="7596137" y="190804"/>
                  </a:lnTo>
                  <a:lnTo>
                    <a:pt x="7721105" y="190804"/>
                  </a:lnTo>
                  <a:lnTo>
                    <a:pt x="7721105" y="343204"/>
                  </a:lnTo>
                  <a:lnTo>
                    <a:pt x="7779626" y="343204"/>
                  </a:lnTo>
                  <a:lnTo>
                    <a:pt x="7788770" y="338937"/>
                  </a:lnTo>
                  <a:lnTo>
                    <a:pt x="7789329" y="331622"/>
                  </a:lnTo>
                  <a:lnTo>
                    <a:pt x="7789380" y="1280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51816" y="3164612"/>
              <a:ext cx="7206615" cy="5858510"/>
            </a:xfrm>
            <a:custGeom>
              <a:avLst/>
              <a:gdLst/>
              <a:ahLst/>
              <a:cxnLst/>
              <a:rect l="l" t="t" r="r" b="b"/>
              <a:pathLst>
                <a:path w="7206615" h="5858509">
                  <a:moveTo>
                    <a:pt x="654393" y="13272"/>
                  </a:moveTo>
                  <a:lnTo>
                    <a:pt x="493573" y="13272"/>
                  </a:lnTo>
                  <a:lnTo>
                    <a:pt x="497764" y="9049"/>
                  </a:lnTo>
                  <a:lnTo>
                    <a:pt x="497828" y="2476"/>
                  </a:lnTo>
                  <a:lnTo>
                    <a:pt x="497542" y="1174"/>
                  </a:lnTo>
                  <a:lnTo>
                    <a:pt x="497002" y="0"/>
                  </a:lnTo>
                  <a:lnTo>
                    <a:pt x="650996" y="0"/>
                  </a:lnTo>
                  <a:lnTo>
                    <a:pt x="650488" y="1174"/>
                  </a:lnTo>
                  <a:lnTo>
                    <a:pt x="650170" y="2476"/>
                  </a:lnTo>
                  <a:lnTo>
                    <a:pt x="650170" y="9049"/>
                  </a:lnTo>
                  <a:lnTo>
                    <a:pt x="654393" y="13272"/>
                  </a:lnTo>
                  <a:close/>
                </a:path>
                <a:path w="7206615" h="5858509">
                  <a:moveTo>
                    <a:pt x="0" y="5858278"/>
                  </a:moveTo>
                  <a:lnTo>
                    <a:pt x="0" y="90713"/>
                  </a:lnTo>
                  <a:lnTo>
                    <a:pt x="6094" y="60596"/>
                  </a:lnTo>
                  <a:lnTo>
                    <a:pt x="22706" y="35978"/>
                  </a:lnTo>
                  <a:lnTo>
                    <a:pt x="47324" y="19366"/>
                  </a:lnTo>
                  <a:lnTo>
                    <a:pt x="77441" y="13272"/>
                  </a:lnTo>
                  <a:lnTo>
                    <a:pt x="765046" y="13272"/>
                  </a:lnTo>
                  <a:lnTo>
                    <a:pt x="765046" y="5857834"/>
                  </a:lnTo>
                  <a:lnTo>
                    <a:pt x="820166" y="5857834"/>
                  </a:lnTo>
                  <a:lnTo>
                    <a:pt x="0" y="5858278"/>
                  </a:lnTo>
                  <a:close/>
                </a:path>
                <a:path w="7206615" h="5858509">
                  <a:moveTo>
                    <a:pt x="765046" y="5857834"/>
                  </a:moveTo>
                  <a:lnTo>
                    <a:pt x="765046" y="13272"/>
                  </a:lnTo>
                  <a:lnTo>
                    <a:pt x="820166" y="13272"/>
                  </a:lnTo>
                  <a:lnTo>
                    <a:pt x="820166" y="5857833"/>
                  </a:lnTo>
                  <a:lnTo>
                    <a:pt x="765046" y="5857834"/>
                  </a:lnTo>
                  <a:close/>
                </a:path>
                <a:path w="7206615" h="5858509">
                  <a:moveTo>
                    <a:pt x="820166" y="5857833"/>
                  </a:moveTo>
                  <a:lnTo>
                    <a:pt x="820166" y="13272"/>
                  </a:lnTo>
                  <a:lnTo>
                    <a:pt x="7040237" y="13272"/>
                  </a:lnTo>
                  <a:lnTo>
                    <a:pt x="7040269" y="158375"/>
                  </a:lnTo>
                  <a:lnTo>
                    <a:pt x="7040269" y="5857770"/>
                  </a:lnTo>
                  <a:lnTo>
                    <a:pt x="7095326" y="5857770"/>
                  </a:lnTo>
                  <a:lnTo>
                    <a:pt x="820166" y="5857833"/>
                  </a:lnTo>
                  <a:close/>
                </a:path>
                <a:path w="7206615" h="5858509">
                  <a:moveTo>
                    <a:pt x="7040269" y="5857770"/>
                  </a:moveTo>
                  <a:lnTo>
                    <a:pt x="7040269" y="103255"/>
                  </a:lnTo>
                  <a:lnTo>
                    <a:pt x="7040237" y="13272"/>
                  </a:lnTo>
                  <a:lnTo>
                    <a:pt x="7095291" y="13272"/>
                  </a:lnTo>
                  <a:lnTo>
                    <a:pt x="7095326" y="158375"/>
                  </a:lnTo>
                  <a:lnTo>
                    <a:pt x="7095326" y="5857755"/>
                  </a:lnTo>
                  <a:lnTo>
                    <a:pt x="7040269" y="5857770"/>
                  </a:lnTo>
                  <a:close/>
                </a:path>
                <a:path w="7206615" h="5858509">
                  <a:moveTo>
                    <a:pt x="7095326" y="5857755"/>
                  </a:moveTo>
                  <a:lnTo>
                    <a:pt x="7095326" y="103255"/>
                  </a:lnTo>
                  <a:lnTo>
                    <a:pt x="7095291" y="13272"/>
                  </a:lnTo>
                  <a:lnTo>
                    <a:pt x="7128538" y="13272"/>
                  </a:lnTo>
                  <a:lnTo>
                    <a:pt x="7183273" y="35978"/>
                  </a:lnTo>
                  <a:lnTo>
                    <a:pt x="7205979" y="90713"/>
                  </a:lnTo>
                  <a:lnTo>
                    <a:pt x="7206011" y="158375"/>
                  </a:lnTo>
                  <a:lnTo>
                    <a:pt x="7206011" y="5857707"/>
                  </a:lnTo>
                  <a:lnTo>
                    <a:pt x="7095326" y="5857755"/>
                  </a:lnTo>
                  <a:close/>
                </a:path>
                <a:path w="7206615" h="5858509">
                  <a:moveTo>
                    <a:pt x="7040269" y="158375"/>
                  </a:moveTo>
                  <a:lnTo>
                    <a:pt x="7040237" y="103255"/>
                  </a:lnTo>
                  <a:lnTo>
                    <a:pt x="7040269" y="158375"/>
                  </a:lnTo>
                  <a:close/>
                </a:path>
                <a:path w="7206615" h="5858509">
                  <a:moveTo>
                    <a:pt x="7095326" y="158375"/>
                  </a:moveTo>
                  <a:lnTo>
                    <a:pt x="7095291" y="103255"/>
                  </a:lnTo>
                  <a:lnTo>
                    <a:pt x="7095326" y="158375"/>
                  </a:lnTo>
                  <a:close/>
                </a:path>
                <a:path w="7206615" h="5858509">
                  <a:moveTo>
                    <a:pt x="7206011" y="158375"/>
                  </a:moveTo>
                  <a:lnTo>
                    <a:pt x="7205979" y="103255"/>
                  </a:lnTo>
                  <a:lnTo>
                    <a:pt x="7206011" y="158375"/>
                  </a:lnTo>
                  <a:close/>
                </a:path>
                <a:path w="7206615" h="5858509">
                  <a:moveTo>
                    <a:pt x="7095326" y="5857770"/>
                  </a:moveTo>
                  <a:lnTo>
                    <a:pt x="7040269" y="5857770"/>
                  </a:lnTo>
                  <a:lnTo>
                    <a:pt x="7095326" y="5857755"/>
                  </a:lnTo>
                  <a:close/>
                </a:path>
                <a:path w="7206615" h="5858509">
                  <a:moveTo>
                    <a:pt x="820166" y="5857834"/>
                  </a:moveTo>
                  <a:lnTo>
                    <a:pt x="765046" y="5857834"/>
                  </a:lnTo>
                  <a:lnTo>
                    <a:pt x="820166" y="5857833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32924" y="3158992"/>
              <a:ext cx="7244080" cy="5876925"/>
            </a:xfrm>
            <a:custGeom>
              <a:avLst/>
              <a:gdLst/>
              <a:ahLst/>
              <a:cxnLst/>
              <a:rect l="l" t="t" r="r" b="b"/>
              <a:pathLst>
                <a:path w="7244080" h="5876925">
                  <a:moveTo>
                    <a:pt x="783938" y="18860"/>
                  </a:moveTo>
                  <a:lnTo>
                    <a:pt x="673285" y="18860"/>
                  </a:lnTo>
                  <a:lnTo>
                    <a:pt x="669062" y="14637"/>
                  </a:lnTo>
                  <a:lnTo>
                    <a:pt x="669180" y="7582"/>
                  </a:lnTo>
                  <a:lnTo>
                    <a:pt x="669380" y="6763"/>
                  </a:lnTo>
                  <a:lnTo>
                    <a:pt x="671348" y="2317"/>
                  </a:lnTo>
                  <a:lnTo>
                    <a:pt x="674650" y="0"/>
                  </a:lnTo>
                  <a:lnTo>
                    <a:pt x="783938" y="0"/>
                  </a:lnTo>
                  <a:lnTo>
                    <a:pt x="783938" y="18860"/>
                  </a:lnTo>
                  <a:close/>
                </a:path>
                <a:path w="7244080" h="5876925">
                  <a:moveTo>
                    <a:pt x="7114250" y="18892"/>
                  </a:moveTo>
                  <a:lnTo>
                    <a:pt x="783938" y="18892"/>
                  </a:lnTo>
                  <a:lnTo>
                    <a:pt x="783938" y="0"/>
                  </a:lnTo>
                  <a:lnTo>
                    <a:pt x="839058" y="0"/>
                  </a:lnTo>
                  <a:lnTo>
                    <a:pt x="839058" y="18860"/>
                  </a:lnTo>
                  <a:lnTo>
                    <a:pt x="7114250" y="18860"/>
                  </a:lnTo>
                  <a:close/>
                </a:path>
                <a:path w="7244080" h="5876925">
                  <a:moveTo>
                    <a:pt x="7059129" y="18860"/>
                  </a:moveTo>
                  <a:lnTo>
                    <a:pt x="839058" y="18860"/>
                  </a:lnTo>
                  <a:lnTo>
                    <a:pt x="839058" y="0"/>
                  </a:lnTo>
                  <a:lnTo>
                    <a:pt x="7059129" y="0"/>
                  </a:lnTo>
                  <a:lnTo>
                    <a:pt x="7059129" y="18860"/>
                  </a:lnTo>
                  <a:close/>
                </a:path>
                <a:path w="7244080" h="5876925">
                  <a:moveTo>
                    <a:pt x="7114250" y="18860"/>
                  </a:moveTo>
                  <a:lnTo>
                    <a:pt x="7059129" y="18860"/>
                  </a:lnTo>
                  <a:lnTo>
                    <a:pt x="7059129" y="0"/>
                  </a:lnTo>
                  <a:lnTo>
                    <a:pt x="7114250" y="0"/>
                  </a:lnTo>
                  <a:lnTo>
                    <a:pt x="7114250" y="18860"/>
                  </a:lnTo>
                  <a:close/>
                </a:path>
                <a:path w="7244080" h="5876925">
                  <a:moveTo>
                    <a:pt x="7239540" y="5876726"/>
                  </a:moveTo>
                  <a:lnTo>
                    <a:pt x="7229126" y="5876726"/>
                  </a:lnTo>
                  <a:lnTo>
                    <a:pt x="7224903" y="5872503"/>
                  </a:lnTo>
                  <a:lnTo>
                    <a:pt x="7224871" y="96301"/>
                  </a:lnTo>
                  <a:lnTo>
                    <a:pt x="7218776" y="66185"/>
                  </a:lnTo>
                  <a:lnTo>
                    <a:pt x="7202165" y="41566"/>
                  </a:lnTo>
                  <a:lnTo>
                    <a:pt x="7177546" y="24955"/>
                  </a:lnTo>
                  <a:lnTo>
                    <a:pt x="7147430" y="18860"/>
                  </a:lnTo>
                  <a:lnTo>
                    <a:pt x="7114250" y="18860"/>
                  </a:lnTo>
                  <a:lnTo>
                    <a:pt x="7114250" y="0"/>
                  </a:lnTo>
                  <a:lnTo>
                    <a:pt x="7147430" y="0"/>
                  </a:lnTo>
                  <a:lnTo>
                    <a:pt x="7184892" y="7582"/>
                  </a:lnTo>
                  <a:lnTo>
                    <a:pt x="7215516" y="28246"/>
                  </a:lnTo>
                  <a:lnTo>
                    <a:pt x="7236181" y="58871"/>
                  </a:lnTo>
                  <a:lnTo>
                    <a:pt x="7243757" y="96301"/>
                  </a:lnTo>
                  <a:lnTo>
                    <a:pt x="7243763" y="5872503"/>
                  </a:lnTo>
                  <a:lnTo>
                    <a:pt x="7239540" y="5876726"/>
                  </a:lnTo>
                  <a:close/>
                </a:path>
                <a:path w="7244080" h="5876925">
                  <a:moveTo>
                    <a:pt x="7224903" y="5788425"/>
                  </a:moveTo>
                  <a:lnTo>
                    <a:pt x="7224871" y="5733337"/>
                  </a:lnTo>
                  <a:lnTo>
                    <a:pt x="7224903" y="5788425"/>
                  </a:lnTo>
                  <a:close/>
                </a:path>
                <a:path w="7244080" h="5876925">
                  <a:moveTo>
                    <a:pt x="14637" y="5876726"/>
                  </a:moveTo>
                  <a:lnTo>
                    <a:pt x="4222" y="5876726"/>
                  </a:lnTo>
                  <a:lnTo>
                    <a:pt x="0" y="5872503"/>
                  </a:lnTo>
                  <a:lnTo>
                    <a:pt x="0" y="96333"/>
                  </a:lnTo>
                  <a:lnTo>
                    <a:pt x="7582" y="58871"/>
                  </a:lnTo>
                  <a:lnTo>
                    <a:pt x="28246" y="28246"/>
                  </a:lnTo>
                  <a:lnTo>
                    <a:pt x="58871" y="7582"/>
                  </a:lnTo>
                  <a:lnTo>
                    <a:pt x="96333" y="0"/>
                  </a:lnTo>
                  <a:lnTo>
                    <a:pt x="511100" y="0"/>
                  </a:lnTo>
                  <a:lnTo>
                    <a:pt x="516720" y="14669"/>
                  </a:lnTo>
                  <a:lnTo>
                    <a:pt x="512497" y="18892"/>
                  </a:lnTo>
                  <a:lnTo>
                    <a:pt x="96333" y="18892"/>
                  </a:lnTo>
                  <a:lnTo>
                    <a:pt x="66216" y="24986"/>
                  </a:lnTo>
                  <a:lnTo>
                    <a:pt x="41598" y="41598"/>
                  </a:lnTo>
                  <a:lnTo>
                    <a:pt x="24986" y="66216"/>
                  </a:lnTo>
                  <a:lnTo>
                    <a:pt x="18892" y="96333"/>
                  </a:lnTo>
                  <a:lnTo>
                    <a:pt x="18860" y="5733337"/>
                  </a:lnTo>
                  <a:lnTo>
                    <a:pt x="18860" y="5872503"/>
                  </a:lnTo>
                  <a:lnTo>
                    <a:pt x="14637" y="5876726"/>
                  </a:lnTo>
                  <a:close/>
                </a:path>
                <a:path w="7244080" h="5876925">
                  <a:moveTo>
                    <a:pt x="18892" y="5788425"/>
                  </a:moveTo>
                  <a:lnTo>
                    <a:pt x="18860" y="5733337"/>
                  </a:lnTo>
                  <a:lnTo>
                    <a:pt x="18892" y="578842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34967" y="3164612"/>
              <a:ext cx="7206615" cy="5858510"/>
            </a:xfrm>
            <a:custGeom>
              <a:avLst/>
              <a:gdLst/>
              <a:ahLst/>
              <a:cxnLst/>
              <a:rect l="l" t="t" r="r" b="b"/>
              <a:pathLst>
                <a:path w="7206615" h="5858509">
                  <a:moveTo>
                    <a:pt x="654393" y="13272"/>
                  </a:moveTo>
                  <a:lnTo>
                    <a:pt x="493573" y="13272"/>
                  </a:lnTo>
                  <a:lnTo>
                    <a:pt x="497764" y="9049"/>
                  </a:lnTo>
                  <a:lnTo>
                    <a:pt x="497828" y="2476"/>
                  </a:lnTo>
                  <a:lnTo>
                    <a:pt x="497542" y="1174"/>
                  </a:lnTo>
                  <a:lnTo>
                    <a:pt x="497002" y="0"/>
                  </a:lnTo>
                  <a:lnTo>
                    <a:pt x="650996" y="0"/>
                  </a:lnTo>
                  <a:lnTo>
                    <a:pt x="650488" y="1174"/>
                  </a:lnTo>
                  <a:lnTo>
                    <a:pt x="650170" y="2476"/>
                  </a:lnTo>
                  <a:lnTo>
                    <a:pt x="650170" y="9049"/>
                  </a:lnTo>
                  <a:lnTo>
                    <a:pt x="654393" y="13272"/>
                  </a:lnTo>
                  <a:close/>
                </a:path>
                <a:path w="7206615" h="5858509">
                  <a:moveTo>
                    <a:pt x="0" y="5858278"/>
                  </a:moveTo>
                  <a:lnTo>
                    <a:pt x="0" y="90713"/>
                  </a:lnTo>
                  <a:lnTo>
                    <a:pt x="6094" y="60596"/>
                  </a:lnTo>
                  <a:lnTo>
                    <a:pt x="22706" y="35978"/>
                  </a:lnTo>
                  <a:lnTo>
                    <a:pt x="47324" y="19366"/>
                  </a:lnTo>
                  <a:lnTo>
                    <a:pt x="77441" y="13272"/>
                  </a:lnTo>
                  <a:lnTo>
                    <a:pt x="765046" y="13272"/>
                  </a:lnTo>
                  <a:lnTo>
                    <a:pt x="765046" y="5857834"/>
                  </a:lnTo>
                  <a:lnTo>
                    <a:pt x="820166" y="5857834"/>
                  </a:lnTo>
                  <a:lnTo>
                    <a:pt x="0" y="5858278"/>
                  </a:lnTo>
                  <a:close/>
                </a:path>
                <a:path w="7206615" h="5858509">
                  <a:moveTo>
                    <a:pt x="765046" y="5857834"/>
                  </a:moveTo>
                  <a:lnTo>
                    <a:pt x="765046" y="13272"/>
                  </a:lnTo>
                  <a:lnTo>
                    <a:pt x="820166" y="13272"/>
                  </a:lnTo>
                  <a:lnTo>
                    <a:pt x="820166" y="5857833"/>
                  </a:lnTo>
                  <a:lnTo>
                    <a:pt x="765046" y="5857834"/>
                  </a:lnTo>
                  <a:close/>
                </a:path>
                <a:path w="7206615" h="5858509">
                  <a:moveTo>
                    <a:pt x="820166" y="5857833"/>
                  </a:moveTo>
                  <a:lnTo>
                    <a:pt x="820166" y="13272"/>
                  </a:lnTo>
                  <a:lnTo>
                    <a:pt x="7040237" y="13272"/>
                  </a:lnTo>
                  <a:lnTo>
                    <a:pt x="7040269" y="158375"/>
                  </a:lnTo>
                  <a:lnTo>
                    <a:pt x="7040269" y="5857770"/>
                  </a:lnTo>
                  <a:lnTo>
                    <a:pt x="7095326" y="5857770"/>
                  </a:lnTo>
                  <a:lnTo>
                    <a:pt x="820166" y="5857833"/>
                  </a:lnTo>
                  <a:close/>
                </a:path>
                <a:path w="7206615" h="5858509">
                  <a:moveTo>
                    <a:pt x="7040269" y="5857770"/>
                  </a:moveTo>
                  <a:lnTo>
                    <a:pt x="7040269" y="103255"/>
                  </a:lnTo>
                  <a:lnTo>
                    <a:pt x="7040237" y="13272"/>
                  </a:lnTo>
                  <a:lnTo>
                    <a:pt x="7095291" y="13272"/>
                  </a:lnTo>
                  <a:lnTo>
                    <a:pt x="7095326" y="158375"/>
                  </a:lnTo>
                  <a:lnTo>
                    <a:pt x="7095326" y="5857755"/>
                  </a:lnTo>
                  <a:lnTo>
                    <a:pt x="7040269" y="5857770"/>
                  </a:lnTo>
                  <a:close/>
                </a:path>
                <a:path w="7206615" h="5858509">
                  <a:moveTo>
                    <a:pt x="7095326" y="5857755"/>
                  </a:moveTo>
                  <a:lnTo>
                    <a:pt x="7095326" y="103255"/>
                  </a:lnTo>
                  <a:lnTo>
                    <a:pt x="7095291" y="13272"/>
                  </a:lnTo>
                  <a:lnTo>
                    <a:pt x="7128538" y="13272"/>
                  </a:lnTo>
                  <a:lnTo>
                    <a:pt x="7183273" y="35978"/>
                  </a:lnTo>
                  <a:lnTo>
                    <a:pt x="7205979" y="90713"/>
                  </a:lnTo>
                  <a:lnTo>
                    <a:pt x="7206011" y="158375"/>
                  </a:lnTo>
                  <a:lnTo>
                    <a:pt x="7206011" y="5857707"/>
                  </a:lnTo>
                  <a:lnTo>
                    <a:pt x="7095326" y="5857755"/>
                  </a:lnTo>
                  <a:close/>
                </a:path>
                <a:path w="7206615" h="5858509">
                  <a:moveTo>
                    <a:pt x="7040269" y="158375"/>
                  </a:moveTo>
                  <a:lnTo>
                    <a:pt x="7040237" y="103255"/>
                  </a:lnTo>
                  <a:lnTo>
                    <a:pt x="7040269" y="158375"/>
                  </a:lnTo>
                  <a:close/>
                </a:path>
                <a:path w="7206615" h="5858509">
                  <a:moveTo>
                    <a:pt x="7095326" y="158375"/>
                  </a:moveTo>
                  <a:lnTo>
                    <a:pt x="7095291" y="103255"/>
                  </a:lnTo>
                  <a:lnTo>
                    <a:pt x="7095326" y="158375"/>
                  </a:lnTo>
                  <a:close/>
                </a:path>
                <a:path w="7206615" h="5858509">
                  <a:moveTo>
                    <a:pt x="7206011" y="158375"/>
                  </a:moveTo>
                  <a:lnTo>
                    <a:pt x="7205979" y="103255"/>
                  </a:lnTo>
                  <a:lnTo>
                    <a:pt x="7206011" y="158375"/>
                  </a:lnTo>
                  <a:close/>
                </a:path>
                <a:path w="7206615" h="5858509">
                  <a:moveTo>
                    <a:pt x="7095326" y="5857770"/>
                  </a:moveTo>
                  <a:lnTo>
                    <a:pt x="7040269" y="5857770"/>
                  </a:lnTo>
                  <a:lnTo>
                    <a:pt x="7095326" y="5857755"/>
                  </a:lnTo>
                  <a:close/>
                </a:path>
                <a:path w="7206615" h="5858509">
                  <a:moveTo>
                    <a:pt x="820166" y="5857834"/>
                  </a:moveTo>
                  <a:lnTo>
                    <a:pt x="765046" y="5857834"/>
                  </a:lnTo>
                  <a:lnTo>
                    <a:pt x="820166" y="5857833"/>
                  </a:lnTo>
                  <a:close/>
                </a:path>
              </a:pathLst>
            </a:custGeom>
            <a:solidFill>
              <a:srgbClr val="ED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16075" y="3158992"/>
              <a:ext cx="7244080" cy="5876925"/>
            </a:xfrm>
            <a:custGeom>
              <a:avLst/>
              <a:gdLst/>
              <a:ahLst/>
              <a:cxnLst/>
              <a:rect l="l" t="t" r="r" b="b"/>
              <a:pathLst>
                <a:path w="7244080" h="5876925">
                  <a:moveTo>
                    <a:pt x="783938" y="18860"/>
                  </a:moveTo>
                  <a:lnTo>
                    <a:pt x="673285" y="18860"/>
                  </a:lnTo>
                  <a:lnTo>
                    <a:pt x="669062" y="14637"/>
                  </a:lnTo>
                  <a:lnTo>
                    <a:pt x="669180" y="7582"/>
                  </a:lnTo>
                  <a:lnTo>
                    <a:pt x="669380" y="6763"/>
                  </a:lnTo>
                  <a:lnTo>
                    <a:pt x="671348" y="2317"/>
                  </a:lnTo>
                  <a:lnTo>
                    <a:pt x="674650" y="0"/>
                  </a:lnTo>
                  <a:lnTo>
                    <a:pt x="783938" y="0"/>
                  </a:lnTo>
                  <a:lnTo>
                    <a:pt x="783938" y="18860"/>
                  </a:lnTo>
                  <a:close/>
                </a:path>
                <a:path w="7244080" h="5876925">
                  <a:moveTo>
                    <a:pt x="7114250" y="18892"/>
                  </a:moveTo>
                  <a:lnTo>
                    <a:pt x="783938" y="18892"/>
                  </a:lnTo>
                  <a:lnTo>
                    <a:pt x="783938" y="0"/>
                  </a:lnTo>
                  <a:lnTo>
                    <a:pt x="839058" y="0"/>
                  </a:lnTo>
                  <a:lnTo>
                    <a:pt x="839058" y="18860"/>
                  </a:lnTo>
                  <a:lnTo>
                    <a:pt x="7114250" y="18860"/>
                  </a:lnTo>
                  <a:close/>
                </a:path>
                <a:path w="7244080" h="5876925">
                  <a:moveTo>
                    <a:pt x="7059129" y="18860"/>
                  </a:moveTo>
                  <a:lnTo>
                    <a:pt x="839058" y="18860"/>
                  </a:lnTo>
                  <a:lnTo>
                    <a:pt x="839058" y="0"/>
                  </a:lnTo>
                  <a:lnTo>
                    <a:pt x="7059129" y="0"/>
                  </a:lnTo>
                  <a:lnTo>
                    <a:pt x="7059129" y="18860"/>
                  </a:lnTo>
                  <a:close/>
                </a:path>
                <a:path w="7244080" h="5876925">
                  <a:moveTo>
                    <a:pt x="7114250" y="18860"/>
                  </a:moveTo>
                  <a:lnTo>
                    <a:pt x="7059129" y="18860"/>
                  </a:lnTo>
                  <a:lnTo>
                    <a:pt x="7059129" y="0"/>
                  </a:lnTo>
                  <a:lnTo>
                    <a:pt x="7114250" y="0"/>
                  </a:lnTo>
                  <a:lnTo>
                    <a:pt x="7114250" y="18860"/>
                  </a:lnTo>
                  <a:close/>
                </a:path>
                <a:path w="7244080" h="5876925">
                  <a:moveTo>
                    <a:pt x="7239540" y="5876726"/>
                  </a:moveTo>
                  <a:lnTo>
                    <a:pt x="7229126" y="5876726"/>
                  </a:lnTo>
                  <a:lnTo>
                    <a:pt x="7224903" y="5872503"/>
                  </a:lnTo>
                  <a:lnTo>
                    <a:pt x="7224871" y="96301"/>
                  </a:lnTo>
                  <a:lnTo>
                    <a:pt x="7218776" y="66185"/>
                  </a:lnTo>
                  <a:lnTo>
                    <a:pt x="7202165" y="41566"/>
                  </a:lnTo>
                  <a:lnTo>
                    <a:pt x="7177546" y="24955"/>
                  </a:lnTo>
                  <a:lnTo>
                    <a:pt x="7147430" y="18860"/>
                  </a:lnTo>
                  <a:lnTo>
                    <a:pt x="7114250" y="18860"/>
                  </a:lnTo>
                  <a:lnTo>
                    <a:pt x="7114250" y="0"/>
                  </a:lnTo>
                  <a:lnTo>
                    <a:pt x="7147430" y="0"/>
                  </a:lnTo>
                  <a:lnTo>
                    <a:pt x="7184892" y="7582"/>
                  </a:lnTo>
                  <a:lnTo>
                    <a:pt x="7215516" y="28246"/>
                  </a:lnTo>
                  <a:lnTo>
                    <a:pt x="7236181" y="58871"/>
                  </a:lnTo>
                  <a:lnTo>
                    <a:pt x="7243757" y="96301"/>
                  </a:lnTo>
                  <a:lnTo>
                    <a:pt x="7243763" y="5872503"/>
                  </a:lnTo>
                  <a:lnTo>
                    <a:pt x="7239540" y="5876726"/>
                  </a:lnTo>
                  <a:close/>
                </a:path>
                <a:path w="7244080" h="5876925">
                  <a:moveTo>
                    <a:pt x="7224903" y="5788425"/>
                  </a:moveTo>
                  <a:lnTo>
                    <a:pt x="7224871" y="5733337"/>
                  </a:lnTo>
                  <a:lnTo>
                    <a:pt x="7224903" y="5788425"/>
                  </a:lnTo>
                  <a:close/>
                </a:path>
                <a:path w="7244080" h="5876925">
                  <a:moveTo>
                    <a:pt x="14637" y="5876726"/>
                  </a:moveTo>
                  <a:lnTo>
                    <a:pt x="4222" y="5876726"/>
                  </a:lnTo>
                  <a:lnTo>
                    <a:pt x="0" y="5872503"/>
                  </a:lnTo>
                  <a:lnTo>
                    <a:pt x="0" y="96333"/>
                  </a:lnTo>
                  <a:lnTo>
                    <a:pt x="7582" y="58871"/>
                  </a:lnTo>
                  <a:lnTo>
                    <a:pt x="28246" y="28246"/>
                  </a:lnTo>
                  <a:lnTo>
                    <a:pt x="58871" y="7582"/>
                  </a:lnTo>
                  <a:lnTo>
                    <a:pt x="96333" y="0"/>
                  </a:lnTo>
                  <a:lnTo>
                    <a:pt x="511100" y="0"/>
                  </a:lnTo>
                  <a:lnTo>
                    <a:pt x="516720" y="14669"/>
                  </a:lnTo>
                  <a:lnTo>
                    <a:pt x="512497" y="18892"/>
                  </a:lnTo>
                  <a:lnTo>
                    <a:pt x="96333" y="18892"/>
                  </a:lnTo>
                  <a:lnTo>
                    <a:pt x="66216" y="24986"/>
                  </a:lnTo>
                  <a:lnTo>
                    <a:pt x="41598" y="41598"/>
                  </a:lnTo>
                  <a:lnTo>
                    <a:pt x="24986" y="66216"/>
                  </a:lnTo>
                  <a:lnTo>
                    <a:pt x="18892" y="96333"/>
                  </a:lnTo>
                  <a:lnTo>
                    <a:pt x="18860" y="5733337"/>
                  </a:lnTo>
                  <a:lnTo>
                    <a:pt x="18860" y="5872503"/>
                  </a:lnTo>
                  <a:lnTo>
                    <a:pt x="14637" y="5876726"/>
                  </a:lnTo>
                  <a:close/>
                </a:path>
                <a:path w="7244080" h="5876925">
                  <a:moveTo>
                    <a:pt x="18892" y="5788425"/>
                  </a:moveTo>
                  <a:lnTo>
                    <a:pt x="18860" y="5733337"/>
                  </a:lnTo>
                  <a:lnTo>
                    <a:pt x="18892" y="578842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516075" y="9024178"/>
              <a:ext cx="6951345" cy="0"/>
            </a:xfrm>
            <a:custGeom>
              <a:avLst/>
              <a:gdLst/>
              <a:ahLst/>
              <a:cxnLst/>
              <a:rect l="l" t="t" r="r" b="b"/>
              <a:pathLst>
                <a:path w="6951344">
                  <a:moveTo>
                    <a:pt x="0" y="0"/>
                  </a:moveTo>
                  <a:lnTo>
                    <a:pt x="6950733" y="0"/>
                  </a:lnTo>
                </a:path>
              </a:pathLst>
            </a:custGeom>
            <a:ln w="14287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28174" y="9024178"/>
              <a:ext cx="6951345" cy="0"/>
            </a:xfrm>
            <a:custGeom>
              <a:avLst/>
              <a:gdLst/>
              <a:ahLst/>
              <a:cxnLst/>
              <a:rect l="l" t="t" r="r" b="b"/>
              <a:pathLst>
                <a:path w="6951345">
                  <a:moveTo>
                    <a:pt x="0" y="0"/>
                  </a:moveTo>
                  <a:lnTo>
                    <a:pt x="6950733" y="0"/>
                  </a:lnTo>
                </a:path>
              </a:pathLst>
            </a:custGeom>
            <a:ln w="14287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3324" y="5799105"/>
              <a:ext cx="6279354" cy="26725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96476" y="5799105"/>
              <a:ext cx="6279354" cy="267256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547380" y="5497512"/>
              <a:ext cx="1193800" cy="1193800"/>
            </a:xfrm>
            <a:custGeom>
              <a:avLst/>
              <a:gdLst/>
              <a:ahLst/>
              <a:cxnLst/>
              <a:rect l="l" t="t" r="r" b="b"/>
              <a:pathLst>
                <a:path w="1193800" h="1193800">
                  <a:moveTo>
                    <a:pt x="596619" y="1193239"/>
                  </a:moveTo>
                  <a:lnTo>
                    <a:pt x="544161" y="1190930"/>
                  </a:lnTo>
                  <a:lnTo>
                    <a:pt x="492457" y="1184079"/>
                  </a:lnTo>
                  <a:lnTo>
                    <a:pt x="441783" y="1172799"/>
                  </a:lnTo>
                  <a:lnTo>
                    <a:pt x="392413" y="1157204"/>
                  </a:lnTo>
                  <a:lnTo>
                    <a:pt x="344622" y="1137409"/>
                  </a:lnTo>
                  <a:lnTo>
                    <a:pt x="298685" y="1113526"/>
                  </a:lnTo>
                  <a:lnTo>
                    <a:pt x="254877" y="1085670"/>
                  </a:lnTo>
                  <a:lnTo>
                    <a:pt x="213472" y="1053954"/>
                  </a:lnTo>
                  <a:lnTo>
                    <a:pt x="174745" y="1018493"/>
                  </a:lnTo>
                  <a:lnTo>
                    <a:pt x="139284" y="979767"/>
                  </a:lnTo>
                  <a:lnTo>
                    <a:pt x="107569" y="938362"/>
                  </a:lnTo>
                  <a:lnTo>
                    <a:pt x="79713" y="894554"/>
                  </a:lnTo>
                  <a:lnTo>
                    <a:pt x="55830" y="848617"/>
                  </a:lnTo>
                  <a:lnTo>
                    <a:pt x="36035" y="800826"/>
                  </a:lnTo>
                  <a:lnTo>
                    <a:pt x="20440" y="751456"/>
                  </a:lnTo>
                  <a:lnTo>
                    <a:pt x="9160" y="700782"/>
                  </a:lnTo>
                  <a:lnTo>
                    <a:pt x="2309" y="649078"/>
                  </a:lnTo>
                  <a:lnTo>
                    <a:pt x="0" y="596619"/>
                  </a:lnTo>
                  <a:lnTo>
                    <a:pt x="2309" y="544161"/>
                  </a:lnTo>
                  <a:lnTo>
                    <a:pt x="9160" y="492457"/>
                  </a:lnTo>
                  <a:lnTo>
                    <a:pt x="20440" y="441783"/>
                  </a:lnTo>
                  <a:lnTo>
                    <a:pt x="36035" y="392413"/>
                  </a:lnTo>
                  <a:lnTo>
                    <a:pt x="55830" y="344622"/>
                  </a:lnTo>
                  <a:lnTo>
                    <a:pt x="79713" y="298685"/>
                  </a:lnTo>
                  <a:lnTo>
                    <a:pt x="107569" y="254877"/>
                  </a:lnTo>
                  <a:lnTo>
                    <a:pt x="139284" y="213472"/>
                  </a:lnTo>
                  <a:lnTo>
                    <a:pt x="174745" y="174745"/>
                  </a:lnTo>
                  <a:lnTo>
                    <a:pt x="213472" y="139284"/>
                  </a:lnTo>
                  <a:lnTo>
                    <a:pt x="254877" y="107569"/>
                  </a:lnTo>
                  <a:lnTo>
                    <a:pt x="298685" y="79713"/>
                  </a:lnTo>
                  <a:lnTo>
                    <a:pt x="344622" y="55830"/>
                  </a:lnTo>
                  <a:lnTo>
                    <a:pt x="392413" y="36035"/>
                  </a:lnTo>
                  <a:lnTo>
                    <a:pt x="441783" y="20440"/>
                  </a:lnTo>
                  <a:lnTo>
                    <a:pt x="492457" y="9160"/>
                  </a:lnTo>
                  <a:lnTo>
                    <a:pt x="544161" y="2309"/>
                  </a:lnTo>
                  <a:lnTo>
                    <a:pt x="596619" y="0"/>
                  </a:lnTo>
                  <a:lnTo>
                    <a:pt x="649078" y="2309"/>
                  </a:lnTo>
                  <a:lnTo>
                    <a:pt x="700782" y="9160"/>
                  </a:lnTo>
                  <a:lnTo>
                    <a:pt x="751456" y="20440"/>
                  </a:lnTo>
                  <a:lnTo>
                    <a:pt x="800826" y="36035"/>
                  </a:lnTo>
                  <a:lnTo>
                    <a:pt x="848617" y="55830"/>
                  </a:lnTo>
                  <a:lnTo>
                    <a:pt x="894554" y="79713"/>
                  </a:lnTo>
                  <a:lnTo>
                    <a:pt x="938362" y="107569"/>
                  </a:lnTo>
                  <a:lnTo>
                    <a:pt x="979767" y="139284"/>
                  </a:lnTo>
                  <a:lnTo>
                    <a:pt x="1018493" y="174745"/>
                  </a:lnTo>
                  <a:lnTo>
                    <a:pt x="1053954" y="213472"/>
                  </a:lnTo>
                  <a:lnTo>
                    <a:pt x="1085670" y="254877"/>
                  </a:lnTo>
                  <a:lnTo>
                    <a:pt x="1113526" y="298685"/>
                  </a:lnTo>
                  <a:lnTo>
                    <a:pt x="1137408" y="344622"/>
                  </a:lnTo>
                  <a:lnTo>
                    <a:pt x="1157204" y="392413"/>
                  </a:lnTo>
                  <a:lnTo>
                    <a:pt x="1172799" y="441783"/>
                  </a:lnTo>
                  <a:lnTo>
                    <a:pt x="1184079" y="492457"/>
                  </a:lnTo>
                  <a:lnTo>
                    <a:pt x="1190930" y="544161"/>
                  </a:lnTo>
                  <a:lnTo>
                    <a:pt x="1193239" y="596619"/>
                  </a:lnTo>
                  <a:lnTo>
                    <a:pt x="1190930" y="649078"/>
                  </a:lnTo>
                  <a:lnTo>
                    <a:pt x="1184079" y="700782"/>
                  </a:lnTo>
                  <a:lnTo>
                    <a:pt x="1172799" y="751456"/>
                  </a:lnTo>
                  <a:lnTo>
                    <a:pt x="1157204" y="800826"/>
                  </a:lnTo>
                  <a:lnTo>
                    <a:pt x="1137408" y="848617"/>
                  </a:lnTo>
                  <a:lnTo>
                    <a:pt x="1113526" y="894554"/>
                  </a:lnTo>
                  <a:lnTo>
                    <a:pt x="1085670" y="938362"/>
                  </a:lnTo>
                  <a:lnTo>
                    <a:pt x="1053954" y="979767"/>
                  </a:lnTo>
                  <a:lnTo>
                    <a:pt x="1018493" y="1018493"/>
                  </a:lnTo>
                  <a:lnTo>
                    <a:pt x="979767" y="1053954"/>
                  </a:lnTo>
                  <a:lnTo>
                    <a:pt x="938362" y="1085670"/>
                  </a:lnTo>
                  <a:lnTo>
                    <a:pt x="894554" y="1113526"/>
                  </a:lnTo>
                  <a:lnTo>
                    <a:pt x="848617" y="1137409"/>
                  </a:lnTo>
                  <a:lnTo>
                    <a:pt x="800826" y="1157204"/>
                  </a:lnTo>
                  <a:lnTo>
                    <a:pt x="751456" y="1172799"/>
                  </a:lnTo>
                  <a:lnTo>
                    <a:pt x="700782" y="1184079"/>
                  </a:lnTo>
                  <a:lnTo>
                    <a:pt x="649078" y="1190930"/>
                  </a:lnTo>
                  <a:lnTo>
                    <a:pt x="596619" y="1193239"/>
                  </a:lnTo>
                  <a:close/>
                </a:path>
              </a:pathLst>
            </a:custGeom>
            <a:solidFill>
              <a:srgbClr val="ED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47380" y="5497512"/>
              <a:ext cx="1193800" cy="1193800"/>
            </a:xfrm>
            <a:custGeom>
              <a:avLst/>
              <a:gdLst/>
              <a:ahLst/>
              <a:cxnLst/>
              <a:rect l="l" t="t" r="r" b="b"/>
              <a:pathLst>
                <a:path w="1193800" h="1193800">
                  <a:moveTo>
                    <a:pt x="0" y="596619"/>
                  </a:moveTo>
                  <a:lnTo>
                    <a:pt x="2309" y="649078"/>
                  </a:lnTo>
                  <a:lnTo>
                    <a:pt x="9160" y="700782"/>
                  </a:lnTo>
                  <a:lnTo>
                    <a:pt x="20440" y="751456"/>
                  </a:lnTo>
                  <a:lnTo>
                    <a:pt x="36035" y="800826"/>
                  </a:lnTo>
                  <a:lnTo>
                    <a:pt x="55830" y="848617"/>
                  </a:lnTo>
                  <a:lnTo>
                    <a:pt x="79713" y="894554"/>
                  </a:lnTo>
                  <a:lnTo>
                    <a:pt x="107569" y="938362"/>
                  </a:lnTo>
                  <a:lnTo>
                    <a:pt x="139284" y="979767"/>
                  </a:lnTo>
                  <a:lnTo>
                    <a:pt x="174745" y="1018493"/>
                  </a:lnTo>
                  <a:lnTo>
                    <a:pt x="213472" y="1053954"/>
                  </a:lnTo>
                  <a:lnTo>
                    <a:pt x="254877" y="1085670"/>
                  </a:lnTo>
                  <a:lnTo>
                    <a:pt x="298685" y="1113526"/>
                  </a:lnTo>
                  <a:lnTo>
                    <a:pt x="344622" y="1137409"/>
                  </a:lnTo>
                  <a:lnTo>
                    <a:pt x="392413" y="1157204"/>
                  </a:lnTo>
                  <a:lnTo>
                    <a:pt x="441783" y="1172799"/>
                  </a:lnTo>
                  <a:lnTo>
                    <a:pt x="492457" y="1184079"/>
                  </a:lnTo>
                  <a:lnTo>
                    <a:pt x="544161" y="1190930"/>
                  </a:lnTo>
                  <a:lnTo>
                    <a:pt x="596619" y="1193239"/>
                  </a:lnTo>
                  <a:lnTo>
                    <a:pt x="649078" y="1190930"/>
                  </a:lnTo>
                  <a:lnTo>
                    <a:pt x="700782" y="1184079"/>
                  </a:lnTo>
                  <a:lnTo>
                    <a:pt x="751456" y="1172799"/>
                  </a:lnTo>
                  <a:lnTo>
                    <a:pt x="800826" y="1157204"/>
                  </a:lnTo>
                  <a:lnTo>
                    <a:pt x="848617" y="1137409"/>
                  </a:lnTo>
                  <a:lnTo>
                    <a:pt x="894554" y="1113526"/>
                  </a:lnTo>
                  <a:lnTo>
                    <a:pt x="938362" y="1085670"/>
                  </a:lnTo>
                  <a:lnTo>
                    <a:pt x="979767" y="1053954"/>
                  </a:lnTo>
                  <a:lnTo>
                    <a:pt x="1018493" y="1018493"/>
                  </a:lnTo>
                  <a:lnTo>
                    <a:pt x="1053954" y="979767"/>
                  </a:lnTo>
                  <a:lnTo>
                    <a:pt x="1085670" y="938362"/>
                  </a:lnTo>
                  <a:lnTo>
                    <a:pt x="1113526" y="894554"/>
                  </a:lnTo>
                  <a:lnTo>
                    <a:pt x="1137408" y="848617"/>
                  </a:lnTo>
                  <a:lnTo>
                    <a:pt x="1157204" y="800826"/>
                  </a:lnTo>
                  <a:lnTo>
                    <a:pt x="1172799" y="751456"/>
                  </a:lnTo>
                  <a:lnTo>
                    <a:pt x="1184079" y="700782"/>
                  </a:lnTo>
                  <a:lnTo>
                    <a:pt x="1190930" y="649078"/>
                  </a:lnTo>
                  <a:lnTo>
                    <a:pt x="1193239" y="596619"/>
                  </a:lnTo>
                  <a:lnTo>
                    <a:pt x="1190930" y="544161"/>
                  </a:lnTo>
                  <a:lnTo>
                    <a:pt x="1184079" y="492457"/>
                  </a:lnTo>
                  <a:lnTo>
                    <a:pt x="1172799" y="441783"/>
                  </a:lnTo>
                  <a:lnTo>
                    <a:pt x="1157204" y="392413"/>
                  </a:lnTo>
                  <a:lnTo>
                    <a:pt x="1137408" y="344622"/>
                  </a:lnTo>
                  <a:lnTo>
                    <a:pt x="1113526" y="298685"/>
                  </a:lnTo>
                  <a:lnTo>
                    <a:pt x="1085670" y="254877"/>
                  </a:lnTo>
                  <a:lnTo>
                    <a:pt x="1053954" y="213472"/>
                  </a:lnTo>
                  <a:lnTo>
                    <a:pt x="1018493" y="174745"/>
                  </a:lnTo>
                  <a:lnTo>
                    <a:pt x="979767" y="139284"/>
                  </a:lnTo>
                  <a:lnTo>
                    <a:pt x="938362" y="107569"/>
                  </a:lnTo>
                  <a:lnTo>
                    <a:pt x="894554" y="79713"/>
                  </a:lnTo>
                  <a:lnTo>
                    <a:pt x="848617" y="55830"/>
                  </a:lnTo>
                  <a:lnTo>
                    <a:pt x="800826" y="36035"/>
                  </a:lnTo>
                  <a:lnTo>
                    <a:pt x="751456" y="20440"/>
                  </a:lnTo>
                  <a:lnTo>
                    <a:pt x="700782" y="9160"/>
                  </a:lnTo>
                  <a:lnTo>
                    <a:pt x="649078" y="2309"/>
                  </a:lnTo>
                  <a:lnTo>
                    <a:pt x="596619" y="0"/>
                  </a:lnTo>
                  <a:lnTo>
                    <a:pt x="544161" y="2309"/>
                  </a:lnTo>
                  <a:lnTo>
                    <a:pt x="492457" y="9160"/>
                  </a:lnTo>
                  <a:lnTo>
                    <a:pt x="441783" y="20440"/>
                  </a:lnTo>
                  <a:lnTo>
                    <a:pt x="392413" y="36035"/>
                  </a:lnTo>
                  <a:lnTo>
                    <a:pt x="344622" y="55830"/>
                  </a:lnTo>
                  <a:lnTo>
                    <a:pt x="298685" y="79713"/>
                  </a:lnTo>
                  <a:lnTo>
                    <a:pt x="254877" y="107569"/>
                  </a:lnTo>
                  <a:lnTo>
                    <a:pt x="213472" y="139284"/>
                  </a:lnTo>
                  <a:lnTo>
                    <a:pt x="174745" y="174745"/>
                  </a:lnTo>
                  <a:lnTo>
                    <a:pt x="139284" y="213472"/>
                  </a:lnTo>
                  <a:lnTo>
                    <a:pt x="107569" y="254877"/>
                  </a:lnTo>
                  <a:lnTo>
                    <a:pt x="79713" y="298685"/>
                  </a:lnTo>
                  <a:lnTo>
                    <a:pt x="55830" y="344622"/>
                  </a:lnTo>
                  <a:lnTo>
                    <a:pt x="36035" y="392413"/>
                  </a:lnTo>
                  <a:lnTo>
                    <a:pt x="20440" y="441783"/>
                  </a:lnTo>
                  <a:lnTo>
                    <a:pt x="9160" y="492457"/>
                  </a:lnTo>
                  <a:lnTo>
                    <a:pt x="2309" y="544161"/>
                  </a:lnTo>
                  <a:lnTo>
                    <a:pt x="0" y="596619"/>
                  </a:lnTo>
                  <a:close/>
                </a:path>
              </a:pathLst>
            </a:custGeom>
            <a:ln w="38099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458825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24481" y="7805641"/>
              <a:ext cx="126493" cy="18593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770025" y="7961853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24130" y="33020"/>
                  </a:moveTo>
                  <a:lnTo>
                    <a:pt x="15494" y="33020"/>
                  </a:lnTo>
                  <a:lnTo>
                    <a:pt x="7112" y="33020"/>
                  </a:lnTo>
                  <a:lnTo>
                    <a:pt x="0" y="26416"/>
                  </a:lnTo>
                  <a:lnTo>
                    <a:pt x="0" y="6604"/>
                  </a:lnTo>
                  <a:lnTo>
                    <a:pt x="7112" y="0"/>
                  </a:lnTo>
                  <a:lnTo>
                    <a:pt x="24130" y="0"/>
                  </a:lnTo>
                  <a:lnTo>
                    <a:pt x="31242" y="6604"/>
                  </a:lnTo>
                  <a:lnTo>
                    <a:pt x="31242" y="26416"/>
                  </a:lnTo>
                  <a:lnTo>
                    <a:pt x="24130" y="3302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89650" y="7806403"/>
              <a:ext cx="205234" cy="17094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20794" y="7781764"/>
              <a:ext cx="180850" cy="22834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50412" y="7782781"/>
              <a:ext cx="176786" cy="22758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34871" y="7782781"/>
              <a:ext cx="190502" cy="22453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57886" y="7782781"/>
              <a:ext cx="185930" cy="22758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83440" y="7792179"/>
              <a:ext cx="205742" cy="21793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310012" y="7783035"/>
              <a:ext cx="184914" cy="22682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537090" y="7782781"/>
              <a:ext cx="182628" cy="22758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830700" y="7782781"/>
              <a:ext cx="188470" cy="22403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2050916" y="7792186"/>
              <a:ext cx="432434" cy="218440"/>
            </a:xfrm>
            <a:custGeom>
              <a:avLst/>
              <a:gdLst/>
              <a:ahLst/>
              <a:cxnLst/>
              <a:rect l="l" t="t" r="r" b="b"/>
              <a:pathLst>
                <a:path w="432434" h="218440">
                  <a:moveTo>
                    <a:pt x="179578" y="32385"/>
                  </a:moveTo>
                  <a:lnTo>
                    <a:pt x="161290" y="32385"/>
                  </a:lnTo>
                  <a:lnTo>
                    <a:pt x="161290" y="47625"/>
                  </a:lnTo>
                  <a:lnTo>
                    <a:pt x="161290" y="81915"/>
                  </a:lnTo>
                  <a:lnTo>
                    <a:pt x="44704" y="81915"/>
                  </a:lnTo>
                  <a:lnTo>
                    <a:pt x="44704" y="47625"/>
                  </a:lnTo>
                  <a:lnTo>
                    <a:pt x="161290" y="47625"/>
                  </a:lnTo>
                  <a:lnTo>
                    <a:pt x="161290" y="32385"/>
                  </a:lnTo>
                  <a:lnTo>
                    <a:pt x="44704" y="32385"/>
                  </a:lnTo>
                  <a:lnTo>
                    <a:pt x="44704" y="635"/>
                  </a:lnTo>
                  <a:lnTo>
                    <a:pt x="26416" y="635"/>
                  </a:lnTo>
                  <a:lnTo>
                    <a:pt x="26416" y="32385"/>
                  </a:lnTo>
                  <a:lnTo>
                    <a:pt x="26416" y="47625"/>
                  </a:lnTo>
                  <a:lnTo>
                    <a:pt x="26416" y="81915"/>
                  </a:lnTo>
                  <a:lnTo>
                    <a:pt x="26416" y="98425"/>
                  </a:lnTo>
                  <a:lnTo>
                    <a:pt x="179578" y="98425"/>
                  </a:lnTo>
                  <a:lnTo>
                    <a:pt x="179578" y="82296"/>
                  </a:lnTo>
                  <a:lnTo>
                    <a:pt x="179578" y="81915"/>
                  </a:lnTo>
                  <a:lnTo>
                    <a:pt x="179578" y="47625"/>
                  </a:lnTo>
                  <a:lnTo>
                    <a:pt x="179578" y="47498"/>
                  </a:lnTo>
                  <a:lnTo>
                    <a:pt x="179578" y="32385"/>
                  </a:lnTo>
                  <a:close/>
                </a:path>
                <a:path w="432434" h="218440">
                  <a:moveTo>
                    <a:pt x="179578" y="0"/>
                  </a:moveTo>
                  <a:lnTo>
                    <a:pt x="161290" y="0"/>
                  </a:lnTo>
                  <a:lnTo>
                    <a:pt x="161290" y="32258"/>
                  </a:lnTo>
                  <a:lnTo>
                    <a:pt x="179578" y="32258"/>
                  </a:lnTo>
                  <a:lnTo>
                    <a:pt x="179578" y="0"/>
                  </a:lnTo>
                  <a:close/>
                </a:path>
                <a:path w="432434" h="218440">
                  <a:moveTo>
                    <a:pt x="206248" y="125730"/>
                  </a:moveTo>
                  <a:lnTo>
                    <a:pt x="0" y="125730"/>
                  </a:lnTo>
                  <a:lnTo>
                    <a:pt x="0" y="141224"/>
                  </a:lnTo>
                  <a:lnTo>
                    <a:pt x="93472" y="141224"/>
                  </a:lnTo>
                  <a:lnTo>
                    <a:pt x="93472" y="217932"/>
                  </a:lnTo>
                  <a:lnTo>
                    <a:pt x="112014" y="217932"/>
                  </a:lnTo>
                  <a:lnTo>
                    <a:pt x="112014" y="141224"/>
                  </a:lnTo>
                  <a:lnTo>
                    <a:pt x="206248" y="141224"/>
                  </a:lnTo>
                  <a:lnTo>
                    <a:pt x="206248" y="125730"/>
                  </a:lnTo>
                  <a:close/>
                </a:path>
                <a:path w="432434" h="218440">
                  <a:moveTo>
                    <a:pt x="432308" y="173355"/>
                  </a:moveTo>
                  <a:lnTo>
                    <a:pt x="338328" y="173355"/>
                  </a:lnTo>
                  <a:lnTo>
                    <a:pt x="338328" y="130175"/>
                  </a:lnTo>
                  <a:lnTo>
                    <a:pt x="411480" y="130175"/>
                  </a:lnTo>
                  <a:lnTo>
                    <a:pt x="411480" y="114935"/>
                  </a:lnTo>
                  <a:lnTo>
                    <a:pt x="270764" y="114935"/>
                  </a:lnTo>
                  <a:lnTo>
                    <a:pt x="270764" y="75565"/>
                  </a:lnTo>
                  <a:lnTo>
                    <a:pt x="406146" y="75565"/>
                  </a:lnTo>
                  <a:lnTo>
                    <a:pt x="406146" y="60325"/>
                  </a:lnTo>
                  <a:lnTo>
                    <a:pt x="406146" y="23495"/>
                  </a:lnTo>
                  <a:lnTo>
                    <a:pt x="406146" y="8255"/>
                  </a:lnTo>
                  <a:lnTo>
                    <a:pt x="251968" y="8255"/>
                  </a:lnTo>
                  <a:lnTo>
                    <a:pt x="251968" y="23495"/>
                  </a:lnTo>
                  <a:lnTo>
                    <a:pt x="388112" y="23495"/>
                  </a:lnTo>
                  <a:lnTo>
                    <a:pt x="388112" y="60325"/>
                  </a:lnTo>
                  <a:lnTo>
                    <a:pt x="252476" y="60325"/>
                  </a:lnTo>
                  <a:lnTo>
                    <a:pt x="252476" y="75565"/>
                  </a:lnTo>
                  <a:lnTo>
                    <a:pt x="252476" y="114935"/>
                  </a:lnTo>
                  <a:lnTo>
                    <a:pt x="252476" y="130175"/>
                  </a:lnTo>
                  <a:lnTo>
                    <a:pt x="319786" y="130175"/>
                  </a:lnTo>
                  <a:lnTo>
                    <a:pt x="319786" y="173355"/>
                  </a:lnTo>
                  <a:lnTo>
                    <a:pt x="226314" y="173355"/>
                  </a:lnTo>
                  <a:lnTo>
                    <a:pt x="226314" y="189865"/>
                  </a:lnTo>
                  <a:lnTo>
                    <a:pt x="432308" y="189865"/>
                  </a:lnTo>
                  <a:lnTo>
                    <a:pt x="432308" y="17335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567538" y="7782781"/>
              <a:ext cx="430789" cy="22707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020426" y="7782781"/>
              <a:ext cx="182628" cy="22758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249282" y="7782781"/>
              <a:ext cx="182120" cy="22758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3547915" y="7782534"/>
              <a:ext cx="172085" cy="227965"/>
            </a:xfrm>
            <a:custGeom>
              <a:avLst/>
              <a:gdLst/>
              <a:ahLst/>
              <a:cxnLst/>
              <a:rect l="l" t="t" r="r" b="b"/>
              <a:pathLst>
                <a:path w="172084" h="227965">
                  <a:moveTo>
                    <a:pt x="105918" y="95504"/>
                  </a:moveTo>
                  <a:lnTo>
                    <a:pt x="87630" y="95504"/>
                  </a:lnTo>
                  <a:lnTo>
                    <a:pt x="87630" y="157226"/>
                  </a:lnTo>
                  <a:lnTo>
                    <a:pt x="105918" y="157226"/>
                  </a:lnTo>
                  <a:lnTo>
                    <a:pt x="105918" y="95504"/>
                  </a:lnTo>
                  <a:close/>
                </a:path>
                <a:path w="172084" h="227965">
                  <a:moveTo>
                    <a:pt x="105918" y="19558"/>
                  </a:moveTo>
                  <a:lnTo>
                    <a:pt x="87630" y="19558"/>
                  </a:lnTo>
                  <a:lnTo>
                    <a:pt x="87630" y="80137"/>
                  </a:lnTo>
                  <a:lnTo>
                    <a:pt x="18288" y="80137"/>
                  </a:lnTo>
                  <a:lnTo>
                    <a:pt x="18288" y="19177"/>
                  </a:lnTo>
                  <a:lnTo>
                    <a:pt x="0" y="19177"/>
                  </a:lnTo>
                  <a:lnTo>
                    <a:pt x="0" y="80137"/>
                  </a:lnTo>
                  <a:lnTo>
                    <a:pt x="0" y="95377"/>
                  </a:lnTo>
                  <a:lnTo>
                    <a:pt x="0" y="157607"/>
                  </a:lnTo>
                  <a:lnTo>
                    <a:pt x="0" y="172847"/>
                  </a:lnTo>
                  <a:lnTo>
                    <a:pt x="105918" y="172847"/>
                  </a:lnTo>
                  <a:lnTo>
                    <a:pt x="105918" y="157607"/>
                  </a:lnTo>
                  <a:lnTo>
                    <a:pt x="18288" y="157607"/>
                  </a:lnTo>
                  <a:lnTo>
                    <a:pt x="18288" y="95377"/>
                  </a:lnTo>
                  <a:lnTo>
                    <a:pt x="105918" y="95377"/>
                  </a:lnTo>
                  <a:lnTo>
                    <a:pt x="105918" y="80518"/>
                  </a:lnTo>
                  <a:lnTo>
                    <a:pt x="105918" y="80137"/>
                  </a:lnTo>
                  <a:lnTo>
                    <a:pt x="105918" y="19558"/>
                  </a:lnTo>
                  <a:close/>
                </a:path>
                <a:path w="172084" h="227965">
                  <a:moveTo>
                    <a:pt x="171958" y="0"/>
                  </a:moveTo>
                  <a:lnTo>
                    <a:pt x="153416" y="0"/>
                  </a:lnTo>
                  <a:lnTo>
                    <a:pt x="153416" y="227838"/>
                  </a:lnTo>
                  <a:lnTo>
                    <a:pt x="171958" y="227838"/>
                  </a:lnTo>
                  <a:lnTo>
                    <a:pt x="171958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761537" y="7783035"/>
              <a:ext cx="208790" cy="22199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990395" y="7783035"/>
              <a:ext cx="205996" cy="22580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21283" y="7782781"/>
              <a:ext cx="176786" cy="22758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502490" y="7790909"/>
              <a:ext cx="205234" cy="21920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728554" y="7787099"/>
              <a:ext cx="204980" cy="22276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4953082" y="7782788"/>
              <a:ext cx="723265" cy="227329"/>
            </a:xfrm>
            <a:custGeom>
              <a:avLst/>
              <a:gdLst/>
              <a:ahLst/>
              <a:cxnLst/>
              <a:rect l="l" t="t" r="r" b="b"/>
              <a:pathLst>
                <a:path w="723265" h="227329">
                  <a:moveTo>
                    <a:pt x="123202" y="123952"/>
                  </a:moveTo>
                  <a:lnTo>
                    <a:pt x="119126" y="102997"/>
                  </a:lnTo>
                  <a:lnTo>
                    <a:pt x="108445" y="87630"/>
                  </a:lnTo>
                  <a:lnTo>
                    <a:pt x="107734" y="86614"/>
                  </a:lnTo>
                  <a:lnTo>
                    <a:pt x="105676" y="85356"/>
                  </a:lnTo>
                  <a:lnTo>
                    <a:pt x="105676" y="123952"/>
                  </a:lnTo>
                  <a:lnTo>
                    <a:pt x="102870" y="138518"/>
                  </a:lnTo>
                  <a:lnTo>
                    <a:pt x="95059" y="150025"/>
                  </a:lnTo>
                  <a:lnTo>
                    <a:pt x="83172" y="157568"/>
                  </a:lnTo>
                  <a:lnTo>
                    <a:pt x="68072" y="160274"/>
                  </a:lnTo>
                  <a:lnTo>
                    <a:pt x="53276" y="157568"/>
                  </a:lnTo>
                  <a:lnTo>
                    <a:pt x="41529" y="150025"/>
                  </a:lnTo>
                  <a:lnTo>
                    <a:pt x="33782" y="138518"/>
                  </a:lnTo>
                  <a:lnTo>
                    <a:pt x="30988" y="123952"/>
                  </a:lnTo>
                  <a:lnTo>
                    <a:pt x="33782" y="109385"/>
                  </a:lnTo>
                  <a:lnTo>
                    <a:pt x="41529" y="97891"/>
                  </a:lnTo>
                  <a:lnTo>
                    <a:pt x="53276" y="90335"/>
                  </a:lnTo>
                  <a:lnTo>
                    <a:pt x="68072" y="87630"/>
                  </a:lnTo>
                  <a:lnTo>
                    <a:pt x="83172" y="90335"/>
                  </a:lnTo>
                  <a:lnTo>
                    <a:pt x="95059" y="97891"/>
                  </a:lnTo>
                  <a:lnTo>
                    <a:pt x="102870" y="109385"/>
                  </a:lnTo>
                  <a:lnTo>
                    <a:pt x="105676" y="123952"/>
                  </a:lnTo>
                  <a:lnTo>
                    <a:pt x="105676" y="85356"/>
                  </a:lnTo>
                  <a:lnTo>
                    <a:pt x="90297" y="75946"/>
                  </a:lnTo>
                  <a:lnTo>
                    <a:pt x="68072" y="72136"/>
                  </a:lnTo>
                  <a:lnTo>
                    <a:pt x="46253" y="75946"/>
                  </a:lnTo>
                  <a:lnTo>
                    <a:pt x="28956" y="86614"/>
                  </a:lnTo>
                  <a:lnTo>
                    <a:pt x="17576" y="102997"/>
                  </a:lnTo>
                  <a:lnTo>
                    <a:pt x="13462" y="123952"/>
                  </a:lnTo>
                  <a:lnTo>
                    <a:pt x="17576" y="145021"/>
                  </a:lnTo>
                  <a:lnTo>
                    <a:pt x="28956" y="161391"/>
                  </a:lnTo>
                  <a:lnTo>
                    <a:pt x="46253" y="171996"/>
                  </a:lnTo>
                  <a:lnTo>
                    <a:pt x="68072" y="175768"/>
                  </a:lnTo>
                  <a:lnTo>
                    <a:pt x="90297" y="171996"/>
                  </a:lnTo>
                  <a:lnTo>
                    <a:pt x="107734" y="161391"/>
                  </a:lnTo>
                  <a:lnTo>
                    <a:pt x="108508" y="160274"/>
                  </a:lnTo>
                  <a:lnTo>
                    <a:pt x="119126" y="145021"/>
                  </a:lnTo>
                  <a:lnTo>
                    <a:pt x="123202" y="123952"/>
                  </a:lnTo>
                  <a:close/>
                </a:path>
                <a:path w="723265" h="227329">
                  <a:moveTo>
                    <a:pt x="134378" y="36830"/>
                  </a:moveTo>
                  <a:lnTo>
                    <a:pt x="77216" y="36830"/>
                  </a:lnTo>
                  <a:lnTo>
                    <a:pt x="77216" y="2540"/>
                  </a:lnTo>
                  <a:lnTo>
                    <a:pt x="58674" y="2540"/>
                  </a:lnTo>
                  <a:lnTo>
                    <a:pt x="58674" y="36830"/>
                  </a:lnTo>
                  <a:lnTo>
                    <a:pt x="0" y="36830"/>
                  </a:lnTo>
                  <a:lnTo>
                    <a:pt x="0" y="52070"/>
                  </a:lnTo>
                  <a:lnTo>
                    <a:pt x="134378" y="52070"/>
                  </a:lnTo>
                  <a:lnTo>
                    <a:pt x="134378" y="36830"/>
                  </a:lnTo>
                  <a:close/>
                </a:path>
                <a:path w="723265" h="227329">
                  <a:moveTo>
                    <a:pt x="213372" y="94488"/>
                  </a:moveTo>
                  <a:lnTo>
                    <a:pt x="175272" y="94488"/>
                  </a:lnTo>
                  <a:lnTo>
                    <a:pt x="175272" y="0"/>
                  </a:lnTo>
                  <a:lnTo>
                    <a:pt x="156730" y="0"/>
                  </a:lnTo>
                  <a:lnTo>
                    <a:pt x="156730" y="227330"/>
                  </a:lnTo>
                  <a:lnTo>
                    <a:pt x="175272" y="227330"/>
                  </a:lnTo>
                  <a:lnTo>
                    <a:pt x="175272" y="109982"/>
                  </a:lnTo>
                  <a:lnTo>
                    <a:pt x="213372" y="109982"/>
                  </a:lnTo>
                  <a:lnTo>
                    <a:pt x="213372" y="94488"/>
                  </a:lnTo>
                  <a:close/>
                </a:path>
                <a:path w="723265" h="227329">
                  <a:moveTo>
                    <a:pt x="409206" y="69723"/>
                  </a:moveTo>
                  <a:lnTo>
                    <a:pt x="273824" y="69723"/>
                  </a:lnTo>
                  <a:lnTo>
                    <a:pt x="273824" y="8763"/>
                  </a:lnTo>
                  <a:lnTo>
                    <a:pt x="255282" y="8763"/>
                  </a:lnTo>
                  <a:lnTo>
                    <a:pt x="255282" y="69723"/>
                  </a:lnTo>
                  <a:lnTo>
                    <a:pt x="255282" y="84963"/>
                  </a:lnTo>
                  <a:lnTo>
                    <a:pt x="409206" y="84963"/>
                  </a:lnTo>
                  <a:lnTo>
                    <a:pt x="409206" y="69723"/>
                  </a:lnTo>
                  <a:close/>
                </a:path>
                <a:path w="723265" h="227329">
                  <a:moveTo>
                    <a:pt x="410730" y="206883"/>
                  </a:moveTo>
                  <a:lnTo>
                    <a:pt x="272554" y="206883"/>
                  </a:lnTo>
                  <a:lnTo>
                    <a:pt x="272554" y="156083"/>
                  </a:lnTo>
                  <a:lnTo>
                    <a:pt x="254012" y="156083"/>
                  </a:lnTo>
                  <a:lnTo>
                    <a:pt x="254012" y="206883"/>
                  </a:lnTo>
                  <a:lnTo>
                    <a:pt x="254012" y="222123"/>
                  </a:lnTo>
                  <a:lnTo>
                    <a:pt x="410730" y="222123"/>
                  </a:lnTo>
                  <a:lnTo>
                    <a:pt x="410730" y="206883"/>
                  </a:lnTo>
                  <a:close/>
                </a:path>
                <a:path w="723265" h="227329">
                  <a:moveTo>
                    <a:pt x="433082" y="116332"/>
                  </a:moveTo>
                  <a:lnTo>
                    <a:pt x="227088" y="116332"/>
                  </a:lnTo>
                  <a:lnTo>
                    <a:pt x="227088" y="131826"/>
                  </a:lnTo>
                  <a:lnTo>
                    <a:pt x="433082" y="131826"/>
                  </a:lnTo>
                  <a:lnTo>
                    <a:pt x="433082" y="116332"/>
                  </a:lnTo>
                  <a:close/>
                </a:path>
                <a:path w="723265" h="227329">
                  <a:moveTo>
                    <a:pt x="695236" y="7112"/>
                  </a:moveTo>
                  <a:lnTo>
                    <a:pt x="676948" y="7112"/>
                  </a:lnTo>
                  <a:lnTo>
                    <a:pt x="676948" y="36703"/>
                  </a:lnTo>
                  <a:lnTo>
                    <a:pt x="676948" y="51943"/>
                  </a:lnTo>
                  <a:lnTo>
                    <a:pt x="676948" y="82423"/>
                  </a:lnTo>
                  <a:lnTo>
                    <a:pt x="562648" y="82423"/>
                  </a:lnTo>
                  <a:lnTo>
                    <a:pt x="562648" y="51943"/>
                  </a:lnTo>
                  <a:lnTo>
                    <a:pt x="676948" y="51943"/>
                  </a:lnTo>
                  <a:lnTo>
                    <a:pt x="676948" y="36703"/>
                  </a:lnTo>
                  <a:lnTo>
                    <a:pt x="562648" y="36703"/>
                  </a:lnTo>
                  <a:lnTo>
                    <a:pt x="562648" y="7493"/>
                  </a:lnTo>
                  <a:lnTo>
                    <a:pt x="544360" y="7493"/>
                  </a:lnTo>
                  <a:lnTo>
                    <a:pt x="544360" y="36703"/>
                  </a:lnTo>
                  <a:lnTo>
                    <a:pt x="544360" y="51943"/>
                  </a:lnTo>
                  <a:lnTo>
                    <a:pt x="544360" y="82423"/>
                  </a:lnTo>
                  <a:lnTo>
                    <a:pt x="544360" y="97663"/>
                  </a:lnTo>
                  <a:lnTo>
                    <a:pt x="695236" y="97663"/>
                  </a:lnTo>
                  <a:lnTo>
                    <a:pt x="695236" y="36703"/>
                  </a:lnTo>
                  <a:lnTo>
                    <a:pt x="695236" y="7112"/>
                  </a:lnTo>
                  <a:close/>
                </a:path>
                <a:path w="723265" h="227329">
                  <a:moveTo>
                    <a:pt x="699808" y="206883"/>
                  </a:moveTo>
                  <a:lnTo>
                    <a:pt x="561632" y="206883"/>
                  </a:lnTo>
                  <a:lnTo>
                    <a:pt x="561632" y="161163"/>
                  </a:lnTo>
                  <a:lnTo>
                    <a:pt x="543090" y="161163"/>
                  </a:lnTo>
                  <a:lnTo>
                    <a:pt x="543090" y="206883"/>
                  </a:lnTo>
                  <a:lnTo>
                    <a:pt x="543090" y="222123"/>
                  </a:lnTo>
                  <a:lnTo>
                    <a:pt x="699808" y="222123"/>
                  </a:lnTo>
                  <a:lnTo>
                    <a:pt x="699808" y="206883"/>
                  </a:lnTo>
                  <a:close/>
                </a:path>
                <a:path w="723265" h="227329">
                  <a:moveTo>
                    <a:pt x="722922" y="120904"/>
                  </a:moveTo>
                  <a:lnTo>
                    <a:pt x="516420" y="120904"/>
                  </a:lnTo>
                  <a:lnTo>
                    <a:pt x="516420" y="136144"/>
                  </a:lnTo>
                  <a:lnTo>
                    <a:pt x="611670" y="136144"/>
                  </a:lnTo>
                  <a:lnTo>
                    <a:pt x="611670" y="181356"/>
                  </a:lnTo>
                  <a:lnTo>
                    <a:pt x="630212" y="181356"/>
                  </a:lnTo>
                  <a:lnTo>
                    <a:pt x="630212" y="136144"/>
                  </a:lnTo>
                  <a:lnTo>
                    <a:pt x="722922" y="136144"/>
                  </a:lnTo>
                  <a:lnTo>
                    <a:pt x="722922" y="12090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695570" y="7783035"/>
              <a:ext cx="186184" cy="22707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925442" y="7782781"/>
              <a:ext cx="182628" cy="22733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56839" y="7782781"/>
              <a:ext cx="176786" cy="22758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384173" y="7782781"/>
              <a:ext cx="252224" cy="22758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563293" y="6946921"/>
              <a:ext cx="117349" cy="192788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0706036" y="6927875"/>
              <a:ext cx="781685" cy="227329"/>
            </a:xfrm>
            <a:custGeom>
              <a:avLst/>
              <a:gdLst/>
              <a:ahLst/>
              <a:cxnLst/>
              <a:rect l="l" t="t" r="r" b="b"/>
              <a:pathLst>
                <a:path w="781684" h="227329">
                  <a:moveTo>
                    <a:pt x="31242" y="185420"/>
                  </a:moveTo>
                  <a:lnTo>
                    <a:pt x="24130" y="178816"/>
                  </a:lnTo>
                  <a:lnTo>
                    <a:pt x="7112" y="178816"/>
                  </a:lnTo>
                  <a:lnTo>
                    <a:pt x="0" y="185420"/>
                  </a:lnTo>
                  <a:lnTo>
                    <a:pt x="0" y="205232"/>
                  </a:lnTo>
                  <a:lnTo>
                    <a:pt x="7112" y="211836"/>
                  </a:lnTo>
                  <a:lnTo>
                    <a:pt x="15494" y="211836"/>
                  </a:lnTo>
                  <a:lnTo>
                    <a:pt x="24130" y="211836"/>
                  </a:lnTo>
                  <a:lnTo>
                    <a:pt x="31242" y="205232"/>
                  </a:lnTo>
                  <a:lnTo>
                    <a:pt x="31242" y="185420"/>
                  </a:lnTo>
                  <a:close/>
                </a:path>
                <a:path w="781684" h="227329">
                  <a:moveTo>
                    <a:pt x="299720" y="23368"/>
                  </a:moveTo>
                  <a:lnTo>
                    <a:pt x="141224" y="23368"/>
                  </a:lnTo>
                  <a:lnTo>
                    <a:pt x="141224" y="38862"/>
                  </a:lnTo>
                  <a:lnTo>
                    <a:pt x="281432" y="38862"/>
                  </a:lnTo>
                  <a:lnTo>
                    <a:pt x="281432" y="48768"/>
                  </a:lnTo>
                  <a:lnTo>
                    <a:pt x="281305" y="70586"/>
                  </a:lnTo>
                  <a:lnTo>
                    <a:pt x="280416" y="93599"/>
                  </a:lnTo>
                  <a:lnTo>
                    <a:pt x="278003" y="118706"/>
                  </a:lnTo>
                  <a:lnTo>
                    <a:pt x="273304" y="146812"/>
                  </a:lnTo>
                  <a:lnTo>
                    <a:pt x="291846" y="148844"/>
                  </a:lnTo>
                  <a:lnTo>
                    <a:pt x="296405" y="119888"/>
                  </a:lnTo>
                  <a:lnTo>
                    <a:pt x="298742" y="94335"/>
                  </a:lnTo>
                  <a:lnTo>
                    <a:pt x="299605" y="71018"/>
                  </a:lnTo>
                  <a:lnTo>
                    <a:pt x="299720" y="23368"/>
                  </a:lnTo>
                  <a:close/>
                </a:path>
                <a:path w="781684" h="227329">
                  <a:moveTo>
                    <a:pt x="324866" y="178816"/>
                  </a:moveTo>
                  <a:lnTo>
                    <a:pt x="245872" y="178816"/>
                  </a:lnTo>
                  <a:lnTo>
                    <a:pt x="245872" y="103124"/>
                  </a:lnTo>
                  <a:lnTo>
                    <a:pt x="227584" y="103124"/>
                  </a:lnTo>
                  <a:lnTo>
                    <a:pt x="227584" y="178816"/>
                  </a:lnTo>
                  <a:lnTo>
                    <a:pt x="189738" y="178816"/>
                  </a:lnTo>
                  <a:lnTo>
                    <a:pt x="189738" y="103124"/>
                  </a:lnTo>
                  <a:lnTo>
                    <a:pt x="171450" y="103124"/>
                  </a:lnTo>
                  <a:lnTo>
                    <a:pt x="171450" y="178816"/>
                  </a:lnTo>
                  <a:lnTo>
                    <a:pt x="119634" y="178816"/>
                  </a:lnTo>
                  <a:lnTo>
                    <a:pt x="119634" y="194310"/>
                  </a:lnTo>
                  <a:lnTo>
                    <a:pt x="324866" y="194310"/>
                  </a:lnTo>
                  <a:lnTo>
                    <a:pt x="324866" y="178816"/>
                  </a:lnTo>
                  <a:close/>
                </a:path>
                <a:path w="781684" h="227329">
                  <a:moveTo>
                    <a:pt x="479310" y="159004"/>
                  </a:moveTo>
                  <a:lnTo>
                    <a:pt x="438150" y="119570"/>
                  </a:lnTo>
                  <a:lnTo>
                    <a:pt x="420624" y="62230"/>
                  </a:lnTo>
                  <a:lnTo>
                    <a:pt x="420624" y="20066"/>
                  </a:lnTo>
                  <a:lnTo>
                    <a:pt x="402336" y="20066"/>
                  </a:lnTo>
                  <a:lnTo>
                    <a:pt x="402336" y="62230"/>
                  </a:lnTo>
                  <a:lnTo>
                    <a:pt x="397560" y="93103"/>
                  </a:lnTo>
                  <a:lnTo>
                    <a:pt x="384657" y="122110"/>
                  </a:lnTo>
                  <a:lnTo>
                    <a:pt x="365798" y="146456"/>
                  </a:lnTo>
                  <a:lnTo>
                    <a:pt x="343154" y="163322"/>
                  </a:lnTo>
                  <a:lnTo>
                    <a:pt x="354584" y="178308"/>
                  </a:lnTo>
                  <a:lnTo>
                    <a:pt x="372795" y="165252"/>
                  </a:lnTo>
                  <a:lnTo>
                    <a:pt x="388848" y="147320"/>
                  </a:lnTo>
                  <a:lnTo>
                    <a:pt x="401993" y="125590"/>
                  </a:lnTo>
                  <a:lnTo>
                    <a:pt x="411480" y="101092"/>
                  </a:lnTo>
                  <a:lnTo>
                    <a:pt x="421220" y="124231"/>
                  </a:lnTo>
                  <a:lnTo>
                    <a:pt x="434340" y="144653"/>
                  </a:lnTo>
                  <a:lnTo>
                    <a:pt x="450138" y="161455"/>
                  </a:lnTo>
                  <a:lnTo>
                    <a:pt x="467868" y="173736"/>
                  </a:lnTo>
                  <a:lnTo>
                    <a:pt x="479310" y="159004"/>
                  </a:lnTo>
                  <a:close/>
                </a:path>
                <a:path w="781684" h="227329">
                  <a:moveTo>
                    <a:pt x="557796" y="92710"/>
                  </a:moveTo>
                  <a:lnTo>
                    <a:pt x="519696" y="92710"/>
                  </a:lnTo>
                  <a:lnTo>
                    <a:pt x="519696" y="0"/>
                  </a:lnTo>
                  <a:lnTo>
                    <a:pt x="501154" y="0"/>
                  </a:lnTo>
                  <a:lnTo>
                    <a:pt x="501154" y="227076"/>
                  </a:lnTo>
                  <a:lnTo>
                    <a:pt x="519696" y="227076"/>
                  </a:lnTo>
                  <a:lnTo>
                    <a:pt x="519696" y="108458"/>
                  </a:lnTo>
                  <a:lnTo>
                    <a:pt x="557796" y="108458"/>
                  </a:lnTo>
                  <a:lnTo>
                    <a:pt x="557796" y="92710"/>
                  </a:lnTo>
                  <a:close/>
                </a:path>
                <a:path w="781684" h="227329">
                  <a:moveTo>
                    <a:pt x="675906" y="133096"/>
                  </a:moveTo>
                  <a:lnTo>
                    <a:pt x="658634" y="133096"/>
                  </a:lnTo>
                  <a:lnTo>
                    <a:pt x="658634" y="162560"/>
                  </a:lnTo>
                  <a:lnTo>
                    <a:pt x="658634" y="176784"/>
                  </a:lnTo>
                  <a:lnTo>
                    <a:pt x="658634" y="209042"/>
                  </a:lnTo>
                  <a:lnTo>
                    <a:pt x="615454" y="209042"/>
                  </a:lnTo>
                  <a:lnTo>
                    <a:pt x="615454" y="176784"/>
                  </a:lnTo>
                  <a:lnTo>
                    <a:pt x="658634" y="176784"/>
                  </a:lnTo>
                  <a:lnTo>
                    <a:pt x="658634" y="162560"/>
                  </a:lnTo>
                  <a:lnTo>
                    <a:pt x="615454" y="162560"/>
                  </a:lnTo>
                  <a:lnTo>
                    <a:pt x="615454" y="133096"/>
                  </a:lnTo>
                  <a:lnTo>
                    <a:pt x="598182" y="133096"/>
                  </a:lnTo>
                  <a:lnTo>
                    <a:pt x="598182" y="223774"/>
                  </a:lnTo>
                  <a:lnTo>
                    <a:pt x="675906" y="223774"/>
                  </a:lnTo>
                  <a:lnTo>
                    <a:pt x="675906" y="209042"/>
                  </a:lnTo>
                  <a:lnTo>
                    <a:pt x="675906" y="176784"/>
                  </a:lnTo>
                  <a:lnTo>
                    <a:pt x="675906" y="162560"/>
                  </a:lnTo>
                  <a:lnTo>
                    <a:pt x="675906" y="133096"/>
                  </a:lnTo>
                  <a:close/>
                </a:path>
                <a:path w="781684" h="227329">
                  <a:moveTo>
                    <a:pt x="758202" y="0"/>
                  </a:moveTo>
                  <a:lnTo>
                    <a:pt x="739660" y="0"/>
                  </a:lnTo>
                  <a:lnTo>
                    <a:pt x="739660" y="54102"/>
                  </a:lnTo>
                  <a:lnTo>
                    <a:pt x="691400" y="54102"/>
                  </a:lnTo>
                  <a:lnTo>
                    <a:pt x="685025" y="36093"/>
                  </a:lnTo>
                  <a:lnTo>
                    <a:pt x="675716" y="25654"/>
                  </a:lnTo>
                  <a:lnTo>
                    <a:pt x="674128" y="23876"/>
                  </a:lnTo>
                  <a:lnTo>
                    <a:pt x="674128" y="62230"/>
                  </a:lnTo>
                  <a:lnTo>
                    <a:pt x="671106" y="77050"/>
                  </a:lnTo>
                  <a:lnTo>
                    <a:pt x="662698" y="88620"/>
                  </a:lnTo>
                  <a:lnTo>
                    <a:pt x="649909" y="96126"/>
                  </a:lnTo>
                  <a:lnTo>
                    <a:pt x="633742" y="98806"/>
                  </a:lnTo>
                  <a:lnTo>
                    <a:pt x="617524" y="96126"/>
                  </a:lnTo>
                  <a:lnTo>
                    <a:pt x="604659" y="88620"/>
                  </a:lnTo>
                  <a:lnTo>
                    <a:pt x="596163" y="77050"/>
                  </a:lnTo>
                  <a:lnTo>
                    <a:pt x="593102" y="62230"/>
                  </a:lnTo>
                  <a:lnTo>
                    <a:pt x="596163" y="47510"/>
                  </a:lnTo>
                  <a:lnTo>
                    <a:pt x="604659" y="35941"/>
                  </a:lnTo>
                  <a:lnTo>
                    <a:pt x="617524" y="28371"/>
                  </a:lnTo>
                  <a:lnTo>
                    <a:pt x="633742" y="25654"/>
                  </a:lnTo>
                  <a:lnTo>
                    <a:pt x="649909" y="28371"/>
                  </a:lnTo>
                  <a:lnTo>
                    <a:pt x="662698" y="35941"/>
                  </a:lnTo>
                  <a:lnTo>
                    <a:pt x="671106" y="47510"/>
                  </a:lnTo>
                  <a:lnTo>
                    <a:pt x="674128" y="62230"/>
                  </a:lnTo>
                  <a:lnTo>
                    <a:pt x="674128" y="23876"/>
                  </a:lnTo>
                  <a:lnTo>
                    <a:pt x="672668" y="22225"/>
                  </a:lnTo>
                  <a:lnTo>
                    <a:pt x="655243" y="13309"/>
                  </a:lnTo>
                  <a:lnTo>
                    <a:pt x="633742" y="10160"/>
                  </a:lnTo>
                  <a:lnTo>
                    <a:pt x="610400" y="13944"/>
                  </a:lnTo>
                  <a:lnTo>
                    <a:pt x="591985" y="24574"/>
                  </a:lnTo>
                  <a:lnTo>
                    <a:pt x="579907" y="41021"/>
                  </a:lnTo>
                  <a:lnTo>
                    <a:pt x="575576" y="62230"/>
                  </a:lnTo>
                  <a:lnTo>
                    <a:pt x="579907" y="83439"/>
                  </a:lnTo>
                  <a:lnTo>
                    <a:pt x="591985" y="99885"/>
                  </a:lnTo>
                  <a:lnTo>
                    <a:pt x="610400" y="110528"/>
                  </a:lnTo>
                  <a:lnTo>
                    <a:pt x="633742" y="114300"/>
                  </a:lnTo>
                  <a:lnTo>
                    <a:pt x="655421" y="111099"/>
                  </a:lnTo>
                  <a:lnTo>
                    <a:pt x="672922" y="102044"/>
                  </a:lnTo>
                  <a:lnTo>
                    <a:pt x="675728" y="98806"/>
                  </a:lnTo>
                  <a:lnTo>
                    <a:pt x="685177" y="87947"/>
                  </a:lnTo>
                  <a:lnTo>
                    <a:pt x="691146" y="69596"/>
                  </a:lnTo>
                  <a:lnTo>
                    <a:pt x="739660" y="69596"/>
                  </a:lnTo>
                  <a:lnTo>
                    <a:pt x="739660" y="120142"/>
                  </a:lnTo>
                  <a:lnTo>
                    <a:pt x="758202" y="120142"/>
                  </a:lnTo>
                  <a:lnTo>
                    <a:pt x="758202" y="69596"/>
                  </a:lnTo>
                  <a:lnTo>
                    <a:pt x="758202" y="54102"/>
                  </a:lnTo>
                  <a:lnTo>
                    <a:pt x="758202" y="0"/>
                  </a:lnTo>
                  <a:close/>
                </a:path>
                <a:path w="781684" h="227329">
                  <a:moveTo>
                    <a:pt x="781570" y="211582"/>
                  </a:moveTo>
                  <a:lnTo>
                    <a:pt x="763447" y="201066"/>
                  </a:lnTo>
                  <a:lnTo>
                    <a:pt x="750328" y="186499"/>
                  </a:lnTo>
                  <a:lnTo>
                    <a:pt x="748055" y="181610"/>
                  </a:lnTo>
                  <a:lnTo>
                    <a:pt x="742353" y="169367"/>
                  </a:lnTo>
                  <a:lnTo>
                    <a:pt x="739660" y="151130"/>
                  </a:lnTo>
                  <a:lnTo>
                    <a:pt x="739660" y="131826"/>
                  </a:lnTo>
                  <a:lnTo>
                    <a:pt x="721372" y="131826"/>
                  </a:lnTo>
                  <a:lnTo>
                    <a:pt x="721372" y="151130"/>
                  </a:lnTo>
                  <a:lnTo>
                    <a:pt x="718680" y="168833"/>
                  </a:lnTo>
                  <a:lnTo>
                    <a:pt x="710704" y="185839"/>
                  </a:lnTo>
                  <a:lnTo>
                    <a:pt x="697585" y="200609"/>
                  </a:lnTo>
                  <a:lnTo>
                    <a:pt x="679462" y="211582"/>
                  </a:lnTo>
                  <a:lnTo>
                    <a:pt x="689114" y="225806"/>
                  </a:lnTo>
                  <a:lnTo>
                    <a:pt x="703148" y="217792"/>
                  </a:lnTo>
                  <a:lnTo>
                    <a:pt x="714768" y="207429"/>
                  </a:lnTo>
                  <a:lnTo>
                    <a:pt x="723900" y="195199"/>
                  </a:lnTo>
                  <a:lnTo>
                    <a:pt x="730516" y="181610"/>
                  </a:lnTo>
                  <a:lnTo>
                    <a:pt x="736841" y="195300"/>
                  </a:lnTo>
                  <a:lnTo>
                    <a:pt x="745883" y="207518"/>
                  </a:lnTo>
                  <a:lnTo>
                    <a:pt x="757542" y="217792"/>
                  </a:lnTo>
                  <a:lnTo>
                    <a:pt x="771918" y="225806"/>
                  </a:lnTo>
                  <a:lnTo>
                    <a:pt x="781570" y="21158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512502" y="6927617"/>
              <a:ext cx="176786" cy="22758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794367" y="6926346"/>
              <a:ext cx="417327" cy="228602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308997" y="6943872"/>
              <a:ext cx="206250" cy="17983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535060" y="6943872"/>
              <a:ext cx="206250" cy="17983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2761112" y="6945274"/>
              <a:ext cx="206375" cy="181610"/>
            </a:xfrm>
            <a:custGeom>
              <a:avLst/>
              <a:gdLst/>
              <a:ahLst/>
              <a:cxnLst/>
              <a:rect l="l" t="t" r="r" b="b"/>
              <a:pathLst>
                <a:path w="206375" h="181609">
                  <a:moveTo>
                    <a:pt x="206006" y="165100"/>
                  </a:moveTo>
                  <a:lnTo>
                    <a:pt x="112014" y="165100"/>
                  </a:lnTo>
                  <a:lnTo>
                    <a:pt x="112014" y="121920"/>
                  </a:lnTo>
                  <a:lnTo>
                    <a:pt x="185178" y="121920"/>
                  </a:lnTo>
                  <a:lnTo>
                    <a:pt x="185178" y="106680"/>
                  </a:lnTo>
                  <a:lnTo>
                    <a:pt x="44450" y="106680"/>
                  </a:lnTo>
                  <a:lnTo>
                    <a:pt x="44450" y="67310"/>
                  </a:lnTo>
                  <a:lnTo>
                    <a:pt x="179844" y="67310"/>
                  </a:lnTo>
                  <a:lnTo>
                    <a:pt x="179844" y="52070"/>
                  </a:lnTo>
                  <a:lnTo>
                    <a:pt x="179844" y="15240"/>
                  </a:lnTo>
                  <a:lnTo>
                    <a:pt x="179844" y="0"/>
                  </a:lnTo>
                  <a:lnTo>
                    <a:pt x="25654" y="0"/>
                  </a:lnTo>
                  <a:lnTo>
                    <a:pt x="25654" y="15240"/>
                  </a:lnTo>
                  <a:lnTo>
                    <a:pt x="161798" y="15240"/>
                  </a:lnTo>
                  <a:lnTo>
                    <a:pt x="161798" y="52070"/>
                  </a:lnTo>
                  <a:lnTo>
                    <a:pt x="26162" y="52070"/>
                  </a:lnTo>
                  <a:lnTo>
                    <a:pt x="26162" y="67310"/>
                  </a:lnTo>
                  <a:lnTo>
                    <a:pt x="26162" y="106680"/>
                  </a:lnTo>
                  <a:lnTo>
                    <a:pt x="26162" y="121920"/>
                  </a:lnTo>
                  <a:lnTo>
                    <a:pt x="93472" y="121920"/>
                  </a:lnTo>
                  <a:lnTo>
                    <a:pt x="93472" y="165100"/>
                  </a:lnTo>
                  <a:lnTo>
                    <a:pt x="0" y="165100"/>
                  </a:lnTo>
                  <a:lnTo>
                    <a:pt x="0" y="181610"/>
                  </a:lnTo>
                  <a:lnTo>
                    <a:pt x="206006" y="181610"/>
                  </a:lnTo>
                  <a:lnTo>
                    <a:pt x="206006" y="16510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051667" y="6926600"/>
              <a:ext cx="186184" cy="227840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3276707" y="6927620"/>
              <a:ext cx="920750" cy="227329"/>
            </a:xfrm>
            <a:custGeom>
              <a:avLst/>
              <a:gdLst/>
              <a:ahLst/>
              <a:cxnLst/>
              <a:rect l="l" t="t" r="r" b="b"/>
              <a:pathLst>
                <a:path w="920750" h="227329">
                  <a:moveTo>
                    <a:pt x="195580" y="112268"/>
                  </a:moveTo>
                  <a:lnTo>
                    <a:pt x="166662" y="102539"/>
                  </a:lnTo>
                  <a:lnTo>
                    <a:pt x="139700" y="84874"/>
                  </a:lnTo>
                  <a:lnTo>
                    <a:pt x="121539" y="63246"/>
                  </a:lnTo>
                  <a:lnTo>
                    <a:pt x="119786" y="61163"/>
                  </a:lnTo>
                  <a:lnTo>
                    <a:pt x="112014" y="33274"/>
                  </a:lnTo>
                  <a:lnTo>
                    <a:pt x="112014" y="15748"/>
                  </a:lnTo>
                  <a:lnTo>
                    <a:pt x="92456" y="15748"/>
                  </a:lnTo>
                  <a:lnTo>
                    <a:pt x="92456" y="33274"/>
                  </a:lnTo>
                  <a:lnTo>
                    <a:pt x="84721" y="61163"/>
                  </a:lnTo>
                  <a:lnTo>
                    <a:pt x="64871" y="84874"/>
                  </a:lnTo>
                  <a:lnTo>
                    <a:pt x="37909" y="102539"/>
                  </a:lnTo>
                  <a:lnTo>
                    <a:pt x="8890" y="112268"/>
                  </a:lnTo>
                  <a:lnTo>
                    <a:pt x="16764" y="127762"/>
                  </a:lnTo>
                  <a:lnTo>
                    <a:pt x="42316" y="119253"/>
                  </a:lnTo>
                  <a:lnTo>
                    <a:pt x="66675" y="105219"/>
                  </a:lnTo>
                  <a:lnTo>
                    <a:pt x="87414" y="86334"/>
                  </a:lnTo>
                  <a:lnTo>
                    <a:pt x="102108" y="63246"/>
                  </a:lnTo>
                  <a:lnTo>
                    <a:pt x="116979" y="86334"/>
                  </a:lnTo>
                  <a:lnTo>
                    <a:pt x="137858" y="105219"/>
                  </a:lnTo>
                  <a:lnTo>
                    <a:pt x="162267" y="119253"/>
                  </a:lnTo>
                  <a:lnTo>
                    <a:pt x="187706" y="127762"/>
                  </a:lnTo>
                  <a:lnTo>
                    <a:pt x="195580" y="112268"/>
                  </a:lnTo>
                  <a:close/>
                </a:path>
                <a:path w="920750" h="227329">
                  <a:moveTo>
                    <a:pt x="206248" y="181864"/>
                  </a:moveTo>
                  <a:lnTo>
                    <a:pt x="111506" y="181864"/>
                  </a:lnTo>
                  <a:lnTo>
                    <a:pt x="111506" y="125730"/>
                  </a:lnTo>
                  <a:lnTo>
                    <a:pt x="92964" y="125730"/>
                  </a:lnTo>
                  <a:lnTo>
                    <a:pt x="92964" y="181864"/>
                  </a:lnTo>
                  <a:lnTo>
                    <a:pt x="0" y="181864"/>
                  </a:lnTo>
                  <a:lnTo>
                    <a:pt x="0" y="197358"/>
                  </a:lnTo>
                  <a:lnTo>
                    <a:pt x="206248" y="197358"/>
                  </a:lnTo>
                  <a:lnTo>
                    <a:pt x="206248" y="181864"/>
                  </a:lnTo>
                  <a:close/>
                </a:path>
                <a:path w="920750" h="227329">
                  <a:moveTo>
                    <a:pt x="347980" y="123952"/>
                  </a:moveTo>
                  <a:lnTo>
                    <a:pt x="343916" y="102997"/>
                  </a:lnTo>
                  <a:lnTo>
                    <a:pt x="333235" y="87630"/>
                  </a:lnTo>
                  <a:lnTo>
                    <a:pt x="332524" y="86614"/>
                  </a:lnTo>
                  <a:lnTo>
                    <a:pt x="330454" y="85356"/>
                  </a:lnTo>
                  <a:lnTo>
                    <a:pt x="330454" y="123952"/>
                  </a:lnTo>
                  <a:lnTo>
                    <a:pt x="327660" y="138518"/>
                  </a:lnTo>
                  <a:lnTo>
                    <a:pt x="319849" y="150025"/>
                  </a:lnTo>
                  <a:lnTo>
                    <a:pt x="307962" y="157568"/>
                  </a:lnTo>
                  <a:lnTo>
                    <a:pt x="292862" y="160274"/>
                  </a:lnTo>
                  <a:lnTo>
                    <a:pt x="278066" y="157568"/>
                  </a:lnTo>
                  <a:lnTo>
                    <a:pt x="266319" y="150025"/>
                  </a:lnTo>
                  <a:lnTo>
                    <a:pt x="258572" y="138518"/>
                  </a:lnTo>
                  <a:lnTo>
                    <a:pt x="255778" y="123952"/>
                  </a:lnTo>
                  <a:lnTo>
                    <a:pt x="258572" y="109385"/>
                  </a:lnTo>
                  <a:lnTo>
                    <a:pt x="266319" y="97891"/>
                  </a:lnTo>
                  <a:lnTo>
                    <a:pt x="278066" y="90347"/>
                  </a:lnTo>
                  <a:lnTo>
                    <a:pt x="292862" y="87630"/>
                  </a:lnTo>
                  <a:lnTo>
                    <a:pt x="307962" y="90347"/>
                  </a:lnTo>
                  <a:lnTo>
                    <a:pt x="319849" y="97891"/>
                  </a:lnTo>
                  <a:lnTo>
                    <a:pt x="327660" y="109385"/>
                  </a:lnTo>
                  <a:lnTo>
                    <a:pt x="330454" y="123952"/>
                  </a:lnTo>
                  <a:lnTo>
                    <a:pt x="330454" y="85356"/>
                  </a:lnTo>
                  <a:lnTo>
                    <a:pt x="315087" y="75946"/>
                  </a:lnTo>
                  <a:lnTo>
                    <a:pt x="292862" y="72136"/>
                  </a:lnTo>
                  <a:lnTo>
                    <a:pt x="271043" y="75946"/>
                  </a:lnTo>
                  <a:lnTo>
                    <a:pt x="253746" y="86614"/>
                  </a:lnTo>
                  <a:lnTo>
                    <a:pt x="242354" y="102997"/>
                  </a:lnTo>
                  <a:lnTo>
                    <a:pt x="238252" y="123952"/>
                  </a:lnTo>
                  <a:lnTo>
                    <a:pt x="242354" y="145021"/>
                  </a:lnTo>
                  <a:lnTo>
                    <a:pt x="253746" y="161391"/>
                  </a:lnTo>
                  <a:lnTo>
                    <a:pt x="271043" y="171996"/>
                  </a:lnTo>
                  <a:lnTo>
                    <a:pt x="292862" y="175768"/>
                  </a:lnTo>
                  <a:lnTo>
                    <a:pt x="315087" y="171996"/>
                  </a:lnTo>
                  <a:lnTo>
                    <a:pt x="332524" y="161391"/>
                  </a:lnTo>
                  <a:lnTo>
                    <a:pt x="333298" y="160274"/>
                  </a:lnTo>
                  <a:lnTo>
                    <a:pt x="343916" y="145021"/>
                  </a:lnTo>
                  <a:lnTo>
                    <a:pt x="347980" y="123952"/>
                  </a:lnTo>
                  <a:close/>
                </a:path>
                <a:path w="920750" h="227329">
                  <a:moveTo>
                    <a:pt x="359156" y="36830"/>
                  </a:moveTo>
                  <a:lnTo>
                    <a:pt x="302006" y="36830"/>
                  </a:lnTo>
                  <a:lnTo>
                    <a:pt x="302006" y="2540"/>
                  </a:lnTo>
                  <a:lnTo>
                    <a:pt x="283464" y="2540"/>
                  </a:lnTo>
                  <a:lnTo>
                    <a:pt x="283464" y="36830"/>
                  </a:lnTo>
                  <a:lnTo>
                    <a:pt x="224790" y="36830"/>
                  </a:lnTo>
                  <a:lnTo>
                    <a:pt x="224790" y="52070"/>
                  </a:lnTo>
                  <a:lnTo>
                    <a:pt x="359156" y="52070"/>
                  </a:lnTo>
                  <a:lnTo>
                    <a:pt x="359156" y="36830"/>
                  </a:lnTo>
                  <a:close/>
                </a:path>
                <a:path w="920750" h="227329">
                  <a:moveTo>
                    <a:pt x="438162" y="94488"/>
                  </a:moveTo>
                  <a:lnTo>
                    <a:pt x="400062" y="94488"/>
                  </a:lnTo>
                  <a:lnTo>
                    <a:pt x="400062" y="0"/>
                  </a:lnTo>
                  <a:lnTo>
                    <a:pt x="381520" y="0"/>
                  </a:lnTo>
                  <a:lnTo>
                    <a:pt x="381520" y="227330"/>
                  </a:lnTo>
                  <a:lnTo>
                    <a:pt x="400062" y="227330"/>
                  </a:lnTo>
                  <a:lnTo>
                    <a:pt x="400062" y="109982"/>
                  </a:lnTo>
                  <a:lnTo>
                    <a:pt x="438162" y="109982"/>
                  </a:lnTo>
                  <a:lnTo>
                    <a:pt x="438162" y="94488"/>
                  </a:lnTo>
                  <a:close/>
                </a:path>
                <a:path w="920750" h="227329">
                  <a:moveTo>
                    <a:pt x="633996" y="69723"/>
                  </a:moveTo>
                  <a:lnTo>
                    <a:pt x="498614" y="69723"/>
                  </a:lnTo>
                  <a:lnTo>
                    <a:pt x="498614" y="8763"/>
                  </a:lnTo>
                  <a:lnTo>
                    <a:pt x="480072" y="8763"/>
                  </a:lnTo>
                  <a:lnTo>
                    <a:pt x="480072" y="69723"/>
                  </a:lnTo>
                  <a:lnTo>
                    <a:pt x="480072" y="84963"/>
                  </a:lnTo>
                  <a:lnTo>
                    <a:pt x="633996" y="84963"/>
                  </a:lnTo>
                  <a:lnTo>
                    <a:pt x="633996" y="69723"/>
                  </a:lnTo>
                  <a:close/>
                </a:path>
                <a:path w="920750" h="227329">
                  <a:moveTo>
                    <a:pt x="635520" y="206883"/>
                  </a:moveTo>
                  <a:lnTo>
                    <a:pt x="497344" y="206883"/>
                  </a:lnTo>
                  <a:lnTo>
                    <a:pt x="497344" y="156083"/>
                  </a:lnTo>
                  <a:lnTo>
                    <a:pt x="478802" y="156083"/>
                  </a:lnTo>
                  <a:lnTo>
                    <a:pt x="478802" y="206883"/>
                  </a:lnTo>
                  <a:lnTo>
                    <a:pt x="478802" y="222123"/>
                  </a:lnTo>
                  <a:lnTo>
                    <a:pt x="635520" y="222123"/>
                  </a:lnTo>
                  <a:lnTo>
                    <a:pt x="635520" y="206883"/>
                  </a:lnTo>
                  <a:close/>
                </a:path>
                <a:path w="920750" h="227329">
                  <a:moveTo>
                    <a:pt x="657872" y="116332"/>
                  </a:moveTo>
                  <a:lnTo>
                    <a:pt x="451878" y="116332"/>
                  </a:lnTo>
                  <a:lnTo>
                    <a:pt x="451878" y="131826"/>
                  </a:lnTo>
                  <a:lnTo>
                    <a:pt x="657872" y="131826"/>
                  </a:lnTo>
                  <a:lnTo>
                    <a:pt x="657872" y="116332"/>
                  </a:lnTo>
                  <a:close/>
                </a:path>
                <a:path w="920750" h="227329">
                  <a:moveTo>
                    <a:pt x="920546" y="11303"/>
                  </a:moveTo>
                  <a:lnTo>
                    <a:pt x="768146" y="11303"/>
                  </a:lnTo>
                  <a:lnTo>
                    <a:pt x="768146" y="26543"/>
                  </a:lnTo>
                  <a:lnTo>
                    <a:pt x="768146" y="74803"/>
                  </a:lnTo>
                  <a:lnTo>
                    <a:pt x="768146" y="90043"/>
                  </a:lnTo>
                  <a:lnTo>
                    <a:pt x="920546" y="90043"/>
                  </a:lnTo>
                  <a:lnTo>
                    <a:pt x="920546" y="74803"/>
                  </a:lnTo>
                  <a:lnTo>
                    <a:pt x="786434" y="74803"/>
                  </a:lnTo>
                  <a:lnTo>
                    <a:pt x="786434" y="26543"/>
                  </a:lnTo>
                  <a:lnTo>
                    <a:pt x="902512" y="26543"/>
                  </a:lnTo>
                  <a:lnTo>
                    <a:pt x="902512" y="74676"/>
                  </a:lnTo>
                  <a:lnTo>
                    <a:pt x="920546" y="74676"/>
                  </a:lnTo>
                  <a:lnTo>
                    <a:pt x="920546" y="26543"/>
                  </a:lnTo>
                  <a:lnTo>
                    <a:pt x="920546" y="26162"/>
                  </a:lnTo>
                  <a:lnTo>
                    <a:pt x="920546" y="113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017931" y="6927870"/>
              <a:ext cx="437139" cy="22707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539567" y="6927617"/>
              <a:ext cx="188470" cy="224030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4769949" y="6927875"/>
              <a:ext cx="402590" cy="227329"/>
            </a:xfrm>
            <a:custGeom>
              <a:avLst/>
              <a:gdLst/>
              <a:ahLst/>
              <a:cxnLst/>
              <a:rect l="l" t="t" r="r" b="b"/>
              <a:pathLst>
                <a:path w="402590" h="227329">
                  <a:moveTo>
                    <a:pt x="104394" y="55499"/>
                  </a:moveTo>
                  <a:lnTo>
                    <a:pt x="86360" y="55499"/>
                  </a:lnTo>
                  <a:lnTo>
                    <a:pt x="86360" y="70739"/>
                  </a:lnTo>
                  <a:lnTo>
                    <a:pt x="86360" y="112649"/>
                  </a:lnTo>
                  <a:lnTo>
                    <a:pt x="18288" y="112649"/>
                  </a:lnTo>
                  <a:lnTo>
                    <a:pt x="18288" y="70739"/>
                  </a:lnTo>
                  <a:lnTo>
                    <a:pt x="86360" y="70739"/>
                  </a:lnTo>
                  <a:lnTo>
                    <a:pt x="86360" y="55499"/>
                  </a:lnTo>
                  <a:lnTo>
                    <a:pt x="18288" y="55499"/>
                  </a:lnTo>
                  <a:lnTo>
                    <a:pt x="18288" y="16129"/>
                  </a:lnTo>
                  <a:lnTo>
                    <a:pt x="0" y="16129"/>
                  </a:lnTo>
                  <a:lnTo>
                    <a:pt x="0" y="55499"/>
                  </a:lnTo>
                  <a:lnTo>
                    <a:pt x="0" y="70739"/>
                  </a:lnTo>
                  <a:lnTo>
                    <a:pt x="0" y="112649"/>
                  </a:lnTo>
                  <a:lnTo>
                    <a:pt x="0" y="127889"/>
                  </a:lnTo>
                  <a:lnTo>
                    <a:pt x="104394" y="127889"/>
                  </a:lnTo>
                  <a:lnTo>
                    <a:pt x="104394" y="113030"/>
                  </a:lnTo>
                  <a:lnTo>
                    <a:pt x="104394" y="112649"/>
                  </a:lnTo>
                  <a:lnTo>
                    <a:pt x="104394" y="70739"/>
                  </a:lnTo>
                  <a:lnTo>
                    <a:pt x="104394" y="70104"/>
                  </a:lnTo>
                  <a:lnTo>
                    <a:pt x="104394" y="55499"/>
                  </a:lnTo>
                  <a:close/>
                </a:path>
                <a:path w="402590" h="227329">
                  <a:moveTo>
                    <a:pt x="104394" y="16002"/>
                  </a:moveTo>
                  <a:lnTo>
                    <a:pt x="86360" y="16002"/>
                  </a:lnTo>
                  <a:lnTo>
                    <a:pt x="86360" y="55118"/>
                  </a:lnTo>
                  <a:lnTo>
                    <a:pt x="104394" y="55118"/>
                  </a:lnTo>
                  <a:lnTo>
                    <a:pt x="104394" y="16002"/>
                  </a:lnTo>
                  <a:close/>
                </a:path>
                <a:path w="402590" h="227329">
                  <a:moveTo>
                    <a:pt x="176276" y="206629"/>
                  </a:moveTo>
                  <a:lnTo>
                    <a:pt x="43942" y="206629"/>
                  </a:lnTo>
                  <a:lnTo>
                    <a:pt x="43942" y="150749"/>
                  </a:lnTo>
                  <a:lnTo>
                    <a:pt x="25400" y="150749"/>
                  </a:lnTo>
                  <a:lnTo>
                    <a:pt x="25400" y="206629"/>
                  </a:lnTo>
                  <a:lnTo>
                    <a:pt x="25400" y="221869"/>
                  </a:lnTo>
                  <a:lnTo>
                    <a:pt x="176276" y="221869"/>
                  </a:lnTo>
                  <a:lnTo>
                    <a:pt x="176276" y="206629"/>
                  </a:lnTo>
                  <a:close/>
                </a:path>
                <a:path w="402590" h="227329">
                  <a:moveTo>
                    <a:pt x="199898" y="69469"/>
                  </a:moveTo>
                  <a:lnTo>
                    <a:pt x="165862" y="69469"/>
                  </a:lnTo>
                  <a:lnTo>
                    <a:pt x="165862" y="889"/>
                  </a:lnTo>
                  <a:lnTo>
                    <a:pt x="147320" y="889"/>
                  </a:lnTo>
                  <a:lnTo>
                    <a:pt x="147320" y="69469"/>
                  </a:lnTo>
                  <a:lnTo>
                    <a:pt x="147320" y="84709"/>
                  </a:lnTo>
                  <a:lnTo>
                    <a:pt x="147320" y="167259"/>
                  </a:lnTo>
                  <a:lnTo>
                    <a:pt x="165862" y="167259"/>
                  </a:lnTo>
                  <a:lnTo>
                    <a:pt x="165862" y="84709"/>
                  </a:lnTo>
                  <a:lnTo>
                    <a:pt x="199898" y="84709"/>
                  </a:lnTo>
                  <a:lnTo>
                    <a:pt x="199898" y="69469"/>
                  </a:lnTo>
                  <a:close/>
                </a:path>
                <a:path w="402590" h="227329">
                  <a:moveTo>
                    <a:pt x="349504" y="112014"/>
                  </a:moveTo>
                  <a:lnTo>
                    <a:pt x="327164" y="100457"/>
                  </a:lnTo>
                  <a:lnTo>
                    <a:pt x="309460" y="83947"/>
                  </a:lnTo>
                  <a:lnTo>
                    <a:pt x="303898" y="74422"/>
                  </a:lnTo>
                  <a:lnTo>
                    <a:pt x="297815" y="64008"/>
                  </a:lnTo>
                  <a:lnTo>
                    <a:pt x="293624" y="42164"/>
                  </a:lnTo>
                  <a:lnTo>
                    <a:pt x="293624" y="31496"/>
                  </a:lnTo>
                  <a:lnTo>
                    <a:pt x="344678" y="31496"/>
                  </a:lnTo>
                  <a:lnTo>
                    <a:pt x="344678" y="16002"/>
                  </a:lnTo>
                  <a:lnTo>
                    <a:pt x="223266" y="16002"/>
                  </a:lnTo>
                  <a:lnTo>
                    <a:pt x="223266" y="31496"/>
                  </a:lnTo>
                  <a:lnTo>
                    <a:pt x="275082" y="31496"/>
                  </a:lnTo>
                  <a:lnTo>
                    <a:pt x="275082" y="42164"/>
                  </a:lnTo>
                  <a:lnTo>
                    <a:pt x="270713" y="66167"/>
                  </a:lnTo>
                  <a:lnTo>
                    <a:pt x="258597" y="87668"/>
                  </a:lnTo>
                  <a:lnTo>
                    <a:pt x="240258" y="105206"/>
                  </a:lnTo>
                  <a:lnTo>
                    <a:pt x="217170" y="117348"/>
                  </a:lnTo>
                  <a:lnTo>
                    <a:pt x="227076" y="132080"/>
                  </a:lnTo>
                  <a:lnTo>
                    <a:pt x="245973" y="122605"/>
                  </a:lnTo>
                  <a:lnTo>
                    <a:pt x="262280" y="109448"/>
                  </a:lnTo>
                  <a:lnTo>
                    <a:pt x="275399" y="93179"/>
                  </a:lnTo>
                  <a:lnTo>
                    <a:pt x="284734" y="74422"/>
                  </a:lnTo>
                  <a:lnTo>
                    <a:pt x="293992" y="91236"/>
                  </a:lnTo>
                  <a:lnTo>
                    <a:pt x="306603" y="105892"/>
                  </a:lnTo>
                  <a:lnTo>
                    <a:pt x="322135" y="117817"/>
                  </a:lnTo>
                  <a:lnTo>
                    <a:pt x="340106" y="126492"/>
                  </a:lnTo>
                  <a:lnTo>
                    <a:pt x="349504" y="112014"/>
                  </a:lnTo>
                  <a:close/>
                </a:path>
                <a:path w="402590" h="227329">
                  <a:moveTo>
                    <a:pt x="402590" y="148336"/>
                  </a:moveTo>
                  <a:lnTo>
                    <a:pt x="251460" y="148336"/>
                  </a:lnTo>
                  <a:lnTo>
                    <a:pt x="251460" y="163830"/>
                  </a:lnTo>
                  <a:lnTo>
                    <a:pt x="384048" y="163830"/>
                  </a:lnTo>
                  <a:lnTo>
                    <a:pt x="384048" y="227076"/>
                  </a:lnTo>
                  <a:lnTo>
                    <a:pt x="402590" y="227076"/>
                  </a:lnTo>
                  <a:lnTo>
                    <a:pt x="402590" y="148336"/>
                  </a:lnTo>
                  <a:close/>
                </a:path>
                <a:path w="402590" h="227329">
                  <a:moveTo>
                    <a:pt x="402590" y="0"/>
                  </a:moveTo>
                  <a:lnTo>
                    <a:pt x="384048" y="0"/>
                  </a:lnTo>
                  <a:lnTo>
                    <a:pt x="384048" y="59944"/>
                  </a:lnTo>
                  <a:lnTo>
                    <a:pt x="337566" y="59944"/>
                  </a:lnTo>
                  <a:lnTo>
                    <a:pt x="337566" y="75438"/>
                  </a:lnTo>
                  <a:lnTo>
                    <a:pt x="384048" y="75438"/>
                  </a:lnTo>
                  <a:lnTo>
                    <a:pt x="384048" y="135890"/>
                  </a:lnTo>
                  <a:lnTo>
                    <a:pt x="402590" y="135890"/>
                  </a:lnTo>
                  <a:lnTo>
                    <a:pt x="402590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220805" y="6927617"/>
              <a:ext cx="176786" cy="227586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448137" y="6927617"/>
              <a:ext cx="252224" cy="227586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862877" y="6084726"/>
              <a:ext cx="116333" cy="189232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0003087" y="6244240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24130" y="33020"/>
                  </a:moveTo>
                  <a:lnTo>
                    <a:pt x="15494" y="33020"/>
                  </a:lnTo>
                  <a:lnTo>
                    <a:pt x="7112" y="33020"/>
                  </a:lnTo>
                  <a:lnTo>
                    <a:pt x="0" y="26416"/>
                  </a:lnTo>
                  <a:lnTo>
                    <a:pt x="0" y="6604"/>
                  </a:lnTo>
                  <a:lnTo>
                    <a:pt x="7112" y="0"/>
                  </a:lnTo>
                  <a:lnTo>
                    <a:pt x="24130" y="0"/>
                  </a:lnTo>
                  <a:lnTo>
                    <a:pt x="31242" y="6604"/>
                  </a:lnTo>
                  <a:lnTo>
                    <a:pt x="31242" y="26416"/>
                  </a:lnTo>
                  <a:lnTo>
                    <a:pt x="24130" y="3302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123738" y="6065422"/>
              <a:ext cx="192026" cy="221998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348531" y="6071772"/>
              <a:ext cx="205488" cy="22022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575864" y="6065422"/>
              <a:ext cx="185422" cy="227078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863868" y="6065422"/>
              <a:ext cx="186184" cy="22707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090948" y="6065422"/>
              <a:ext cx="192026" cy="227078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320058" y="6065168"/>
              <a:ext cx="190502" cy="224538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1543073" y="6065168"/>
              <a:ext cx="185930" cy="22758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11768620" y="6072670"/>
              <a:ext cx="206375" cy="217170"/>
            </a:xfrm>
            <a:custGeom>
              <a:avLst/>
              <a:gdLst/>
              <a:ahLst/>
              <a:cxnLst/>
              <a:rect l="l" t="t" r="r" b="b"/>
              <a:pathLst>
                <a:path w="206375" h="217170">
                  <a:moveTo>
                    <a:pt x="183388" y="67310"/>
                  </a:moveTo>
                  <a:lnTo>
                    <a:pt x="44958" y="67310"/>
                  </a:lnTo>
                  <a:lnTo>
                    <a:pt x="44958" y="45720"/>
                  </a:lnTo>
                  <a:lnTo>
                    <a:pt x="179324" y="45720"/>
                  </a:lnTo>
                  <a:lnTo>
                    <a:pt x="179324" y="33020"/>
                  </a:lnTo>
                  <a:lnTo>
                    <a:pt x="179324" y="12700"/>
                  </a:lnTo>
                  <a:lnTo>
                    <a:pt x="179324" y="0"/>
                  </a:lnTo>
                  <a:lnTo>
                    <a:pt x="26162" y="0"/>
                  </a:lnTo>
                  <a:lnTo>
                    <a:pt x="26162" y="12700"/>
                  </a:lnTo>
                  <a:lnTo>
                    <a:pt x="161036" y="12700"/>
                  </a:lnTo>
                  <a:lnTo>
                    <a:pt x="161036" y="33020"/>
                  </a:lnTo>
                  <a:lnTo>
                    <a:pt x="26670" y="33020"/>
                  </a:lnTo>
                  <a:lnTo>
                    <a:pt x="26670" y="45720"/>
                  </a:lnTo>
                  <a:lnTo>
                    <a:pt x="26670" y="67310"/>
                  </a:lnTo>
                  <a:lnTo>
                    <a:pt x="26670" y="80010"/>
                  </a:lnTo>
                  <a:lnTo>
                    <a:pt x="183388" y="80010"/>
                  </a:lnTo>
                  <a:lnTo>
                    <a:pt x="183388" y="67310"/>
                  </a:lnTo>
                  <a:close/>
                </a:path>
                <a:path w="206375" h="217170">
                  <a:moveTo>
                    <a:pt x="187452" y="203200"/>
                  </a:moveTo>
                  <a:lnTo>
                    <a:pt x="43688" y="203200"/>
                  </a:lnTo>
                  <a:lnTo>
                    <a:pt x="43688" y="180340"/>
                  </a:lnTo>
                  <a:lnTo>
                    <a:pt x="180086" y="180340"/>
                  </a:lnTo>
                  <a:lnTo>
                    <a:pt x="180086" y="167640"/>
                  </a:lnTo>
                  <a:lnTo>
                    <a:pt x="180086" y="146050"/>
                  </a:lnTo>
                  <a:lnTo>
                    <a:pt x="180086" y="133350"/>
                  </a:lnTo>
                  <a:lnTo>
                    <a:pt x="24892" y="133350"/>
                  </a:lnTo>
                  <a:lnTo>
                    <a:pt x="24892" y="146050"/>
                  </a:lnTo>
                  <a:lnTo>
                    <a:pt x="161798" y="146050"/>
                  </a:lnTo>
                  <a:lnTo>
                    <a:pt x="161798" y="167640"/>
                  </a:lnTo>
                  <a:lnTo>
                    <a:pt x="25400" y="167640"/>
                  </a:lnTo>
                  <a:lnTo>
                    <a:pt x="25400" y="180340"/>
                  </a:lnTo>
                  <a:lnTo>
                    <a:pt x="25400" y="203200"/>
                  </a:lnTo>
                  <a:lnTo>
                    <a:pt x="25400" y="217170"/>
                  </a:lnTo>
                  <a:lnTo>
                    <a:pt x="187452" y="217170"/>
                  </a:lnTo>
                  <a:lnTo>
                    <a:pt x="187452" y="203200"/>
                  </a:lnTo>
                  <a:close/>
                </a:path>
                <a:path w="206375" h="217170">
                  <a:moveTo>
                    <a:pt x="205994" y="98679"/>
                  </a:moveTo>
                  <a:lnTo>
                    <a:pt x="0" y="98679"/>
                  </a:lnTo>
                  <a:lnTo>
                    <a:pt x="0" y="113157"/>
                  </a:lnTo>
                  <a:lnTo>
                    <a:pt x="205994" y="113157"/>
                  </a:lnTo>
                  <a:lnTo>
                    <a:pt x="205994" y="986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058427" y="6075836"/>
              <a:ext cx="205234" cy="216156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2283474" y="6065168"/>
              <a:ext cx="186184" cy="227586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2509029" y="6065168"/>
              <a:ext cx="413771" cy="22758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3026872" y="6063898"/>
              <a:ext cx="417327" cy="228602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3478231" y="6073939"/>
              <a:ext cx="205740" cy="215900"/>
            </a:xfrm>
            <a:custGeom>
              <a:avLst/>
              <a:gdLst/>
              <a:ahLst/>
              <a:cxnLst/>
              <a:rect l="l" t="t" r="r" b="b"/>
              <a:pathLst>
                <a:path w="205740" h="215900">
                  <a:moveTo>
                    <a:pt x="180848" y="53340"/>
                  </a:moveTo>
                  <a:lnTo>
                    <a:pt x="45974" y="53340"/>
                  </a:lnTo>
                  <a:lnTo>
                    <a:pt x="45974" y="15240"/>
                  </a:lnTo>
                  <a:lnTo>
                    <a:pt x="178308" y="15240"/>
                  </a:lnTo>
                  <a:lnTo>
                    <a:pt x="178308" y="0"/>
                  </a:lnTo>
                  <a:lnTo>
                    <a:pt x="27432" y="0"/>
                  </a:lnTo>
                  <a:lnTo>
                    <a:pt x="27432" y="15240"/>
                  </a:lnTo>
                  <a:lnTo>
                    <a:pt x="27432" y="53340"/>
                  </a:lnTo>
                  <a:lnTo>
                    <a:pt x="27432" y="68580"/>
                  </a:lnTo>
                  <a:lnTo>
                    <a:pt x="180848" y="68580"/>
                  </a:lnTo>
                  <a:lnTo>
                    <a:pt x="180848" y="53340"/>
                  </a:lnTo>
                  <a:close/>
                </a:path>
                <a:path w="205740" h="215900">
                  <a:moveTo>
                    <a:pt x="185420" y="200660"/>
                  </a:moveTo>
                  <a:lnTo>
                    <a:pt x="43688" y="200660"/>
                  </a:lnTo>
                  <a:lnTo>
                    <a:pt x="43688" y="176530"/>
                  </a:lnTo>
                  <a:lnTo>
                    <a:pt x="178562" y="176530"/>
                  </a:lnTo>
                  <a:lnTo>
                    <a:pt x="178562" y="162560"/>
                  </a:lnTo>
                  <a:lnTo>
                    <a:pt x="178562" y="138430"/>
                  </a:lnTo>
                  <a:lnTo>
                    <a:pt x="178562" y="124460"/>
                  </a:lnTo>
                  <a:lnTo>
                    <a:pt x="24892" y="124460"/>
                  </a:lnTo>
                  <a:lnTo>
                    <a:pt x="24892" y="138430"/>
                  </a:lnTo>
                  <a:lnTo>
                    <a:pt x="160274" y="138430"/>
                  </a:lnTo>
                  <a:lnTo>
                    <a:pt x="160274" y="162560"/>
                  </a:lnTo>
                  <a:lnTo>
                    <a:pt x="25654" y="162560"/>
                  </a:lnTo>
                  <a:lnTo>
                    <a:pt x="25654" y="176530"/>
                  </a:lnTo>
                  <a:lnTo>
                    <a:pt x="25654" y="200660"/>
                  </a:lnTo>
                  <a:lnTo>
                    <a:pt x="25654" y="215900"/>
                  </a:lnTo>
                  <a:lnTo>
                    <a:pt x="185420" y="215900"/>
                  </a:lnTo>
                  <a:lnTo>
                    <a:pt x="185420" y="200660"/>
                  </a:lnTo>
                  <a:close/>
                </a:path>
                <a:path w="205740" h="215900">
                  <a:moveTo>
                    <a:pt x="205232" y="87503"/>
                  </a:moveTo>
                  <a:lnTo>
                    <a:pt x="0" y="87503"/>
                  </a:lnTo>
                  <a:lnTo>
                    <a:pt x="0" y="102743"/>
                  </a:lnTo>
                  <a:lnTo>
                    <a:pt x="205232" y="102743"/>
                  </a:lnTo>
                  <a:lnTo>
                    <a:pt x="205232" y="875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705569" y="6065168"/>
              <a:ext cx="182628" cy="227586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995159" y="6065168"/>
              <a:ext cx="182628" cy="22758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223508" y="6065168"/>
              <a:ext cx="188216" cy="222252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454396" y="6065168"/>
              <a:ext cx="176786" cy="227586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4733774" y="6065168"/>
              <a:ext cx="211330" cy="225046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15034717" y="6066320"/>
              <a:ext cx="200025" cy="220979"/>
            </a:xfrm>
            <a:custGeom>
              <a:avLst/>
              <a:gdLst/>
              <a:ahLst/>
              <a:cxnLst/>
              <a:rect l="l" t="t" r="r" b="b"/>
              <a:pathLst>
                <a:path w="200025" h="220979">
                  <a:moveTo>
                    <a:pt x="104394" y="54610"/>
                  </a:moveTo>
                  <a:lnTo>
                    <a:pt x="86360" y="54610"/>
                  </a:lnTo>
                  <a:lnTo>
                    <a:pt x="86360" y="69850"/>
                  </a:lnTo>
                  <a:lnTo>
                    <a:pt x="86360" y="111760"/>
                  </a:lnTo>
                  <a:lnTo>
                    <a:pt x="18288" y="111760"/>
                  </a:lnTo>
                  <a:lnTo>
                    <a:pt x="18288" y="69850"/>
                  </a:lnTo>
                  <a:lnTo>
                    <a:pt x="86360" y="69850"/>
                  </a:lnTo>
                  <a:lnTo>
                    <a:pt x="86360" y="54610"/>
                  </a:lnTo>
                  <a:lnTo>
                    <a:pt x="18288" y="54610"/>
                  </a:lnTo>
                  <a:lnTo>
                    <a:pt x="18288" y="15240"/>
                  </a:lnTo>
                  <a:lnTo>
                    <a:pt x="0" y="15240"/>
                  </a:lnTo>
                  <a:lnTo>
                    <a:pt x="0" y="54610"/>
                  </a:lnTo>
                  <a:lnTo>
                    <a:pt x="0" y="69850"/>
                  </a:lnTo>
                  <a:lnTo>
                    <a:pt x="0" y="111760"/>
                  </a:lnTo>
                  <a:lnTo>
                    <a:pt x="0" y="127000"/>
                  </a:lnTo>
                  <a:lnTo>
                    <a:pt x="104394" y="127000"/>
                  </a:lnTo>
                  <a:lnTo>
                    <a:pt x="104394" y="112141"/>
                  </a:lnTo>
                  <a:lnTo>
                    <a:pt x="104394" y="111760"/>
                  </a:lnTo>
                  <a:lnTo>
                    <a:pt x="104394" y="69850"/>
                  </a:lnTo>
                  <a:lnTo>
                    <a:pt x="104394" y="69215"/>
                  </a:lnTo>
                  <a:lnTo>
                    <a:pt x="104394" y="54610"/>
                  </a:lnTo>
                  <a:close/>
                </a:path>
                <a:path w="200025" h="220979">
                  <a:moveTo>
                    <a:pt x="104394" y="15113"/>
                  </a:moveTo>
                  <a:lnTo>
                    <a:pt x="86360" y="15113"/>
                  </a:lnTo>
                  <a:lnTo>
                    <a:pt x="86360" y="54229"/>
                  </a:lnTo>
                  <a:lnTo>
                    <a:pt x="104394" y="54229"/>
                  </a:lnTo>
                  <a:lnTo>
                    <a:pt x="104394" y="15113"/>
                  </a:lnTo>
                  <a:close/>
                </a:path>
                <a:path w="200025" h="220979">
                  <a:moveTo>
                    <a:pt x="176276" y="205740"/>
                  </a:moveTo>
                  <a:lnTo>
                    <a:pt x="43942" y="205740"/>
                  </a:lnTo>
                  <a:lnTo>
                    <a:pt x="43942" y="149860"/>
                  </a:lnTo>
                  <a:lnTo>
                    <a:pt x="25400" y="149860"/>
                  </a:lnTo>
                  <a:lnTo>
                    <a:pt x="25400" y="205740"/>
                  </a:lnTo>
                  <a:lnTo>
                    <a:pt x="25400" y="220980"/>
                  </a:lnTo>
                  <a:lnTo>
                    <a:pt x="176276" y="220980"/>
                  </a:lnTo>
                  <a:lnTo>
                    <a:pt x="176276" y="205740"/>
                  </a:lnTo>
                  <a:close/>
                </a:path>
                <a:path w="200025" h="220979">
                  <a:moveTo>
                    <a:pt x="199898" y="68580"/>
                  </a:moveTo>
                  <a:lnTo>
                    <a:pt x="165862" y="68580"/>
                  </a:lnTo>
                  <a:lnTo>
                    <a:pt x="165862" y="0"/>
                  </a:lnTo>
                  <a:lnTo>
                    <a:pt x="147320" y="0"/>
                  </a:lnTo>
                  <a:lnTo>
                    <a:pt x="147320" y="68580"/>
                  </a:lnTo>
                  <a:lnTo>
                    <a:pt x="147320" y="83820"/>
                  </a:lnTo>
                  <a:lnTo>
                    <a:pt x="147320" y="166370"/>
                  </a:lnTo>
                  <a:lnTo>
                    <a:pt x="165862" y="166370"/>
                  </a:lnTo>
                  <a:lnTo>
                    <a:pt x="165862" y="83820"/>
                  </a:lnTo>
                  <a:lnTo>
                    <a:pt x="199898" y="83820"/>
                  </a:lnTo>
                  <a:lnTo>
                    <a:pt x="199898" y="6858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5254694" y="6065168"/>
              <a:ext cx="183390" cy="226824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5478470" y="6065168"/>
              <a:ext cx="182628" cy="227586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5703516" y="6065422"/>
              <a:ext cx="184914" cy="226824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5997416" y="6065176"/>
              <a:ext cx="427355" cy="227329"/>
            </a:xfrm>
            <a:custGeom>
              <a:avLst/>
              <a:gdLst/>
              <a:ahLst/>
              <a:cxnLst/>
              <a:rect l="l" t="t" r="r" b="b"/>
              <a:pathLst>
                <a:path w="427355" h="227329">
                  <a:moveTo>
                    <a:pt x="88392" y="213360"/>
                  </a:moveTo>
                  <a:lnTo>
                    <a:pt x="86741" y="205740"/>
                  </a:lnTo>
                  <a:lnTo>
                    <a:pt x="85090" y="198120"/>
                  </a:lnTo>
                  <a:lnTo>
                    <a:pt x="72644" y="201637"/>
                  </a:lnTo>
                  <a:lnTo>
                    <a:pt x="60134" y="203936"/>
                  </a:lnTo>
                  <a:lnTo>
                    <a:pt x="48298" y="205232"/>
                  </a:lnTo>
                  <a:lnTo>
                    <a:pt x="37846" y="205740"/>
                  </a:lnTo>
                  <a:lnTo>
                    <a:pt x="37846" y="138684"/>
                  </a:lnTo>
                  <a:lnTo>
                    <a:pt x="19812" y="138684"/>
                  </a:lnTo>
                  <a:lnTo>
                    <a:pt x="19812" y="221234"/>
                  </a:lnTo>
                  <a:lnTo>
                    <a:pt x="30226" y="221234"/>
                  </a:lnTo>
                  <a:lnTo>
                    <a:pt x="42176" y="220967"/>
                  </a:lnTo>
                  <a:lnTo>
                    <a:pt x="56261" y="219875"/>
                  </a:lnTo>
                  <a:lnTo>
                    <a:pt x="71882" y="217487"/>
                  </a:lnTo>
                  <a:lnTo>
                    <a:pt x="88392" y="213360"/>
                  </a:lnTo>
                  <a:close/>
                </a:path>
                <a:path w="427355" h="227329">
                  <a:moveTo>
                    <a:pt x="116586" y="65786"/>
                  </a:moveTo>
                  <a:lnTo>
                    <a:pt x="112217" y="44500"/>
                  </a:lnTo>
                  <a:lnTo>
                    <a:pt x="100647" y="28702"/>
                  </a:lnTo>
                  <a:lnTo>
                    <a:pt x="100050" y="27876"/>
                  </a:lnTo>
                  <a:lnTo>
                    <a:pt x="98552" y="27012"/>
                  </a:lnTo>
                  <a:lnTo>
                    <a:pt x="98552" y="65786"/>
                  </a:lnTo>
                  <a:lnTo>
                    <a:pt x="95491" y="80543"/>
                  </a:lnTo>
                  <a:lnTo>
                    <a:pt x="87033" y="92202"/>
                  </a:lnTo>
                  <a:lnTo>
                    <a:pt x="74231" y="99860"/>
                  </a:lnTo>
                  <a:lnTo>
                    <a:pt x="58166" y="102616"/>
                  </a:lnTo>
                  <a:lnTo>
                    <a:pt x="42252" y="99860"/>
                  </a:lnTo>
                  <a:lnTo>
                    <a:pt x="29527" y="92202"/>
                  </a:lnTo>
                  <a:lnTo>
                    <a:pt x="21094" y="80543"/>
                  </a:lnTo>
                  <a:lnTo>
                    <a:pt x="18034" y="65786"/>
                  </a:lnTo>
                  <a:lnTo>
                    <a:pt x="21094" y="50876"/>
                  </a:lnTo>
                  <a:lnTo>
                    <a:pt x="29527" y="39141"/>
                  </a:lnTo>
                  <a:lnTo>
                    <a:pt x="42252" y="31457"/>
                  </a:lnTo>
                  <a:lnTo>
                    <a:pt x="58166" y="28702"/>
                  </a:lnTo>
                  <a:lnTo>
                    <a:pt x="74231" y="31457"/>
                  </a:lnTo>
                  <a:lnTo>
                    <a:pt x="87033" y="39141"/>
                  </a:lnTo>
                  <a:lnTo>
                    <a:pt x="95491" y="50876"/>
                  </a:lnTo>
                  <a:lnTo>
                    <a:pt x="98552" y="65786"/>
                  </a:lnTo>
                  <a:lnTo>
                    <a:pt x="98552" y="27012"/>
                  </a:lnTo>
                  <a:lnTo>
                    <a:pt x="81546" y="17068"/>
                  </a:lnTo>
                  <a:lnTo>
                    <a:pt x="58166" y="13208"/>
                  </a:lnTo>
                  <a:lnTo>
                    <a:pt x="34937" y="17068"/>
                  </a:lnTo>
                  <a:lnTo>
                    <a:pt x="16510" y="27876"/>
                  </a:lnTo>
                  <a:lnTo>
                    <a:pt x="4381" y="44500"/>
                  </a:lnTo>
                  <a:lnTo>
                    <a:pt x="0" y="65786"/>
                  </a:lnTo>
                  <a:lnTo>
                    <a:pt x="4381" y="86931"/>
                  </a:lnTo>
                  <a:lnTo>
                    <a:pt x="16510" y="103466"/>
                  </a:lnTo>
                  <a:lnTo>
                    <a:pt x="34937" y="114261"/>
                  </a:lnTo>
                  <a:lnTo>
                    <a:pt x="58166" y="118110"/>
                  </a:lnTo>
                  <a:lnTo>
                    <a:pt x="81546" y="114261"/>
                  </a:lnTo>
                  <a:lnTo>
                    <a:pt x="100050" y="103466"/>
                  </a:lnTo>
                  <a:lnTo>
                    <a:pt x="100685" y="102616"/>
                  </a:lnTo>
                  <a:lnTo>
                    <a:pt x="112217" y="86931"/>
                  </a:lnTo>
                  <a:lnTo>
                    <a:pt x="116586" y="65786"/>
                  </a:lnTo>
                  <a:close/>
                </a:path>
                <a:path w="427355" h="227329">
                  <a:moveTo>
                    <a:pt x="179070" y="194818"/>
                  </a:moveTo>
                  <a:lnTo>
                    <a:pt x="175996" y="181571"/>
                  </a:lnTo>
                  <a:lnTo>
                    <a:pt x="171462" y="176276"/>
                  </a:lnTo>
                  <a:lnTo>
                    <a:pt x="167360" y="171475"/>
                  </a:lnTo>
                  <a:lnTo>
                    <a:pt x="162560" y="169164"/>
                  </a:lnTo>
                  <a:lnTo>
                    <a:pt x="162560" y="194818"/>
                  </a:lnTo>
                  <a:lnTo>
                    <a:pt x="160667" y="202425"/>
                  </a:lnTo>
                  <a:lnTo>
                    <a:pt x="155384" y="208280"/>
                  </a:lnTo>
                  <a:lnTo>
                    <a:pt x="147345" y="212039"/>
                  </a:lnTo>
                  <a:lnTo>
                    <a:pt x="137160" y="213360"/>
                  </a:lnTo>
                  <a:lnTo>
                    <a:pt x="127025" y="212039"/>
                  </a:lnTo>
                  <a:lnTo>
                    <a:pt x="119062" y="208280"/>
                  </a:lnTo>
                  <a:lnTo>
                    <a:pt x="113880" y="202425"/>
                  </a:lnTo>
                  <a:lnTo>
                    <a:pt x="112014" y="194818"/>
                  </a:lnTo>
                  <a:lnTo>
                    <a:pt x="113880" y="187210"/>
                  </a:lnTo>
                  <a:lnTo>
                    <a:pt x="119062" y="181356"/>
                  </a:lnTo>
                  <a:lnTo>
                    <a:pt x="127025" y="177596"/>
                  </a:lnTo>
                  <a:lnTo>
                    <a:pt x="137160" y="176276"/>
                  </a:lnTo>
                  <a:lnTo>
                    <a:pt x="147345" y="177596"/>
                  </a:lnTo>
                  <a:lnTo>
                    <a:pt x="155384" y="181356"/>
                  </a:lnTo>
                  <a:lnTo>
                    <a:pt x="160667" y="187210"/>
                  </a:lnTo>
                  <a:lnTo>
                    <a:pt x="162560" y="194818"/>
                  </a:lnTo>
                  <a:lnTo>
                    <a:pt x="162560" y="169164"/>
                  </a:lnTo>
                  <a:lnTo>
                    <a:pt x="154101" y="165061"/>
                  </a:lnTo>
                  <a:lnTo>
                    <a:pt x="137160" y="162814"/>
                  </a:lnTo>
                  <a:lnTo>
                    <a:pt x="120370" y="165061"/>
                  </a:lnTo>
                  <a:lnTo>
                    <a:pt x="107188" y="171475"/>
                  </a:lnTo>
                  <a:lnTo>
                    <a:pt x="98590" y="181571"/>
                  </a:lnTo>
                  <a:lnTo>
                    <a:pt x="95504" y="194818"/>
                  </a:lnTo>
                  <a:lnTo>
                    <a:pt x="98590" y="208064"/>
                  </a:lnTo>
                  <a:lnTo>
                    <a:pt x="107188" y="218160"/>
                  </a:lnTo>
                  <a:lnTo>
                    <a:pt x="120370" y="224574"/>
                  </a:lnTo>
                  <a:lnTo>
                    <a:pt x="137160" y="226822"/>
                  </a:lnTo>
                  <a:lnTo>
                    <a:pt x="154101" y="224574"/>
                  </a:lnTo>
                  <a:lnTo>
                    <a:pt x="167360" y="218160"/>
                  </a:lnTo>
                  <a:lnTo>
                    <a:pt x="171462" y="213360"/>
                  </a:lnTo>
                  <a:lnTo>
                    <a:pt x="175996" y="208064"/>
                  </a:lnTo>
                  <a:lnTo>
                    <a:pt x="179070" y="194818"/>
                  </a:lnTo>
                  <a:close/>
                </a:path>
                <a:path w="427355" h="227329">
                  <a:moveTo>
                    <a:pt x="194310" y="140208"/>
                  </a:moveTo>
                  <a:lnTo>
                    <a:pt x="146304" y="140208"/>
                  </a:lnTo>
                  <a:lnTo>
                    <a:pt x="146304" y="119126"/>
                  </a:lnTo>
                  <a:lnTo>
                    <a:pt x="128270" y="119126"/>
                  </a:lnTo>
                  <a:lnTo>
                    <a:pt x="128270" y="140208"/>
                  </a:lnTo>
                  <a:lnTo>
                    <a:pt x="80010" y="140208"/>
                  </a:lnTo>
                  <a:lnTo>
                    <a:pt x="80010" y="154432"/>
                  </a:lnTo>
                  <a:lnTo>
                    <a:pt x="194310" y="154432"/>
                  </a:lnTo>
                  <a:lnTo>
                    <a:pt x="194310" y="140208"/>
                  </a:lnTo>
                  <a:close/>
                </a:path>
                <a:path w="427355" h="227329">
                  <a:moveTo>
                    <a:pt x="204978" y="51562"/>
                  </a:moveTo>
                  <a:lnTo>
                    <a:pt x="170942" y="51562"/>
                  </a:lnTo>
                  <a:lnTo>
                    <a:pt x="170942" y="0"/>
                  </a:lnTo>
                  <a:lnTo>
                    <a:pt x="152400" y="0"/>
                  </a:lnTo>
                  <a:lnTo>
                    <a:pt x="152400" y="113284"/>
                  </a:lnTo>
                  <a:lnTo>
                    <a:pt x="170942" y="113284"/>
                  </a:lnTo>
                  <a:lnTo>
                    <a:pt x="170942" y="67056"/>
                  </a:lnTo>
                  <a:lnTo>
                    <a:pt x="204978" y="67056"/>
                  </a:lnTo>
                  <a:lnTo>
                    <a:pt x="204978" y="51562"/>
                  </a:lnTo>
                  <a:close/>
                </a:path>
                <a:path w="427355" h="227329">
                  <a:moveTo>
                    <a:pt x="403110" y="69723"/>
                  </a:moveTo>
                  <a:lnTo>
                    <a:pt x="267728" y="69723"/>
                  </a:lnTo>
                  <a:lnTo>
                    <a:pt x="267728" y="8763"/>
                  </a:lnTo>
                  <a:lnTo>
                    <a:pt x="249186" y="8763"/>
                  </a:lnTo>
                  <a:lnTo>
                    <a:pt x="249186" y="69723"/>
                  </a:lnTo>
                  <a:lnTo>
                    <a:pt x="249186" y="84963"/>
                  </a:lnTo>
                  <a:lnTo>
                    <a:pt x="403110" y="84963"/>
                  </a:lnTo>
                  <a:lnTo>
                    <a:pt x="403110" y="69723"/>
                  </a:lnTo>
                  <a:close/>
                </a:path>
                <a:path w="427355" h="227329">
                  <a:moveTo>
                    <a:pt x="404634" y="206883"/>
                  </a:moveTo>
                  <a:lnTo>
                    <a:pt x="266458" y="206883"/>
                  </a:lnTo>
                  <a:lnTo>
                    <a:pt x="266458" y="156083"/>
                  </a:lnTo>
                  <a:lnTo>
                    <a:pt x="247916" y="156083"/>
                  </a:lnTo>
                  <a:lnTo>
                    <a:pt x="247916" y="206883"/>
                  </a:lnTo>
                  <a:lnTo>
                    <a:pt x="247916" y="222123"/>
                  </a:lnTo>
                  <a:lnTo>
                    <a:pt x="404634" y="222123"/>
                  </a:lnTo>
                  <a:lnTo>
                    <a:pt x="404634" y="206883"/>
                  </a:lnTo>
                  <a:close/>
                </a:path>
                <a:path w="427355" h="227329">
                  <a:moveTo>
                    <a:pt x="426986" y="116332"/>
                  </a:moveTo>
                  <a:lnTo>
                    <a:pt x="220992" y="116332"/>
                  </a:lnTo>
                  <a:lnTo>
                    <a:pt x="220992" y="131826"/>
                  </a:lnTo>
                  <a:lnTo>
                    <a:pt x="426986" y="131826"/>
                  </a:lnTo>
                  <a:lnTo>
                    <a:pt x="426986" y="11633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454630" y="6065168"/>
              <a:ext cx="252224" cy="227586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646544" y="5240148"/>
              <a:ext cx="100077" cy="185930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10774309" y="5396359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24130" y="33020"/>
                  </a:moveTo>
                  <a:lnTo>
                    <a:pt x="15494" y="33020"/>
                  </a:lnTo>
                  <a:lnTo>
                    <a:pt x="7112" y="33020"/>
                  </a:lnTo>
                  <a:lnTo>
                    <a:pt x="0" y="26416"/>
                  </a:lnTo>
                  <a:lnTo>
                    <a:pt x="0" y="6604"/>
                  </a:lnTo>
                  <a:lnTo>
                    <a:pt x="7112" y="0"/>
                  </a:lnTo>
                  <a:lnTo>
                    <a:pt x="24130" y="0"/>
                  </a:lnTo>
                  <a:lnTo>
                    <a:pt x="31242" y="6604"/>
                  </a:lnTo>
                  <a:lnTo>
                    <a:pt x="31242" y="26416"/>
                  </a:lnTo>
                  <a:lnTo>
                    <a:pt x="24130" y="3302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1119997" y="5226939"/>
              <a:ext cx="205488" cy="217172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0893934" y="5222367"/>
              <a:ext cx="206250" cy="193042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1347076" y="5216271"/>
              <a:ext cx="430281" cy="228348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1801234" y="5217541"/>
              <a:ext cx="189486" cy="227078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24756" y="5217287"/>
              <a:ext cx="185930" cy="227586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2314267" y="5217541"/>
              <a:ext cx="184914" cy="226824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2541092" y="5217541"/>
              <a:ext cx="185930" cy="226824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2766901" y="5217541"/>
              <a:ext cx="192026" cy="221998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3057446" y="5217287"/>
              <a:ext cx="209298" cy="227078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3291383" y="5217287"/>
              <a:ext cx="199900" cy="227078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13517446" y="5218811"/>
              <a:ext cx="50165" cy="257175"/>
            </a:xfrm>
            <a:custGeom>
              <a:avLst/>
              <a:gdLst/>
              <a:ahLst/>
              <a:cxnLst/>
              <a:rect l="l" t="t" r="r" b="b"/>
              <a:pathLst>
                <a:path w="50165" h="257175">
                  <a:moveTo>
                    <a:pt x="37338" y="257051"/>
                  </a:moveTo>
                  <a:lnTo>
                    <a:pt x="21645" y="228039"/>
                  </a:lnTo>
                  <a:lnTo>
                    <a:pt x="9906" y="197360"/>
                  </a:lnTo>
                  <a:lnTo>
                    <a:pt x="2547" y="164395"/>
                  </a:lnTo>
                  <a:lnTo>
                    <a:pt x="0" y="128525"/>
                  </a:lnTo>
                  <a:lnTo>
                    <a:pt x="2547" y="92762"/>
                  </a:lnTo>
                  <a:lnTo>
                    <a:pt x="9906" y="59785"/>
                  </a:lnTo>
                  <a:lnTo>
                    <a:pt x="21645" y="29047"/>
                  </a:lnTo>
                  <a:lnTo>
                    <a:pt x="37338" y="0"/>
                  </a:lnTo>
                  <a:lnTo>
                    <a:pt x="50038" y="6096"/>
                  </a:lnTo>
                  <a:lnTo>
                    <a:pt x="35703" y="34334"/>
                  </a:lnTo>
                  <a:lnTo>
                    <a:pt x="25463" y="64548"/>
                  </a:lnTo>
                  <a:lnTo>
                    <a:pt x="19320" y="96144"/>
                  </a:lnTo>
                  <a:lnTo>
                    <a:pt x="17272" y="128525"/>
                  </a:lnTo>
                  <a:lnTo>
                    <a:pt x="19320" y="160907"/>
                  </a:lnTo>
                  <a:lnTo>
                    <a:pt x="25463" y="192502"/>
                  </a:lnTo>
                  <a:lnTo>
                    <a:pt x="35703" y="222717"/>
                  </a:lnTo>
                  <a:lnTo>
                    <a:pt x="50038" y="250955"/>
                  </a:lnTo>
                  <a:lnTo>
                    <a:pt x="37338" y="25705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3593647" y="5217541"/>
              <a:ext cx="422661" cy="221998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4036882" y="5217541"/>
              <a:ext cx="199392" cy="224284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14258881" y="5218811"/>
              <a:ext cx="50165" cy="257175"/>
            </a:xfrm>
            <a:custGeom>
              <a:avLst/>
              <a:gdLst/>
              <a:ahLst/>
              <a:cxnLst/>
              <a:rect l="l" t="t" r="r" b="b"/>
              <a:pathLst>
                <a:path w="50165" h="257175">
                  <a:moveTo>
                    <a:pt x="12700" y="257051"/>
                  </a:moveTo>
                  <a:lnTo>
                    <a:pt x="0" y="250955"/>
                  </a:lnTo>
                  <a:lnTo>
                    <a:pt x="14335" y="222717"/>
                  </a:lnTo>
                  <a:lnTo>
                    <a:pt x="24574" y="192502"/>
                  </a:lnTo>
                  <a:lnTo>
                    <a:pt x="30718" y="160907"/>
                  </a:lnTo>
                  <a:lnTo>
                    <a:pt x="32766" y="128525"/>
                  </a:lnTo>
                  <a:lnTo>
                    <a:pt x="30718" y="96144"/>
                  </a:lnTo>
                  <a:lnTo>
                    <a:pt x="24574" y="64548"/>
                  </a:lnTo>
                  <a:lnTo>
                    <a:pt x="14335" y="34334"/>
                  </a:lnTo>
                  <a:lnTo>
                    <a:pt x="0" y="6096"/>
                  </a:lnTo>
                  <a:lnTo>
                    <a:pt x="12700" y="0"/>
                  </a:lnTo>
                  <a:lnTo>
                    <a:pt x="28392" y="29047"/>
                  </a:lnTo>
                  <a:lnTo>
                    <a:pt x="40132" y="59785"/>
                  </a:lnTo>
                  <a:lnTo>
                    <a:pt x="47490" y="92762"/>
                  </a:lnTo>
                  <a:lnTo>
                    <a:pt x="50038" y="128525"/>
                  </a:lnTo>
                  <a:lnTo>
                    <a:pt x="47490" y="164395"/>
                  </a:lnTo>
                  <a:lnTo>
                    <a:pt x="40132" y="197360"/>
                  </a:lnTo>
                  <a:lnTo>
                    <a:pt x="28392" y="228039"/>
                  </a:lnTo>
                  <a:lnTo>
                    <a:pt x="12700" y="25705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4347274" y="5217287"/>
              <a:ext cx="176786" cy="227586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4628230" y="5217287"/>
              <a:ext cx="419105" cy="227332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081371" y="5217795"/>
              <a:ext cx="208790" cy="221744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316325" y="5217287"/>
              <a:ext cx="252224" cy="227586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2805880" y="3980649"/>
              <a:ext cx="673100" cy="360680"/>
            </a:xfrm>
            <a:custGeom>
              <a:avLst/>
              <a:gdLst/>
              <a:ahLst/>
              <a:cxnLst/>
              <a:rect l="l" t="t" r="r" b="b"/>
              <a:pathLst>
                <a:path w="673100" h="360679">
                  <a:moveTo>
                    <a:pt x="189014" y="100888"/>
                  </a:moveTo>
                  <a:lnTo>
                    <a:pt x="185534" y="62623"/>
                  </a:lnTo>
                  <a:lnTo>
                    <a:pt x="161404" y="25895"/>
                  </a:lnTo>
                  <a:lnTo>
                    <a:pt x="146583" y="14503"/>
                  </a:lnTo>
                  <a:lnTo>
                    <a:pt x="146583" y="78422"/>
                  </a:lnTo>
                  <a:lnTo>
                    <a:pt x="146583" y="99047"/>
                  </a:lnTo>
                  <a:lnTo>
                    <a:pt x="139839" y="118186"/>
                  </a:lnTo>
                  <a:lnTo>
                    <a:pt x="126707" y="132816"/>
                  </a:lnTo>
                  <a:lnTo>
                    <a:pt x="107200" y="141820"/>
                  </a:lnTo>
                  <a:lnTo>
                    <a:pt x="83553" y="141820"/>
                  </a:lnTo>
                  <a:lnTo>
                    <a:pt x="64427" y="134315"/>
                  </a:lnTo>
                  <a:lnTo>
                    <a:pt x="50546" y="120434"/>
                  </a:lnTo>
                  <a:lnTo>
                    <a:pt x="42291" y="100558"/>
                  </a:lnTo>
                  <a:lnTo>
                    <a:pt x="42291" y="79171"/>
                  </a:lnTo>
                  <a:lnTo>
                    <a:pt x="49415" y="61163"/>
                  </a:lnTo>
                  <a:lnTo>
                    <a:pt x="62928" y="46901"/>
                  </a:lnTo>
                  <a:lnTo>
                    <a:pt x="82435" y="38277"/>
                  </a:lnTo>
                  <a:lnTo>
                    <a:pt x="106438" y="38277"/>
                  </a:lnTo>
                  <a:lnTo>
                    <a:pt x="125577" y="46532"/>
                  </a:lnTo>
                  <a:lnTo>
                    <a:pt x="139090" y="60032"/>
                  </a:lnTo>
                  <a:lnTo>
                    <a:pt x="146583" y="78422"/>
                  </a:lnTo>
                  <a:lnTo>
                    <a:pt x="146583" y="14503"/>
                  </a:lnTo>
                  <a:lnTo>
                    <a:pt x="106578" y="2717"/>
                  </a:lnTo>
                  <a:lnTo>
                    <a:pt x="94818" y="2628"/>
                  </a:lnTo>
                  <a:lnTo>
                    <a:pt x="83045" y="2717"/>
                  </a:lnTo>
                  <a:lnTo>
                    <a:pt x="40944" y="15290"/>
                  </a:lnTo>
                  <a:lnTo>
                    <a:pt x="11633" y="43700"/>
                  </a:lnTo>
                  <a:lnTo>
                    <a:pt x="0" y="77177"/>
                  </a:lnTo>
                  <a:lnTo>
                    <a:pt x="12" y="100888"/>
                  </a:lnTo>
                  <a:lnTo>
                    <a:pt x="15925" y="141236"/>
                  </a:lnTo>
                  <a:lnTo>
                    <a:pt x="48234" y="167513"/>
                  </a:lnTo>
                  <a:lnTo>
                    <a:pt x="94818" y="177469"/>
                  </a:lnTo>
                  <a:lnTo>
                    <a:pt x="106578" y="177368"/>
                  </a:lnTo>
                  <a:lnTo>
                    <a:pt x="148678" y="163322"/>
                  </a:lnTo>
                  <a:lnTo>
                    <a:pt x="177914" y="133629"/>
                  </a:lnTo>
                  <a:lnTo>
                    <a:pt x="188417" y="107378"/>
                  </a:lnTo>
                  <a:lnTo>
                    <a:pt x="189014" y="100888"/>
                  </a:lnTo>
                  <a:close/>
                </a:path>
                <a:path w="673100" h="360679">
                  <a:moveTo>
                    <a:pt x="287286" y="0"/>
                  </a:moveTo>
                  <a:lnTo>
                    <a:pt x="245262" y="0"/>
                  </a:lnTo>
                  <a:lnTo>
                    <a:pt x="245262" y="183476"/>
                  </a:lnTo>
                  <a:lnTo>
                    <a:pt x="282778" y="183476"/>
                  </a:lnTo>
                  <a:lnTo>
                    <a:pt x="287286" y="178968"/>
                  </a:lnTo>
                  <a:lnTo>
                    <a:pt x="287286" y="0"/>
                  </a:lnTo>
                  <a:close/>
                </a:path>
                <a:path w="673100" h="360679">
                  <a:moveTo>
                    <a:pt x="291782" y="325666"/>
                  </a:moveTo>
                  <a:lnTo>
                    <a:pt x="90309" y="325666"/>
                  </a:lnTo>
                  <a:lnTo>
                    <a:pt x="90309" y="297154"/>
                  </a:lnTo>
                  <a:lnTo>
                    <a:pt x="270776" y="297154"/>
                  </a:lnTo>
                  <a:lnTo>
                    <a:pt x="283908" y="285153"/>
                  </a:lnTo>
                  <a:lnTo>
                    <a:pt x="283908" y="201853"/>
                  </a:lnTo>
                  <a:lnTo>
                    <a:pt x="46786" y="201853"/>
                  </a:lnTo>
                  <a:lnTo>
                    <a:pt x="46786" y="236372"/>
                  </a:lnTo>
                  <a:lnTo>
                    <a:pt x="241515" y="236372"/>
                  </a:lnTo>
                  <a:lnTo>
                    <a:pt x="241515" y="263766"/>
                  </a:lnTo>
                  <a:lnTo>
                    <a:pt x="46786" y="263766"/>
                  </a:lnTo>
                  <a:lnTo>
                    <a:pt x="46786" y="337680"/>
                  </a:lnTo>
                  <a:lnTo>
                    <a:pt x="47142" y="350685"/>
                  </a:lnTo>
                  <a:lnTo>
                    <a:pt x="49644" y="357378"/>
                  </a:lnTo>
                  <a:lnTo>
                    <a:pt x="56438" y="359829"/>
                  </a:lnTo>
                  <a:lnTo>
                    <a:pt x="69672" y="360184"/>
                  </a:lnTo>
                  <a:lnTo>
                    <a:pt x="287286" y="360184"/>
                  </a:lnTo>
                  <a:lnTo>
                    <a:pt x="291782" y="355688"/>
                  </a:lnTo>
                  <a:lnTo>
                    <a:pt x="291782" y="325666"/>
                  </a:lnTo>
                  <a:close/>
                </a:path>
                <a:path w="673100" h="360679">
                  <a:moveTo>
                    <a:pt x="632460" y="322287"/>
                  </a:moveTo>
                  <a:lnTo>
                    <a:pt x="425729" y="322287"/>
                  </a:lnTo>
                  <a:lnTo>
                    <a:pt x="423481" y="320421"/>
                  </a:lnTo>
                  <a:lnTo>
                    <a:pt x="423481" y="251752"/>
                  </a:lnTo>
                  <a:lnTo>
                    <a:pt x="381088" y="251752"/>
                  </a:lnTo>
                  <a:lnTo>
                    <a:pt x="381088" y="344424"/>
                  </a:lnTo>
                  <a:lnTo>
                    <a:pt x="394970" y="357555"/>
                  </a:lnTo>
                  <a:lnTo>
                    <a:pt x="627964" y="357555"/>
                  </a:lnTo>
                  <a:lnTo>
                    <a:pt x="632460" y="353060"/>
                  </a:lnTo>
                  <a:lnTo>
                    <a:pt x="632460" y="322287"/>
                  </a:lnTo>
                  <a:close/>
                </a:path>
                <a:path w="673100" h="360679">
                  <a:moveTo>
                    <a:pt x="672604" y="193979"/>
                  </a:moveTo>
                  <a:lnTo>
                    <a:pt x="526288" y="193979"/>
                  </a:lnTo>
                  <a:lnTo>
                    <a:pt x="526288" y="158330"/>
                  </a:lnTo>
                  <a:lnTo>
                    <a:pt x="613321" y="158330"/>
                  </a:lnTo>
                  <a:lnTo>
                    <a:pt x="626833" y="145580"/>
                  </a:lnTo>
                  <a:lnTo>
                    <a:pt x="626833" y="124942"/>
                  </a:lnTo>
                  <a:lnTo>
                    <a:pt x="626833" y="81038"/>
                  </a:lnTo>
                  <a:lnTo>
                    <a:pt x="626833" y="46901"/>
                  </a:lnTo>
                  <a:lnTo>
                    <a:pt x="626833" y="1498"/>
                  </a:lnTo>
                  <a:lnTo>
                    <a:pt x="584441" y="1498"/>
                  </a:lnTo>
                  <a:lnTo>
                    <a:pt x="584441" y="46901"/>
                  </a:lnTo>
                  <a:lnTo>
                    <a:pt x="584441" y="81038"/>
                  </a:lnTo>
                  <a:lnTo>
                    <a:pt x="584441" y="124942"/>
                  </a:lnTo>
                  <a:lnTo>
                    <a:pt x="424980" y="124942"/>
                  </a:lnTo>
                  <a:lnTo>
                    <a:pt x="424980" y="81038"/>
                  </a:lnTo>
                  <a:lnTo>
                    <a:pt x="584441" y="81038"/>
                  </a:lnTo>
                  <a:lnTo>
                    <a:pt x="584441" y="46901"/>
                  </a:lnTo>
                  <a:lnTo>
                    <a:pt x="424980" y="46901"/>
                  </a:lnTo>
                  <a:lnTo>
                    <a:pt x="424980" y="1498"/>
                  </a:lnTo>
                  <a:lnTo>
                    <a:pt x="383705" y="1498"/>
                  </a:lnTo>
                  <a:lnTo>
                    <a:pt x="383705" y="145199"/>
                  </a:lnTo>
                  <a:lnTo>
                    <a:pt x="396468" y="158330"/>
                  </a:lnTo>
                  <a:lnTo>
                    <a:pt x="483514" y="158330"/>
                  </a:lnTo>
                  <a:lnTo>
                    <a:pt x="483514" y="193979"/>
                  </a:lnTo>
                  <a:lnTo>
                    <a:pt x="335305" y="193979"/>
                  </a:lnTo>
                  <a:lnTo>
                    <a:pt x="335305" y="229997"/>
                  </a:lnTo>
                  <a:lnTo>
                    <a:pt x="668108" y="229997"/>
                  </a:lnTo>
                  <a:lnTo>
                    <a:pt x="672604" y="225488"/>
                  </a:lnTo>
                  <a:lnTo>
                    <a:pt x="672604" y="1939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85147" y="7805641"/>
              <a:ext cx="126493" cy="185930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2030691" y="7961853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24130" y="33020"/>
                  </a:moveTo>
                  <a:lnTo>
                    <a:pt x="15494" y="33020"/>
                  </a:lnTo>
                  <a:lnTo>
                    <a:pt x="7112" y="33020"/>
                  </a:lnTo>
                  <a:lnTo>
                    <a:pt x="0" y="26416"/>
                  </a:lnTo>
                  <a:lnTo>
                    <a:pt x="0" y="6604"/>
                  </a:lnTo>
                  <a:lnTo>
                    <a:pt x="7112" y="0"/>
                  </a:lnTo>
                  <a:lnTo>
                    <a:pt x="24130" y="0"/>
                  </a:lnTo>
                  <a:lnTo>
                    <a:pt x="31242" y="6604"/>
                  </a:lnTo>
                  <a:lnTo>
                    <a:pt x="31242" y="26416"/>
                  </a:lnTo>
                  <a:lnTo>
                    <a:pt x="24130" y="3302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151343" y="7781511"/>
              <a:ext cx="417327" cy="228602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671455" y="7783289"/>
              <a:ext cx="187454" cy="221744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890406" y="7782781"/>
              <a:ext cx="193042" cy="222252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181757" y="7793449"/>
              <a:ext cx="205234" cy="216156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409852" y="7783035"/>
              <a:ext cx="183644" cy="223776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702727" y="7783289"/>
              <a:ext cx="187454" cy="221744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925742" y="7782781"/>
              <a:ext cx="183390" cy="227332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150789" y="7782781"/>
              <a:ext cx="182628" cy="227586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439057" y="7794465"/>
              <a:ext cx="205234" cy="215140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666898" y="7782781"/>
              <a:ext cx="430027" cy="227078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178181" y="7782781"/>
              <a:ext cx="414533" cy="227332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635641" y="7783035"/>
              <a:ext cx="189486" cy="227078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5935573" y="7782534"/>
              <a:ext cx="172085" cy="227965"/>
            </a:xfrm>
            <a:custGeom>
              <a:avLst/>
              <a:gdLst/>
              <a:ahLst/>
              <a:cxnLst/>
              <a:rect l="l" t="t" r="r" b="b"/>
              <a:pathLst>
                <a:path w="172085" h="227965">
                  <a:moveTo>
                    <a:pt x="105918" y="95504"/>
                  </a:moveTo>
                  <a:lnTo>
                    <a:pt x="87630" y="95504"/>
                  </a:lnTo>
                  <a:lnTo>
                    <a:pt x="87630" y="157226"/>
                  </a:lnTo>
                  <a:lnTo>
                    <a:pt x="105918" y="157226"/>
                  </a:lnTo>
                  <a:lnTo>
                    <a:pt x="105918" y="95504"/>
                  </a:lnTo>
                  <a:close/>
                </a:path>
                <a:path w="172085" h="227965">
                  <a:moveTo>
                    <a:pt x="105918" y="19558"/>
                  </a:moveTo>
                  <a:lnTo>
                    <a:pt x="87630" y="19558"/>
                  </a:lnTo>
                  <a:lnTo>
                    <a:pt x="87630" y="80137"/>
                  </a:lnTo>
                  <a:lnTo>
                    <a:pt x="18288" y="80137"/>
                  </a:lnTo>
                  <a:lnTo>
                    <a:pt x="18288" y="19177"/>
                  </a:lnTo>
                  <a:lnTo>
                    <a:pt x="0" y="19177"/>
                  </a:lnTo>
                  <a:lnTo>
                    <a:pt x="0" y="80137"/>
                  </a:lnTo>
                  <a:lnTo>
                    <a:pt x="0" y="95377"/>
                  </a:lnTo>
                  <a:lnTo>
                    <a:pt x="0" y="157607"/>
                  </a:lnTo>
                  <a:lnTo>
                    <a:pt x="0" y="172847"/>
                  </a:lnTo>
                  <a:lnTo>
                    <a:pt x="105918" y="172847"/>
                  </a:lnTo>
                  <a:lnTo>
                    <a:pt x="105918" y="157607"/>
                  </a:lnTo>
                  <a:lnTo>
                    <a:pt x="18288" y="157607"/>
                  </a:lnTo>
                  <a:lnTo>
                    <a:pt x="18288" y="95377"/>
                  </a:lnTo>
                  <a:lnTo>
                    <a:pt x="105918" y="95377"/>
                  </a:lnTo>
                  <a:lnTo>
                    <a:pt x="105918" y="80518"/>
                  </a:lnTo>
                  <a:lnTo>
                    <a:pt x="105918" y="80137"/>
                  </a:lnTo>
                  <a:lnTo>
                    <a:pt x="105918" y="19558"/>
                  </a:lnTo>
                  <a:close/>
                </a:path>
                <a:path w="172085" h="227965">
                  <a:moveTo>
                    <a:pt x="171970" y="0"/>
                  </a:moveTo>
                  <a:lnTo>
                    <a:pt x="153428" y="0"/>
                  </a:lnTo>
                  <a:lnTo>
                    <a:pt x="153428" y="227838"/>
                  </a:lnTo>
                  <a:lnTo>
                    <a:pt x="171970" y="227838"/>
                  </a:lnTo>
                  <a:lnTo>
                    <a:pt x="171970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146915" y="7782781"/>
              <a:ext cx="413771" cy="227586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673787" y="7782781"/>
              <a:ext cx="199900" cy="227078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98580" y="7782781"/>
              <a:ext cx="176786" cy="227586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7191095" y="7783296"/>
              <a:ext cx="180975" cy="221615"/>
            </a:xfrm>
            <a:custGeom>
              <a:avLst/>
              <a:gdLst/>
              <a:ahLst/>
              <a:cxnLst/>
              <a:rect l="l" t="t" r="r" b="b"/>
              <a:pathLst>
                <a:path w="180975" h="221615">
                  <a:moveTo>
                    <a:pt x="174764" y="106426"/>
                  </a:moveTo>
                  <a:lnTo>
                    <a:pt x="156222" y="106426"/>
                  </a:lnTo>
                  <a:lnTo>
                    <a:pt x="156222" y="167894"/>
                  </a:lnTo>
                  <a:lnTo>
                    <a:pt x="174764" y="167894"/>
                  </a:lnTo>
                  <a:lnTo>
                    <a:pt x="174764" y="106426"/>
                  </a:lnTo>
                  <a:close/>
                </a:path>
                <a:path w="180975" h="221615">
                  <a:moveTo>
                    <a:pt x="174764" y="42545"/>
                  </a:moveTo>
                  <a:lnTo>
                    <a:pt x="156222" y="42545"/>
                  </a:lnTo>
                  <a:lnTo>
                    <a:pt x="156222" y="57785"/>
                  </a:lnTo>
                  <a:lnTo>
                    <a:pt x="156222" y="90805"/>
                  </a:lnTo>
                  <a:lnTo>
                    <a:pt x="101346" y="90805"/>
                  </a:lnTo>
                  <a:lnTo>
                    <a:pt x="101346" y="70485"/>
                  </a:lnTo>
                  <a:lnTo>
                    <a:pt x="101346" y="57785"/>
                  </a:lnTo>
                  <a:lnTo>
                    <a:pt x="156222" y="57785"/>
                  </a:lnTo>
                  <a:lnTo>
                    <a:pt x="156222" y="42545"/>
                  </a:lnTo>
                  <a:lnTo>
                    <a:pt x="101346" y="42545"/>
                  </a:lnTo>
                  <a:lnTo>
                    <a:pt x="101346" y="14605"/>
                  </a:lnTo>
                  <a:lnTo>
                    <a:pt x="83312" y="14605"/>
                  </a:lnTo>
                  <a:lnTo>
                    <a:pt x="83312" y="42545"/>
                  </a:lnTo>
                  <a:lnTo>
                    <a:pt x="83312" y="55245"/>
                  </a:lnTo>
                  <a:lnTo>
                    <a:pt x="83312" y="70485"/>
                  </a:lnTo>
                  <a:lnTo>
                    <a:pt x="83312" y="90805"/>
                  </a:lnTo>
                  <a:lnTo>
                    <a:pt x="83312" y="106045"/>
                  </a:lnTo>
                  <a:lnTo>
                    <a:pt x="83312" y="113665"/>
                  </a:lnTo>
                  <a:lnTo>
                    <a:pt x="18288" y="113665"/>
                  </a:lnTo>
                  <a:lnTo>
                    <a:pt x="18288" y="70485"/>
                  </a:lnTo>
                  <a:lnTo>
                    <a:pt x="83312" y="70485"/>
                  </a:lnTo>
                  <a:lnTo>
                    <a:pt x="83312" y="55245"/>
                  </a:lnTo>
                  <a:lnTo>
                    <a:pt x="18288" y="55245"/>
                  </a:lnTo>
                  <a:lnTo>
                    <a:pt x="18288" y="14605"/>
                  </a:lnTo>
                  <a:lnTo>
                    <a:pt x="0" y="14605"/>
                  </a:lnTo>
                  <a:lnTo>
                    <a:pt x="0" y="128905"/>
                  </a:lnTo>
                  <a:lnTo>
                    <a:pt x="101346" y="128905"/>
                  </a:lnTo>
                  <a:lnTo>
                    <a:pt x="101346" y="113665"/>
                  </a:lnTo>
                  <a:lnTo>
                    <a:pt x="101346" y="106045"/>
                  </a:lnTo>
                  <a:lnTo>
                    <a:pt x="174764" y="106045"/>
                  </a:lnTo>
                  <a:lnTo>
                    <a:pt x="174764" y="55245"/>
                  </a:lnTo>
                  <a:lnTo>
                    <a:pt x="174764" y="42545"/>
                  </a:lnTo>
                  <a:close/>
                </a:path>
                <a:path w="180975" h="221615">
                  <a:moveTo>
                    <a:pt x="174764" y="0"/>
                  </a:moveTo>
                  <a:lnTo>
                    <a:pt x="156222" y="0"/>
                  </a:lnTo>
                  <a:lnTo>
                    <a:pt x="156222" y="41910"/>
                  </a:lnTo>
                  <a:lnTo>
                    <a:pt x="174764" y="41910"/>
                  </a:lnTo>
                  <a:lnTo>
                    <a:pt x="174764" y="0"/>
                  </a:lnTo>
                  <a:close/>
                </a:path>
                <a:path w="180975" h="221615">
                  <a:moveTo>
                    <a:pt x="180352" y="206375"/>
                  </a:moveTo>
                  <a:lnTo>
                    <a:pt x="48006" y="206375"/>
                  </a:lnTo>
                  <a:lnTo>
                    <a:pt x="48006" y="151765"/>
                  </a:lnTo>
                  <a:lnTo>
                    <a:pt x="29464" y="151765"/>
                  </a:lnTo>
                  <a:lnTo>
                    <a:pt x="29464" y="206375"/>
                  </a:lnTo>
                  <a:lnTo>
                    <a:pt x="29464" y="221615"/>
                  </a:lnTo>
                  <a:lnTo>
                    <a:pt x="180352" y="221615"/>
                  </a:lnTo>
                  <a:lnTo>
                    <a:pt x="180352" y="20637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402945" y="7783035"/>
              <a:ext cx="213108" cy="227078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693798" y="7782781"/>
              <a:ext cx="435107" cy="227332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57099" y="7782781"/>
              <a:ext cx="252224" cy="227586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25386" y="6946921"/>
              <a:ext cx="117349" cy="192788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1868135" y="7106689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24130" y="33020"/>
                  </a:moveTo>
                  <a:lnTo>
                    <a:pt x="15494" y="33020"/>
                  </a:lnTo>
                  <a:lnTo>
                    <a:pt x="7112" y="33020"/>
                  </a:lnTo>
                  <a:lnTo>
                    <a:pt x="0" y="26416"/>
                  </a:lnTo>
                  <a:lnTo>
                    <a:pt x="0" y="6604"/>
                  </a:lnTo>
                  <a:lnTo>
                    <a:pt x="7112" y="0"/>
                  </a:lnTo>
                  <a:lnTo>
                    <a:pt x="24130" y="0"/>
                  </a:lnTo>
                  <a:lnTo>
                    <a:pt x="31242" y="6604"/>
                  </a:lnTo>
                  <a:lnTo>
                    <a:pt x="31242" y="26416"/>
                  </a:lnTo>
                  <a:lnTo>
                    <a:pt x="24130" y="3302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88777" y="6926346"/>
              <a:ext cx="417327" cy="228602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48523" y="6927617"/>
              <a:ext cx="176786" cy="227586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30441" y="6926600"/>
              <a:ext cx="186184" cy="227840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2955480" y="6927620"/>
              <a:ext cx="658495" cy="227329"/>
            </a:xfrm>
            <a:custGeom>
              <a:avLst/>
              <a:gdLst/>
              <a:ahLst/>
              <a:cxnLst/>
              <a:rect l="l" t="t" r="r" b="b"/>
              <a:pathLst>
                <a:path w="658495" h="227329">
                  <a:moveTo>
                    <a:pt x="195580" y="112268"/>
                  </a:moveTo>
                  <a:lnTo>
                    <a:pt x="166662" y="102539"/>
                  </a:lnTo>
                  <a:lnTo>
                    <a:pt x="139700" y="84874"/>
                  </a:lnTo>
                  <a:lnTo>
                    <a:pt x="121539" y="63246"/>
                  </a:lnTo>
                  <a:lnTo>
                    <a:pt x="119786" y="61163"/>
                  </a:lnTo>
                  <a:lnTo>
                    <a:pt x="112014" y="33274"/>
                  </a:lnTo>
                  <a:lnTo>
                    <a:pt x="112014" y="15748"/>
                  </a:lnTo>
                  <a:lnTo>
                    <a:pt x="92456" y="15748"/>
                  </a:lnTo>
                  <a:lnTo>
                    <a:pt x="92456" y="33274"/>
                  </a:lnTo>
                  <a:lnTo>
                    <a:pt x="84721" y="61163"/>
                  </a:lnTo>
                  <a:lnTo>
                    <a:pt x="64871" y="84874"/>
                  </a:lnTo>
                  <a:lnTo>
                    <a:pt x="37909" y="102539"/>
                  </a:lnTo>
                  <a:lnTo>
                    <a:pt x="8890" y="112268"/>
                  </a:lnTo>
                  <a:lnTo>
                    <a:pt x="16764" y="127762"/>
                  </a:lnTo>
                  <a:lnTo>
                    <a:pt x="42316" y="119253"/>
                  </a:lnTo>
                  <a:lnTo>
                    <a:pt x="66675" y="105219"/>
                  </a:lnTo>
                  <a:lnTo>
                    <a:pt x="87414" y="86334"/>
                  </a:lnTo>
                  <a:lnTo>
                    <a:pt x="102108" y="63246"/>
                  </a:lnTo>
                  <a:lnTo>
                    <a:pt x="116992" y="86334"/>
                  </a:lnTo>
                  <a:lnTo>
                    <a:pt x="137858" y="105219"/>
                  </a:lnTo>
                  <a:lnTo>
                    <a:pt x="162267" y="119253"/>
                  </a:lnTo>
                  <a:lnTo>
                    <a:pt x="187706" y="127762"/>
                  </a:lnTo>
                  <a:lnTo>
                    <a:pt x="195580" y="112268"/>
                  </a:lnTo>
                  <a:close/>
                </a:path>
                <a:path w="658495" h="227329">
                  <a:moveTo>
                    <a:pt x="206248" y="181864"/>
                  </a:moveTo>
                  <a:lnTo>
                    <a:pt x="111506" y="181864"/>
                  </a:lnTo>
                  <a:lnTo>
                    <a:pt x="111506" y="125730"/>
                  </a:lnTo>
                  <a:lnTo>
                    <a:pt x="92964" y="125730"/>
                  </a:lnTo>
                  <a:lnTo>
                    <a:pt x="92964" y="181864"/>
                  </a:lnTo>
                  <a:lnTo>
                    <a:pt x="0" y="181864"/>
                  </a:lnTo>
                  <a:lnTo>
                    <a:pt x="0" y="197358"/>
                  </a:lnTo>
                  <a:lnTo>
                    <a:pt x="206248" y="197358"/>
                  </a:lnTo>
                  <a:lnTo>
                    <a:pt x="206248" y="181864"/>
                  </a:lnTo>
                  <a:close/>
                </a:path>
                <a:path w="658495" h="227329">
                  <a:moveTo>
                    <a:pt x="347980" y="123952"/>
                  </a:moveTo>
                  <a:lnTo>
                    <a:pt x="343916" y="102997"/>
                  </a:lnTo>
                  <a:lnTo>
                    <a:pt x="333235" y="87630"/>
                  </a:lnTo>
                  <a:lnTo>
                    <a:pt x="332524" y="86614"/>
                  </a:lnTo>
                  <a:lnTo>
                    <a:pt x="330454" y="85356"/>
                  </a:lnTo>
                  <a:lnTo>
                    <a:pt x="330454" y="123952"/>
                  </a:lnTo>
                  <a:lnTo>
                    <a:pt x="327660" y="138518"/>
                  </a:lnTo>
                  <a:lnTo>
                    <a:pt x="319849" y="150025"/>
                  </a:lnTo>
                  <a:lnTo>
                    <a:pt x="307962" y="157568"/>
                  </a:lnTo>
                  <a:lnTo>
                    <a:pt x="292862" y="160274"/>
                  </a:lnTo>
                  <a:lnTo>
                    <a:pt x="278066" y="157568"/>
                  </a:lnTo>
                  <a:lnTo>
                    <a:pt x="266319" y="150025"/>
                  </a:lnTo>
                  <a:lnTo>
                    <a:pt x="258572" y="138518"/>
                  </a:lnTo>
                  <a:lnTo>
                    <a:pt x="255778" y="123952"/>
                  </a:lnTo>
                  <a:lnTo>
                    <a:pt x="258572" y="109385"/>
                  </a:lnTo>
                  <a:lnTo>
                    <a:pt x="266319" y="97891"/>
                  </a:lnTo>
                  <a:lnTo>
                    <a:pt x="278066" y="90347"/>
                  </a:lnTo>
                  <a:lnTo>
                    <a:pt x="292862" y="87630"/>
                  </a:lnTo>
                  <a:lnTo>
                    <a:pt x="307962" y="90347"/>
                  </a:lnTo>
                  <a:lnTo>
                    <a:pt x="319849" y="97891"/>
                  </a:lnTo>
                  <a:lnTo>
                    <a:pt x="327660" y="109385"/>
                  </a:lnTo>
                  <a:lnTo>
                    <a:pt x="330454" y="123952"/>
                  </a:lnTo>
                  <a:lnTo>
                    <a:pt x="330454" y="85356"/>
                  </a:lnTo>
                  <a:lnTo>
                    <a:pt x="315087" y="75946"/>
                  </a:lnTo>
                  <a:lnTo>
                    <a:pt x="292862" y="72136"/>
                  </a:lnTo>
                  <a:lnTo>
                    <a:pt x="271043" y="75946"/>
                  </a:lnTo>
                  <a:lnTo>
                    <a:pt x="253746" y="86614"/>
                  </a:lnTo>
                  <a:lnTo>
                    <a:pt x="242366" y="102997"/>
                  </a:lnTo>
                  <a:lnTo>
                    <a:pt x="238252" y="123952"/>
                  </a:lnTo>
                  <a:lnTo>
                    <a:pt x="242366" y="145021"/>
                  </a:lnTo>
                  <a:lnTo>
                    <a:pt x="253746" y="161391"/>
                  </a:lnTo>
                  <a:lnTo>
                    <a:pt x="271043" y="171996"/>
                  </a:lnTo>
                  <a:lnTo>
                    <a:pt x="292862" y="175768"/>
                  </a:lnTo>
                  <a:lnTo>
                    <a:pt x="315087" y="171996"/>
                  </a:lnTo>
                  <a:lnTo>
                    <a:pt x="332524" y="161391"/>
                  </a:lnTo>
                  <a:lnTo>
                    <a:pt x="333298" y="160274"/>
                  </a:lnTo>
                  <a:lnTo>
                    <a:pt x="343916" y="145021"/>
                  </a:lnTo>
                  <a:lnTo>
                    <a:pt x="347980" y="123952"/>
                  </a:lnTo>
                  <a:close/>
                </a:path>
                <a:path w="658495" h="227329">
                  <a:moveTo>
                    <a:pt x="359168" y="36830"/>
                  </a:moveTo>
                  <a:lnTo>
                    <a:pt x="302006" y="36830"/>
                  </a:lnTo>
                  <a:lnTo>
                    <a:pt x="302006" y="2540"/>
                  </a:lnTo>
                  <a:lnTo>
                    <a:pt x="283464" y="2540"/>
                  </a:lnTo>
                  <a:lnTo>
                    <a:pt x="283464" y="36830"/>
                  </a:lnTo>
                  <a:lnTo>
                    <a:pt x="224790" y="36830"/>
                  </a:lnTo>
                  <a:lnTo>
                    <a:pt x="224790" y="52070"/>
                  </a:lnTo>
                  <a:lnTo>
                    <a:pt x="359168" y="52070"/>
                  </a:lnTo>
                  <a:lnTo>
                    <a:pt x="359168" y="36830"/>
                  </a:lnTo>
                  <a:close/>
                </a:path>
                <a:path w="658495" h="227329">
                  <a:moveTo>
                    <a:pt x="438162" y="94488"/>
                  </a:moveTo>
                  <a:lnTo>
                    <a:pt x="400062" y="94488"/>
                  </a:lnTo>
                  <a:lnTo>
                    <a:pt x="400062" y="0"/>
                  </a:lnTo>
                  <a:lnTo>
                    <a:pt x="381520" y="0"/>
                  </a:lnTo>
                  <a:lnTo>
                    <a:pt x="381520" y="227330"/>
                  </a:lnTo>
                  <a:lnTo>
                    <a:pt x="400062" y="227330"/>
                  </a:lnTo>
                  <a:lnTo>
                    <a:pt x="400062" y="109982"/>
                  </a:lnTo>
                  <a:lnTo>
                    <a:pt x="438162" y="109982"/>
                  </a:lnTo>
                  <a:lnTo>
                    <a:pt x="438162" y="94488"/>
                  </a:lnTo>
                  <a:close/>
                </a:path>
                <a:path w="658495" h="227329">
                  <a:moveTo>
                    <a:pt x="633996" y="69723"/>
                  </a:moveTo>
                  <a:lnTo>
                    <a:pt x="498614" y="69723"/>
                  </a:lnTo>
                  <a:lnTo>
                    <a:pt x="498614" y="8763"/>
                  </a:lnTo>
                  <a:lnTo>
                    <a:pt x="480072" y="8763"/>
                  </a:lnTo>
                  <a:lnTo>
                    <a:pt x="480072" y="69723"/>
                  </a:lnTo>
                  <a:lnTo>
                    <a:pt x="480072" y="84963"/>
                  </a:lnTo>
                  <a:lnTo>
                    <a:pt x="633996" y="84963"/>
                  </a:lnTo>
                  <a:lnTo>
                    <a:pt x="633996" y="69723"/>
                  </a:lnTo>
                  <a:close/>
                </a:path>
                <a:path w="658495" h="227329">
                  <a:moveTo>
                    <a:pt x="635520" y="206883"/>
                  </a:moveTo>
                  <a:lnTo>
                    <a:pt x="497344" y="206883"/>
                  </a:lnTo>
                  <a:lnTo>
                    <a:pt x="497344" y="156083"/>
                  </a:lnTo>
                  <a:lnTo>
                    <a:pt x="478802" y="156083"/>
                  </a:lnTo>
                  <a:lnTo>
                    <a:pt x="478802" y="206883"/>
                  </a:lnTo>
                  <a:lnTo>
                    <a:pt x="478802" y="222123"/>
                  </a:lnTo>
                  <a:lnTo>
                    <a:pt x="635520" y="222123"/>
                  </a:lnTo>
                  <a:lnTo>
                    <a:pt x="635520" y="206883"/>
                  </a:lnTo>
                  <a:close/>
                </a:path>
                <a:path w="658495" h="227329">
                  <a:moveTo>
                    <a:pt x="657872" y="116332"/>
                  </a:moveTo>
                  <a:lnTo>
                    <a:pt x="451878" y="116332"/>
                  </a:lnTo>
                  <a:lnTo>
                    <a:pt x="451878" y="131826"/>
                  </a:lnTo>
                  <a:lnTo>
                    <a:pt x="657872" y="131826"/>
                  </a:lnTo>
                  <a:lnTo>
                    <a:pt x="657872" y="11633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700655" y="6927870"/>
              <a:ext cx="183898" cy="226062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923162" y="6937014"/>
              <a:ext cx="205742" cy="217934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4148963" y="6946544"/>
              <a:ext cx="207010" cy="179070"/>
            </a:xfrm>
            <a:custGeom>
              <a:avLst/>
              <a:gdLst/>
              <a:ahLst/>
              <a:cxnLst/>
              <a:rect l="l" t="t" r="r" b="b"/>
              <a:pathLst>
                <a:path w="207010" h="179070">
                  <a:moveTo>
                    <a:pt x="206502" y="163830"/>
                  </a:moveTo>
                  <a:lnTo>
                    <a:pt x="112268" y="163830"/>
                  </a:lnTo>
                  <a:lnTo>
                    <a:pt x="112268" y="104140"/>
                  </a:lnTo>
                  <a:lnTo>
                    <a:pt x="182372" y="104140"/>
                  </a:lnTo>
                  <a:lnTo>
                    <a:pt x="182372" y="87630"/>
                  </a:lnTo>
                  <a:lnTo>
                    <a:pt x="45212" y="87630"/>
                  </a:lnTo>
                  <a:lnTo>
                    <a:pt x="45212" y="15240"/>
                  </a:lnTo>
                  <a:lnTo>
                    <a:pt x="179832" y="15240"/>
                  </a:lnTo>
                  <a:lnTo>
                    <a:pt x="179832" y="0"/>
                  </a:lnTo>
                  <a:lnTo>
                    <a:pt x="26670" y="0"/>
                  </a:lnTo>
                  <a:lnTo>
                    <a:pt x="26670" y="15240"/>
                  </a:lnTo>
                  <a:lnTo>
                    <a:pt x="26670" y="87630"/>
                  </a:lnTo>
                  <a:lnTo>
                    <a:pt x="26670" y="104140"/>
                  </a:lnTo>
                  <a:lnTo>
                    <a:pt x="93726" y="104140"/>
                  </a:lnTo>
                  <a:lnTo>
                    <a:pt x="93726" y="163830"/>
                  </a:lnTo>
                  <a:lnTo>
                    <a:pt x="0" y="163830"/>
                  </a:lnTo>
                  <a:lnTo>
                    <a:pt x="0" y="179070"/>
                  </a:lnTo>
                  <a:lnTo>
                    <a:pt x="206502" y="179070"/>
                  </a:lnTo>
                  <a:lnTo>
                    <a:pt x="206502" y="16383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444446" y="6928124"/>
              <a:ext cx="200916" cy="225554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665429" y="6927870"/>
              <a:ext cx="184914" cy="226824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4900879" y="6927494"/>
              <a:ext cx="200025" cy="222250"/>
            </a:xfrm>
            <a:custGeom>
              <a:avLst/>
              <a:gdLst/>
              <a:ahLst/>
              <a:cxnLst/>
              <a:rect l="l" t="t" r="r" b="b"/>
              <a:pathLst>
                <a:path w="200025" h="222250">
                  <a:moveTo>
                    <a:pt x="103632" y="35941"/>
                  </a:moveTo>
                  <a:lnTo>
                    <a:pt x="85598" y="35941"/>
                  </a:lnTo>
                  <a:lnTo>
                    <a:pt x="85598" y="110363"/>
                  </a:lnTo>
                  <a:lnTo>
                    <a:pt x="103632" y="110363"/>
                  </a:lnTo>
                  <a:lnTo>
                    <a:pt x="103632" y="35941"/>
                  </a:lnTo>
                  <a:close/>
                </a:path>
                <a:path w="200025" h="222250">
                  <a:moveTo>
                    <a:pt x="103632" y="21590"/>
                  </a:moveTo>
                  <a:lnTo>
                    <a:pt x="0" y="21590"/>
                  </a:lnTo>
                  <a:lnTo>
                    <a:pt x="0" y="35560"/>
                  </a:lnTo>
                  <a:lnTo>
                    <a:pt x="0" y="110490"/>
                  </a:lnTo>
                  <a:lnTo>
                    <a:pt x="0" y="125730"/>
                  </a:lnTo>
                  <a:lnTo>
                    <a:pt x="103632" y="125730"/>
                  </a:lnTo>
                  <a:lnTo>
                    <a:pt x="103632" y="110490"/>
                  </a:lnTo>
                  <a:lnTo>
                    <a:pt x="18034" y="110490"/>
                  </a:lnTo>
                  <a:lnTo>
                    <a:pt x="18034" y="35560"/>
                  </a:lnTo>
                  <a:lnTo>
                    <a:pt x="103632" y="35560"/>
                  </a:lnTo>
                  <a:lnTo>
                    <a:pt x="103632" y="21590"/>
                  </a:lnTo>
                  <a:close/>
                </a:path>
                <a:path w="200025" h="222250">
                  <a:moveTo>
                    <a:pt x="176288" y="207010"/>
                  </a:moveTo>
                  <a:lnTo>
                    <a:pt x="43942" y="207010"/>
                  </a:lnTo>
                  <a:lnTo>
                    <a:pt x="43942" y="151130"/>
                  </a:lnTo>
                  <a:lnTo>
                    <a:pt x="25400" y="151130"/>
                  </a:lnTo>
                  <a:lnTo>
                    <a:pt x="25400" y="207010"/>
                  </a:lnTo>
                  <a:lnTo>
                    <a:pt x="25400" y="222250"/>
                  </a:lnTo>
                  <a:lnTo>
                    <a:pt x="176288" y="222250"/>
                  </a:lnTo>
                  <a:lnTo>
                    <a:pt x="176288" y="207010"/>
                  </a:lnTo>
                  <a:close/>
                </a:path>
                <a:path w="200025" h="222250">
                  <a:moveTo>
                    <a:pt x="199910" y="69850"/>
                  </a:moveTo>
                  <a:lnTo>
                    <a:pt x="165874" y="69850"/>
                  </a:lnTo>
                  <a:lnTo>
                    <a:pt x="165874" y="0"/>
                  </a:lnTo>
                  <a:lnTo>
                    <a:pt x="147332" y="0"/>
                  </a:lnTo>
                  <a:lnTo>
                    <a:pt x="147332" y="69850"/>
                  </a:lnTo>
                  <a:lnTo>
                    <a:pt x="147332" y="86360"/>
                  </a:lnTo>
                  <a:lnTo>
                    <a:pt x="147332" y="166370"/>
                  </a:lnTo>
                  <a:lnTo>
                    <a:pt x="165874" y="166370"/>
                  </a:lnTo>
                  <a:lnTo>
                    <a:pt x="165874" y="86360"/>
                  </a:lnTo>
                  <a:lnTo>
                    <a:pt x="199910" y="86360"/>
                  </a:lnTo>
                  <a:lnTo>
                    <a:pt x="199910" y="6985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190428" y="6927617"/>
              <a:ext cx="421391" cy="227078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697079" y="6926346"/>
              <a:ext cx="430281" cy="228602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150220" y="6927617"/>
              <a:ext cx="209298" cy="227078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6438077" y="6931934"/>
              <a:ext cx="204980" cy="222760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6667695" y="6927870"/>
              <a:ext cx="182628" cy="227078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890964" y="6926600"/>
              <a:ext cx="186184" cy="227840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7116011" y="6943364"/>
              <a:ext cx="206250" cy="181612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7342073" y="6935114"/>
              <a:ext cx="206375" cy="217170"/>
            </a:xfrm>
            <a:custGeom>
              <a:avLst/>
              <a:gdLst/>
              <a:ahLst/>
              <a:cxnLst/>
              <a:rect l="l" t="t" r="r" b="b"/>
              <a:pathLst>
                <a:path w="206375" h="217170">
                  <a:moveTo>
                    <a:pt x="183388" y="67310"/>
                  </a:moveTo>
                  <a:lnTo>
                    <a:pt x="44958" y="67310"/>
                  </a:lnTo>
                  <a:lnTo>
                    <a:pt x="44958" y="45720"/>
                  </a:lnTo>
                  <a:lnTo>
                    <a:pt x="179324" y="45720"/>
                  </a:lnTo>
                  <a:lnTo>
                    <a:pt x="179324" y="33020"/>
                  </a:lnTo>
                  <a:lnTo>
                    <a:pt x="179324" y="12700"/>
                  </a:lnTo>
                  <a:lnTo>
                    <a:pt x="179324" y="0"/>
                  </a:lnTo>
                  <a:lnTo>
                    <a:pt x="26162" y="0"/>
                  </a:lnTo>
                  <a:lnTo>
                    <a:pt x="26162" y="12700"/>
                  </a:lnTo>
                  <a:lnTo>
                    <a:pt x="161036" y="12700"/>
                  </a:lnTo>
                  <a:lnTo>
                    <a:pt x="161036" y="33020"/>
                  </a:lnTo>
                  <a:lnTo>
                    <a:pt x="26670" y="33020"/>
                  </a:lnTo>
                  <a:lnTo>
                    <a:pt x="26670" y="45720"/>
                  </a:lnTo>
                  <a:lnTo>
                    <a:pt x="26670" y="67310"/>
                  </a:lnTo>
                  <a:lnTo>
                    <a:pt x="26670" y="80010"/>
                  </a:lnTo>
                  <a:lnTo>
                    <a:pt x="183388" y="80010"/>
                  </a:lnTo>
                  <a:lnTo>
                    <a:pt x="183388" y="67310"/>
                  </a:lnTo>
                  <a:close/>
                </a:path>
                <a:path w="206375" h="217170">
                  <a:moveTo>
                    <a:pt x="187452" y="203200"/>
                  </a:moveTo>
                  <a:lnTo>
                    <a:pt x="43688" y="203200"/>
                  </a:lnTo>
                  <a:lnTo>
                    <a:pt x="43688" y="180340"/>
                  </a:lnTo>
                  <a:lnTo>
                    <a:pt x="180086" y="180340"/>
                  </a:lnTo>
                  <a:lnTo>
                    <a:pt x="180086" y="167640"/>
                  </a:lnTo>
                  <a:lnTo>
                    <a:pt x="180086" y="146050"/>
                  </a:lnTo>
                  <a:lnTo>
                    <a:pt x="180086" y="133350"/>
                  </a:lnTo>
                  <a:lnTo>
                    <a:pt x="24892" y="133350"/>
                  </a:lnTo>
                  <a:lnTo>
                    <a:pt x="24892" y="146050"/>
                  </a:lnTo>
                  <a:lnTo>
                    <a:pt x="161798" y="146050"/>
                  </a:lnTo>
                  <a:lnTo>
                    <a:pt x="161798" y="167640"/>
                  </a:lnTo>
                  <a:lnTo>
                    <a:pt x="25400" y="167640"/>
                  </a:lnTo>
                  <a:lnTo>
                    <a:pt x="25400" y="180340"/>
                  </a:lnTo>
                  <a:lnTo>
                    <a:pt x="25400" y="203200"/>
                  </a:lnTo>
                  <a:lnTo>
                    <a:pt x="25400" y="217170"/>
                  </a:lnTo>
                  <a:lnTo>
                    <a:pt x="187452" y="217170"/>
                  </a:lnTo>
                  <a:lnTo>
                    <a:pt x="187452" y="203200"/>
                  </a:lnTo>
                  <a:close/>
                </a:path>
                <a:path w="206375" h="217170">
                  <a:moveTo>
                    <a:pt x="205994" y="98679"/>
                  </a:moveTo>
                  <a:lnTo>
                    <a:pt x="0" y="98679"/>
                  </a:lnTo>
                  <a:lnTo>
                    <a:pt x="0" y="113157"/>
                  </a:lnTo>
                  <a:lnTo>
                    <a:pt x="205994" y="113157"/>
                  </a:lnTo>
                  <a:lnTo>
                    <a:pt x="205994" y="986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643303" y="6927617"/>
              <a:ext cx="175516" cy="226824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856412" y="6927870"/>
              <a:ext cx="193550" cy="226570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8084761" y="6928124"/>
              <a:ext cx="208790" cy="221744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19714" y="6927617"/>
              <a:ext cx="252224" cy="227586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180060" y="6092010"/>
              <a:ext cx="116333" cy="189232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2320270" y="6251524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24130" y="33020"/>
                  </a:moveTo>
                  <a:lnTo>
                    <a:pt x="15494" y="33020"/>
                  </a:lnTo>
                  <a:lnTo>
                    <a:pt x="7112" y="33020"/>
                  </a:lnTo>
                  <a:lnTo>
                    <a:pt x="0" y="26416"/>
                  </a:lnTo>
                  <a:lnTo>
                    <a:pt x="0" y="6604"/>
                  </a:lnTo>
                  <a:lnTo>
                    <a:pt x="7112" y="0"/>
                  </a:lnTo>
                  <a:lnTo>
                    <a:pt x="24130" y="0"/>
                  </a:lnTo>
                  <a:lnTo>
                    <a:pt x="31242" y="6604"/>
                  </a:lnTo>
                  <a:lnTo>
                    <a:pt x="31242" y="26416"/>
                  </a:lnTo>
                  <a:lnTo>
                    <a:pt x="24130" y="3302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504405" y="6071182"/>
              <a:ext cx="417327" cy="228602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2955760" y="6081216"/>
              <a:ext cx="205740" cy="215900"/>
            </a:xfrm>
            <a:custGeom>
              <a:avLst/>
              <a:gdLst/>
              <a:ahLst/>
              <a:cxnLst/>
              <a:rect l="l" t="t" r="r" b="b"/>
              <a:pathLst>
                <a:path w="205739" h="215900">
                  <a:moveTo>
                    <a:pt x="180848" y="53340"/>
                  </a:moveTo>
                  <a:lnTo>
                    <a:pt x="45974" y="53340"/>
                  </a:lnTo>
                  <a:lnTo>
                    <a:pt x="45974" y="15240"/>
                  </a:lnTo>
                  <a:lnTo>
                    <a:pt x="178308" y="15240"/>
                  </a:lnTo>
                  <a:lnTo>
                    <a:pt x="178308" y="0"/>
                  </a:lnTo>
                  <a:lnTo>
                    <a:pt x="27432" y="0"/>
                  </a:lnTo>
                  <a:lnTo>
                    <a:pt x="27432" y="15240"/>
                  </a:lnTo>
                  <a:lnTo>
                    <a:pt x="27432" y="53340"/>
                  </a:lnTo>
                  <a:lnTo>
                    <a:pt x="27432" y="68580"/>
                  </a:lnTo>
                  <a:lnTo>
                    <a:pt x="180848" y="68580"/>
                  </a:lnTo>
                  <a:lnTo>
                    <a:pt x="180848" y="53340"/>
                  </a:lnTo>
                  <a:close/>
                </a:path>
                <a:path w="205739" h="215900">
                  <a:moveTo>
                    <a:pt x="185420" y="200660"/>
                  </a:moveTo>
                  <a:lnTo>
                    <a:pt x="43688" y="200660"/>
                  </a:lnTo>
                  <a:lnTo>
                    <a:pt x="43688" y="176530"/>
                  </a:lnTo>
                  <a:lnTo>
                    <a:pt x="178562" y="176530"/>
                  </a:lnTo>
                  <a:lnTo>
                    <a:pt x="178562" y="162560"/>
                  </a:lnTo>
                  <a:lnTo>
                    <a:pt x="178562" y="138430"/>
                  </a:lnTo>
                  <a:lnTo>
                    <a:pt x="178562" y="124460"/>
                  </a:lnTo>
                  <a:lnTo>
                    <a:pt x="24892" y="124460"/>
                  </a:lnTo>
                  <a:lnTo>
                    <a:pt x="24892" y="138430"/>
                  </a:lnTo>
                  <a:lnTo>
                    <a:pt x="160274" y="138430"/>
                  </a:lnTo>
                  <a:lnTo>
                    <a:pt x="160274" y="162560"/>
                  </a:lnTo>
                  <a:lnTo>
                    <a:pt x="25654" y="162560"/>
                  </a:lnTo>
                  <a:lnTo>
                    <a:pt x="25654" y="176530"/>
                  </a:lnTo>
                  <a:lnTo>
                    <a:pt x="25654" y="200660"/>
                  </a:lnTo>
                  <a:lnTo>
                    <a:pt x="25654" y="215900"/>
                  </a:lnTo>
                  <a:lnTo>
                    <a:pt x="185420" y="215900"/>
                  </a:lnTo>
                  <a:lnTo>
                    <a:pt x="185420" y="200660"/>
                  </a:lnTo>
                  <a:close/>
                </a:path>
                <a:path w="205739" h="215900">
                  <a:moveTo>
                    <a:pt x="205232" y="87503"/>
                  </a:moveTo>
                  <a:lnTo>
                    <a:pt x="0" y="87503"/>
                  </a:lnTo>
                  <a:lnTo>
                    <a:pt x="0" y="102743"/>
                  </a:lnTo>
                  <a:lnTo>
                    <a:pt x="205232" y="102743"/>
                  </a:lnTo>
                  <a:lnTo>
                    <a:pt x="205232" y="875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83102" y="6072452"/>
              <a:ext cx="182628" cy="227586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72596" y="6072452"/>
              <a:ext cx="182628" cy="227586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700945" y="6072452"/>
              <a:ext cx="188216" cy="222252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923452" y="6076516"/>
              <a:ext cx="205234" cy="220474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4222635" y="6073597"/>
              <a:ext cx="200025" cy="220979"/>
            </a:xfrm>
            <a:custGeom>
              <a:avLst/>
              <a:gdLst/>
              <a:ahLst/>
              <a:cxnLst/>
              <a:rect l="l" t="t" r="r" b="b"/>
              <a:pathLst>
                <a:path w="200025" h="220979">
                  <a:moveTo>
                    <a:pt x="104394" y="54610"/>
                  </a:moveTo>
                  <a:lnTo>
                    <a:pt x="86360" y="54610"/>
                  </a:lnTo>
                  <a:lnTo>
                    <a:pt x="86360" y="69850"/>
                  </a:lnTo>
                  <a:lnTo>
                    <a:pt x="86360" y="111760"/>
                  </a:lnTo>
                  <a:lnTo>
                    <a:pt x="18288" y="111760"/>
                  </a:lnTo>
                  <a:lnTo>
                    <a:pt x="18288" y="69850"/>
                  </a:lnTo>
                  <a:lnTo>
                    <a:pt x="86360" y="69850"/>
                  </a:lnTo>
                  <a:lnTo>
                    <a:pt x="86360" y="54610"/>
                  </a:lnTo>
                  <a:lnTo>
                    <a:pt x="18288" y="54610"/>
                  </a:lnTo>
                  <a:lnTo>
                    <a:pt x="18288" y="15240"/>
                  </a:lnTo>
                  <a:lnTo>
                    <a:pt x="0" y="15240"/>
                  </a:lnTo>
                  <a:lnTo>
                    <a:pt x="0" y="54610"/>
                  </a:lnTo>
                  <a:lnTo>
                    <a:pt x="0" y="69850"/>
                  </a:lnTo>
                  <a:lnTo>
                    <a:pt x="0" y="111760"/>
                  </a:lnTo>
                  <a:lnTo>
                    <a:pt x="0" y="127000"/>
                  </a:lnTo>
                  <a:lnTo>
                    <a:pt x="104394" y="127000"/>
                  </a:lnTo>
                  <a:lnTo>
                    <a:pt x="104394" y="112141"/>
                  </a:lnTo>
                  <a:lnTo>
                    <a:pt x="104394" y="111760"/>
                  </a:lnTo>
                  <a:lnTo>
                    <a:pt x="104394" y="69850"/>
                  </a:lnTo>
                  <a:lnTo>
                    <a:pt x="104394" y="69215"/>
                  </a:lnTo>
                  <a:lnTo>
                    <a:pt x="104394" y="54610"/>
                  </a:lnTo>
                  <a:close/>
                </a:path>
                <a:path w="200025" h="220979">
                  <a:moveTo>
                    <a:pt x="104394" y="15113"/>
                  </a:moveTo>
                  <a:lnTo>
                    <a:pt x="86360" y="15113"/>
                  </a:lnTo>
                  <a:lnTo>
                    <a:pt x="86360" y="54229"/>
                  </a:lnTo>
                  <a:lnTo>
                    <a:pt x="104394" y="54229"/>
                  </a:lnTo>
                  <a:lnTo>
                    <a:pt x="104394" y="15113"/>
                  </a:lnTo>
                  <a:close/>
                </a:path>
                <a:path w="200025" h="220979">
                  <a:moveTo>
                    <a:pt x="176276" y="205740"/>
                  </a:moveTo>
                  <a:lnTo>
                    <a:pt x="43942" y="205740"/>
                  </a:lnTo>
                  <a:lnTo>
                    <a:pt x="43942" y="149860"/>
                  </a:lnTo>
                  <a:lnTo>
                    <a:pt x="25400" y="149860"/>
                  </a:lnTo>
                  <a:lnTo>
                    <a:pt x="25400" y="205740"/>
                  </a:lnTo>
                  <a:lnTo>
                    <a:pt x="25400" y="220980"/>
                  </a:lnTo>
                  <a:lnTo>
                    <a:pt x="176276" y="220980"/>
                  </a:lnTo>
                  <a:lnTo>
                    <a:pt x="176276" y="205740"/>
                  </a:lnTo>
                  <a:close/>
                </a:path>
                <a:path w="200025" h="220979">
                  <a:moveTo>
                    <a:pt x="199898" y="68580"/>
                  </a:moveTo>
                  <a:lnTo>
                    <a:pt x="165862" y="68580"/>
                  </a:lnTo>
                  <a:lnTo>
                    <a:pt x="165862" y="0"/>
                  </a:lnTo>
                  <a:lnTo>
                    <a:pt x="147320" y="0"/>
                  </a:lnTo>
                  <a:lnTo>
                    <a:pt x="147320" y="68580"/>
                  </a:lnTo>
                  <a:lnTo>
                    <a:pt x="147320" y="83820"/>
                  </a:lnTo>
                  <a:lnTo>
                    <a:pt x="147320" y="166370"/>
                  </a:lnTo>
                  <a:lnTo>
                    <a:pt x="165862" y="166370"/>
                  </a:lnTo>
                  <a:lnTo>
                    <a:pt x="165862" y="83820"/>
                  </a:lnTo>
                  <a:lnTo>
                    <a:pt x="199898" y="83820"/>
                  </a:lnTo>
                  <a:lnTo>
                    <a:pt x="199898" y="6858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4442609" y="6072452"/>
              <a:ext cx="183390" cy="226824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4663592" y="6072452"/>
              <a:ext cx="413771" cy="227586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80515" y="6096074"/>
              <a:ext cx="205234" cy="170944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11657" y="6071436"/>
              <a:ext cx="180850" cy="228348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5632894" y="6076516"/>
              <a:ext cx="205234" cy="220474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22432" y="6080580"/>
              <a:ext cx="205234" cy="219204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6149512" y="6072706"/>
              <a:ext cx="185930" cy="226824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6373034" y="6072452"/>
              <a:ext cx="432821" cy="227332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6895545" y="6072960"/>
              <a:ext cx="200916" cy="225554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7115759" y="6081216"/>
              <a:ext cx="206375" cy="213360"/>
            </a:xfrm>
            <a:custGeom>
              <a:avLst/>
              <a:gdLst/>
              <a:ahLst/>
              <a:cxnLst/>
              <a:rect l="l" t="t" r="r" b="b"/>
              <a:pathLst>
                <a:path w="206375" h="213360">
                  <a:moveTo>
                    <a:pt x="182118" y="60960"/>
                  </a:moveTo>
                  <a:lnTo>
                    <a:pt x="46736" y="60960"/>
                  </a:lnTo>
                  <a:lnTo>
                    <a:pt x="46736" y="0"/>
                  </a:lnTo>
                  <a:lnTo>
                    <a:pt x="28194" y="0"/>
                  </a:lnTo>
                  <a:lnTo>
                    <a:pt x="28194" y="60960"/>
                  </a:lnTo>
                  <a:lnTo>
                    <a:pt x="28194" y="76200"/>
                  </a:lnTo>
                  <a:lnTo>
                    <a:pt x="182118" y="76200"/>
                  </a:lnTo>
                  <a:lnTo>
                    <a:pt x="182118" y="60960"/>
                  </a:lnTo>
                  <a:close/>
                </a:path>
                <a:path w="206375" h="213360">
                  <a:moveTo>
                    <a:pt x="183642" y="198120"/>
                  </a:moveTo>
                  <a:lnTo>
                    <a:pt x="45466" y="198120"/>
                  </a:lnTo>
                  <a:lnTo>
                    <a:pt x="45466" y="147320"/>
                  </a:lnTo>
                  <a:lnTo>
                    <a:pt x="26924" y="147320"/>
                  </a:lnTo>
                  <a:lnTo>
                    <a:pt x="26924" y="198120"/>
                  </a:lnTo>
                  <a:lnTo>
                    <a:pt x="26924" y="213360"/>
                  </a:lnTo>
                  <a:lnTo>
                    <a:pt x="183642" y="213360"/>
                  </a:lnTo>
                  <a:lnTo>
                    <a:pt x="183642" y="198120"/>
                  </a:lnTo>
                  <a:close/>
                </a:path>
                <a:path w="206375" h="213360">
                  <a:moveTo>
                    <a:pt x="205994" y="107569"/>
                  </a:moveTo>
                  <a:lnTo>
                    <a:pt x="0" y="107569"/>
                  </a:lnTo>
                  <a:lnTo>
                    <a:pt x="0" y="123063"/>
                  </a:lnTo>
                  <a:lnTo>
                    <a:pt x="205994" y="123063"/>
                  </a:lnTo>
                  <a:lnTo>
                    <a:pt x="205994" y="10756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7406514" y="6072452"/>
              <a:ext cx="191518" cy="222252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640196" y="6072452"/>
              <a:ext cx="176786" cy="227586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867529" y="6072452"/>
              <a:ext cx="252224" cy="22758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2369014" y="5240148"/>
              <a:ext cx="100077" cy="185930"/>
            </a:xfrm>
            <a:prstGeom prst="rect">
              <a:avLst/>
            </a:prstGeom>
          </p:spPr>
        </p:pic>
        <p:sp>
          <p:nvSpPr>
            <p:cNvPr id="192" name="object 192"/>
            <p:cNvSpPr/>
            <p:nvPr/>
          </p:nvSpPr>
          <p:spPr>
            <a:xfrm>
              <a:off x="2496777" y="5396359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24130" y="33020"/>
                  </a:moveTo>
                  <a:lnTo>
                    <a:pt x="15494" y="33020"/>
                  </a:lnTo>
                  <a:lnTo>
                    <a:pt x="7112" y="33020"/>
                  </a:lnTo>
                  <a:lnTo>
                    <a:pt x="0" y="26416"/>
                  </a:lnTo>
                  <a:lnTo>
                    <a:pt x="0" y="6604"/>
                  </a:lnTo>
                  <a:lnTo>
                    <a:pt x="7112" y="0"/>
                  </a:lnTo>
                  <a:lnTo>
                    <a:pt x="24130" y="0"/>
                  </a:lnTo>
                  <a:lnTo>
                    <a:pt x="31242" y="6604"/>
                  </a:lnTo>
                  <a:lnTo>
                    <a:pt x="31242" y="26416"/>
                  </a:lnTo>
                  <a:lnTo>
                    <a:pt x="24130" y="3302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616403" y="5222367"/>
              <a:ext cx="206250" cy="193042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842466" y="5226939"/>
              <a:ext cx="205488" cy="217172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3069545" y="5216017"/>
              <a:ext cx="430281" cy="228602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3523703" y="5217541"/>
              <a:ext cx="189486" cy="227078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47225" y="5217287"/>
              <a:ext cx="185930" cy="227586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036737" y="5217541"/>
              <a:ext cx="184914" cy="226824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263561" y="5217541"/>
              <a:ext cx="185930" cy="226824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489370" y="5217541"/>
              <a:ext cx="192026" cy="221998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779915" y="5217287"/>
              <a:ext cx="209298" cy="227078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013852" y="5217287"/>
              <a:ext cx="199900" cy="227078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238645" y="5217287"/>
              <a:ext cx="176786" cy="227586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5465470" y="5217287"/>
              <a:ext cx="201932" cy="227078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5745915" y="5222367"/>
              <a:ext cx="204980" cy="221236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980360" y="5217287"/>
              <a:ext cx="176786" cy="227586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261202" y="5217287"/>
              <a:ext cx="419105" cy="227332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6712057" y="5217287"/>
              <a:ext cx="412755" cy="227332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7233805" y="5217299"/>
              <a:ext cx="427355" cy="227329"/>
            </a:xfrm>
            <a:custGeom>
              <a:avLst/>
              <a:gdLst/>
              <a:ahLst/>
              <a:cxnLst/>
              <a:rect l="l" t="t" r="r" b="b"/>
              <a:pathLst>
                <a:path w="427354" h="227329">
                  <a:moveTo>
                    <a:pt x="88392" y="213360"/>
                  </a:moveTo>
                  <a:lnTo>
                    <a:pt x="86741" y="205740"/>
                  </a:lnTo>
                  <a:lnTo>
                    <a:pt x="85090" y="198120"/>
                  </a:lnTo>
                  <a:lnTo>
                    <a:pt x="72631" y="201625"/>
                  </a:lnTo>
                  <a:lnTo>
                    <a:pt x="60134" y="203923"/>
                  </a:lnTo>
                  <a:lnTo>
                    <a:pt x="48298" y="205219"/>
                  </a:lnTo>
                  <a:lnTo>
                    <a:pt x="37846" y="205740"/>
                  </a:lnTo>
                  <a:lnTo>
                    <a:pt x="37846" y="138684"/>
                  </a:lnTo>
                  <a:lnTo>
                    <a:pt x="19812" y="138684"/>
                  </a:lnTo>
                  <a:lnTo>
                    <a:pt x="19812" y="221234"/>
                  </a:lnTo>
                  <a:lnTo>
                    <a:pt x="30226" y="221234"/>
                  </a:lnTo>
                  <a:lnTo>
                    <a:pt x="42164" y="220967"/>
                  </a:lnTo>
                  <a:lnTo>
                    <a:pt x="56261" y="219862"/>
                  </a:lnTo>
                  <a:lnTo>
                    <a:pt x="71869" y="217474"/>
                  </a:lnTo>
                  <a:lnTo>
                    <a:pt x="88392" y="213360"/>
                  </a:lnTo>
                  <a:close/>
                </a:path>
                <a:path w="427354" h="227329">
                  <a:moveTo>
                    <a:pt x="116586" y="65786"/>
                  </a:moveTo>
                  <a:lnTo>
                    <a:pt x="112204" y="44488"/>
                  </a:lnTo>
                  <a:lnTo>
                    <a:pt x="100647" y="28702"/>
                  </a:lnTo>
                  <a:lnTo>
                    <a:pt x="100037" y="27876"/>
                  </a:lnTo>
                  <a:lnTo>
                    <a:pt x="98552" y="27012"/>
                  </a:lnTo>
                  <a:lnTo>
                    <a:pt x="98552" y="65786"/>
                  </a:lnTo>
                  <a:lnTo>
                    <a:pt x="95491" y="80530"/>
                  </a:lnTo>
                  <a:lnTo>
                    <a:pt x="87020" y="92202"/>
                  </a:lnTo>
                  <a:lnTo>
                    <a:pt x="74218" y="99860"/>
                  </a:lnTo>
                  <a:lnTo>
                    <a:pt x="58166" y="102616"/>
                  </a:lnTo>
                  <a:lnTo>
                    <a:pt x="42240" y="99860"/>
                  </a:lnTo>
                  <a:lnTo>
                    <a:pt x="29527" y="92202"/>
                  </a:lnTo>
                  <a:lnTo>
                    <a:pt x="21082" y="80530"/>
                  </a:lnTo>
                  <a:lnTo>
                    <a:pt x="18034" y="65786"/>
                  </a:lnTo>
                  <a:lnTo>
                    <a:pt x="21082" y="50876"/>
                  </a:lnTo>
                  <a:lnTo>
                    <a:pt x="29527" y="39141"/>
                  </a:lnTo>
                  <a:lnTo>
                    <a:pt x="42240" y="31457"/>
                  </a:lnTo>
                  <a:lnTo>
                    <a:pt x="58166" y="28702"/>
                  </a:lnTo>
                  <a:lnTo>
                    <a:pt x="74218" y="31457"/>
                  </a:lnTo>
                  <a:lnTo>
                    <a:pt x="87020" y="39141"/>
                  </a:lnTo>
                  <a:lnTo>
                    <a:pt x="95491" y="50876"/>
                  </a:lnTo>
                  <a:lnTo>
                    <a:pt x="98552" y="65786"/>
                  </a:lnTo>
                  <a:lnTo>
                    <a:pt x="98552" y="27012"/>
                  </a:lnTo>
                  <a:lnTo>
                    <a:pt x="81546" y="17056"/>
                  </a:lnTo>
                  <a:lnTo>
                    <a:pt x="58166" y="13208"/>
                  </a:lnTo>
                  <a:lnTo>
                    <a:pt x="34925" y="17056"/>
                  </a:lnTo>
                  <a:lnTo>
                    <a:pt x="16510" y="27876"/>
                  </a:lnTo>
                  <a:lnTo>
                    <a:pt x="4368" y="44488"/>
                  </a:lnTo>
                  <a:lnTo>
                    <a:pt x="0" y="65786"/>
                  </a:lnTo>
                  <a:lnTo>
                    <a:pt x="4368" y="86918"/>
                  </a:lnTo>
                  <a:lnTo>
                    <a:pt x="16510" y="103466"/>
                  </a:lnTo>
                  <a:lnTo>
                    <a:pt x="34925" y="114249"/>
                  </a:lnTo>
                  <a:lnTo>
                    <a:pt x="58166" y="118110"/>
                  </a:lnTo>
                  <a:lnTo>
                    <a:pt x="81546" y="114249"/>
                  </a:lnTo>
                  <a:lnTo>
                    <a:pt x="100037" y="103466"/>
                  </a:lnTo>
                  <a:lnTo>
                    <a:pt x="100672" y="102616"/>
                  </a:lnTo>
                  <a:lnTo>
                    <a:pt x="112204" y="86918"/>
                  </a:lnTo>
                  <a:lnTo>
                    <a:pt x="116586" y="65786"/>
                  </a:lnTo>
                  <a:close/>
                </a:path>
                <a:path w="427354" h="227329">
                  <a:moveTo>
                    <a:pt x="179070" y="194818"/>
                  </a:moveTo>
                  <a:lnTo>
                    <a:pt x="175983" y="181559"/>
                  </a:lnTo>
                  <a:lnTo>
                    <a:pt x="171450" y="176276"/>
                  </a:lnTo>
                  <a:lnTo>
                    <a:pt x="167347" y="171475"/>
                  </a:lnTo>
                  <a:lnTo>
                    <a:pt x="162560" y="169164"/>
                  </a:lnTo>
                  <a:lnTo>
                    <a:pt x="162560" y="194818"/>
                  </a:lnTo>
                  <a:lnTo>
                    <a:pt x="160655" y="202425"/>
                  </a:lnTo>
                  <a:lnTo>
                    <a:pt x="155384" y="208280"/>
                  </a:lnTo>
                  <a:lnTo>
                    <a:pt x="147345" y="212026"/>
                  </a:lnTo>
                  <a:lnTo>
                    <a:pt x="137160" y="213360"/>
                  </a:lnTo>
                  <a:lnTo>
                    <a:pt x="127012" y="212026"/>
                  </a:lnTo>
                  <a:lnTo>
                    <a:pt x="119062" y="208280"/>
                  </a:lnTo>
                  <a:lnTo>
                    <a:pt x="113868" y="202425"/>
                  </a:lnTo>
                  <a:lnTo>
                    <a:pt x="112014" y="194818"/>
                  </a:lnTo>
                  <a:lnTo>
                    <a:pt x="113868" y="187198"/>
                  </a:lnTo>
                  <a:lnTo>
                    <a:pt x="119062" y="181356"/>
                  </a:lnTo>
                  <a:lnTo>
                    <a:pt x="127012" y="177596"/>
                  </a:lnTo>
                  <a:lnTo>
                    <a:pt x="137160" y="176276"/>
                  </a:lnTo>
                  <a:lnTo>
                    <a:pt x="147345" y="177596"/>
                  </a:lnTo>
                  <a:lnTo>
                    <a:pt x="155384" y="181356"/>
                  </a:lnTo>
                  <a:lnTo>
                    <a:pt x="160655" y="187198"/>
                  </a:lnTo>
                  <a:lnTo>
                    <a:pt x="162560" y="194818"/>
                  </a:lnTo>
                  <a:lnTo>
                    <a:pt x="162560" y="169164"/>
                  </a:lnTo>
                  <a:lnTo>
                    <a:pt x="154101" y="165061"/>
                  </a:lnTo>
                  <a:lnTo>
                    <a:pt x="137160" y="162814"/>
                  </a:lnTo>
                  <a:lnTo>
                    <a:pt x="120357" y="165061"/>
                  </a:lnTo>
                  <a:lnTo>
                    <a:pt x="107188" y="171475"/>
                  </a:lnTo>
                  <a:lnTo>
                    <a:pt x="98577" y="181559"/>
                  </a:lnTo>
                  <a:lnTo>
                    <a:pt x="95504" y="194818"/>
                  </a:lnTo>
                  <a:lnTo>
                    <a:pt x="98577" y="208064"/>
                  </a:lnTo>
                  <a:lnTo>
                    <a:pt x="107188" y="218147"/>
                  </a:lnTo>
                  <a:lnTo>
                    <a:pt x="120357" y="224574"/>
                  </a:lnTo>
                  <a:lnTo>
                    <a:pt x="137160" y="226822"/>
                  </a:lnTo>
                  <a:lnTo>
                    <a:pt x="154101" y="224574"/>
                  </a:lnTo>
                  <a:lnTo>
                    <a:pt x="167347" y="218147"/>
                  </a:lnTo>
                  <a:lnTo>
                    <a:pt x="171450" y="213360"/>
                  </a:lnTo>
                  <a:lnTo>
                    <a:pt x="175983" y="208064"/>
                  </a:lnTo>
                  <a:lnTo>
                    <a:pt x="179070" y="194818"/>
                  </a:lnTo>
                  <a:close/>
                </a:path>
                <a:path w="427354" h="227329">
                  <a:moveTo>
                    <a:pt x="194310" y="140208"/>
                  </a:moveTo>
                  <a:lnTo>
                    <a:pt x="146304" y="140208"/>
                  </a:lnTo>
                  <a:lnTo>
                    <a:pt x="146304" y="119126"/>
                  </a:lnTo>
                  <a:lnTo>
                    <a:pt x="128270" y="119126"/>
                  </a:lnTo>
                  <a:lnTo>
                    <a:pt x="128270" y="140208"/>
                  </a:lnTo>
                  <a:lnTo>
                    <a:pt x="80010" y="140208"/>
                  </a:lnTo>
                  <a:lnTo>
                    <a:pt x="80010" y="154432"/>
                  </a:lnTo>
                  <a:lnTo>
                    <a:pt x="194310" y="154432"/>
                  </a:lnTo>
                  <a:lnTo>
                    <a:pt x="194310" y="140208"/>
                  </a:lnTo>
                  <a:close/>
                </a:path>
                <a:path w="427354" h="227329">
                  <a:moveTo>
                    <a:pt x="204978" y="51562"/>
                  </a:moveTo>
                  <a:lnTo>
                    <a:pt x="170942" y="51562"/>
                  </a:lnTo>
                  <a:lnTo>
                    <a:pt x="170942" y="0"/>
                  </a:lnTo>
                  <a:lnTo>
                    <a:pt x="152400" y="0"/>
                  </a:lnTo>
                  <a:lnTo>
                    <a:pt x="152400" y="113284"/>
                  </a:lnTo>
                  <a:lnTo>
                    <a:pt x="170942" y="113284"/>
                  </a:lnTo>
                  <a:lnTo>
                    <a:pt x="170942" y="67056"/>
                  </a:lnTo>
                  <a:lnTo>
                    <a:pt x="204978" y="67056"/>
                  </a:lnTo>
                  <a:lnTo>
                    <a:pt x="204978" y="51562"/>
                  </a:lnTo>
                  <a:close/>
                </a:path>
                <a:path w="427354" h="227329">
                  <a:moveTo>
                    <a:pt x="403098" y="69710"/>
                  </a:moveTo>
                  <a:lnTo>
                    <a:pt x="267716" y="69710"/>
                  </a:lnTo>
                  <a:lnTo>
                    <a:pt x="267716" y="8750"/>
                  </a:lnTo>
                  <a:lnTo>
                    <a:pt x="249174" y="8750"/>
                  </a:lnTo>
                  <a:lnTo>
                    <a:pt x="249174" y="69710"/>
                  </a:lnTo>
                  <a:lnTo>
                    <a:pt x="249174" y="84950"/>
                  </a:lnTo>
                  <a:lnTo>
                    <a:pt x="403098" y="84950"/>
                  </a:lnTo>
                  <a:lnTo>
                    <a:pt x="403098" y="69710"/>
                  </a:lnTo>
                  <a:close/>
                </a:path>
                <a:path w="427354" h="227329">
                  <a:moveTo>
                    <a:pt x="404622" y="206870"/>
                  </a:moveTo>
                  <a:lnTo>
                    <a:pt x="266446" y="206870"/>
                  </a:lnTo>
                  <a:lnTo>
                    <a:pt x="266446" y="156070"/>
                  </a:lnTo>
                  <a:lnTo>
                    <a:pt x="247904" y="156070"/>
                  </a:lnTo>
                  <a:lnTo>
                    <a:pt x="247904" y="206870"/>
                  </a:lnTo>
                  <a:lnTo>
                    <a:pt x="247904" y="222110"/>
                  </a:lnTo>
                  <a:lnTo>
                    <a:pt x="404622" y="222110"/>
                  </a:lnTo>
                  <a:lnTo>
                    <a:pt x="404622" y="206870"/>
                  </a:lnTo>
                  <a:close/>
                </a:path>
                <a:path w="427354" h="227329">
                  <a:moveTo>
                    <a:pt x="426974" y="116332"/>
                  </a:moveTo>
                  <a:lnTo>
                    <a:pt x="220980" y="116332"/>
                  </a:lnTo>
                  <a:lnTo>
                    <a:pt x="220980" y="131826"/>
                  </a:lnTo>
                  <a:lnTo>
                    <a:pt x="426974" y="131826"/>
                  </a:lnTo>
                  <a:lnTo>
                    <a:pt x="426974" y="11633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691012" y="5217287"/>
              <a:ext cx="252224" cy="227586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4809858" y="1682241"/>
              <a:ext cx="8653145" cy="2656205"/>
            </a:xfrm>
            <a:custGeom>
              <a:avLst/>
              <a:gdLst/>
              <a:ahLst/>
              <a:cxnLst/>
              <a:rect l="l" t="t" r="r" b="b"/>
              <a:pathLst>
                <a:path w="8653144" h="2656204">
                  <a:moveTo>
                    <a:pt x="187121" y="2440825"/>
                  </a:moveTo>
                  <a:lnTo>
                    <a:pt x="168389" y="2403386"/>
                  </a:lnTo>
                  <a:lnTo>
                    <a:pt x="146329" y="2387574"/>
                  </a:lnTo>
                  <a:lnTo>
                    <a:pt x="146329" y="2441359"/>
                  </a:lnTo>
                  <a:lnTo>
                    <a:pt x="146329" y="2459367"/>
                  </a:lnTo>
                  <a:lnTo>
                    <a:pt x="138455" y="2473629"/>
                  </a:lnTo>
                  <a:lnTo>
                    <a:pt x="125323" y="2483383"/>
                  </a:lnTo>
                  <a:lnTo>
                    <a:pt x="107683" y="2488260"/>
                  </a:lnTo>
                  <a:lnTo>
                    <a:pt x="98298" y="2488260"/>
                  </a:lnTo>
                  <a:lnTo>
                    <a:pt x="57023" y="2473160"/>
                  </a:lnTo>
                  <a:lnTo>
                    <a:pt x="51409" y="2450363"/>
                  </a:lnTo>
                  <a:lnTo>
                    <a:pt x="51612" y="2439149"/>
                  </a:lnTo>
                  <a:lnTo>
                    <a:pt x="86385" y="2412238"/>
                  </a:lnTo>
                  <a:lnTo>
                    <a:pt x="98298" y="2412098"/>
                  </a:lnTo>
                  <a:lnTo>
                    <a:pt x="107683" y="2412098"/>
                  </a:lnTo>
                  <a:lnTo>
                    <a:pt x="125323" y="2417343"/>
                  </a:lnTo>
                  <a:lnTo>
                    <a:pt x="138455" y="2427478"/>
                  </a:lnTo>
                  <a:lnTo>
                    <a:pt x="146329" y="2441359"/>
                  </a:lnTo>
                  <a:lnTo>
                    <a:pt x="146329" y="2387574"/>
                  </a:lnTo>
                  <a:lnTo>
                    <a:pt x="109181" y="2377656"/>
                  </a:lnTo>
                  <a:lnTo>
                    <a:pt x="98298" y="2377579"/>
                  </a:lnTo>
                  <a:lnTo>
                    <a:pt x="87426" y="2377656"/>
                  </a:lnTo>
                  <a:lnTo>
                    <a:pt x="48145" y="2388616"/>
                  </a:lnTo>
                  <a:lnTo>
                    <a:pt x="16319" y="2420721"/>
                  </a:lnTo>
                  <a:lnTo>
                    <a:pt x="9486" y="2440825"/>
                  </a:lnTo>
                  <a:lnTo>
                    <a:pt x="9486" y="2460333"/>
                  </a:lnTo>
                  <a:lnTo>
                    <a:pt x="28295" y="2497709"/>
                  </a:lnTo>
                  <a:lnTo>
                    <a:pt x="63792" y="2518079"/>
                  </a:lnTo>
                  <a:lnTo>
                    <a:pt x="98298" y="2523147"/>
                  </a:lnTo>
                  <a:lnTo>
                    <a:pt x="109181" y="2523071"/>
                  </a:lnTo>
                  <a:lnTo>
                    <a:pt x="148793" y="2512110"/>
                  </a:lnTo>
                  <a:lnTo>
                    <a:pt x="180289" y="2480195"/>
                  </a:lnTo>
                  <a:lnTo>
                    <a:pt x="187083" y="2460333"/>
                  </a:lnTo>
                  <a:lnTo>
                    <a:pt x="187121" y="2440825"/>
                  </a:lnTo>
                  <a:close/>
                </a:path>
                <a:path w="8653144" h="2656204">
                  <a:moveTo>
                    <a:pt x="194729" y="2332926"/>
                  </a:moveTo>
                  <a:lnTo>
                    <a:pt x="118935" y="2332926"/>
                  </a:lnTo>
                  <a:lnTo>
                    <a:pt x="118935" y="2290534"/>
                  </a:lnTo>
                  <a:lnTo>
                    <a:pt x="75412" y="2290534"/>
                  </a:lnTo>
                  <a:lnTo>
                    <a:pt x="75412" y="2332926"/>
                  </a:lnTo>
                  <a:lnTo>
                    <a:pt x="0" y="2332926"/>
                  </a:lnTo>
                  <a:lnTo>
                    <a:pt x="0" y="2366695"/>
                  </a:lnTo>
                  <a:lnTo>
                    <a:pt x="194729" y="2366695"/>
                  </a:lnTo>
                  <a:lnTo>
                    <a:pt x="194729" y="2332926"/>
                  </a:lnTo>
                  <a:close/>
                </a:path>
                <a:path w="8653144" h="2656204">
                  <a:moveTo>
                    <a:pt x="287020" y="2619578"/>
                  </a:moveTo>
                  <a:lnTo>
                    <a:pt x="93052" y="2619578"/>
                  </a:lnTo>
                  <a:lnTo>
                    <a:pt x="90805" y="2617698"/>
                  </a:lnTo>
                  <a:lnTo>
                    <a:pt x="90805" y="2548293"/>
                  </a:lnTo>
                  <a:lnTo>
                    <a:pt x="48031" y="2548293"/>
                  </a:lnTo>
                  <a:lnTo>
                    <a:pt x="48031" y="2642463"/>
                  </a:lnTo>
                  <a:lnTo>
                    <a:pt x="61912" y="2655595"/>
                  </a:lnTo>
                  <a:lnTo>
                    <a:pt x="282524" y="2655595"/>
                  </a:lnTo>
                  <a:lnTo>
                    <a:pt x="287020" y="2651087"/>
                  </a:lnTo>
                  <a:lnTo>
                    <a:pt x="287020" y="2619578"/>
                  </a:lnTo>
                  <a:close/>
                </a:path>
                <a:path w="8653144" h="2656204">
                  <a:moveTo>
                    <a:pt x="330542" y="2407221"/>
                  </a:moveTo>
                  <a:lnTo>
                    <a:pt x="277647" y="2407221"/>
                  </a:lnTo>
                  <a:lnTo>
                    <a:pt x="277647" y="2298408"/>
                  </a:lnTo>
                  <a:lnTo>
                    <a:pt x="235242" y="2298408"/>
                  </a:lnTo>
                  <a:lnTo>
                    <a:pt x="235242" y="2561044"/>
                  </a:lnTo>
                  <a:lnTo>
                    <a:pt x="273138" y="2561044"/>
                  </a:lnTo>
                  <a:lnTo>
                    <a:pt x="277647" y="2556548"/>
                  </a:lnTo>
                  <a:lnTo>
                    <a:pt x="277647" y="2443238"/>
                  </a:lnTo>
                  <a:lnTo>
                    <a:pt x="330542" y="2443238"/>
                  </a:lnTo>
                  <a:lnTo>
                    <a:pt x="330542" y="2407221"/>
                  </a:lnTo>
                  <a:close/>
                </a:path>
                <a:path w="8653144" h="2656204">
                  <a:moveTo>
                    <a:pt x="685469" y="2434602"/>
                  </a:moveTo>
                  <a:lnTo>
                    <a:pt x="623951" y="2434602"/>
                  </a:lnTo>
                  <a:lnTo>
                    <a:pt x="628142" y="2424963"/>
                  </a:lnTo>
                  <a:lnTo>
                    <a:pt x="630745" y="2417927"/>
                  </a:lnTo>
                  <a:lnTo>
                    <a:pt x="639521" y="2377884"/>
                  </a:lnTo>
                  <a:lnTo>
                    <a:pt x="640080" y="2319045"/>
                  </a:lnTo>
                  <a:lnTo>
                    <a:pt x="627697" y="2305164"/>
                  </a:lnTo>
                  <a:lnTo>
                    <a:pt x="392823" y="2305164"/>
                  </a:lnTo>
                  <a:lnTo>
                    <a:pt x="392823" y="2339683"/>
                  </a:lnTo>
                  <a:lnTo>
                    <a:pt x="597687" y="2339683"/>
                  </a:lnTo>
                  <a:lnTo>
                    <a:pt x="597623" y="2371801"/>
                  </a:lnTo>
                  <a:lnTo>
                    <a:pt x="591667" y="2411285"/>
                  </a:lnTo>
                  <a:lnTo>
                    <a:pt x="584555" y="2434602"/>
                  </a:lnTo>
                  <a:lnTo>
                    <a:pt x="347802" y="2434602"/>
                  </a:lnTo>
                  <a:lnTo>
                    <a:pt x="347802" y="2470620"/>
                  </a:lnTo>
                  <a:lnTo>
                    <a:pt x="496379" y="2470620"/>
                  </a:lnTo>
                  <a:lnTo>
                    <a:pt x="496379" y="2519769"/>
                  </a:lnTo>
                  <a:lnTo>
                    <a:pt x="393204" y="2519769"/>
                  </a:lnTo>
                  <a:lnTo>
                    <a:pt x="393204" y="2555036"/>
                  </a:lnTo>
                  <a:lnTo>
                    <a:pt x="596925" y="2555036"/>
                  </a:lnTo>
                  <a:lnTo>
                    <a:pt x="596925" y="2655963"/>
                  </a:lnTo>
                  <a:lnTo>
                    <a:pt x="635203" y="2655963"/>
                  </a:lnTo>
                  <a:lnTo>
                    <a:pt x="639699" y="2651468"/>
                  </a:lnTo>
                  <a:lnTo>
                    <a:pt x="639699" y="2532151"/>
                  </a:lnTo>
                  <a:lnTo>
                    <a:pt x="626198" y="2519769"/>
                  </a:lnTo>
                  <a:lnTo>
                    <a:pt x="538403" y="2519769"/>
                  </a:lnTo>
                  <a:lnTo>
                    <a:pt x="538403" y="2470620"/>
                  </a:lnTo>
                  <a:lnTo>
                    <a:pt x="680974" y="2470620"/>
                  </a:lnTo>
                  <a:lnTo>
                    <a:pt x="685469" y="2466124"/>
                  </a:lnTo>
                  <a:lnTo>
                    <a:pt x="685469" y="2434602"/>
                  </a:lnTo>
                  <a:close/>
                </a:path>
                <a:path w="8653144" h="2656204">
                  <a:moveTo>
                    <a:pt x="1167701" y="251053"/>
                  </a:moveTo>
                  <a:lnTo>
                    <a:pt x="1156525" y="211531"/>
                  </a:lnTo>
                  <a:lnTo>
                    <a:pt x="1125740" y="174040"/>
                  </a:lnTo>
                  <a:lnTo>
                    <a:pt x="1101255" y="157645"/>
                  </a:lnTo>
                  <a:lnTo>
                    <a:pt x="1101255" y="251053"/>
                  </a:lnTo>
                  <a:lnTo>
                    <a:pt x="1101255" y="268325"/>
                  </a:lnTo>
                  <a:lnTo>
                    <a:pt x="1077887" y="305409"/>
                  </a:lnTo>
                  <a:lnTo>
                    <a:pt x="1038453" y="320763"/>
                  </a:lnTo>
                  <a:lnTo>
                    <a:pt x="1023327" y="321259"/>
                  </a:lnTo>
                  <a:lnTo>
                    <a:pt x="1003947" y="321017"/>
                  </a:lnTo>
                  <a:lnTo>
                    <a:pt x="968768" y="306019"/>
                  </a:lnTo>
                  <a:lnTo>
                    <a:pt x="947127" y="259689"/>
                  </a:lnTo>
                  <a:lnTo>
                    <a:pt x="947458" y="241465"/>
                  </a:lnTo>
                  <a:lnTo>
                    <a:pt x="981786" y="204063"/>
                  </a:lnTo>
                  <a:lnTo>
                    <a:pt x="1023327" y="197510"/>
                  </a:lnTo>
                  <a:lnTo>
                    <a:pt x="1032357" y="197573"/>
                  </a:lnTo>
                  <a:lnTo>
                    <a:pt x="1071486" y="209448"/>
                  </a:lnTo>
                  <a:lnTo>
                    <a:pt x="1098651" y="240525"/>
                  </a:lnTo>
                  <a:lnTo>
                    <a:pt x="1101255" y="251053"/>
                  </a:lnTo>
                  <a:lnTo>
                    <a:pt x="1101255" y="157645"/>
                  </a:lnTo>
                  <a:lnTo>
                    <a:pt x="1063917" y="145021"/>
                  </a:lnTo>
                  <a:lnTo>
                    <a:pt x="1023327" y="141427"/>
                  </a:lnTo>
                  <a:lnTo>
                    <a:pt x="1005649" y="141554"/>
                  </a:lnTo>
                  <a:lnTo>
                    <a:pt x="967244" y="149961"/>
                  </a:lnTo>
                  <a:lnTo>
                    <a:pt x="921219" y="174040"/>
                  </a:lnTo>
                  <a:lnTo>
                    <a:pt x="890130" y="211531"/>
                  </a:lnTo>
                  <a:lnTo>
                    <a:pt x="878941" y="251053"/>
                  </a:lnTo>
                  <a:lnTo>
                    <a:pt x="879017" y="275882"/>
                  </a:lnTo>
                  <a:lnTo>
                    <a:pt x="896950" y="321513"/>
                  </a:lnTo>
                  <a:lnTo>
                    <a:pt x="933081" y="355053"/>
                  </a:lnTo>
                  <a:lnTo>
                    <a:pt x="982865" y="374472"/>
                  </a:lnTo>
                  <a:lnTo>
                    <a:pt x="1023327" y="377952"/>
                  </a:lnTo>
                  <a:lnTo>
                    <a:pt x="1041006" y="377812"/>
                  </a:lnTo>
                  <a:lnTo>
                    <a:pt x="1079715" y="369417"/>
                  </a:lnTo>
                  <a:lnTo>
                    <a:pt x="1125740" y="345338"/>
                  </a:lnTo>
                  <a:lnTo>
                    <a:pt x="1149451" y="321259"/>
                  </a:lnTo>
                  <a:lnTo>
                    <a:pt x="1149692" y="320903"/>
                  </a:lnTo>
                  <a:lnTo>
                    <a:pt x="1156525" y="308152"/>
                  </a:lnTo>
                  <a:lnTo>
                    <a:pt x="1163040" y="295224"/>
                  </a:lnTo>
                  <a:lnTo>
                    <a:pt x="1166368" y="285902"/>
                  </a:lnTo>
                  <a:lnTo>
                    <a:pt x="1167574" y="275882"/>
                  </a:lnTo>
                  <a:lnTo>
                    <a:pt x="1167701" y="251053"/>
                  </a:lnTo>
                  <a:close/>
                </a:path>
                <a:path w="8653144" h="2656204">
                  <a:moveTo>
                    <a:pt x="1179995" y="68884"/>
                  </a:moveTo>
                  <a:lnTo>
                    <a:pt x="1056855" y="68884"/>
                  </a:lnTo>
                  <a:lnTo>
                    <a:pt x="1056855" y="0"/>
                  </a:lnTo>
                  <a:lnTo>
                    <a:pt x="986142" y="0"/>
                  </a:lnTo>
                  <a:lnTo>
                    <a:pt x="986142" y="68884"/>
                  </a:lnTo>
                  <a:lnTo>
                    <a:pt x="863612" y="68884"/>
                  </a:lnTo>
                  <a:lnTo>
                    <a:pt x="863612" y="123748"/>
                  </a:lnTo>
                  <a:lnTo>
                    <a:pt x="1179995" y="123748"/>
                  </a:lnTo>
                  <a:lnTo>
                    <a:pt x="1179995" y="68884"/>
                  </a:lnTo>
                  <a:close/>
                </a:path>
                <a:path w="8653144" h="2656204">
                  <a:moveTo>
                    <a:pt x="1329956" y="534619"/>
                  </a:moveTo>
                  <a:lnTo>
                    <a:pt x="1014793" y="534619"/>
                  </a:lnTo>
                  <a:lnTo>
                    <a:pt x="1011135" y="531571"/>
                  </a:lnTo>
                  <a:lnTo>
                    <a:pt x="1011135" y="418795"/>
                  </a:lnTo>
                  <a:lnTo>
                    <a:pt x="941641" y="418795"/>
                  </a:lnTo>
                  <a:lnTo>
                    <a:pt x="941641" y="555955"/>
                  </a:lnTo>
                  <a:lnTo>
                    <a:pt x="941806" y="565277"/>
                  </a:lnTo>
                  <a:lnTo>
                    <a:pt x="970191" y="592975"/>
                  </a:lnTo>
                  <a:lnTo>
                    <a:pt x="978827" y="593140"/>
                  </a:lnTo>
                  <a:lnTo>
                    <a:pt x="1322641" y="593140"/>
                  </a:lnTo>
                  <a:lnTo>
                    <a:pt x="1329956" y="585825"/>
                  </a:lnTo>
                  <a:lnTo>
                    <a:pt x="1329956" y="534619"/>
                  </a:lnTo>
                  <a:close/>
                </a:path>
                <a:path w="8653144" h="2656204">
                  <a:moveTo>
                    <a:pt x="1400670" y="189585"/>
                  </a:moveTo>
                  <a:lnTo>
                    <a:pt x="1314716" y="189585"/>
                  </a:lnTo>
                  <a:lnTo>
                    <a:pt x="1314716" y="12801"/>
                  </a:lnTo>
                  <a:lnTo>
                    <a:pt x="1245831" y="12801"/>
                  </a:lnTo>
                  <a:lnTo>
                    <a:pt x="1245831" y="439521"/>
                  </a:lnTo>
                  <a:lnTo>
                    <a:pt x="1307401" y="439521"/>
                  </a:lnTo>
                  <a:lnTo>
                    <a:pt x="1314716" y="432206"/>
                  </a:lnTo>
                  <a:lnTo>
                    <a:pt x="1314716" y="248107"/>
                  </a:lnTo>
                  <a:lnTo>
                    <a:pt x="1400670" y="248107"/>
                  </a:lnTo>
                  <a:lnTo>
                    <a:pt x="1400670" y="189585"/>
                  </a:lnTo>
                  <a:close/>
                </a:path>
                <a:path w="8653144" h="2656204">
                  <a:moveTo>
                    <a:pt x="1977351" y="234086"/>
                  </a:moveTo>
                  <a:lnTo>
                    <a:pt x="1877377" y="234086"/>
                  </a:lnTo>
                  <a:lnTo>
                    <a:pt x="1884184" y="218414"/>
                  </a:lnTo>
                  <a:lnTo>
                    <a:pt x="1888426" y="206997"/>
                  </a:lnTo>
                  <a:lnTo>
                    <a:pt x="1900504" y="154978"/>
                  </a:lnTo>
                  <a:lnTo>
                    <a:pt x="1903590" y="60350"/>
                  </a:lnTo>
                  <a:lnTo>
                    <a:pt x="1903425" y="52070"/>
                  </a:lnTo>
                  <a:lnTo>
                    <a:pt x="1876425" y="23952"/>
                  </a:lnTo>
                  <a:lnTo>
                    <a:pt x="1866404" y="23774"/>
                  </a:lnTo>
                  <a:lnTo>
                    <a:pt x="1501863" y="23774"/>
                  </a:lnTo>
                  <a:lnTo>
                    <a:pt x="1501863" y="79857"/>
                  </a:lnTo>
                  <a:lnTo>
                    <a:pt x="1834705" y="79857"/>
                  </a:lnTo>
                  <a:lnTo>
                    <a:pt x="1834603" y="132029"/>
                  </a:lnTo>
                  <a:lnTo>
                    <a:pt x="1828609" y="176784"/>
                  </a:lnTo>
                  <a:lnTo>
                    <a:pt x="1818741" y="219468"/>
                  </a:lnTo>
                  <a:lnTo>
                    <a:pt x="1813369" y="234086"/>
                  </a:lnTo>
                  <a:lnTo>
                    <a:pt x="1428711" y="234086"/>
                  </a:lnTo>
                  <a:lnTo>
                    <a:pt x="1428711" y="292608"/>
                  </a:lnTo>
                  <a:lnTo>
                    <a:pt x="1670113" y="292608"/>
                  </a:lnTo>
                  <a:lnTo>
                    <a:pt x="1670113" y="372465"/>
                  </a:lnTo>
                  <a:lnTo>
                    <a:pt x="1502473" y="372465"/>
                  </a:lnTo>
                  <a:lnTo>
                    <a:pt x="1502473" y="429768"/>
                  </a:lnTo>
                  <a:lnTo>
                    <a:pt x="1833486" y="429768"/>
                  </a:lnTo>
                  <a:lnTo>
                    <a:pt x="1833486" y="593750"/>
                  </a:lnTo>
                  <a:lnTo>
                    <a:pt x="1895665" y="593750"/>
                  </a:lnTo>
                  <a:lnTo>
                    <a:pt x="1902980" y="586435"/>
                  </a:lnTo>
                  <a:lnTo>
                    <a:pt x="1902980" y="408432"/>
                  </a:lnTo>
                  <a:lnTo>
                    <a:pt x="1880501" y="373722"/>
                  </a:lnTo>
                  <a:lnTo>
                    <a:pt x="1865795" y="372465"/>
                  </a:lnTo>
                  <a:lnTo>
                    <a:pt x="1738388" y="372465"/>
                  </a:lnTo>
                  <a:lnTo>
                    <a:pt x="1738388" y="292608"/>
                  </a:lnTo>
                  <a:lnTo>
                    <a:pt x="1970036" y="292608"/>
                  </a:lnTo>
                  <a:lnTo>
                    <a:pt x="1977351" y="285292"/>
                  </a:lnTo>
                  <a:lnTo>
                    <a:pt x="1977351" y="234086"/>
                  </a:lnTo>
                  <a:close/>
                </a:path>
                <a:path w="8653144" h="2656204">
                  <a:moveTo>
                    <a:pt x="2478443" y="78638"/>
                  </a:moveTo>
                  <a:lnTo>
                    <a:pt x="2456459" y="43395"/>
                  </a:lnTo>
                  <a:lnTo>
                    <a:pt x="2441257" y="42062"/>
                  </a:lnTo>
                  <a:lnTo>
                    <a:pt x="2064524" y="42062"/>
                  </a:lnTo>
                  <a:lnTo>
                    <a:pt x="2064524" y="100584"/>
                  </a:lnTo>
                  <a:lnTo>
                    <a:pt x="2408948" y="100584"/>
                  </a:lnTo>
                  <a:lnTo>
                    <a:pt x="2408885" y="196596"/>
                  </a:lnTo>
                  <a:lnTo>
                    <a:pt x="2405291" y="238353"/>
                  </a:lnTo>
                  <a:lnTo>
                    <a:pt x="2399373" y="279844"/>
                  </a:lnTo>
                  <a:lnTo>
                    <a:pt x="2390432" y="325107"/>
                  </a:lnTo>
                  <a:lnTo>
                    <a:pt x="2379002" y="365760"/>
                  </a:lnTo>
                  <a:lnTo>
                    <a:pt x="2368715" y="396240"/>
                  </a:lnTo>
                  <a:lnTo>
                    <a:pt x="2433942" y="396240"/>
                  </a:lnTo>
                  <a:lnTo>
                    <a:pt x="2451316" y="350215"/>
                  </a:lnTo>
                  <a:lnTo>
                    <a:pt x="2461857" y="308800"/>
                  </a:lnTo>
                  <a:lnTo>
                    <a:pt x="2468740" y="270865"/>
                  </a:lnTo>
                  <a:lnTo>
                    <a:pt x="2474785" y="226161"/>
                  </a:lnTo>
                  <a:lnTo>
                    <a:pt x="2478379" y="184670"/>
                  </a:lnTo>
                  <a:lnTo>
                    <a:pt x="2478443" y="78638"/>
                  </a:lnTo>
                  <a:close/>
                </a:path>
                <a:path w="8653144" h="2656204">
                  <a:moveTo>
                    <a:pt x="2545499" y="459638"/>
                  </a:moveTo>
                  <a:lnTo>
                    <a:pt x="2340673" y="459638"/>
                  </a:lnTo>
                  <a:lnTo>
                    <a:pt x="2340673" y="223723"/>
                  </a:lnTo>
                  <a:lnTo>
                    <a:pt x="2271179" y="223723"/>
                  </a:lnTo>
                  <a:lnTo>
                    <a:pt x="2271179" y="459638"/>
                  </a:lnTo>
                  <a:lnTo>
                    <a:pt x="2181568" y="459638"/>
                  </a:lnTo>
                  <a:lnTo>
                    <a:pt x="2181568" y="223723"/>
                  </a:lnTo>
                  <a:lnTo>
                    <a:pt x="2112073" y="223723"/>
                  </a:lnTo>
                  <a:lnTo>
                    <a:pt x="2112073" y="459638"/>
                  </a:lnTo>
                  <a:lnTo>
                    <a:pt x="1996249" y="459638"/>
                  </a:lnTo>
                  <a:lnTo>
                    <a:pt x="1996249" y="518769"/>
                  </a:lnTo>
                  <a:lnTo>
                    <a:pt x="2538184" y="518769"/>
                  </a:lnTo>
                  <a:lnTo>
                    <a:pt x="2545499" y="511454"/>
                  </a:lnTo>
                  <a:lnTo>
                    <a:pt x="2545499" y="459638"/>
                  </a:lnTo>
                  <a:close/>
                </a:path>
                <a:path w="8653144" h="2656204">
                  <a:moveTo>
                    <a:pt x="2927108" y="295656"/>
                  </a:moveTo>
                  <a:lnTo>
                    <a:pt x="2891104" y="278079"/>
                  </a:lnTo>
                  <a:lnTo>
                    <a:pt x="2850870" y="254317"/>
                  </a:lnTo>
                  <a:lnTo>
                    <a:pt x="2816898" y="225120"/>
                  </a:lnTo>
                  <a:lnTo>
                    <a:pt x="2787548" y="182105"/>
                  </a:lnTo>
                  <a:lnTo>
                    <a:pt x="2782024" y="126187"/>
                  </a:lnTo>
                  <a:lnTo>
                    <a:pt x="2903944" y="126187"/>
                  </a:lnTo>
                  <a:lnTo>
                    <a:pt x="2903944" y="70104"/>
                  </a:lnTo>
                  <a:lnTo>
                    <a:pt x="2781414" y="70104"/>
                  </a:lnTo>
                  <a:lnTo>
                    <a:pt x="2781414" y="6096"/>
                  </a:lnTo>
                  <a:lnTo>
                    <a:pt x="2710700" y="6096"/>
                  </a:lnTo>
                  <a:lnTo>
                    <a:pt x="2710700" y="70104"/>
                  </a:lnTo>
                  <a:lnTo>
                    <a:pt x="2590000" y="70104"/>
                  </a:lnTo>
                  <a:lnTo>
                    <a:pt x="2590000" y="126187"/>
                  </a:lnTo>
                  <a:lnTo>
                    <a:pt x="2710091" y="126187"/>
                  </a:lnTo>
                  <a:lnTo>
                    <a:pt x="2710091" y="148132"/>
                  </a:lnTo>
                  <a:lnTo>
                    <a:pt x="2703652" y="186143"/>
                  </a:lnTo>
                  <a:lnTo>
                    <a:pt x="2678658" y="225056"/>
                  </a:lnTo>
                  <a:lnTo>
                    <a:pt x="2643111" y="258508"/>
                  </a:lnTo>
                  <a:lnTo>
                    <a:pt x="2607068" y="282854"/>
                  </a:lnTo>
                  <a:lnTo>
                    <a:pt x="2571140" y="302818"/>
                  </a:lnTo>
                  <a:lnTo>
                    <a:pt x="2557691" y="309067"/>
                  </a:lnTo>
                  <a:lnTo>
                    <a:pt x="2600972" y="352958"/>
                  </a:lnTo>
                  <a:lnTo>
                    <a:pt x="2655671" y="322160"/>
                  </a:lnTo>
                  <a:lnTo>
                    <a:pt x="2695410" y="293154"/>
                  </a:lnTo>
                  <a:lnTo>
                    <a:pt x="2729522" y="260388"/>
                  </a:lnTo>
                  <a:lnTo>
                    <a:pt x="2746667" y="235915"/>
                  </a:lnTo>
                  <a:lnTo>
                    <a:pt x="2761335" y="254304"/>
                  </a:lnTo>
                  <a:lnTo>
                    <a:pt x="2807932" y="293522"/>
                  </a:lnTo>
                  <a:lnTo>
                    <a:pt x="2845460" y="319316"/>
                  </a:lnTo>
                  <a:lnTo>
                    <a:pt x="2886875" y="340766"/>
                  </a:lnTo>
                  <a:lnTo>
                    <a:pt x="2927108" y="295656"/>
                  </a:lnTo>
                  <a:close/>
                </a:path>
                <a:path w="8653144" h="2656204">
                  <a:moveTo>
                    <a:pt x="3049028" y="424891"/>
                  </a:moveTo>
                  <a:lnTo>
                    <a:pt x="3026549" y="389610"/>
                  </a:lnTo>
                  <a:lnTo>
                    <a:pt x="3011843" y="388315"/>
                  </a:lnTo>
                  <a:lnTo>
                    <a:pt x="2655227" y="388315"/>
                  </a:lnTo>
                  <a:lnTo>
                    <a:pt x="2655227" y="445008"/>
                  </a:lnTo>
                  <a:lnTo>
                    <a:pt x="2980144" y="445008"/>
                  </a:lnTo>
                  <a:lnTo>
                    <a:pt x="2980144" y="593140"/>
                  </a:lnTo>
                  <a:lnTo>
                    <a:pt x="3041713" y="593140"/>
                  </a:lnTo>
                  <a:lnTo>
                    <a:pt x="3049028" y="585825"/>
                  </a:lnTo>
                  <a:lnTo>
                    <a:pt x="3049028" y="424891"/>
                  </a:lnTo>
                  <a:close/>
                </a:path>
                <a:path w="8653144" h="2656204">
                  <a:moveTo>
                    <a:pt x="3050857" y="12801"/>
                  </a:moveTo>
                  <a:lnTo>
                    <a:pt x="2981972" y="12801"/>
                  </a:lnTo>
                  <a:lnTo>
                    <a:pt x="2981972" y="356006"/>
                  </a:lnTo>
                  <a:lnTo>
                    <a:pt x="3043542" y="356006"/>
                  </a:lnTo>
                  <a:lnTo>
                    <a:pt x="3050857" y="348691"/>
                  </a:lnTo>
                  <a:lnTo>
                    <a:pt x="3050857" y="12801"/>
                  </a:lnTo>
                  <a:close/>
                </a:path>
                <a:path w="8653144" h="2656204">
                  <a:moveTo>
                    <a:pt x="3464776" y="78638"/>
                  </a:moveTo>
                  <a:lnTo>
                    <a:pt x="3442792" y="43395"/>
                  </a:lnTo>
                  <a:lnTo>
                    <a:pt x="3427590" y="42062"/>
                  </a:lnTo>
                  <a:lnTo>
                    <a:pt x="3148393" y="42062"/>
                  </a:lnTo>
                  <a:lnTo>
                    <a:pt x="3148393" y="99974"/>
                  </a:lnTo>
                  <a:lnTo>
                    <a:pt x="3395891" y="99974"/>
                  </a:lnTo>
                  <a:lnTo>
                    <a:pt x="3395815" y="186753"/>
                  </a:lnTo>
                  <a:lnTo>
                    <a:pt x="3391001" y="228714"/>
                  </a:lnTo>
                  <a:lnTo>
                    <a:pt x="3381984" y="275132"/>
                  </a:lnTo>
                  <a:lnTo>
                    <a:pt x="3368852" y="320535"/>
                  </a:lnTo>
                  <a:lnTo>
                    <a:pt x="3358096" y="346862"/>
                  </a:lnTo>
                  <a:lnTo>
                    <a:pt x="3422104" y="347472"/>
                  </a:lnTo>
                  <a:lnTo>
                    <a:pt x="3439782" y="309372"/>
                  </a:lnTo>
                  <a:lnTo>
                    <a:pt x="3453193" y="263347"/>
                  </a:lnTo>
                  <a:lnTo>
                    <a:pt x="3461728" y="216712"/>
                  </a:lnTo>
                  <a:lnTo>
                    <a:pt x="3464725" y="186753"/>
                  </a:lnTo>
                  <a:lnTo>
                    <a:pt x="3464776" y="78638"/>
                  </a:lnTo>
                  <a:close/>
                </a:path>
                <a:path w="8653144" h="2656204">
                  <a:moveTo>
                    <a:pt x="3511715" y="405993"/>
                  </a:moveTo>
                  <a:lnTo>
                    <a:pt x="3463785" y="417309"/>
                  </a:lnTo>
                  <a:lnTo>
                    <a:pt x="3421888" y="423786"/>
                  </a:lnTo>
                  <a:lnTo>
                    <a:pt x="3299574" y="426059"/>
                  </a:lnTo>
                  <a:lnTo>
                    <a:pt x="3299574" y="212140"/>
                  </a:lnTo>
                  <a:lnTo>
                    <a:pt x="3231299" y="212140"/>
                  </a:lnTo>
                  <a:lnTo>
                    <a:pt x="3231299" y="426085"/>
                  </a:lnTo>
                  <a:lnTo>
                    <a:pt x="3120352" y="426110"/>
                  </a:lnTo>
                  <a:lnTo>
                    <a:pt x="3120352" y="483412"/>
                  </a:lnTo>
                  <a:lnTo>
                    <a:pt x="3289211" y="483412"/>
                  </a:lnTo>
                  <a:lnTo>
                    <a:pt x="3327425" y="483349"/>
                  </a:lnTo>
                  <a:lnTo>
                    <a:pt x="3376091" y="481863"/>
                  </a:lnTo>
                  <a:lnTo>
                    <a:pt x="3441496" y="477469"/>
                  </a:lnTo>
                  <a:lnTo>
                    <a:pt x="3479762" y="471525"/>
                  </a:lnTo>
                  <a:lnTo>
                    <a:pt x="3511715" y="454152"/>
                  </a:lnTo>
                  <a:lnTo>
                    <a:pt x="3511715" y="405993"/>
                  </a:lnTo>
                  <a:close/>
                </a:path>
                <a:path w="8653144" h="2656204">
                  <a:moveTo>
                    <a:pt x="3685451" y="233476"/>
                  </a:moveTo>
                  <a:lnTo>
                    <a:pt x="3606812" y="233476"/>
                  </a:lnTo>
                  <a:lnTo>
                    <a:pt x="3606812" y="12801"/>
                  </a:lnTo>
                  <a:lnTo>
                    <a:pt x="3537318" y="12801"/>
                  </a:lnTo>
                  <a:lnTo>
                    <a:pt x="3537318" y="593140"/>
                  </a:lnTo>
                  <a:lnTo>
                    <a:pt x="3599497" y="593140"/>
                  </a:lnTo>
                  <a:lnTo>
                    <a:pt x="3606812" y="585825"/>
                  </a:lnTo>
                  <a:lnTo>
                    <a:pt x="3606812" y="291388"/>
                  </a:lnTo>
                  <a:lnTo>
                    <a:pt x="3685451" y="291388"/>
                  </a:lnTo>
                  <a:lnTo>
                    <a:pt x="3685451" y="233476"/>
                  </a:lnTo>
                  <a:close/>
                </a:path>
                <a:path w="8653144" h="2656204">
                  <a:moveTo>
                    <a:pt x="4190860" y="168198"/>
                  </a:moveTo>
                  <a:lnTo>
                    <a:pt x="4188739" y="125768"/>
                  </a:lnTo>
                  <a:lnTo>
                    <a:pt x="4171073" y="83794"/>
                  </a:lnTo>
                  <a:lnTo>
                    <a:pt x="4165828" y="74980"/>
                  </a:lnTo>
                  <a:lnTo>
                    <a:pt x="4165308" y="74104"/>
                  </a:lnTo>
                  <a:lnTo>
                    <a:pt x="4133710" y="44132"/>
                  </a:lnTo>
                  <a:lnTo>
                    <a:pt x="4121772" y="36322"/>
                  </a:lnTo>
                  <a:lnTo>
                    <a:pt x="4121772" y="146913"/>
                  </a:lnTo>
                  <a:lnTo>
                    <a:pt x="4121658" y="168198"/>
                  </a:lnTo>
                  <a:lnTo>
                    <a:pt x="4106481" y="209588"/>
                  </a:lnTo>
                  <a:lnTo>
                    <a:pt x="4073715" y="235915"/>
                  </a:lnTo>
                  <a:lnTo>
                    <a:pt x="4046766" y="243154"/>
                  </a:lnTo>
                  <a:lnTo>
                    <a:pt x="4026928" y="243128"/>
                  </a:lnTo>
                  <a:lnTo>
                    <a:pt x="3988905" y="230390"/>
                  </a:lnTo>
                  <a:lnTo>
                    <a:pt x="3963162" y="201841"/>
                  </a:lnTo>
                  <a:lnTo>
                    <a:pt x="3952494" y="147624"/>
                  </a:lnTo>
                  <a:lnTo>
                    <a:pt x="3953129" y="141503"/>
                  </a:lnTo>
                  <a:lnTo>
                    <a:pt x="3974960" y="100584"/>
                  </a:lnTo>
                  <a:lnTo>
                    <a:pt x="4011257" y="77939"/>
                  </a:lnTo>
                  <a:lnTo>
                    <a:pt x="4037749" y="74980"/>
                  </a:lnTo>
                  <a:lnTo>
                    <a:pt x="4048912" y="75082"/>
                  </a:lnTo>
                  <a:lnTo>
                    <a:pt x="4087164" y="88925"/>
                  </a:lnTo>
                  <a:lnTo>
                    <a:pt x="4115778" y="125272"/>
                  </a:lnTo>
                  <a:lnTo>
                    <a:pt x="4121772" y="146913"/>
                  </a:lnTo>
                  <a:lnTo>
                    <a:pt x="4121772" y="36322"/>
                  </a:lnTo>
                  <a:lnTo>
                    <a:pt x="4081246" y="21183"/>
                  </a:lnTo>
                  <a:lnTo>
                    <a:pt x="4037749" y="17068"/>
                  </a:lnTo>
                  <a:lnTo>
                    <a:pt x="4018635" y="17221"/>
                  </a:lnTo>
                  <a:lnTo>
                    <a:pt x="3977398" y="26822"/>
                  </a:lnTo>
                  <a:lnTo>
                    <a:pt x="3940924" y="44132"/>
                  </a:lnTo>
                  <a:lnTo>
                    <a:pt x="3908437" y="74104"/>
                  </a:lnTo>
                  <a:lnTo>
                    <a:pt x="3888536" y="114541"/>
                  </a:lnTo>
                  <a:lnTo>
                    <a:pt x="3883609" y="147624"/>
                  </a:lnTo>
                  <a:lnTo>
                    <a:pt x="3883710" y="176720"/>
                  </a:lnTo>
                  <a:lnTo>
                    <a:pt x="3896017" y="216712"/>
                  </a:lnTo>
                  <a:lnTo>
                    <a:pt x="3917188" y="250786"/>
                  </a:lnTo>
                  <a:lnTo>
                    <a:pt x="3951452" y="279920"/>
                  </a:lnTo>
                  <a:lnTo>
                    <a:pt x="3995318" y="296900"/>
                  </a:lnTo>
                  <a:lnTo>
                    <a:pt x="4037749" y="301142"/>
                  </a:lnTo>
                  <a:lnTo>
                    <a:pt x="4056862" y="300964"/>
                  </a:lnTo>
                  <a:lnTo>
                    <a:pt x="4098099" y="290169"/>
                  </a:lnTo>
                  <a:lnTo>
                    <a:pt x="4134574" y="271259"/>
                  </a:lnTo>
                  <a:lnTo>
                    <a:pt x="4164088" y="243230"/>
                  </a:lnTo>
                  <a:lnTo>
                    <a:pt x="4167022" y="239877"/>
                  </a:lnTo>
                  <a:lnTo>
                    <a:pt x="4186466" y="198462"/>
                  </a:lnTo>
                  <a:lnTo>
                    <a:pt x="4190796" y="176720"/>
                  </a:lnTo>
                  <a:lnTo>
                    <a:pt x="4190860" y="168198"/>
                  </a:lnTo>
                  <a:close/>
                </a:path>
                <a:path w="8653144" h="2656204">
                  <a:moveTo>
                    <a:pt x="4350474" y="12801"/>
                  </a:moveTo>
                  <a:lnTo>
                    <a:pt x="4282198" y="12801"/>
                  </a:lnTo>
                  <a:lnTo>
                    <a:pt x="4282198" y="310896"/>
                  </a:lnTo>
                  <a:lnTo>
                    <a:pt x="4343158" y="310896"/>
                  </a:lnTo>
                  <a:lnTo>
                    <a:pt x="4350474" y="303580"/>
                  </a:lnTo>
                  <a:lnTo>
                    <a:pt x="4350474" y="12801"/>
                  </a:lnTo>
                  <a:close/>
                </a:path>
                <a:path w="8653144" h="2656204">
                  <a:moveTo>
                    <a:pt x="4357789" y="541934"/>
                  </a:moveTo>
                  <a:lnTo>
                    <a:pt x="4030434" y="541934"/>
                  </a:lnTo>
                  <a:lnTo>
                    <a:pt x="4030434" y="495604"/>
                  </a:lnTo>
                  <a:lnTo>
                    <a:pt x="4307802" y="495604"/>
                  </a:lnTo>
                  <a:lnTo>
                    <a:pt x="4317123" y="495452"/>
                  </a:lnTo>
                  <a:lnTo>
                    <a:pt x="4344822" y="469049"/>
                  </a:lnTo>
                  <a:lnTo>
                    <a:pt x="4344987" y="459028"/>
                  </a:lnTo>
                  <a:lnTo>
                    <a:pt x="4344987" y="340766"/>
                  </a:lnTo>
                  <a:lnTo>
                    <a:pt x="3959720" y="340766"/>
                  </a:lnTo>
                  <a:lnTo>
                    <a:pt x="3959720" y="396849"/>
                  </a:lnTo>
                  <a:lnTo>
                    <a:pt x="4276102" y="396849"/>
                  </a:lnTo>
                  <a:lnTo>
                    <a:pt x="4276102" y="441350"/>
                  </a:lnTo>
                  <a:lnTo>
                    <a:pt x="3959720" y="441350"/>
                  </a:lnTo>
                  <a:lnTo>
                    <a:pt x="3959720" y="561441"/>
                  </a:lnTo>
                  <a:lnTo>
                    <a:pt x="3960304" y="582587"/>
                  </a:lnTo>
                  <a:lnTo>
                    <a:pt x="3964368" y="593445"/>
                  </a:lnTo>
                  <a:lnTo>
                    <a:pt x="3975404" y="597446"/>
                  </a:lnTo>
                  <a:lnTo>
                    <a:pt x="3996906" y="598017"/>
                  </a:lnTo>
                  <a:lnTo>
                    <a:pt x="4350474" y="598017"/>
                  </a:lnTo>
                  <a:lnTo>
                    <a:pt x="4357789" y="590702"/>
                  </a:lnTo>
                  <a:lnTo>
                    <a:pt x="4357789" y="541934"/>
                  </a:lnTo>
                  <a:close/>
                </a:path>
                <a:path w="8653144" h="2656204">
                  <a:moveTo>
                    <a:pt x="4911306" y="536448"/>
                  </a:moveTo>
                  <a:lnTo>
                    <a:pt x="4575416" y="536448"/>
                  </a:lnTo>
                  <a:lnTo>
                    <a:pt x="4571758" y="533400"/>
                  </a:lnTo>
                  <a:lnTo>
                    <a:pt x="4571758" y="421843"/>
                  </a:lnTo>
                  <a:lnTo>
                    <a:pt x="4502874" y="421843"/>
                  </a:lnTo>
                  <a:lnTo>
                    <a:pt x="4502874" y="556564"/>
                  </a:lnTo>
                  <a:lnTo>
                    <a:pt x="4503051" y="565886"/>
                  </a:lnTo>
                  <a:lnTo>
                    <a:pt x="4531423" y="593585"/>
                  </a:lnTo>
                  <a:lnTo>
                    <a:pt x="4540059" y="593750"/>
                  </a:lnTo>
                  <a:lnTo>
                    <a:pt x="4903990" y="593750"/>
                  </a:lnTo>
                  <a:lnTo>
                    <a:pt x="4911306" y="586435"/>
                  </a:lnTo>
                  <a:lnTo>
                    <a:pt x="4911306" y="536448"/>
                  </a:lnTo>
                  <a:close/>
                </a:path>
                <a:path w="8653144" h="2656204">
                  <a:moveTo>
                    <a:pt x="4976533" y="327964"/>
                  </a:moveTo>
                  <a:lnTo>
                    <a:pt x="4738789" y="327964"/>
                  </a:lnTo>
                  <a:lnTo>
                    <a:pt x="4738789" y="270052"/>
                  </a:lnTo>
                  <a:lnTo>
                    <a:pt x="4864976" y="270052"/>
                  </a:lnTo>
                  <a:lnTo>
                    <a:pt x="4873955" y="269887"/>
                  </a:lnTo>
                  <a:lnTo>
                    <a:pt x="4901984" y="242798"/>
                  </a:lnTo>
                  <a:lnTo>
                    <a:pt x="4902162" y="233476"/>
                  </a:lnTo>
                  <a:lnTo>
                    <a:pt x="4902162" y="215798"/>
                  </a:lnTo>
                  <a:lnTo>
                    <a:pt x="4902162" y="144475"/>
                  </a:lnTo>
                  <a:lnTo>
                    <a:pt x="4902162" y="89001"/>
                  </a:lnTo>
                  <a:lnTo>
                    <a:pt x="4902162" y="15240"/>
                  </a:lnTo>
                  <a:lnTo>
                    <a:pt x="4833277" y="15240"/>
                  </a:lnTo>
                  <a:lnTo>
                    <a:pt x="4833277" y="89001"/>
                  </a:lnTo>
                  <a:lnTo>
                    <a:pt x="4833277" y="144475"/>
                  </a:lnTo>
                  <a:lnTo>
                    <a:pt x="4833277" y="215798"/>
                  </a:lnTo>
                  <a:lnTo>
                    <a:pt x="4574197" y="215798"/>
                  </a:lnTo>
                  <a:lnTo>
                    <a:pt x="4574197" y="144475"/>
                  </a:lnTo>
                  <a:lnTo>
                    <a:pt x="4833277" y="144475"/>
                  </a:lnTo>
                  <a:lnTo>
                    <a:pt x="4833277" y="89001"/>
                  </a:lnTo>
                  <a:lnTo>
                    <a:pt x="4574197" y="89001"/>
                  </a:lnTo>
                  <a:lnTo>
                    <a:pt x="4574197" y="15240"/>
                  </a:lnTo>
                  <a:lnTo>
                    <a:pt x="4507141" y="15240"/>
                  </a:lnTo>
                  <a:lnTo>
                    <a:pt x="4507141" y="233476"/>
                  </a:lnTo>
                  <a:lnTo>
                    <a:pt x="4507306" y="242455"/>
                  </a:lnTo>
                  <a:lnTo>
                    <a:pt x="4534649" y="269887"/>
                  </a:lnTo>
                  <a:lnTo>
                    <a:pt x="4544326" y="270052"/>
                  </a:lnTo>
                  <a:lnTo>
                    <a:pt x="4669294" y="270052"/>
                  </a:lnTo>
                  <a:lnTo>
                    <a:pt x="4669294" y="327964"/>
                  </a:lnTo>
                  <a:lnTo>
                    <a:pt x="4428502" y="327964"/>
                  </a:lnTo>
                  <a:lnTo>
                    <a:pt x="4428502" y="386486"/>
                  </a:lnTo>
                  <a:lnTo>
                    <a:pt x="4969218" y="386486"/>
                  </a:lnTo>
                  <a:lnTo>
                    <a:pt x="4976533" y="379171"/>
                  </a:lnTo>
                  <a:lnTo>
                    <a:pt x="4976533" y="327964"/>
                  </a:lnTo>
                  <a:close/>
                </a:path>
                <a:path w="8653144" h="2656204">
                  <a:moveTo>
                    <a:pt x="5642241" y="78638"/>
                  </a:moveTo>
                  <a:lnTo>
                    <a:pt x="5620258" y="43395"/>
                  </a:lnTo>
                  <a:lnTo>
                    <a:pt x="5605056" y="42062"/>
                  </a:lnTo>
                  <a:lnTo>
                    <a:pt x="5228323" y="42062"/>
                  </a:lnTo>
                  <a:lnTo>
                    <a:pt x="5228323" y="100584"/>
                  </a:lnTo>
                  <a:lnTo>
                    <a:pt x="5572747" y="100584"/>
                  </a:lnTo>
                  <a:lnTo>
                    <a:pt x="5572696" y="196596"/>
                  </a:lnTo>
                  <a:lnTo>
                    <a:pt x="5569089" y="238353"/>
                  </a:lnTo>
                  <a:lnTo>
                    <a:pt x="5563171" y="279844"/>
                  </a:lnTo>
                  <a:lnTo>
                    <a:pt x="5554230" y="325107"/>
                  </a:lnTo>
                  <a:lnTo>
                    <a:pt x="5542800" y="365760"/>
                  </a:lnTo>
                  <a:lnTo>
                    <a:pt x="5532513" y="396240"/>
                  </a:lnTo>
                  <a:lnTo>
                    <a:pt x="5597741" y="396240"/>
                  </a:lnTo>
                  <a:lnTo>
                    <a:pt x="5615114" y="350215"/>
                  </a:lnTo>
                  <a:lnTo>
                    <a:pt x="5625655" y="308800"/>
                  </a:lnTo>
                  <a:lnTo>
                    <a:pt x="5632539" y="270865"/>
                  </a:lnTo>
                  <a:lnTo>
                    <a:pt x="5638584" y="226161"/>
                  </a:lnTo>
                  <a:lnTo>
                    <a:pt x="5642191" y="184670"/>
                  </a:lnTo>
                  <a:lnTo>
                    <a:pt x="5642241" y="78638"/>
                  </a:lnTo>
                  <a:close/>
                </a:path>
                <a:path w="8653144" h="2656204">
                  <a:moveTo>
                    <a:pt x="5709297" y="459638"/>
                  </a:moveTo>
                  <a:lnTo>
                    <a:pt x="5504472" y="459638"/>
                  </a:lnTo>
                  <a:lnTo>
                    <a:pt x="5504472" y="223723"/>
                  </a:lnTo>
                  <a:lnTo>
                    <a:pt x="5434977" y="223723"/>
                  </a:lnTo>
                  <a:lnTo>
                    <a:pt x="5434977" y="459638"/>
                  </a:lnTo>
                  <a:lnTo>
                    <a:pt x="5345366" y="459638"/>
                  </a:lnTo>
                  <a:lnTo>
                    <a:pt x="5345366" y="223723"/>
                  </a:lnTo>
                  <a:lnTo>
                    <a:pt x="5275872" y="223723"/>
                  </a:lnTo>
                  <a:lnTo>
                    <a:pt x="5275872" y="459638"/>
                  </a:lnTo>
                  <a:lnTo>
                    <a:pt x="5160048" y="459638"/>
                  </a:lnTo>
                  <a:lnTo>
                    <a:pt x="5160048" y="518769"/>
                  </a:lnTo>
                  <a:lnTo>
                    <a:pt x="5701982" y="518769"/>
                  </a:lnTo>
                  <a:lnTo>
                    <a:pt x="5709297" y="511454"/>
                  </a:lnTo>
                  <a:lnTo>
                    <a:pt x="5709297" y="459638"/>
                  </a:lnTo>
                  <a:close/>
                </a:path>
                <a:path w="8653144" h="2656204">
                  <a:moveTo>
                    <a:pt x="6090907" y="295656"/>
                  </a:moveTo>
                  <a:lnTo>
                    <a:pt x="6054903" y="278079"/>
                  </a:lnTo>
                  <a:lnTo>
                    <a:pt x="6014669" y="254317"/>
                  </a:lnTo>
                  <a:lnTo>
                    <a:pt x="5980709" y="225120"/>
                  </a:lnTo>
                  <a:lnTo>
                    <a:pt x="5951347" y="182105"/>
                  </a:lnTo>
                  <a:lnTo>
                    <a:pt x="5945822" y="126187"/>
                  </a:lnTo>
                  <a:lnTo>
                    <a:pt x="6067742" y="126187"/>
                  </a:lnTo>
                  <a:lnTo>
                    <a:pt x="6067742" y="70104"/>
                  </a:lnTo>
                  <a:lnTo>
                    <a:pt x="5945213" y="70104"/>
                  </a:lnTo>
                  <a:lnTo>
                    <a:pt x="5945213" y="6096"/>
                  </a:lnTo>
                  <a:lnTo>
                    <a:pt x="5874499" y="6096"/>
                  </a:lnTo>
                  <a:lnTo>
                    <a:pt x="5874499" y="70104"/>
                  </a:lnTo>
                  <a:lnTo>
                    <a:pt x="5753798" y="70104"/>
                  </a:lnTo>
                  <a:lnTo>
                    <a:pt x="5753798" y="126187"/>
                  </a:lnTo>
                  <a:lnTo>
                    <a:pt x="5873889" y="126187"/>
                  </a:lnTo>
                  <a:lnTo>
                    <a:pt x="5873889" y="148132"/>
                  </a:lnTo>
                  <a:lnTo>
                    <a:pt x="5867463" y="186143"/>
                  </a:lnTo>
                  <a:lnTo>
                    <a:pt x="5842457" y="225056"/>
                  </a:lnTo>
                  <a:lnTo>
                    <a:pt x="5806910" y="258508"/>
                  </a:lnTo>
                  <a:lnTo>
                    <a:pt x="5770867" y="282854"/>
                  </a:lnTo>
                  <a:lnTo>
                    <a:pt x="5734951" y="302818"/>
                  </a:lnTo>
                  <a:lnTo>
                    <a:pt x="5721489" y="309067"/>
                  </a:lnTo>
                  <a:lnTo>
                    <a:pt x="5764771" y="352958"/>
                  </a:lnTo>
                  <a:lnTo>
                    <a:pt x="5819470" y="322160"/>
                  </a:lnTo>
                  <a:lnTo>
                    <a:pt x="5859208" y="293154"/>
                  </a:lnTo>
                  <a:lnTo>
                    <a:pt x="5893320" y="260388"/>
                  </a:lnTo>
                  <a:lnTo>
                    <a:pt x="5910465" y="235915"/>
                  </a:lnTo>
                  <a:lnTo>
                    <a:pt x="5925134" y="254304"/>
                  </a:lnTo>
                  <a:lnTo>
                    <a:pt x="5971730" y="293522"/>
                  </a:lnTo>
                  <a:lnTo>
                    <a:pt x="6009259" y="319316"/>
                  </a:lnTo>
                  <a:lnTo>
                    <a:pt x="6050673" y="340766"/>
                  </a:lnTo>
                  <a:lnTo>
                    <a:pt x="6090907" y="295656"/>
                  </a:lnTo>
                  <a:close/>
                </a:path>
                <a:path w="8653144" h="2656204">
                  <a:moveTo>
                    <a:pt x="6212827" y="424891"/>
                  </a:moveTo>
                  <a:lnTo>
                    <a:pt x="6190348" y="389610"/>
                  </a:lnTo>
                  <a:lnTo>
                    <a:pt x="6175641" y="388315"/>
                  </a:lnTo>
                  <a:lnTo>
                    <a:pt x="5819025" y="388315"/>
                  </a:lnTo>
                  <a:lnTo>
                    <a:pt x="5819025" y="445008"/>
                  </a:lnTo>
                  <a:lnTo>
                    <a:pt x="6143942" y="445008"/>
                  </a:lnTo>
                  <a:lnTo>
                    <a:pt x="6143942" y="593140"/>
                  </a:lnTo>
                  <a:lnTo>
                    <a:pt x="6205512" y="593140"/>
                  </a:lnTo>
                  <a:lnTo>
                    <a:pt x="6212827" y="585825"/>
                  </a:lnTo>
                  <a:lnTo>
                    <a:pt x="6212827" y="424891"/>
                  </a:lnTo>
                  <a:close/>
                </a:path>
                <a:path w="8653144" h="2656204">
                  <a:moveTo>
                    <a:pt x="6214656" y="12801"/>
                  </a:moveTo>
                  <a:lnTo>
                    <a:pt x="6145771" y="12801"/>
                  </a:lnTo>
                  <a:lnTo>
                    <a:pt x="6145771" y="356006"/>
                  </a:lnTo>
                  <a:lnTo>
                    <a:pt x="6207341" y="356006"/>
                  </a:lnTo>
                  <a:lnTo>
                    <a:pt x="6214656" y="348691"/>
                  </a:lnTo>
                  <a:lnTo>
                    <a:pt x="6214656" y="12801"/>
                  </a:lnTo>
                  <a:close/>
                </a:path>
                <a:path w="8653144" h="2656204">
                  <a:moveTo>
                    <a:pt x="6654063" y="168884"/>
                  </a:moveTo>
                  <a:lnTo>
                    <a:pt x="6641376" y="115824"/>
                  </a:lnTo>
                  <a:lnTo>
                    <a:pt x="6619519" y="79260"/>
                  </a:lnTo>
                  <a:lnTo>
                    <a:pt x="6590055" y="53301"/>
                  </a:lnTo>
                  <a:lnTo>
                    <a:pt x="6590055" y="168173"/>
                  </a:lnTo>
                  <a:lnTo>
                    <a:pt x="6590043" y="195529"/>
                  </a:lnTo>
                  <a:lnTo>
                    <a:pt x="6576479" y="235572"/>
                  </a:lnTo>
                  <a:lnTo>
                    <a:pt x="6544564" y="266242"/>
                  </a:lnTo>
                  <a:lnTo>
                    <a:pt x="6501714" y="278485"/>
                  </a:lnTo>
                  <a:lnTo>
                    <a:pt x="6500127" y="278511"/>
                  </a:lnTo>
                  <a:lnTo>
                    <a:pt x="6478892" y="278485"/>
                  </a:lnTo>
                  <a:lnTo>
                    <a:pt x="6435217" y="265595"/>
                  </a:lnTo>
                  <a:lnTo>
                    <a:pt x="6403429" y="233883"/>
                  </a:lnTo>
                  <a:lnTo>
                    <a:pt x="6390424" y="195529"/>
                  </a:lnTo>
                  <a:lnTo>
                    <a:pt x="6390335" y="168884"/>
                  </a:lnTo>
                  <a:lnTo>
                    <a:pt x="6391173" y="161201"/>
                  </a:lnTo>
                  <a:lnTo>
                    <a:pt x="6411125" y="121056"/>
                  </a:lnTo>
                  <a:lnTo>
                    <a:pt x="6451181" y="92964"/>
                  </a:lnTo>
                  <a:lnTo>
                    <a:pt x="6490805" y="85344"/>
                  </a:lnTo>
                  <a:lnTo>
                    <a:pt x="6503073" y="85445"/>
                  </a:lnTo>
                  <a:lnTo>
                    <a:pt x="6540601" y="96596"/>
                  </a:lnTo>
                  <a:lnTo>
                    <a:pt x="6574206" y="125006"/>
                  </a:lnTo>
                  <a:lnTo>
                    <a:pt x="6589217" y="160096"/>
                  </a:lnTo>
                  <a:lnTo>
                    <a:pt x="6590055" y="168173"/>
                  </a:lnTo>
                  <a:lnTo>
                    <a:pt x="6590055" y="53301"/>
                  </a:lnTo>
                  <a:lnTo>
                    <a:pt x="6554813" y="37185"/>
                  </a:lnTo>
                  <a:lnTo>
                    <a:pt x="6511125" y="26987"/>
                  </a:lnTo>
                  <a:lnTo>
                    <a:pt x="6490805" y="26822"/>
                  </a:lnTo>
                  <a:lnTo>
                    <a:pt x="6470599" y="26987"/>
                  </a:lnTo>
                  <a:lnTo>
                    <a:pt x="6426492" y="37795"/>
                  </a:lnTo>
                  <a:lnTo>
                    <a:pt x="6387274" y="57073"/>
                  </a:lnTo>
                  <a:lnTo>
                    <a:pt x="6352426" y="90068"/>
                  </a:lnTo>
                  <a:lnTo>
                    <a:pt x="6331001" y="134759"/>
                  </a:lnTo>
                  <a:lnTo>
                    <a:pt x="6325717" y="168884"/>
                  </a:lnTo>
                  <a:lnTo>
                    <a:pt x="6325819" y="203352"/>
                  </a:lnTo>
                  <a:lnTo>
                    <a:pt x="6339014" y="247802"/>
                  </a:lnTo>
                  <a:lnTo>
                    <a:pt x="6361862" y="284530"/>
                  </a:lnTo>
                  <a:lnTo>
                    <a:pt x="6399022" y="314629"/>
                  </a:lnTo>
                  <a:lnTo>
                    <a:pt x="6445796" y="332117"/>
                  </a:lnTo>
                  <a:lnTo>
                    <a:pt x="6490805" y="336499"/>
                  </a:lnTo>
                  <a:lnTo>
                    <a:pt x="6510655" y="336346"/>
                  </a:lnTo>
                  <a:lnTo>
                    <a:pt x="6554203" y="326745"/>
                  </a:lnTo>
                  <a:lnTo>
                    <a:pt x="6592989" y="308914"/>
                  </a:lnTo>
                  <a:lnTo>
                    <a:pt x="6625768" y="278587"/>
                  </a:lnTo>
                  <a:lnTo>
                    <a:pt x="6648780" y="231190"/>
                  </a:lnTo>
                  <a:lnTo>
                    <a:pt x="6653949" y="204063"/>
                  </a:lnTo>
                  <a:lnTo>
                    <a:pt x="6654063" y="168884"/>
                  </a:lnTo>
                  <a:close/>
                </a:path>
                <a:path w="8653144" h="2656204">
                  <a:moveTo>
                    <a:pt x="6705994" y="393801"/>
                  </a:moveTo>
                  <a:lnTo>
                    <a:pt x="6652196" y="403885"/>
                  </a:lnTo>
                  <a:lnTo>
                    <a:pt x="6598348" y="409727"/>
                  </a:lnTo>
                  <a:lnTo>
                    <a:pt x="6538569" y="413270"/>
                  </a:lnTo>
                  <a:lnTo>
                    <a:pt x="6307925" y="413918"/>
                  </a:lnTo>
                  <a:lnTo>
                    <a:pt x="6307925" y="471830"/>
                  </a:lnTo>
                  <a:lnTo>
                    <a:pt x="6477394" y="471830"/>
                  </a:lnTo>
                  <a:lnTo>
                    <a:pt x="6506388" y="471754"/>
                  </a:lnTo>
                  <a:lnTo>
                    <a:pt x="6556057" y="470827"/>
                  </a:lnTo>
                  <a:lnTo>
                    <a:pt x="6616370" y="467182"/>
                  </a:lnTo>
                  <a:lnTo>
                    <a:pt x="6669252" y="460959"/>
                  </a:lnTo>
                  <a:lnTo>
                    <a:pt x="6705994" y="451104"/>
                  </a:lnTo>
                  <a:lnTo>
                    <a:pt x="6705994" y="393801"/>
                  </a:lnTo>
                  <a:close/>
                </a:path>
                <a:path w="8653144" h="2656204">
                  <a:moveTo>
                    <a:pt x="6801091" y="12801"/>
                  </a:moveTo>
                  <a:lnTo>
                    <a:pt x="6731597" y="12801"/>
                  </a:lnTo>
                  <a:lnTo>
                    <a:pt x="6731597" y="593140"/>
                  </a:lnTo>
                  <a:lnTo>
                    <a:pt x="6793776" y="593140"/>
                  </a:lnTo>
                  <a:lnTo>
                    <a:pt x="6801091" y="585825"/>
                  </a:lnTo>
                  <a:lnTo>
                    <a:pt x="6801091" y="12801"/>
                  </a:lnTo>
                  <a:close/>
                </a:path>
                <a:path w="8653144" h="2656204">
                  <a:moveTo>
                    <a:pt x="7386853" y="407822"/>
                  </a:moveTo>
                  <a:lnTo>
                    <a:pt x="7350455" y="383298"/>
                  </a:lnTo>
                  <a:lnTo>
                    <a:pt x="7319061" y="356577"/>
                  </a:lnTo>
                  <a:lnTo>
                    <a:pt x="7286269" y="321868"/>
                  </a:lnTo>
                  <a:lnTo>
                    <a:pt x="7258748" y="285470"/>
                  </a:lnTo>
                  <a:lnTo>
                    <a:pt x="7238035" y="243649"/>
                  </a:lnTo>
                  <a:lnTo>
                    <a:pt x="7236282" y="134112"/>
                  </a:lnTo>
                  <a:lnTo>
                    <a:pt x="7370394" y="134721"/>
                  </a:lnTo>
                  <a:lnTo>
                    <a:pt x="7370394" y="76809"/>
                  </a:lnTo>
                  <a:lnTo>
                    <a:pt x="7236282" y="76809"/>
                  </a:lnTo>
                  <a:lnTo>
                    <a:pt x="7236282" y="4876"/>
                  </a:lnTo>
                  <a:lnTo>
                    <a:pt x="7164959" y="4876"/>
                  </a:lnTo>
                  <a:lnTo>
                    <a:pt x="7164959" y="76809"/>
                  </a:lnTo>
                  <a:lnTo>
                    <a:pt x="7030847" y="76809"/>
                  </a:lnTo>
                  <a:lnTo>
                    <a:pt x="7030847" y="134112"/>
                  </a:lnTo>
                  <a:lnTo>
                    <a:pt x="7164959" y="134112"/>
                  </a:lnTo>
                  <a:lnTo>
                    <a:pt x="7164959" y="221284"/>
                  </a:lnTo>
                  <a:lnTo>
                    <a:pt x="7151243" y="268528"/>
                  </a:lnTo>
                  <a:lnTo>
                    <a:pt x="7128484" y="307060"/>
                  </a:lnTo>
                  <a:lnTo>
                    <a:pt x="7102449" y="340309"/>
                  </a:lnTo>
                  <a:lnTo>
                    <a:pt x="7065594" y="377342"/>
                  </a:lnTo>
                  <a:lnTo>
                    <a:pt x="7025640" y="409740"/>
                  </a:lnTo>
                  <a:lnTo>
                    <a:pt x="7008292" y="420014"/>
                  </a:lnTo>
                  <a:lnTo>
                    <a:pt x="7057060" y="465734"/>
                  </a:lnTo>
                  <a:lnTo>
                    <a:pt x="7097598" y="437388"/>
                  </a:lnTo>
                  <a:lnTo>
                    <a:pt x="7127253" y="409829"/>
                  </a:lnTo>
                  <a:lnTo>
                    <a:pt x="7158482" y="374865"/>
                  </a:lnTo>
                  <a:lnTo>
                    <a:pt x="7185457" y="339509"/>
                  </a:lnTo>
                  <a:lnTo>
                    <a:pt x="7201535" y="312724"/>
                  </a:lnTo>
                  <a:lnTo>
                    <a:pt x="7206348" y="321475"/>
                  </a:lnTo>
                  <a:lnTo>
                    <a:pt x="7233323" y="357962"/>
                  </a:lnTo>
                  <a:lnTo>
                    <a:pt x="7269975" y="397306"/>
                  </a:lnTo>
                  <a:lnTo>
                    <a:pt x="7312215" y="434454"/>
                  </a:lnTo>
                  <a:lnTo>
                    <a:pt x="7342352" y="455371"/>
                  </a:lnTo>
                  <a:lnTo>
                    <a:pt x="7386853" y="407822"/>
                  </a:lnTo>
                  <a:close/>
                </a:path>
                <a:path w="8653144" h="2656204">
                  <a:moveTo>
                    <a:pt x="7570952" y="215798"/>
                  </a:moveTo>
                  <a:lnTo>
                    <a:pt x="7492924" y="215798"/>
                  </a:lnTo>
                  <a:lnTo>
                    <a:pt x="7492924" y="12801"/>
                  </a:lnTo>
                  <a:lnTo>
                    <a:pt x="7422820" y="12801"/>
                  </a:lnTo>
                  <a:lnTo>
                    <a:pt x="7422820" y="593140"/>
                  </a:lnTo>
                  <a:lnTo>
                    <a:pt x="7485608" y="593140"/>
                  </a:lnTo>
                  <a:lnTo>
                    <a:pt x="7492924" y="585825"/>
                  </a:lnTo>
                  <a:lnTo>
                    <a:pt x="7492924" y="273710"/>
                  </a:lnTo>
                  <a:lnTo>
                    <a:pt x="7570952" y="273710"/>
                  </a:lnTo>
                  <a:lnTo>
                    <a:pt x="7570952" y="215798"/>
                  </a:lnTo>
                  <a:close/>
                </a:path>
                <a:path w="8653144" h="2656204">
                  <a:moveTo>
                    <a:pt x="7942097" y="232714"/>
                  </a:moveTo>
                  <a:lnTo>
                    <a:pt x="7938338" y="193230"/>
                  </a:lnTo>
                  <a:lnTo>
                    <a:pt x="7927467" y="147027"/>
                  </a:lnTo>
                  <a:lnTo>
                    <a:pt x="7904708" y="99364"/>
                  </a:lnTo>
                  <a:lnTo>
                    <a:pt x="7898270" y="89001"/>
                  </a:lnTo>
                  <a:lnTo>
                    <a:pt x="7893139" y="80721"/>
                  </a:lnTo>
                  <a:lnTo>
                    <a:pt x="7884134" y="69151"/>
                  </a:lnTo>
                  <a:lnTo>
                    <a:pt x="7873073" y="59804"/>
                  </a:lnTo>
                  <a:lnTo>
                    <a:pt x="7872019" y="59105"/>
                  </a:lnTo>
                  <a:lnTo>
                    <a:pt x="7872019" y="232714"/>
                  </a:lnTo>
                  <a:lnTo>
                    <a:pt x="7872006" y="266369"/>
                  </a:lnTo>
                  <a:lnTo>
                    <a:pt x="7866608" y="309067"/>
                  </a:lnTo>
                  <a:lnTo>
                    <a:pt x="7856575" y="347256"/>
                  </a:lnTo>
                  <a:lnTo>
                    <a:pt x="7838414" y="381685"/>
                  </a:lnTo>
                  <a:lnTo>
                    <a:pt x="7804353" y="407403"/>
                  </a:lnTo>
                  <a:lnTo>
                    <a:pt x="7782484" y="409041"/>
                  </a:lnTo>
                  <a:lnTo>
                    <a:pt x="7768831" y="408838"/>
                  </a:lnTo>
                  <a:lnTo>
                    <a:pt x="7732687" y="388010"/>
                  </a:lnTo>
                  <a:lnTo>
                    <a:pt x="7708392" y="347256"/>
                  </a:lnTo>
                  <a:lnTo>
                    <a:pt x="7698664" y="309067"/>
                  </a:lnTo>
                  <a:lnTo>
                    <a:pt x="7693558" y="266369"/>
                  </a:lnTo>
                  <a:lnTo>
                    <a:pt x="7693558" y="232714"/>
                  </a:lnTo>
                  <a:lnTo>
                    <a:pt x="7701343" y="179451"/>
                  </a:lnTo>
                  <a:lnTo>
                    <a:pt x="7720330" y="130479"/>
                  </a:lnTo>
                  <a:lnTo>
                    <a:pt x="7751877" y="95681"/>
                  </a:lnTo>
                  <a:lnTo>
                    <a:pt x="7782484" y="89001"/>
                  </a:lnTo>
                  <a:lnTo>
                    <a:pt x="7796492" y="89242"/>
                  </a:lnTo>
                  <a:lnTo>
                    <a:pt x="7833360" y="114376"/>
                  </a:lnTo>
                  <a:lnTo>
                    <a:pt x="7857782" y="158648"/>
                  </a:lnTo>
                  <a:lnTo>
                    <a:pt x="7867218" y="195681"/>
                  </a:lnTo>
                  <a:lnTo>
                    <a:pt x="7872019" y="232714"/>
                  </a:lnTo>
                  <a:lnTo>
                    <a:pt x="7872019" y="59105"/>
                  </a:lnTo>
                  <a:lnTo>
                    <a:pt x="7837221" y="36398"/>
                  </a:lnTo>
                  <a:lnTo>
                    <a:pt x="7782484" y="28041"/>
                  </a:lnTo>
                  <a:lnTo>
                    <a:pt x="7757693" y="28346"/>
                  </a:lnTo>
                  <a:lnTo>
                    <a:pt x="7710246" y="47853"/>
                  </a:lnTo>
                  <a:lnTo>
                    <a:pt x="7672438" y="80721"/>
                  </a:lnTo>
                  <a:lnTo>
                    <a:pt x="7649616" y="118300"/>
                  </a:lnTo>
                  <a:lnTo>
                    <a:pt x="7632522" y="170078"/>
                  </a:lnTo>
                  <a:lnTo>
                    <a:pt x="7624521" y="209016"/>
                  </a:lnTo>
                  <a:lnTo>
                    <a:pt x="7623467" y="232714"/>
                  </a:lnTo>
                  <a:lnTo>
                    <a:pt x="7623518" y="273850"/>
                  </a:lnTo>
                  <a:lnTo>
                    <a:pt x="7632522" y="332232"/>
                  </a:lnTo>
                  <a:lnTo>
                    <a:pt x="7642961" y="371284"/>
                  </a:lnTo>
                  <a:lnTo>
                    <a:pt x="7672921" y="421322"/>
                  </a:lnTo>
                  <a:lnTo>
                    <a:pt x="7710551" y="452018"/>
                  </a:lnTo>
                  <a:lnTo>
                    <a:pt x="7757693" y="469722"/>
                  </a:lnTo>
                  <a:lnTo>
                    <a:pt x="7782484" y="470001"/>
                  </a:lnTo>
                  <a:lnTo>
                    <a:pt x="7807274" y="469722"/>
                  </a:lnTo>
                  <a:lnTo>
                    <a:pt x="7854721" y="452018"/>
                  </a:lnTo>
                  <a:lnTo>
                    <a:pt x="7892656" y="421322"/>
                  </a:lnTo>
                  <a:lnTo>
                    <a:pt x="7900632" y="409041"/>
                  </a:lnTo>
                  <a:lnTo>
                    <a:pt x="7904404" y="403250"/>
                  </a:lnTo>
                  <a:lnTo>
                    <a:pt x="7927467" y="355968"/>
                  </a:lnTo>
                  <a:lnTo>
                    <a:pt x="7938338" y="308267"/>
                  </a:lnTo>
                  <a:lnTo>
                    <a:pt x="7942059" y="273850"/>
                  </a:lnTo>
                  <a:lnTo>
                    <a:pt x="7942097" y="232714"/>
                  </a:lnTo>
                  <a:close/>
                </a:path>
                <a:path w="8653144" h="2656204">
                  <a:moveTo>
                    <a:pt x="8087284" y="12192"/>
                  </a:moveTo>
                  <a:lnTo>
                    <a:pt x="8017789" y="12192"/>
                  </a:lnTo>
                  <a:lnTo>
                    <a:pt x="8017789" y="593140"/>
                  </a:lnTo>
                  <a:lnTo>
                    <a:pt x="8079968" y="593140"/>
                  </a:lnTo>
                  <a:lnTo>
                    <a:pt x="8087284" y="585825"/>
                  </a:lnTo>
                  <a:lnTo>
                    <a:pt x="8087284" y="12192"/>
                  </a:lnTo>
                  <a:close/>
                </a:path>
                <a:path w="8653144" h="2656204">
                  <a:moveTo>
                    <a:pt x="8519490" y="279196"/>
                  </a:moveTo>
                  <a:lnTo>
                    <a:pt x="8458365" y="248132"/>
                  </a:lnTo>
                  <a:lnTo>
                    <a:pt x="8426526" y="224942"/>
                  </a:lnTo>
                  <a:lnTo>
                    <a:pt x="8399043" y="198539"/>
                  </a:lnTo>
                  <a:lnTo>
                    <a:pt x="8377453" y="164287"/>
                  </a:lnTo>
                  <a:lnTo>
                    <a:pt x="8375624" y="140817"/>
                  </a:lnTo>
                  <a:lnTo>
                    <a:pt x="8375624" y="86563"/>
                  </a:lnTo>
                  <a:lnTo>
                    <a:pt x="8491449" y="86563"/>
                  </a:lnTo>
                  <a:lnTo>
                    <a:pt x="8491449" y="30480"/>
                  </a:lnTo>
                  <a:lnTo>
                    <a:pt x="8190916" y="30480"/>
                  </a:lnTo>
                  <a:lnTo>
                    <a:pt x="8190916" y="86563"/>
                  </a:lnTo>
                  <a:lnTo>
                    <a:pt x="8304301" y="86563"/>
                  </a:lnTo>
                  <a:lnTo>
                    <a:pt x="8304301" y="140817"/>
                  </a:lnTo>
                  <a:lnTo>
                    <a:pt x="8293024" y="182270"/>
                  </a:lnTo>
                  <a:lnTo>
                    <a:pt x="8261324" y="224028"/>
                  </a:lnTo>
                  <a:lnTo>
                    <a:pt x="8229524" y="251841"/>
                  </a:lnTo>
                  <a:lnTo>
                    <a:pt x="8196618" y="273519"/>
                  </a:lnTo>
                  <a:lnTo>
                    <a:pt x="8152511" y="295046"/>
                  </a:lnTo>
                  <a:lnTo>
                    <a:pt x="8195792" y="339547"/>
                  </a:lnTo>
                  <a:lnTo>
                    <a:pt x="8246605" y="312750"/>
                  </a:lnTo>
                  <a:lnTo>
                    <a:pt x="8285975" y="283540"/>
                  </a:lnTo>
                  <a:lnTo>
                    <a:pt x="8321548" y="251142"/>
                  </a:lnTo>
                  <a:lnTo>
                    <a:pt x="8341487" y="228600"/>
                  </a:lnTo>
                  <a:lnTo>
                    <a:pt x="8348434" y="236918"/>
                  </a:lnTo>
                  <a:lnTo>
                    <a:pt x="8378355" y="264947"/>
                  </a:lnTo>
                  <a:lnTo>
                    <a:pt x="8413445" y="291033"/>
                  </a:lnTo>
                  <a:lnTo>
                    <a:pt x="8450834" y="313207"/>
                  </a:lnTo>
                  <a:lnTo>
                    <a:pt x="8476209" y="324916"/>
                  </a:lnTo>
                  <a:lnTo>
                    <a:pt x="8519490" y="279196"/>
                  </a:lnTo>
                  <a:close/>
                </a:path>
                <a:path w="8653144" h="2656204">
                  <a:moveTo>
                    <a:pt x="8648116" y="377342"/>
                  </a:moveTo>
                  <a:lnTo>
                    <a:pt x="8581060" y="377342"/>
                  </a:lnTo>
                  <a:lnTo>
                    <a:pt x="8581060" y="433425"/>
                  </a:lnTo>
                  <a:lnTo>
                    <a:pt x="8581060" y="538886"/>
                  </a:lnTo>
                  <a:lnTo>
                    <a:pt x="8323808" y="538886"/>
                  </a:lnTo>
                  <a:lnTo>
                    <a:pt x="8323808" y="433425"/>
                  </a:lnTo>
                  <a:lnTo>
                    <a:pt x="8581060" y="433425"/>
                  </a:lnTo>
                  <a:lnTo>
                    <a:pt x="8581060" y="377342"/>
                  </a:lnTo>
                  <a:lnTo>
                    <a:pt x="8256752" y="377342"/>
                  </a:lnTo>
                  <a:lnTo>
                    <a:pt x="8256752" y="558393"/>
                  </a:lnTo>
                  <a:lnTo>
                    <a:pt x="8278736" y="593674"/>
                  </a:lnTo>
                  <a:lnTo>
                    <a:pt x="8293938" y="594969"/>
                  </a:lnTo>
                  <a:lnTo>
                    <a:pt x="8610930" y="594969"/>
                  </a:lnTo>
                  <a:lnTo>
                    <a:pt x="8646744" y="574052"/>
                  </a:lnTo>
                  <a:lnTo>
                    <a:pt x="8648116" y="558393"/>
                  </a:lnTo>
                  <a:lnTo>
                    <a:pt x="8648116" y="538886"/>
                  </a:lnTo>
                  <a:lnTo>
                    <a:pt x="8648116" y="433425"/>
                  </a:lnTo>
                  <a:lnTo>
                    <a:pt x="8648116" y="377342"/>
                  </a:lnTo>
                  <a:close/>
                </a:path>
                <a:path w="8653144" h="2656204">
                  <a:moveTo>
                    <a:pt x="8652993" y="12801"/>
                  </a:moveTo>
                  <a:lnTo>
                    <a:pt x="8584717" y="12801"/>
                  </a:lnTo>
                  <a:lnTo>
                    <a:pt x="8584717" y="131064"/>
                  </a:lnTo>
                  <a:lnTo>
                    <a:pt x="8459749" y="131064"/>
                  </a:lnTo>
                  <a:lnTo>
                    <a:pt x="8459749" y="190804"/>
                  </a:lnTo>
                  <a:lnTo>
                    <a:pt x="8584717" y="190804"/>
                  </a:lnTo>
                  <a:lnTo>
                    <a:pt x="8584717" y="343204"/>
                  </a:lnTo>
                  <a:lnTo>
                    <a:pt x="8643239" y="343204"/>
                  </a:lnTo>
                  <a:lnTo>
                    <a:pt x="8652383" y="338937"/>
                  </a:lnTo>
                  <a:lnTo>
                    <a:pt x="8652942" y="331622"/>
                  </a:lnTo>
                  <a:lnTo>
                    <a:pt x="8652993" y="1280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59700" y="232447"/>
              <a:ext cx="9088120" cy="2047875"/>
            </a:xfrm>
            <a:custGeom>
              <a:avLst/>
              <a:gdLst/>
              <a:ahLst/>
              <a:cxnLst/>
              <a:rect l="l" t="t" r="r" b="b"/>
              <a:pathLst>
                <a:path w="9088119" h="2047875">
                  <a:moveTo>
                    <a:pt x="307251" y="1617992"/>
                  </a:moveTo>
                  <a:lnTo>
                    <a:pt x="305130" y="1575562"/>
                  </a:lnTo>
                  <a:lnTo>
                    <a:pt x="287451" y="1533588"/>
                  </a:lnTo>
                  <a:lnTo>
                    <a:pt x="262343" y="1504657"/>
                  </a:lnTo>
                  <a:lnTo>
                    <a:pt x="238163" y="1486115"/>
                  </a:lnTo>
                  <a:lnTo>
                    <a:pt x="238163" y="1596707"/>
                  </a:lnTo>
                  <a:lnTo>
                    <a:pt x="238048" y="1617992"/>
                  </a:lnTo>
                  <a:lnTo>
                    <a:pt x="222872" y="1659382"/>
                  </a:lnTo>
                  <a:lnTo>
                    <a:pt x="190106" y="1685709"/>
                  </a:lnTo>
                  <a:lnTo>
                    <a:pt x="163156" y="1692948"/>
                  </a:lnTo>
                  <a:lnTo>
                    <a:pt x="143319" y="1692922"/>
                  </a:lnTo>
                  <a:lnTo>
                    <a:pt x="105295" y="1680184"/>
                  </a:lnTo>
                  <a:lnTo>
                    <a:pt x="79552" y="1651635"/>
                  </a:lnTo>
                  <a:lnTo>
                    <a:pt x="68884" y="1597418"/>
                  </a:lnTo>
                  <a:lnTo>
                    <a:pt x="69519" y="1591297"/>
                  </a:lnTo>
                  <a:lnTo>
                    <a:pt x="91351" y="1550377"/>
                  </a:lnTo>
                  <a:lnTo>
                    <a:pt x="127647" y="1527733"/>
                  </a:lnTo>
                  <a:lnTo>
                    <a:pt x="154139" y="1524774"/>
                  </a:lnTo>
                  <a:lnTo>
                    <a:pt x="165303" y="1524876"/>
                  </a:lnTo>
                  <a:lnTo>
                    <a:pt x="203555" y="1538719"/>
                  </a:lnTo>
                  <a:lnTo>
                    <a:pt x="232168" y="1575066"/>
                  </a:lnTo>
                  <a:lnTo>
                    <a:pt x="238163" y="1596707"/>
                  </a:lnTo>
                  <a:lnTo>
                    <a:pt x="238163" y="1486115"/>
                  </a:lnTo>
                  <a:lnTo>
                    <a:pt x="197637" y="1470977"/>
                  </a:lnTo>
                  <a:lnTo>
                    <a:pt x="154139" y="1466862"/>
                  </a:lnTo>
                  <a:lnTo>
                    <a:pt x="135013" y="1467015"/>
                  </a:lnTo>
                  <a:lnTo>
                    <a:pt x="93789" y="1476616"/>
                  </a:lnTo>
                  <a:lnTo>
                    <a:pt x="57302" y="1493926"/>
                  </a:lnTo>
                  <a:lnTo>
                    <a:pt x="24828" y="1523898"/>
                  </a:lnTo>
                  <a:lnTo>
                    <a:pt x="4914" y="1564335"/>
                  </a:lnTo>
                  <a:lnTo>
                    <a:pt x="0" y="1597418"/>
                  </a:lnTo>
                  <a:lnTo>
                    <a:pt x="101" y="1626514"/>
                  </a:lnTo>
                  <a:lnTo>
                    <a:pt x="12407" y="1666506"/>
                  </a:lnTo>
                  <a:lnTo>
                    <a:pt x="33578" y="1700580"/>
                  </a:lnTo>
                  <a:lnTo>
                    <a:pt x="67843" y="1729714"/>
                  </a:lnTo>
                  <a:lnTo>
                    <a:pt x="111696" y="1746694"/>
                  </a:lnTo>
                  <a:lnTo>
                    <a:pt x="154139" y="1750936"/>
                  </a:lnTo>
                  <a:lnTo>
                    <a:pt x="173253" y="1750758"/>
                  </a:lnTo>
                  <a:lnTo>
                    <a:pt x="214490" y="1739963"/>
                  </a:lnTo>
                  <a:lnTo>
                    <a:pt x="250964" y="1721053"/>
                  </a:lnTo>
                  <a:lnTo>
                    <a:pt x="280479" y="1693024"/>
                  </a:lnTo>
                  <a:lnTo>
                    <a:pt x="283413" y="1689671"/>
                  </a:lnTo>
                  <a:lnTo>
                    <a:pt x="302856" y="1648256"/>
                  </a:lnTo>
                  <a:lnTo>
                    <a:pt x="307187" y="1626514"/>
                  </a:lnTo>
                  <a:lnTo>
                    <a:pt x="307251" y="1617992"/>
                  </a:lnTo>
                  <a:close/>
                </a:path>
                <a:path w="9088119" h="2047875">
                  <a:moveTo>
                    <a:pt x="466864" y="1462595"/>
                  </a:moveTo>
                  <a:lnTo>
                    <a:pt x="398589" y="1462595"/>
                  </a:lnTo>
                  <a:lnTo>
                    <a:pt x="398589" y="1760689"/>
                  </a:lnTo>
                  <a:lnTo>
                    <a:pt x="459549" y="1760689"/>
                  </a:lnTo>
                  <a:lnTo>
                    <a:pt x="466864" y="1753374"/>
                  </a:lnTo>
                  <a:lnTo>
                    <a:pt x="466864" y="1462595"/>
                  </a:lnTo>
                  <a:close/>
                </a:path>
                <a:path w="9088119" h="2047875">
                  <a:moveTo>
                    <a:pt x="474179" y="1991728"/>
                  </a:moveTo>
                  <a:lnTo>
                    <a:pt x="146824" y="1991728"/>
                  </a:lnTo>
                  <a:lnTo>
                    <a:pt x="146824" y="1945398"/>
                  </a:lnTo>
                  <a:lnTo>
                    <a:pt x="424192" y="1945398"/>
                  </a:lnTo>
                  <a:lnTo>
                    <a:pt x="433514" y="1945246"/>
                  </a:lnTo>
                  <a:lnTo>
                    <a:pt x="461200" y="1918843"/>
                  </a:lnTo>
                  <a:lnTo>
                    <a:pt x="461378" y="1908822"/>
                  </a:lnTo>
                  <a:lnTo>
                    <a:pt x="461378" y="1790560"/>
                  </a:lnTo>
                  <a:lnTo>
                    <a:pt x="76111" y="1790560"/>
                  </a:lnTo>
                  <a:lnTo>
                    <a:pt x="76111" y="1846643"/>
                  </a:lnTo>
                  <a:lnTo>
                    <a:pt x="392493" y="1846643"/>
                  </a:lnTo>
                  <a:lnTo>
                    <a:pt x="392493" y="1891144"/>
                  </a:lnTo>
                  <a:lnTo>
                    <a:pt x="76111" y="1891144"/>
                  </a:lnTo>
                  <a:lnTo>
                    <a:pt x="76111" y="2011235"/>
                  </a:lnTo>
                  <a:lnTo>
                    <a:pt x="76682" y="2032381"/>
                  </a:lnTo>
                  <a:lnTo>
                    <a:pt x="80759" y="2043239"/>
                  </a:lnTo>
                  <a:lnTo>
                    <a:pt x="91795" y="2047240"/>
                  </a:lnTo>
                  <a:lnTo>
                    <a:pt x="113296" y="2047811"/>
                  </a:lnTo>
                  <a:lnTo>
                    <a:pt x="466864" y="2047811"/>
                  </a:lnTo>
                  <a:lnTo>
                    <a:pt x="474179" y="2040496"/>
                  </a:lnTo>
                  <a:lnTo>
                    <a:pt x="474179" y="1991728"/>
                  </a:lnTo>
                  <a:close/>
                </a:path>
                <a:path w="9088119" h="2047875">
                  <a:moveTo>
                    <a:pt x="1027696" y="1986241"/>
                  </a:moveTo>
                  <a:lnTo>
                    <a:pt x="691807" y="1986241"/>
                  </a:lnTo>
                  <a:lnTo>
                    <a:pt x="688149" y="1983193"/>
                  </a:lnTo>
                  <a:lnTo>
                    <a:pt x="688149" y="1871637"/>
                  </a:lnTo>
                  <a:lnTo>
                    <a:pt x="619264" y="1871637"/>
                  </a:lnTo>
                  <a:lnTo>
                    <a:pt x="619264" y="2006358"/>
                  </a:lnTo>
                  <a:lnTo>
                    <a:pt x="619429" y="2015680"/>
                  </a:lnTo>
                  <a:lnTo>
                    <a:pt x="647814" y="2043379"/>
                  </a:lnTo>
                  <a:lnTo>
                    <a:pt x="656450" y="2043544"/>
                  </a:lnTo>
                  <a:lnTo>
                    <a:pt x="1020381" y="2043544"/>
                  </a:lnTo>
                  <a:lnTo>
                    <a:pt x="1027696" y="2036229"/>
                  </a:lnTo>
                  <a:lnTo>
                    <a:pt x="1027696" y="1986241"/>
                  </a:lnTo>
                  <a:close/>
                </a:path>
                <a:path w="9088119" h="2047875">
                  <a:moveTo>
                    <a:pt x="1092923" y="1777758"/>
                  </a:moveTo>
                  <a:lnTo>
                    <a:pt x="855179" y="1777758"/>
                  </a:lnTo>
                  <a:lnTo>
                    <a:pt x="855179" y="1719846"/>
                  </a:lnTo>
                  <a:lnTo>
                    <a:pt x="981367" y="1719846"/>
                  </a:lnTo>
                  <a:lnTo>
                    <a:pt x="990346" y="1719681"/>
                  </a:lnTo>
                  <a:lnTo>
                    <a:pt x="1018374" y="1692592"/>
                  </a:lnTo>
                  <a:lnTo>
                    <a:pt x="1018552" y="1683270"/>
                  </a:lnTo>
                  <a:lnTo>
                    <a:pt x="1018552" y="1665592"/>
                  </a:lnTo>
                  <a:lnTo>
                    <a:pt x="1018552" y="1594269"/>
                  </a:lnTo>
                  <a:lnTo>
                    <a:pt x="1018552" y="1538795"/>
                  </a:lnTo>
                  <a:lnTo>
                    <a:pt x="1018552" y="1465033"/>
                  </a:lnTo>
                  <a:lnTo>
                    <a:pt x="949667" y="1465033"/>
                  </a:lnTo>
                  <a:lnTo>
                    <a:pt x="949667" y="1538795"/>
                  </a:lnTo>
                  <a:lnTo>
                    <a:pt x="949667" y="1594269"/>
                  </a:lnTo>
                  <a:lnTo>
                    <a:pt x="949667" y="1665592"/>
                  </a:lnTo>
                  <a:lnTo>
                    <a:pt x="690587" y="1665592"/>
                  </a:lnTo>
                  <a:lnTo>
                    <a:pt x="690587" y="1594269"/>
                  </a:lnTo>
                  <a:lnTo>
                    <a:pt x="949667" y="1594269"/>
                  </a:lnTo>
                  <a:lnTo>
                    <a:pt x="949667" y="1538795"/>
                  </a:lnTo>
                  <a:lnTo>
                    <a:pt x="690587" y="1538795"/>
                  </a:lnTo>
                  <a:lnTo>
                    <a:pt x="690587" y="1465033"/>
                  </a:lnTo>
                  <a:lnTo>
                    <a:pt x="623531" y="1465033"/>
                  </a:lnTo>
                  <a:lnTo>
                    <a:pt x="623531" y="1683270"/>
                  </a:lnTo>
                  <a:lnTo>
                    <a:pt x="623684" y="1692249"/>
                  </a:lnTo>
                  <a:lnTo>
                    <a:pt x="651040" y="1719681"/>
                  </a:lnTo>
                  <a:lnTo>
                    <a:pt x="660717" y="1719846"/>
                  </a:lnTo>
                  <a:lnTo>
                    <a:pt x="785685" y="1719846"/>
                  </a:lnTo>
                  <a:lnTo>
                    <a:pt x="785685" y="1777758"/>
                  </a:lnTo>
                  <a:lnTo>
                    <a:pt x="544893" y="1777758"/>
                  </a:lnTo>
                  <a:lnTo>
                    <a:pt x="544893" y="1836280"/>
                  </a:lnTo>
                  <a:lnTo>
                    <a:pt x="1085608" y="1836280"/>
                  </a:lnTo>
                  <a:lnTo>
                    <a:pt x="1092923" y="1828965"/>
                  </a:lnTo>
                  <a:lnTo>
                    <a:pt x="1092923" y="1777758"/>
                  </a:lnTo>
                  <a:close/>
                </a:path>
                <a:path w="9088119" h="2047875">
                  <a:moveTo>
                    <a:pt x="1471980" y="1618678"/>
                  </a:moveTo>
                  <a:lnTo>
                    <a:pt x="1459293" y="1565617"/>
                  </a:lnTo>
                  <a:lnTo>
                    <a:pt x="1437424" y="1529054"/>
                  </a:lnTo>
                  <a:lnTo>
                    <a:pt x="1407960" y="1503083"/>
                  </a:lnTo>
                  <a:lnTo>
                    <a:pt x="1407960" y="1617967"/>
                  </a:lnTo>
                  <a:lnTo>
                    <a:pt x="1407947" y="1645323"/>
                  </a:lnTo>
                  <a:lnTo>
                    <a:pt x="1394396" y="1685366"/>
                  </a:lnTo>
                  <a:lnTo>
                    <a:pt x="1362481" y="1716036"/>
                  </a:lnTo>
                  <a:lnTo>
                    <a:pt x="1319631" y="1728279"/>
                  </a:lnTo>
                  <a:lnTo>
                    <a:pt x="1318044" y="1728304"/>
                  </a:lnTo>
                  <a:lnTo>
                    <a:pt x="1296809" y="1728279"/>
                  </a:lnTo>
                  <a:lnTo>
                    <a:pt x="1253134" y="1715389"/>
                  </a:lnTo>
                  <a:lnTo>
                    <a:pt x="1221333" y="1683677"/>
                  </a:lnTo>
                  <a:lnTo>
                    <a:pt x="1208328" y="1645323"/>
                  </a:lnTo>
                  <a:lnTo>
                    <a:pt x="1208252" y="1618678"/>
                  </a:lnTo>
                  <a:lnTo>
                    <a:pt x="1209090" y="1610995"/>
                  </a:lnTo>
                  <a:lnTo>
                    <a:pt x="1229042" y="1570850"/>
                  </a:lnTo>
                  <a:lnTo>
                    <a:pt x="1269098" y="1542757"/>
                  </a:lnTo>
                  <a:lnTo>
                    <a:pt x="1308722" y="1535137"/>
                  </a:lnTo>
                  <a:lnTo>
                    <a:pt x="1320990" y="1535239"/>
                  </a:lnTo>
                  <a:lnTo>
                    <a:pt x="1358519" y="1546390"/>
                  </a:lnTo>
                  <a:lnTo>
                    <a:pt x="1392123" y="1574800"/>
                  </a:lnTo>
                  <a:lnTo>
                    <a:pt x="1407134" y="1609890"/>
                  </a:lnTo>
                  <a:lnTo>
                    <a:pt x="1407960" y="1617967"/>
                  </a:lnTo>
                  <a:lnTo>
                    <a:pt x="1407960" y="1503083"/>
                  </a:lnTo>
                  <a:lnTo>
                    <a:pt x="1372730" y="1486979"/>
                  </a:lnTo>
                  <a:lnTo>
                    <a:pt x="1329029" y="1476781"/>
                  </a:lnTo>
                  <a:lnTo>
                    <a:pt x="1308722" y="1476616"/>
                  </a:lnTo>
                  <a:lnTo>
                    <a:pt x="1288503" y="1476781"/>
                  </a:lnTo>
                  <a:lnTo>
                    <a:pt x="1244409" y="1487589"/>
                  </a:lnTo>
                  <a:lnTo>
                    <a:pt x="1205179" y="1506867"/>
                  </a:lnTo>
                  <a:lnTo>
                    <a:pt x="1170343" y="1539862"/>
                  </a:lnTo>
                  <a:lnTo>
                    <a:pt x="1148918" y="1584553"/>
                  </a:lnTo>
                  <a:lnTo>
                    <a:pt x="1143635" y="1618678"/>
                  </a:lnTo>
                  <a:lnTo>
                    <a:pt x="1143723" y="1653146"/>
                  </a:lnTo>
                  <a:lnTo>
                    <a:pt x="1156931" y="1697596"/>
                  </a:lnTo>
                  <a:lnTo>
                    <a:pt x="1179766" y="1734324"/>
                  </a:lnTo>
                  <a:lnTo>
                    <a:pt x="1216939" y="1764423"/>
                  </a:lnTo>
                  <a:lnTo>
                    <a:pt x="1263713" y="1781911"/>
                  </a:lnTo>
                  <a:lnTo>
                    <a:pt x="1308722" y="1786293"/>
                  </a:lnTo>
                  <a:lnTo>
                    <a:pt x="1328572" y="1786140"/>
                  </a:lnTo>
                  <a:lnTo>
                    <a:pt x="1372120" y="1776539"/>
                  </a:lnTo>
                  <a:lnTo>
                    <a:pt x="1410906" y="1758708"/>
                  </a:lnTo>
                  <a:lnTo>
                    <a:pt x="1443672" y="1728381"/>
                  </a:lnTo>
                  <a:lnTo>
                    <a:pt x="1445310" y="1726552"/>
                  </a:lnTo>
                  <a:lnTo>
                    <a:pt x="1466684" y="1680984"/>
                  </a:lnTo>
                  <a:lnTo>
                    <a:pt x="1471853" y="1653857"/>
                  </a:lnTo>
                  <a:lnTo>
                    <a:pt x="1471980" y="1618678"/>
                  </a:lnTo>
                  <a:close/>
                </a:path>
                <a:path w="9088119" h="2047875">
                  <a:moveTo>
                    <a:pt x="1523911" y="1843595"/>
                  </a:moveTo>
                  <a:lnTo>
                    <a:pt x="1470101" y="1853679"/>
                  </a:lnTo>
                  <a:lnTo>
                    <a:pt x="1416253" y="1859521"/>
                  </a:lnTo>
                  <a:lnTo>
                    <a:pt x="1356474" y="1863064"/>
                  </a:lnTo>
                  <a:lnTo>
                    <a:pt x="1125842" y="1863712"/>
                  </a:lnTo>
                  <a:lnTo>
                    <a:pt x="1125842" y="1921624"/>
                  </a:lnTo>
                  <a:lnTo>
                    <a:pt x="1295311" y="1921624"/>
                  </a:lnTo>
                  <a:lnTo>
                    <a:pt x="1324305" y="1921548"/>
                  </a:lnTo>
                  <a:lnTo>
                    <a:pt x="1373962" y="1920621"/>
                  </a:lnTo>
                  <a:lnTo>
                    <a:pt x="1434287" y="1916976"/>
                  </a:lnTo>
                  <a:lnTo>
                    <a:pt x="1487170" y="1910753"/>
                  </a:lnTo>
                  <a:lnTo>
                    <a:pt x="1523911" y="1900897"/>
                  </a:lnTo>
                  <a:lnTo>
                    <a:pt x="1523911" y="1843595"/>
                  </a:lnTo>
                  <a:close/>
                </a:path>
                <a:path w="9088119" h="2047875">
                  <a:moveTo>
                    <a:pt x="1619008" y="1462595"/>
                  </a:moveTo>
                  <a:lnTo>
                    <a:pt x="1549514" y="1462595"/>
                  </a:lnTo>
                  <a:lnTo>
                    <a:pt x="1549514" y="2042934"/>
                  </a:lnTo>
                  <a:lnTo>
                    <a:pt x="1611693" y="2042934"/>
                  </a:lnTo>
                  <a:lnTo>
                    <a:pt x="1619008" y="2035619"/>
                  </a:lnTo>
                  <a:lnTo>
                    <a:pt x="1619008" y="1462595"/>
                  </a:lnTo>
                  <a:close/>
                </a:path>
                <a:path w="9088119" h="2047875">
                  <a:moveTo>
                    <a:pt x="2172551" y="1619211"/>
                  </a:moveTo>
                  <a:lnTo>
                    <a:pt x="2170430" y="1576781"/>
                  </a:lnTo>
                  <a:lnTo>
                    <a:pt x="2152764" y="1534807"/>
                  </a:lnTo>
                  <a:lnTo>
                    <a:pt x="2147519" y="1525993"/>
                  </a:lnTo>
                  <a:lnTo>
                    <a:pt x="2146998" y="1525117"/>
                  </a:lnTo>
                  <a:lnTo>
                    <a:pt x="2115413" y="1495145"/>
                  </a:lnTo>
                  <a:lnTo>
                    <a:pt x="2103475" y="1487335"/>
                  </a:lnTo>
                  <a:lnTo>
                    <a:pt x="2103475" y="1597926"/>
                  </a:lnTo>
                  <a:lnTo>
                    <a:pt x="2103361" y="1619211"/>
                  </a:lnTo>
                  <a:lnTo>
                    <a:pt x="2088184" y="1660601"/>
                  </a:lnTo>
                  <a:lnTo>
                    <a:pt x="2055710" y="1686928"/>
                  </a:lnTo>
                  <a:lnTo>
                    <a:pt x="2028710" y="1694167"/>
                  </a:lnTo>
                  <a:lnTo>
                    <a:pt x="2008632" y="1694141"/>
                  </a:lnTo>
                  <a:lnTo>
                    <a:pt x="1970595" y="1681403"/>
                  </a:lnTo>
                  <a:lnTo>
                    <a:pt x="1944852" y="1652854"/>
                  </a:lnTo>
                  <a:lnTo>
                    <a:pt x="1934184" y="1598637"/>
                  </a:lnTo>
                  <a:lnTo>
                    <a:pt x="1934819" y="1592516"/>
                  </a:lnTo>
                  <a:lnTo>
                    <a:pt x="1956650" y="1551597"/>
                  </a:lnTo>
                  <a:lnTo>
                    <a:pt x="1992960" y="1528953"/>
                  </a:lnTo>
                  <a:lnTo>
                    <a:pt x="2019439" y="1525993"/>
                  </a:lnTo>
                  <a:lnTo>
                    <a:pt x="2030615" y="1526095"/>
                  </a:lnTo>
                  <a:lnTo>
                    <a:pt x="2068855" y="1539938"/>
                  </a:lnTo>
                  <a:lnTo>
                    <a:pt x="2097468" y="1576285"/>
                  </a:lnTo>
                  <a:lnTo>
                    <a:pt x="2103475" y="1597926"/>
                  </a:lnTo>
                  <a:lnTo>
                    <a:pt x="2103475" y="1487335"/>
                  </a:lnTo>
                  <a:lnTo>
                    <a:pt x="2062949" y="1472196"/>
                  </a:lnTo>
                  <a:lnTo>
                    <a:pt x="2019439" y="1468081"/>
                  </a:lnTo>
                  <a:lnTo>
                    <a:pt x="2000326" y="1468234"/>
                  </a:lnTo>
                  <a:lnTo>
                    <a:pt x="1959089" y="1477835"/>
                  </a:lnTo>
                  <a:lnTo>
                    <a:pt x="1922614" y="1495145"/>
                  </a:lnTo>
                  <a:lnTo>
                    <a:pt x="1890128" y="1525117"/>
                  </a:lnTo>
                  <a:lnTo>
                    <a:pt x="1870227" y="1565554"/>
                  </a:lnTo>
                  <a:lnTo>
                    <a:pt x="1865312" y="1598637"/>
                  </a:lnTo>
                  <a:lnTo>
                    <a:pt x="1865414" y="1627733"/>
                  </a:lnTo>
                  <a:lnTo>
                    <a:pt x="1877707" y="1667725"/>
                  </a:lnTo>
                  <a:lnTo>
                    <a:pt x="1898891" y="1701800"/>
                  </a:lnTo>
                  <a:lnTo>
                    <a:pt x="1933143" y="1730933"/>
                  </a:lnTo>
                  <a:lnTo>
                    <a:pt x="1977009" y="1747913"/>
                  </a:lnTo>
                  <a:lnTo>
                    <a:pt x="2019439" y="1752155"/>
                  </a:lnTo>
                  <a:lnTo>
                    <a:pt x="2038565" y="1751977"/>
                  </a:lnTo>
                  <a:lnTo>
                    <a:pt x="2079790" y="1741182"/>
                  </a:lnTo>
                  <a:lnTo>
                    <a:pt x="2116264" y="1722272"/>
                  </a:lnTo>
                  <a:lnTo>
                    <a:pt x="2145792" y="1694243"/>
                  </a:lnTo>
                  <a:lnTo>
                    <a:pt x="2168169" y="1649476"/>
                  </a:lnTo>
                  <a:lnTo>
                    <a:pt x="2172500" y="1627733"/>
                  </a:lnTo>
                  <a:lnTo>
                    <a:pt x="2172551" y="1619211"/>
                  </a:lnTo>
                  <a:close/>
                </a:path>
                <a:path w="9088119" h="2047875">
                  <a:moveTo>
                    <a:pt x="2326068" y="1804581"/>
                  </a:moveTo>
                  <a:lnTo>
                    <a:pt x="2257793" y="1804581"/>
                  </a:lnTo>
                  <a:lnTo>
                    <a:pt x="2257793" y="1864931"/>
                  </a:lnTo>
                  <a:lnTo>
                    <a:pt x="2257793" y="1921624"/>
                  </a:lnTo>
                  <a:lnTo>
                    <a:pt x="2257793" y="1988070"/>
                  </a:lnTo>
                  <a:lnTo>
                    <a:pt x="2012124" y="1988070"/>
                  </a:lnTo>
                  <a:lnTo>
                    <a:pt x="2012124" y="1921624"/>
                  </a:lnTo>
                  <a:lnTo>
                    <a:pt x="2257793" y="1921624"/>
                  </a:lnTo>
                  <a:lnTo>
                    <a:pt x="2257793" y="1864931"/>
                  </a:lnTo>
                  <a:lnTo>
                    <a:pt x="2012124" y="1864931"/>
                  </a:lnTo>
                  <a:lnTo>
                    <a:pt x="2012124" y="1804581"/>
                  </a:lnTo>
                  <a:lnTo>
                    <a:pt x="1943239" y="1804581"/>
                  </a:lnTo>
                  <a:lnTo>
                    <a:pt x="1943239" y="2008187"/>
                  </a:lnTo>
                  <a:lnTo>
                    <a:pt x="1943404" y="2017509"/>
                  </a:lnTo>
                  <a:lnTo>
                    <a:pt x="1971103" y="2044598"/>
                  </a:lnTo>
                  <a:lnTo>
                    <a:pt x="1980425" y="2044763"/>
                  </a:lnTo>
                  <a:lnTo>
                    <a:pt x="2288883" y="2044763"/>
                  </a:lnTo>
                  <a:lnTo>
                    <a:pt x="2324735" y="2023351"/>
                  </a:lnTo>
                  <a:lnTo>
                    <a:pt x="2326068" y="2008187"/>
                  </a:lnTo>
                  <a:lnTo>
                    <a:pt x="2326068" y="1988070"/>
                  </a:lnTo>
                  <a:lnTo>
                    <a:pt x="2326068" y="1921624"/>
                  </a:lnTo>
                  <a:lnTo>
                    <a:pt x="2326068" y="1864931"/>
                  </a:lnTo>
                  <a:lnTo>
                    <a:pt x="2326068" y="1804581"/>
                  </a:lnTo>
                  <a:close/>
                </a:path>
                <a:path w="9088119" h="2047875">
                  <a:moveTo>
                    <a:pt x="2328507" y="1462595"/>
                  </a:moveTo>
                  <a:lnTo>
                    <a:pt x="2260841" y="1462595"/>
                  </a:lnTo>
                  <a:lnTo>
                    <a:pt x="2260841" y="1775320"/>
                  </a:lnTo>
                  <a:lnTo>
                    <a:pt x="2321191" y="1775320"/>
                  </a:lnTo>
                  <a:lnTo>
                    <a:pt x="2328507" y="1768005"/>
                  </a:lnTo>
                  <a:lnTo>
                    <a:pt x="2328507" y="1462595"/>
                  </a:lnTo>
                  <a:close/>
                </a:path>
                <a:path w="9088119" h="2047875">
                  <a:moveTo>
                    <a:pt x="2785707" y="1859445"/>
                  </a:moveTo>
                  <a:lnTo>
                    <a:pt x="2746959" y="1837232"/>
                  </a:lnTo>
                  <a:lnTo>
                    <a:pt x="2712326" y="1811972"/>
                  </a:lnTo>
                  <a:lnTo>
                    <a:pt x="2676893" y="1779587"/>
                  </a:lnTo>
                  <a:lnTo>
                    <a:pt x="2675674" y="1778368"/>
                  </a:lnTo>
                  <a:lnTo>
                    <a:pt x="2644559" y="1742706"/>
                  </a:lnTo>
                  <a:lnTo>
                    <a:pt x="2620695" y="1701330"/>
                  </a:lnTo>
                  <a:lnTo>
                    <a:pt x="2618676" y="1677784"/>
                  </a:lnTo>
                  <a:lnTo>
                    <a:pt x="2618676" y="1488198"/>
                  </a:lnTo>
                  <a:lnTo>
                    <a:pt x="2547963" y="1488198"/>
                  </a:lnTo>
                  <a:lnTo>
                    <a:pt x="2547937" y="1677784"/>
                  </a:lnTo>
                  <a:lnTo>
                    <a:pt x="2534551" y="1728076"/>
                  </a:lnTo>
                  <a:lnTo>
                    <a:pt x="2511971" y="1765706"/>
                  </a:lnTo>
                  <a:lnTo>
                    <a:pt x="2485567" y="1796453"/>
                  </a:lnTo>
                  <a:lnTo>
                    <a:pt x="2447379" y="1830793"/>
                  </a:lnTo>
                  <a:lnTo>
                    <a:pt x="2405202" y="1861908"/>
                  </a:lnTo>
                  <a:lnTo>
                    <a:pt x="2386419" y="1872856"/>
                  </a:lnTo>
                  <a:lnTo>
                    <a:pt x="2432139" y="1917357"/>
                  </a:lnTo>
                  <a:lnTo>
                    <a:pt x="2483091" y="1882660"/>
                  </a:lnTo>
                  <a:lnTo>
                    <a:pt x="2526334" y="1844319"/>
                  </a:lnTo>
                  <a:lnTo>
                    <a:pt x="2565654" y="1803806"/>
                  </a:lnTo>
                  <a:lnTo>
                    <a:pt x="2585758" y="1779587"/>
                  </a:lnTo>
                  <a:lnTo>
                    <a:pt x="2592755" y="1789036"/>
                  </a:lnTo>
                  <a:lnTo>
                    <a:pt x="2627515" y="1825536"/>
                  </a:lnTo>
                  <a:lnTo>
                    <a:pt x="2670124" y="1862328"/>
                  </a:lnTo>
                  <a:lnTo>
                    <a:pt x="2714917" y="1894484"/>
                  </a:lnTo>
                  <a:lnTo>
                    <a:pt x="2743035" y="1910041"/>
                  </a:lnTo>
                  <a:lnTo>
                    <a:pt x="2785707" y="1859445"/>
                  </a:lnTo>
                  <a:close/>
                </a:path>
                <a:path w="9088119" h="2047875">
                  <a:moveTo>
                    <a:pt x="2896044" y="1462595"/>
                  </a:moveTo>
                  <a:lnTo>
                    <a:pt x="2827769" y="1462595"/>
                  </a:lnTo>
                  <a:lnTo>
                    <a:pt x="2827769" y="2042934"/>
                  </a:lnTo>
                  <a:lnTo>
                    <a:pt x="2888729" y="2042934"/>
                  </a:lnTo>
                  <a:lnTo>
                    <a:pt x="2896044" y="2035619"/>
                  </a:lnTo>
                  <a:lnTo>
                    <a:pt x="2896044" y="1462595"/>
                  </a:lnTo>
                  <a:close/>
                </a:path>
                <a:path w="9088119" h="2047875">
                  <a:moveTo>
                    <a:pt x="3278263" y="1866760"/>
                  </a:moveTo>
                  <a:lnTo>
                    <a:pt x="3237115" y="1833232"/>
                  </a:lnTo>
                  <a:lnTo>
                    <a:pt x="3208236" y="1803908"/>
                  </a:lnTo>
                  <a:lnTo>
                    <a:pt x="3199460" y="1792998"/>
                  </a:lnTo>
                  <a:lnTo>
                    <a:pt x="3197491" y="1790560"/>
                  </a:lnTo>
                  <a:lnTo>
                    <a:pt x="3174784" y="1758708"/>
                  </a:lnTo>
                  <a:lnTo>
                    <a:pt x="3157220" y="1722704"/>
                  </a:lnTo>
                  <a:lnTo>
                    <a:pt x="3155734" y="1549158"/>
                  </a:lnTo>
                  <a:lnTo>
                    <a:pt x="3256927" y="1549158"/>
                  </a:lnTo>
                  <a:lnTo>
                    <a:pt x="3256927" y="1493685"/>
                  </a:lnTo>
                  <a:lnTo>
                    <a:pt x="2981998" y="1493685"/>
                  </a:lnTo>
                  <a:lnTo>
                    <a:pt x="2981998" y="1549158"/>
                  </a:lnTo>
                  <a:lnTo>
                    <a:pt x="3085630" y="1549158"/>
                  </a:lnTo>
                  <a:lnTo>
                    <a:pt x="3085579" y="1702777"/>
                  </a:lnTo>
                  <a:lnTo>
                    <a:pt x="3074962" y="1741792"/>
                  </a:lnTo>
                  <a:lnTo>
                    <a:pt x="3056877" y="1776590"/>
                  </a:lnTo>
                  <a:lnTo>
                    <a:pt x="3027603" y="1817192"/>
                  </a:lnTo>
                  <a:lnTo>
                    <a:pt x="2990405" y="1855660"/>
                  </a:lnTo>
                  <a:lnTo>
                    <a:pt x="2954566" y="1883829"/>
                  </a:lnTo>
                  <a:lnTo>
                    <a:pt x="3002724" y="1927720"/>
                  </a:lnTo>
                  <a:lnTo>
                    <a:pt x="3038691" y="1898154"/>
                  </a:lnTo>
                  <a:lnTo>
                    <a:pt x="3072219" y="1863102"/>
                  </a:lnTo>
                  <a:lnTo>
                    <a:pt x="3101479" y="1826526"/>
                  </a:lnTo>
                  <a:lnTo>
                    <a:pt x="3124035" y="1792998"/>
                  </a:lnTo>
                  <a:lnTo>
                    <a:pt x="3128467" y="1801355"/>
                  </a:lnTo>
                  <a:lnTo>
                    <a:pt x="3151314" y="1832762"/>
                  </a:lnTo>
                  <a:lnTo>
                    <a:pt x="3180664" y="1865058"/>
                  </a:lnTo>
                  <a:lnTo>
                    <a:pt x="3214027" y="1896351"/>
                  </a:lnTo>
                  <a:lnTo>
                    <a:pt x="3237420" y="1914309"/>
                  </a:lnTo>
                  <a:lnTo>
                    <a:pt x="3278263" y="1866760"/>
                  </a:lnTo>
                  <a:close/>
                </a:path>
                <a:path w="9088119" h="2047875">
                  <a:moveTo>
                    <a:pt x="3370923" y="1462595"/>
                  </a:moveTo>
                  <a:lnTo>
                    <a:pt x="3302038" y="1462595"/>
                  </a:lnTo>
                  <a:lnTo>
                    <a:pt x="3302038" y="1652181"/>
                  </a:lnTo>
                  <a:lnTo>
                    <a:pt x="3204502" y="1652181"/>
                  </a:lnTo>
                  <a:lnTo>
                    <a:pt x="3204502" y="1710702"/>
                  </a:lnTo>
                  <a:lnTo>
                    <a:pt x="3302038" y="1710702"/>
                  </a:lnTo>
                  <a:lnTo>
                    <a:pt x="3302038" y="2028913"/>
                  </a:lnTo>
                  <a:lnTo>
                    <a:pt x="3361169" y="2028913"/>
                  </a:lnTo>
                  <a:lnTo>
                    <a:pt x="3370313" y="2024646"/>
                  </a:lnTo>
                  <a:lnTo>
                    <a:pt x="3370923" y="2016721"/>
                  </a:lnTo>
                  <a:lnTo>
                    <a:pt x="3370923" y="1462595"/>
                  </a:lnTo>
                  <a:close/>
                </a:path>
                <a:path w="9088119" h="2047875">
                  <a:moveTo>
                    <a:pt x="3492843" y="1462595"/>
                  </a:moveTo>
                  <a:lnTo>
                    <a:pt x="3423958" y="1462595"/>
                  </a:lnTo>
                  <a:lnTo>
                    <a:pt x="3423958" y="2042934"/>
                  </a:lnTo>
                  <a:lnTo>
                    <a:pt x="3483089" y="2042934"/>
                  </a:lnTo>
                  <a:lnTo>
                    <a:pt x="3492233" y="2038667"/>
                  </a:lnTo>
                  <a:lnTo>
                    <a:pt x="3492843" y="2030742"/>
                  </a:lnTo>
                  <a:lnTo>
                    <a:pt x="3492843" y="1462595"/>
                  </a:lnTo>
                  <a:close/>
                </a:path>
                <a:path w="9088119" h="2047875">
                  <a:moveTo>
                    <a:pt x="4092689" y="1908822"/>
                  </a:moveTo>
                  <a:lnTo>
                    <a:pt x="3854945" y="1908822"/>
                  </a:lnTo>
                  <a:lnTo>
                    <a:pt x="3854945" y="1794827"/>
                  </a:lnTo>
                  <a:lnTo>
                    <a:pt x="4025023" y="1794827"/>
                  </a:lnTo>
                  <a:lnTo>
                    <a:pt x="4025023" y="1735086"/>
                  </a:lnTo>
                  <a:lnTo>
                    <a:pt x="3679990" y="1735086"/>
                  </a:lnTo>
                  <a:lnTo>
                    <a:pt x="3679990" y="1551597"/>
                  </a:lnTo>
                  <a:lnTo>
                    <a:pt x="4019537" y="1551597"/>
                  </a:lnTo>
                  <a:lnTo>
                    <a:pt x="4019537" y="1492465"/>
                  </a:lnTo>
                  <a:lnTo>
                    <a:pt x="3648900" y="1492465"/>
                  </a:lnTo>
                  <a:lnTo>
                    <a:pt x="3639578" y="1492618"/>
                  </a:lnTo>
                  <a:lnTo>
                    <a:pt x="3611880" y="1519707"/>
                  </a:lnTo>
                  <a:lnTo>
                    <a:pt x="3611715" y="1529041"/>
                  </a:lnTo>
                  <a:lnTo>
                    <a:pt x="3611715" y="1758251"/>
                  </a:lnTo>
                  <a:lnTo>
                    <a:pt x="3634689" y="1793532"/>
                  </a:lnTo>
                  <a:lnTo>
                    <a:pt x="3648900" y="1794827"/>
                  </a:lnTo>
                  <a:lnTo>
                    <a:pt x="3784841" y="1794827"/>
                  </a:lnTo>
                  <a:lnTo>
                    <a:pt x="3784841" y="1908822"/>
                  </a:lnTo>
                  <a:lnTo>
                    <a:pt x="3544049" y="1908822"/>
                  </a:lnTo>
                  <a:lnTo>
                    <a:pt x="3544049" y="1966734"/>
                  </a:lnTo>
                  <a:lnTo>
                    <a:pt x="4085374" y="1966734"/>
                  </a:lnTo>
                  <a:lnTo>
                    <a:pt x="4092689" y="1959419"/>
                  </a:lnTo>
                  <a:lnTo>
                    <a:pt x="4092689" y="1908822"/>
                  </a:lnTo>
                  <a:close/>
                </a:path>
                <a:path w="9088119" h="2047875">
                  <a:moveTo>
                    <a:pt x="9087688" y="92621"/>
                  </a:moveTo>
                  <a:lnTo>
                    <a:pt x="9060523" y="27165"/>
                  </a:lnTo>
                  <a:lnTo>
                    <a:pt x="8995054" y="0"/>
                  </a:lnTo>
                  <a:lnTo>
                    <a:pt x="8991740" y="0"/>
                  </a:lnTo>
                  <a:lnTo>
                    <a:pt x="8955722" y="7289"/>
                  </a:lnTo>
                  <a:lnTo>
                    <a:pt x="8926284" y="27165"/>
                  </a:lnTo>
                  <a:lnTo>
                    <a:pt x="8906408" y="56603"/>
                  </a:lnTo>
                  <a:lnTo>
                    <a:pt x="8899119" y="92621"/>
                  </a:lnTo>
                  <a:lnTo>
                    <a:pt x="8899119" y="528878"/>
                  </a:lnTo>
                  <a:lnTo>
                    <a:pt x="8906408" y="564896"/>
                  </a:lnTo>
                  <a:lnTo>
                    <a:pt x="8926284" y="594347"/>
                  </a:lnTo>
                  <a:lnTo>
                    <a:pt x="8955722" y="614222"/>
                  </a:lnTo>
                  <a:lnTo>
                    <a:pt x="8991740" y="621512"/>
                  </a:lnTo>
                  <a:lnTo>
                    <a:pt x="8995054" y="621512"/>
                  </a:lnTo>
                  <a:lnTo>
                    <a:pt x="9056764" y="596887"/>
                  </a:lnTo>
                  <a:lnTo>
                    <a:pt x="9080398" y="564896"/>
                  </a:lnTo>
                  <a:lnTo>
                    <a:pt x="9087688" y="528878"/>
                  </a:lnTo>
                  <a:lnTo>
                    <a:pt x="9087688" y="403542"/>
                  </a:lnTo>
                  <a:lnTo>
                    <a:pt x="9082164" y="398030"/>
                  </a:lnTo>
                  <a:lnTo>
                    <a:pt x="9068575" y="398030"/>
                  </a:lnTo>
                  <a:lnTo>
                    <a:pt x="9063063" y="403542"/>
                  </a:lnTo>
                  <a:lnTo>
                    <a:pt x="9063063" y="528878"/>
                  </a:lnTo>
                  <a:lnTo>
                    <a:pt x="9057703" y="555320"/>
                  </a:lnTo>
                  <a:lnTo>
                    <a:pt x="9043124" y="576948"/>
                  </a:lnTo>
                  <a:lnTo>
                    <a:pt x="9021496" y="591527"/>
                  </a:lnTo>
                  <a:lnTo>
                    <a:pt x="8995054" y="596887"/>
                  </a:lnTo>
                  <a:lnTo>
                    <a:pt x="8991740" y="596887"/>
                  </a:lnTo>
                  <a:lnTo>
                    <a:pt x="8965298" y="591527"/>
                  </a:lnTo>
                  <a:lnTo>
                    <a:pt x="8943683" y="576948"/>
                  </a:lnTo>
                  <a:lnTo>
                    <a:pt x="8929103" y="555320"/>
                  </a:lnTo>
                  <a:lnTo>
                    <a:pt x="8923744" y="528878"/>
                  </a:lnTo>
                  <a:lnTo>
                    <a:pt x="8923744" y="92621"/>
                  </a:lnTo>
                  <a:lnTo>
                    <a:pt x="8929103" y="66179"/>
                  </a:lnTo>
                  <a:lnTo>
                    <a:pt x="8943683" y="44564"/>
                  </a:lnTo>
                  <a:lnTo>
                    <a:pt x="8965298" y="29984"/>
                  </a:lnTo>
                  <a:lnTo>
                    <a:pt x="8991740" y="24625"/>
                  </a:lnTo>
                  <a:lnTo>
                    <a:pt x="8995054" y="24625"/>
                  </a:lnTo>
                  <a:lnTo>
                    <a:pt x="9021496" y="29984"/>
                  </a:lnTo>
                  <a:lnTo>
                    <a:pt x="9043124" y="44564"/>
                  </a:lnTo>
                  <a:lnTo>
                    <a:pt x="9057703" y="66179"/>
                  </a:lnTo>
                  <a:lnTo>
                    <a:pt x="9063063" y="92621"/>
                  </a:lnTo>
                  <a:lnTo>
                    <a:pt x="9063063" y="317487"/>
                  </a:lnTo>
                  <a:lnTo>
                    <a:pt x="9068575" y="322999"/>
                  </a:lnTo>
                  <a:lnTo>
                    <a:pt x="9082164" y="322999"/>
                  </a:lnTo>
                  <a:lnTo>
                    <a:pt x="9087688" y="317487"/>
                  </a:lnTo>
                  <a:lnTo>
                    <a:pt x="9087688" y="926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79219" y="3369957"/>
              <a:ext cx="7062470" cy="1256030"/>
            </a:xfrm>
            <a:custGeom>
              <a:avLst/>
              <a:gdLst/>
              <a:ahLst/>
              <a:cxnLst/>
              <a:rect l="l" t="t" r="r" b="b"/>
              <a:pathLst>
                <a:path w="7062470" h="1256029">
                  <a:moveTo>
                    <a:pt x="119456" y="36715"/>
                  </a:moveTo>
                  <a:lnTo>
                    <a:pt x="66700" y="36715"/>
                  </a:lnTo>
                  <a:lnTo>
                    <a:pt x="0" y="79070"/>
                  </a:lnTo>
                  <a:lnTo>
                    <a:pt x="0" y="128803"/>
                  </a:lnTo>
                  <a:lnTo>
                    <a:pt x="61823" y="89992"/>
                  </a:lnTo>
                  <a:lnTo>
                    <a:pt x="63411" y="89992"/>
                  </a:lnTo>
                  <a:lnTo>
                    <a:pt x="63411" y="306146"/>
                  </a:lnTo>
                  <a:lnTo>
                    <a:pt x="119456" y="306146"/>
                  </a:lnTo>
                  <a:lnTo>
                    <a:pt x="119456" y="36715"/>
                  </a:lnTo>
                  <a:close/>
                </a:path>
                <a:path w="7062470" h="1256029">
                  <a:moveTo>
                    <a:pt x="147472" y="1168717"/>
                  </a:moveTo>
                  <a:lnTo>
                    <a:pt x="144678" y="1138326"/>
                  </a:lnTo>
                  <a:lnTo>
                    <a:pt x="143916" y="1130033"/>
                  </a:lnTo>
                  <a:lnTo>
                    <a:pt x="120002" y="1133754"/>
                  </a:lnTo>
                  <a:lnTo>
                    <a:pt x="96735" y="1136205"/>
                  </a:lnTo>
                  <a:lnTo>
                    <a:pt x="73456" y="1137640"/>
                  </a:lnTo>
                  <a:lnTo>
                    <a:pt x="49466" y="1138326"/>
                  </a:lnTo>
                  <a:lnTo>
                    <a:pt x="49466" y="993470"/>
                  </a:lnTo>
                  <a:lnTo>
                    <a:pt x="128270" y="993470"/>
                  </a:lnTo>
                  <a:lnTo>
                    <a:pt x="128270" y="955319"/>
                  </a:lnTo>
                  <a:lnTo>
                    <a:pt x="1841" y="955319"/>
                  </a:lnTo>
                  <a:lnTo>
                    <a:pt x="1841" y="1178052"/>
                  </a:lnTo>
                  <a:lnTo>
                    <a:pt x="25514" y="1178052"/>
                  </a:lnTo>
                  <a:lnTo>
                    <a:pt x="57581" y="1177671"/>
                  </a:lnTo>
                  <a:lnTo>
                    <a:pt x="87731" y="1176337"/>
                  </a:lnTo>
                  <a:lnTo>
                    <a:pt x="117259" y="1173543"/>
                  </a:lnTo>
                  <a:lnTo>
                    <a:pt x="147472" y="1168717"/>
                  </a:lnTo>
                  <a:close/>
                </a:path>
                <a:path w="7062470" h="1256029">
                  <a:moveTo>
                    <a:pt x="245745" y="278257"/>
                  </a:moveTo>
                  <a:lnTo>
                    <a:pt x="243154" y="266192"/>
                  </a:lnTo>
                  <a:lnTo>
                    <a:pt x="236321" y="256324"/>
                  </a:lnTo>
                  <a:lnTo>
                    <a:pt x="226415" y="249656"/>
                  </a:lnTo>
                  <a:lnTo>
                    <a:pt x="214566" y="247205"/>
                  </a:lnTo>
                  <a:lnTo>
                    <a:pt x="202374" y="249656"/>
                  </a:lnTo>
                  <a:lnTo>
                    <a:pt x="192354" y="256324"/>
                  </a:lnTo>
                  <a:lnTo>
                    <a:pt x="185623" y="266192"/>
                  </a:lnTo>
                  <a:lnTo>
                    <a:pt x="183261" y="278257"/>
                  </a:lnTo>
                  <a:lnTo>
                    <a:pt x="185623" y="290398"/>
                  </a:lnTo>
                  <a:lnTo>
                    <a:pt x="192354" y="300304"/>
                  </a:lnTo>
                  <a:lnTo>
                    <a:pt x="202374" y="306984"/>
                  </a:lnTo>
                  <a:lnTo>
                    <a:pt x="214566" y="309435"/>
                  </a:lnTo>
                  <a:lnTo>
                    <a:pt x="226415" y="306984"/>
                  </a:lnTo>
                  <a:lnTo>
                    <a:pt x="236321" y="300304"/>
                  </a:lnTo>
                  <a:lnTo>
                    <a:pt x="243154" y="290398"/>
                  </a:lnTo>
                  <a:lnTo>
                    <a:pt x="245745" y="278257"/>
                  </a:lnTo>
                  <a:close/>
                </a:path>
                <a:path w="7062470" h="1256029">
                  <a:moveTo>
                    <a:pt x="284949" y="915987"/>
                  </a:moveTo>
                  <a:lnTo>
                    <a:pt x="240093" y="915987"/>
                  </a:lnTo>
                  <a:lnTo>
                    <a:pt x="240093" y="1046886"/>
                  </a:lnTo>
                  <a:lnTo>
                    <a:pt x="207467" y="1046886"/>
                  </a:lnTo>
                  <a:lnTo>
                    <a:pt x="207467" y="921905"/>
                  </a:lnTo>
                  <a:lnTo>
                    <a:pt x="163918" y="921905"/>
                  </a:lnTo>
                  <a:lnTo>
                    <a:pt x="163918" y="1238313"/>
                  </a:lnTo>
                  <a:lnTo>
                    <a:pt x="207467" y="1238313"/>
                  </a:lnTo>
                  <a:lnTo>
                    <a:pt x="207467" y="1084910"/>
                  </a:lnTo>
                  <a:lnTo>
                    <a:pt x="240093" y="1084910"/>
                  </a:lnTo>
                  <a:lnTo>
                    <a:pt x="240093" y="1254887"/>
                  </a:lnTo>
                  <a:lnTo>
                    <a:pt x="284949" y="1254887"/>
                  </a:lnTo>
                  <a:lnTo>
                    <a:pt x="284949" y="1084910"/>
                  </a:lnTo>
                  <a:lnTo>
                    <a:pt x="284949" y="1046886"/>
                  </a:lnTo>
                  <a:lnTo>
                    <a:pt x="284949" y="915987"/>
                  </a:lnTo>
                  <a:close/>
                </a:path>
                <a:path w="7062470" h="1256029">
                  <a:moveTo>
                    <a:pt x="594385" y="1005446"/>
                  </a:moveTo>
                  <a:lnTo>
                    <a:pt x="546887" y="1005446"/>
                  </a:lnTo>
                  <a:lnTo>
                    <a:pt x="546887" y="1040828"/>
                  </a:lnTo>
                  <a:lnTo>
                    <a:pt x="594385" y="1040828"/>
                  </a:lnTo>
                  <a:lnTo>
                    <a:pt x="594385" y="1005446"/>
                  </a:lnTo>
                  <a:close/>
                </a:path>
                <a:path w="7062470" h="1256029">
                  <a:moveTo>
                    <a:pt x="594385" y="968451"/>
                  </a:moveTo>
                  <a:lnTo>
                    <a:pt x="404545" y="968451"/>
                  </a:lnTo>
                  <a:lnTo>
                    <a:pt x="404545" y="929081"/>
                  </a:lnTo>
                  <a:lnTo>
                    <a:pt x="357708" y="929081"/>
                  </a:lnTo>
                  <a:lnTo>
                    <a:pt x="357708" y="968451"/>
                  </a:lnTo>
                  <a:lnTo>
                    <a:pt x="357708" y="1005281"/>
                  </a:lnTo>
                  <a:lnTo>
                    <a:pt x="357708" y="1040841"/>
                  </a:lnTo>
                  <a:lnTo>
                    <a:pt x="357708" y="1078941"/>
                  </a:lnTo>
                  <a:lnTo>
                    <a:pt x="594385" y="1078941"/>
                  </a:lnTo>
                  <a:lnTo>
                    <a:pt x="594385" y="1040841"/>
                  </a:lnTo>
                  <a:lnTo>
                    <a:pt x="404545" y="1040841"/>
                  </a:lnTo>
                  <a:lnTo>
                    <a:pt x="404545" y="1005281"/>
                  </a:lnTo>
                  <a:lnTo>
                    <a:pt x="594385" y="1005281"/>
                  </a:lnTo>
                  <a:lnTo>
                    <a:pt x="594385" y="968451"/>
                  </a:lnTo>
                  <a:close/>
                </a:path>
                <a:path w="7062470" h="1256029">
                  <a:moveTo>
                    <a:pt x="594385" y="929271"/>
                  </a:moveTo>
                  <a:lnTo>
                    <a:pt x="546887" y="929271"/>
                  </a:lnTo>
                  <a:lnTo>
                    <a:pt x="546887" y="968209"/>
                  </a:lnTo>
                  <a:lnTo>
                    <a:pt x="594385" y="968209"/>
                  </a:lnTo>
                  <a:lnTo>
                    <a:pt x="594385" y="929271"/>
                  </a:lnTo>
                  <a:close/>
                </a:path>
                <a:path w="7062470" h="1256029">
                  <a:moveTo>
                    <a:pt x="631088" y="1111478"/>
                  </a:moveTo>
                  <a:lnTo>
                    <a:pt x="321398" y="1111478"/>
                  </a:lnTo>
                  <a:lnTo>
                    <a:pt x="321398" y="1148715"/>
                  </a:lnTo>
                  <a:lnTo>
                    <a:pt x="451777" y="1148715"/>
                  </a:lnTo>
                  <a:lnTo>
                    <a:pt x="451777" y="1254887"/>
                  </a:lnTo>
                  <a:lnTo>
                    <a:pt x="498741" y="1254887"/>
                  </a:lnTo>
                  <a:lnTo>
                    <a:pt x="498741" y="1148715"/>
                  </a:lnTo>
                  <a:lnTo>
                    <a:pt x="631088" y="1148715"/>
                  </a:lnTo>
                  <a:lnTo>
                    <a:pt x="631088" y="1111478"/>
                  </a:lnTo>
                  <a:close/>
                </a:path>
                <a:path w="7062470" h="1256029">
                  <a:moveTo>
                    <a:pt x="665086" y="171424"/>
                  </a:moveTo>
                  <a:lnTo>
                    <a:pt x="614413" y="159435"/>
                  </a:lnTo>
                  <a:lnTo>
                    <a:pt x="579920" y="140512"/>
                  </a:lnTo>
                  <a:lnTo>
                    <a:pt x="577811" y="139357"/>
                  </a:lnTo>
                  <a:lnTo>
                    <a:pt x="554951" y="114007"/>
                  </a:lnTo>
                  <a:lnTo>
                    <a:pt x="545503" y="86182"/>
                  </a:lnTo>
                  <a:lnTo>
                    <a:pt x="649046" y="86182"/>
                  </a:lnTo>
                  <a:lnTo>
                    <a:pt x="649046" y="48158"/>
                  </a:lnTo>
                  <a:lnTo>
                    <a:pt x="544322" y="48158"/>
                  </a:lnTo>
                  <a:lnTo>
                    <a:pt x="544322" y="6057"/>
                  </a:lnTo>
                  <a:lnTo>
                    <a:pt x="497344" y="6057"/>
                  </a:lnTo>
                  <a:lnTo>
                    <a:pt x="497344" y="48158"/>
                  </a:lnTo>
                  <a:lnTo>
                    <a:pt x="393026" y="48158"/>
                  </a:lnTo>
                  <a:lnTo>
                    <a:pt x="393026" y="86182"/>
                  </a:lnTo>
                  <a:lnTo>
                    <a:pt x="496303" y="86182"/>
                  </a:lnTo>
                  <a:lnTo>
                    <a:pt x="486714" y="114007"/>
                  </a:lnTo>
                  <a:lnTo>
                    <a:pt x="463829" y="139357"/>
                  </a:lnTo>
                  <a:lnTo>
                    <a:pt x="427291" y="159435"/>
                  </a:lnTo>
                  <a:lnTo>
                    <a:pt x="376707" y="171424"/>
                  </a:lnTo>
                  <a:lnTo>
                    <a:pt x="394335" y="208394"/>
                  </a:lnTo>
                  <a:lnTo>
                    <a:pt x="436384" y="199415"/>
                  </a:lnTo>
                  <a:lnTo>
                    <a:pt x="471690" y="184619"/>
                  </a:lnTo>
                  <a:lnTo>
                    <a:pt x="499897" y="164731"/>
                  </a:lnTo>
                  <a:lnTo>
                    <a:pt x="520636" y="140512"/>
                  </a:lnTo>
                  <a:lnTo>
                    <a:pt x="541591" y="164731"/>
                  </a:lnTo>
                  <a:lnTo>
                    <a:pt x="570026" y="184619"/>
                  </a:lnTo>
                  <a:lnTo>
                    <a:pt x="605536" y="199415"/>
                  </a:lnTo>
                  <a:lnTo>
                    <a:pt x="647725" y="208394"/>
                  </a:lnTo>
                  <a:lnTo>
                    <a:pt x="665086" y="171424"/>
                  </a:lnTo>
                  <a:close/>
                </a:path>
                <a:path w="7062470" h="1256029">
                  <a:moveTo>
                    <a:pt x="676008" y="263131"/>
                  </a:moveTo>
                  <a:lnTo>
                    <a:pt x="544322" y="263131"/>
                  </a:lnTo>
                  <a:lnTo>
                    <a:pt x="544322" y="196684"/>
                  </a:lnTo>
                  <a:lnTo>
                    <a:pt x="497344" y="196684"/>
                  </a:lnTo>
                  <a:lnTo>
                    <a:pt x="497344" y="263131"/>
                  </a:lnTo>
                  <a:lnTo>
                    <a:pt x="366318" y="263131"/>
                  </a:lnTo>
                  <a:lnTo>
                    <a:pt x="366318" y="301802"/>
                  </a:lnTo>
                  <a:lnTo>
                    <a:pt x="676008" y="301802"/>
                  </a:lnTo>
                  <a:lnTo>
                    <a:pt x="676008" y="263131"/>
                  </a:lnTo>
                  <a:close/>
                </a:path>
                <a:path w="7062470" h="1256029">
                  <a:moveTo>
                    <a:pt x="920394" y="926896"/>
                  </a:moveTo>
                  <a:lnTo>
                    <a:pt x="873429" y="926896"/>
                  </a:lnTo>
                  <a:lnTo>
                    <a:pt x="873429" y="962101"/>
                  </a:lnTo>
                  <a:lnTo>
                    <a:pt x="873429" y="997661"/>
                  </a:lnTo>
                  <a:lnTo>
                    <a:pt x="873429" y="1028141"/>
                  </a:lnTo>
                  <a:lnTo>
                    <a:pt x="737387" y="1028141"/>
                  </a:lnTo>
                  <a:lnTo>
                    <a:pt x="737387" y="997661"/>
                  </a:lnTo>
                  <a:lnTo>
                    <a:pt x="873429" y="997661"/>
                  </a:lnTo>
                  <a:lnTo>
                    <a:pt x="873429" y="962101"/>
                  </a:lnTo>
                  <a:lnTo>
                    <a:pt x="737387" y="962101"/>
                  </a:lnTo>
                  <a:lnTo>
                    <a:pt x="737387" y="926541"/>
                  </a:lnTo>
                  <a:lnTo>
                    <a:pt x="690689" y="926541"/>
                  </a:lnTo>
                  <a:lnTo>
                    <a:pt x="690689" y="962101"/>
                  </a:lnTo>
                  <a:lnTo>
                    <a:pt x="690689" y="997661"/>
                  </a:lnTo>
                  <a:lnTo>
                    <a:pt x="690689" y="1028141"/>
                  </a:lnTo>
                  <a:lnTo>
                    <a:pt x="690689" y="1066241"/>
                  </a:lnTo>
                  <a:lnTo>
                    <a:pt x="920394" y="1066241"/>
                  </a:lnTo>
                  <a:lnTo>
                    <a:pt x="920394" y="962101"/>
                  </a:lnTo>
                  <a:lnTo>
                    <a:pt x="920394" y="926896"/>
                  </a:lnTo>
                  <a:close/>
                </a:path>
                <a:path w="7062470" h="1256029">
                  <a:moveTo>
                    <a:pt x="926452" y="1211021"/>
                  </a:moveTo>
                  <a:lnTo>
                    <a:pt x="734237" y="1211021"/>
                  </a:lnTo>
                  <a:lnTo>
                    <a:pt x="734237" y="1155141"/>
                  </a:lnTo>
                  <a:lnTo>
                    <a:pt x="687133" y="1155141"/>
                  </a:lnTo>
                  <a:lnTo>
                    <a:pt x="687133" y="1211021"/>
                  </a:lnTo>
                  <a:lnTo>
                    <a:pt x="687133" y="1249121"/>
                  </a:lnTo>
                  <a:lnTo>
                    <a:pt x="926452" y="1249121"/>
                  </a:lnTo>
                  <a:lnTo>
                    <a:pt x="926452" y="1211021"/>
                  </a:lnTo>
                  <a:close/>
                </a:path>
                <a:path w="7062470" h="1256029">
                  <a:moveTo>
                    <a:pt x="960526" y="1089774"/>
                  </a:moveTo>
                  <a:lnTo>
                    <a:pt x="650824" y="1089774"/>
                  </a:lnTo>
                  <a:lnTo>
                    <a:pt x="650824" y="1127137"/>
                  </a:lnTo>
                  <a:lnTo>
                    <a:pt x="786206" y="1127137"/>
                  </a:lnTo>
                  <a:lnTo>
                    <a:pt x="786206" y="1181735"/>
                  </a:lnTo>
                  <a:lnTo>
                    <a:pt x="833170" y="1181735"/>
                  </a:lnTo>
                  <a:lnTo>
                    <a:pt x="833170" y="1127137"/>
                  </a:lnTo>
                  <a:lnTo>
                    <a:pt x="960526" y="1127137"/>
                  </a:lnTo>
                  <a:lnTo>
                    <a:pt x="960526" y="1089774"/>
                  </a:lnTo>
                  <a:close/>
                </a:path>
                <a:path w="7062470" h="1256029">
                  <a:moveTo>
                    <a:pt x="967549" y="277723"/>
                  </a:moveTo>
                  <a:lnTo>
                    <a:pt x="959472" y="251675"/>
                  </a:lnTo>
                  <a:lnTo>
                    <a:pt x="959345" y="251269"/>
                  </a:lnTo>
                  <a:lnTo>
                    <a:pt x="936028" y="231787"/>
                  </a:lnTo>
                  <a:lnTo>
                    <a:pt x="919924" y="226568"/>
                  </a:lnTo>
                  <a:lnTo>
                    <a:pt x="919924" y="277723"/>
                  </a:lnTo>
                  <a:lnTo>
                    <a:pt x="915339" y="289471"/>
                  </a:lnTo>
                  <a:lnTo>
                    <a:pt x="901954" y="297726"/>
                  </a:lnTo>
                  <a:lnTo>
                    <a:pt x="879944" y="302628"/>
                  </a:lnTo>
                  <a:lnTo>
                    <a:pt x="849541" y="304304"/>
                  </a:lnTo>
                  <a:lnTo>
                    <a:pt x="818781" y="302628"/>
                  </a:lnTo>
                  <a:lnTo>
                    <a:pt x="796810" y="297726"/>
                  </a:lnTo>
                  <a:lnTo>
                    <a:pt x="783678" y="289471"/>
                  </a:lnTo>
                  <a:lnTo>
                    <a:pt x="779411" y="277723"/>
                  </a:lnTo>
                  <a:lnTo>
                    <a:pt x="783678" y="266458"/>
                  </a:lnTo>
                  <a:lnTo>
                    <a:pt x="796810" y="258343"/>
                  </a:lnTo>
                  <a:lnTo>
                    <a:pt x="818781" y="253403"/>
                  </a:lnTo>
                  <a:lnTo>
                    <a:pt x="849541" y="251675"/>
                  </a:lnTo>
                  <a:lnTo>
                    <a:pt x="879944" y="253403"/>
                  </a:lnTo>
                  <a:lnTo>
                    <a:pt x="901954" y="258343"/>
                  </a:lnTo>
                  <a:lnTo>
                    <a:pt x="915339" y="266458"/>
                  </a:lnTo>
                  <a:lnTo>
                    <a:pt x="919924" y="277723"/>
                  </a:lnTo>
                  <a:lnTo>
                    <a:pt x="919924" y="226568"/>
                  </a:lnTo>
                  <a:lnTo>
                    <a:pt x="898969" y="219748"/>
                  </a:lnTo>
                  <a:lnTo>
                    <a:pt x="849541" y="215633"/>
                  </a:lnTo>
                  <a:lnTo>
                    <a:pt x="799820" y="219748"/>
                  </a:lnTo>
                  <a:lnTo>
                    <a:pt x="762546" y="231787"/>
                  </a:lnTo>
                  <a:lnTo>
                    <a:pt x="739127" y="251269"/>
                  </a:lnTo>
                  <a:lnTo>
                    <a:pt x="730999" y="277723"/>
                  </a:lnTo>
                  <a:lnTo>
                    <a:pt x="739127" y="304457"/>
                  </a:lnTo>
                  <a:lnTo>
                    <a:pt x="762546" y="324142"/>
                  </a:lnTo>
                  <a:lnTo>
                    <a:pt x="799820" y="336270"/>
                  </a:lnTo>
                  <a:lnTo>
                    <a:pt x="849541" y="340347"/>
                  </a:lnTo>
                  <a:lnTo>
                    <a:pt x="898969" y="336270"/>
                  </a:lnTo>
                  <a:lnTo>
                    <a:pt x="936028" y="324142"/>
                  </a:lnTo>
                  <a:lnTo>
                    <a:pt x="959345" y="304457"/>
                  </a:lnTo>
                  <a:lnTo>
                    <a:pt x="959383" y="304304"/>
                  </a:lnTo>
                  <a:lnTo>
                    <a:pt x="967549" y="277723"/>
                  </a:lnTo>
                  <a:close/>
                </a:path>
                <a:path w="7062470" h="1256029">
                  <a:moveTo>
                    <a:pt x="969784" y="95123"/>
                  </a:moveTo>
                  <a:lnTo>
                    <a:pt x="780465" y="95123"/>
                  </a:lnTo>
                  <a:lnTo>
                    <a:pt x="780465" y="48945"/>
                  </a:lnTo>
                  <a:lnTo>
                    <a:pt x="968070" y="48945"/>
                  </a:lnTo>
                  <a:lnTo>
                    <a:pt x="968070" y="10922"/>
                  </a:lnTo>
                  <a:lnTo>
                    <a:pt x="733107" y="10922"/>
                  </a:lnTo>
                  <a:lnTo>
                    <a:pt x="733107" y="132880"/>
                  </a:lnTo>
                  <a:lnTo>
                    <a:pt x="969784" y="132880"/>
                  </a:lnTo>
                  <a:lnTo>
                    <a:pt x="969784" y="95123"/>
                  </a:lnTo>
                  <a:close/>
                </a:path>
                <a:path w="7062470" h="1256029">
                  <a:moveTo>
                    <a:pt x="1005179" y="156565"/>
                  </a:moveTo>
                  <a:lnTo>
                    <a:pt x="695744" y="156565"/>
                  </a:lnTo>
                  <a:lnTo>
                    <a:pt x="695744" y="195237"/>
                  </a:lnTo>
                  <a:lnTo>
                    <a:pt x="1005179" y="195237"/>
                  </a:lnTo>
                  <a:lnTo>
                    <a:pt x="1005179" y="156565"/>
                  </a:lnTo>
                  <a:close/>
                </a:path>
                <a:path w="7062470" h="1256029">
                  <a:moveTo>
                    <a:pt x="1184173" y="1021892"/>
                  </a:moveTo>
                  <a:lnTo>
                    <a:pt x="1176947" y="988415"/>
                  </a:lnTo>
                  <a:lnTo>
                    <a:pt x="1170495" y="979792"/>
                  </a:lnTo>
                  <a:lnTo>
                    <a:pt x="1157274" y="962113"/>
                  </a:lnTo>
                  <a:lnTo>
                    <a:pt x="1137869" y="950899"/>
                  </a:lnTo>
                  <a:lnTo>
                    <a:pt x="1137869" y="1021892"/>
                  </a:lnTo>
                  <a:lnTo>
                    <a:pt x="1134160" y="1039787"/>
                  </a:lnTo>
                  <a:lnTo>
                    <a:pt x="1124102" y="1053007"/>
                  </a:lnTo>
                  <a:lnTo>
                    <a:pt x="1108989" y="1061186"/>
                  </a:lnTo>
                  <a:lnTo>
                    <a:pt x="1090104" y="1063993"/>
                  </a:lnTo>
                  <a:lnTo>
                    <a:pt x="1071575" y="1061186"/>
                  </a:lnTo>
                  <a:lnTo>
                    <a:pt x="1056728" y="1053007"/>
                  </a:lnTo>
                  <a:lnTo>
                    <a:pt x="1046848" y="1039787"/>
                  </a:lnTo>
                  <a:lnTo>
                    <a:pt x="1043266" y="1021892"/>
                  </a:lnTo>
                  <a:lnTo>
                    <a:pt x="1046835" y="1004150"/>
                  </a:lnTo>
                  <a:lnTo>
                    <a:pt x="1056678" y="990917"/>
                  </a:lnTo>
                  <a:lnTo>
                    <a:pt x="1071524" y="982649"/>
                  </a:lnTo>
                  <a:lnTo>
                    <a:pt x="1090104" y="979792"/>
                  </a:lnTo>
                  <a:lnTo>
                    <a:pt x="1109040" y="982649"/>
                  </a:lnTo>
                  <a:lnTo>
                    <a:pt x="1124153" y="990917"/>
                  </a:lnTo>
                  <a:lnTo>
                    <a:pt x="1134173" y="1004150"/>
                  </a:lnTo>
                  <a:lnTo>
                    <a:pt x="1137869" y="1021892"/>
                  </a:lnTo>
                  <a:lnTo>
                    <a:pt x="1137869" y="950899"/>
                  </a:lnTo>
                  <a:lnTo>
                    <a:pt x="1127518" y="944905"/>
                  </a:lnTo>
                  <a:lnTo>
                    <a:pt x="1090104" y="938745"/>
                  </a:lnTo>
                  <a:lnTo>
                    <a:pt x="1052931" y="944905"/>
                  </a:lnTo>
                  <a:lnTo>
                    <a:pt x="1023112" y="962113"/>
                  </a:lnTo>
                  <a:lnTo>
                    <a:pt x="1003300" y="988415"/>
                  </a:lnTo>
                  <a:lnTo>
                    <a:pt x="996175" y="1021892"/>
                  </a:lnTo>
                  <a:lnTo>
                    <a:pt x="1003300" y="1055420"/>
                  </a:lnTo>
                  <a:lnTo>
                    <a:pt x="1023112" y="1081722"/>
                  </a:lnTo>
                  <a:lnTo>
                    <a:pt x="1052931" y="1098892"/>
                  </a:lnTo>
                  <a:lnTo>
                    <a:pt x="1090104" y="1105039"/>
                  </a:lnTo>
                  <a:lnTo>
                    <a:pt x="1127518" y="1098892"/>
                  </a:lnTo>
                  <a:lnTo>
                    <a:pt x="1157274" y="1081722"/>
                  </a:lnTo>
                  <a:lnTo>
                    <a:pt x="1170533" y="1063993"/>
                  </a:lnTo>
                  <a:lnTo>
                    <a:pt x="1176947" y="1055420"/>
                  </a:lnTo>
                  <a:lnTo>
                    <a:pt x="1184173" y="1021892"/>
                  </a:lnTo>
                  <a:close/>
                </a:path>
                <a:path w="7062470" h="1256029">
                  <a:moveTo>
                    <a:pt x="1202194" y="1171079"/>
                  </a:moveTo>
                  <a:lnTo>
                    <a:pt x="1198651" y="1136878"/>
                  </a:lnTo>
                  <a:lnTo>
                    <a:pt x="1142720" y="1142847"/>
                  </a:lnTo>
                  <a:lnTo>
                    <a:pt x="1085837" y="1146136"/>
                  </a:lnTo>
                  <a:lnTo>
                    <a:pt x="1031214" y="1147508"/>
                  </a:lnTo>
                  <a:lnTo>
                    <a:pt x="982091" y="1147787"/>
                  </a:lnTo>
                  <a:lnTo>
                    <a:pt x="987488" y="1186345"/>
                  </a:lnTo>
                  <a:lnTo>
                    <a:pt x="1035519" y="1186014"/>
                  </a:lnTo>
                  <a:lnTo>
                    <a:pt x="1088974" y="1184186"/>
                  </a:lnTo>
                  <a:lnTo>
                    <a:pt x="1145362" y="1179626"/>
                  </a:lnTo>
                  <a:lnTo>
                    <a:pt x="1202194" y="1171079"/>
                  </a:lnTo>
                  <a:close/>
                </a:path>
                <a:path w="7062470" h="1256029">
                  <a:moveTo>
                    <a:pt x="1208963" y="142748"/>
                  </a:moveTo>
                  <a:lnTo>
                    <a:pt x="1202855" y="117297"/>
                  </a:lnTo>
                  <a:lnTo>
                    <a:pt x="1201648" y="115912"/>
                  </a:lnTo>
                  <a:lnTo>
                    <a:pt x="1185722" y="97586"/>
                  </a:lnTo>
                  <a:lnTo>
                    <a:pt x="1163967" y="87058"/>
                  </a:lnTo>
                  <a:lnTo>
                    <a:pt x="1163967" y="142748"/>
                  </a:lnTo>
                  <a:lnTo>
                    <a:pt x="1161110" y="154114"/>
                  </a:lnTo>
                  <a:lnTo>
                    <a:pt x="1153261" y="162306"/>
                  </a:lnTo>
                  <a:lnTo>
                    <a:pt x="1141196" y="167259"/>
                  </a:lnTo>
                  <a:lnTo>
                    <a:pt x="1125689" y="168922"/>
                  </a:lnTo>
                  <a:lnTo>
                    <a:pt x="1110157" y="167259"/>
                  </a:lnTo>
                  <a:lnTo>
                    <a:pt x="1098207" y="162306"/>
                  </a:lnTo>
                  <a:lnTo>
                    <a:pt x="1090510" y="154114"/>
                  </a:lnTo>
                  <a:lnTo>
                    <a:pt x="1087793" y="142748"/>
                  </a:lnTo>
                  <a:lnTo>
                    <a:pt x="1090510" y="131241"/>
                  </a:lnTo>
                  <a:lnTo>
                    <a:pt x="1098207" y="122859"/>
                  </a:lnTo>
                  <a:lnTo>
                    <a:pt x="1110157" y="117716"/>
                  </a:lnTo>
                  <a:lnTo>
                    <a:pt x="1125689" y="115912"/>
                  </a:lnTo>
                  <a:lnTo>
                    <a:pt x="1141196" y="117716"/>
                  </a:lnTo>
                  <a:lnTo>
                    <a:pt x="1153261" y="122859"/>
                  </a:lnTo>
                  <a:lnTo>
                    <a:pt x="1161110" y="131241"/>
                  </a:lnTo>
                  <a:lnTo>
                    <a:pt x="1163967" y="142748"/>
                  </a:lnTo>
                  <a:lnTo>
                    <a:pt x="1163967" y="87058"/>
                  </a:lnTo>
                  <a:lnTo>
                    <a:pt x="1159395" y="84836"/>
                  </a:lnTo>
                  <a:lnTo>
                    <a:pt x="1125689" y="80251"/>
                  </a:lnTo>
                  <a:lnTo>
                    <a:pt x="1091768" y="84836"/>
                  </a:lnTo>
                  <a:lnTo>
                    <a:pt x="1065149" y="97586"/>
                  </a:lnTo>
                  <a:lnTo>
                    <a:pt x="1047775" y="117297"/>
                  </a:lnTo>
                  <a:lnTo>
                    <a:pt x="1041615" y="142748"/>
                  </a:lnTo>
                  <a:lnTo>
                    <a:pt x="1047775" y="168198"/>
                  </a:lnTo>
                  <a:lnTo>
                    <a:pt x="1065149" y="187883"/>
                  </a:lnTo>
                  <a:lnTo>
                    <a:pt x="1091768" y="200596"/>
                  </a:lnTo>
                  <a:lnTo>
                    <a:pt x="1125689" y="205105"/>
                  </a:lnTo>
                  <a:lnTo>
                    <a:pt x="1159395" y="200596"/>
                  </a:lnTo>
                  <a:lnTo>
                    <a:pt x="1185722" y="187883"/>
                  </a:lnTo>
                  <a:lnTo>
                    <a:pt x="1202220" y="168922"/>
                  </a:lnTo>
                  <a:lnTo>
                    <a:pt x="1202855" y="168198"/>
                  </a:lnTo>
                  <a:lnTo>
                    <a:pt x="1208963" y="142748"/>
                  </a:lnTo>
                  <a:close/>
                </a:path>
                <a:path w="7062470" h="1256029">
                  <a:moveTo>
                    <a:pt x="1226070" y="32105"/>
                  </a:moveTo>
                  <a:lnTo>
                    <a:pt x="1149362" y="32105"/>
                  </a:lnTo>
                  <a:lnTo>
                    <a:pt x="1149362" y="0"/>
                  </a:lnTo>
                  <a:lnTo>
                    <a:pt x="1102004" y="0"/>
                  </a:lnTo>
                  <a:lnTo>
                    <a:pt x="1102004" y="32105"/>
                  </a:lnTo>
                  <a:lnTo>
                    <a:pt x="1025042" y="32105"/>
                  </a:lnTo>
                  <a:lnTo>
                    <a:pt x="1025042" y="69342"/>
                  </a:lnTo>
                  <a:lnTo>
                    <a:pt x="1226070" y="69342"/>
                  </a:lnTo>
                  <a:lnTo>
                    <a:pt x="1226070" y="32105"/>
                  </a:lnTo>
                  <a:close/>
                </a:path>
                <a:path w="7062470" h="1256029">
                  <a:moveTo>
                    <a:pt x="1265085" y="915987"/>
                  </a:moveTo>
                  <a:lnTo>
                    <a:pt x="1217853" y="915987"/>
                  </a:lnTo>
                  <a:lnTo>
                    <a:pt x="1217853" y="1255674"/>
                  </a:lnTo>
                  <a:lnTo>
                    <a:pt x="1265085" y="1255674"/>
                  </a:lnTo>
                  <a:lnTo>
                    <a:pt x="1265085" y="915987"/>
                  </a:lnTo>
                  <a:close/>
                </a:path>
                <a:path w="7062470" h="1256029">
                  <a:moveTo>
                    <a:pt x="1293825" y="228396"/>
                  </a:moveTo>
                  <a:lnTo>
                    <a:pt x="1065822" y="228396"/>
                  </a:lnTo>
                  <a:lnTo>
                    <a:pt x="1065822" y="266280"/>
                  </a:lnTo>
                  <a:lnTo>
                    <a:pt x="1246200" y="266280"/>
                  </a:lnTo>
                  <a:lnTo>
                    <a:pt x="1246200" y="340487"/>
                  </a:lnTo>
                  <a:lnTo>
                    <a:pt x="1293825" y="340487"/>
                  </a:lnTo>
                  <a:lnTo>
                    <a:pt x="1293825" y="228396"/>
                  </a:lnTo>
                  <a:close/>
                </a:path>
                <a:path w="7062470" h="1256029">
                  <a:moveTo>
                    <a:pt x="1339342" y="89725"/>
                  </a:moveTo>
                  <a:lnTo>
                    <a:pt x="1293825" y="89725"/>
                  </a:lnTo>
                  <a:lnTo>
                    <a:pt x="1293825" y="1587"/>
                  </a:lnTo>
                  <a:lnTo>
                    <a:pt x="1246200" y="1587"/>
                  </a:lnTo>
                  <a:lnTo>
                    <a:pt x="1246200" y="214185"/>
                  </a:lnTo>
                  <a:lnTo>
                    <a:pt x="1293825" y="214185"/>
                  </a:lnTo>
                  <a:lnTo>
                    <a:pt x="1293825" y="128409"/>
                  </a:lnTo>
                  <a:lnTo>
                    <a:pt x="1339342" y="128409"/>
                  </a:lnTo>
                  <a:lnTo>
                    <a:pt x="1339342" y="89725"/>
                  </a:lnTo>
                  <a:close/>
                </a:path>
                <a:path w="7062470" h="1256029">
                  <a:moveTo>
                    <a:pt x="1584718" y="1003465"/>
                  </a:moveTo>
                  <a:lnTo>
                    <a:pt x="1577695" y="972350"/>
                  </a:lnTo>
                  <a:lnTo>
                    <a:pt x="1571917" y="964920"/>
                  </a:lnTo>
                  <a:lnTo>
                    <a:pt x="1558632" y="947864"/>
                  </a:lnTo>
                  <a:lnTo>
                    <a:pt x="1538668" y="936726"/>
                  </a:lnTo>
                  <a:lnTo>
                    <a:pt x="1538668" y="1003465"/>
                  </a:lnTo>
                  <a:lnTo>
                    <a:pt x="1535315" y="1019860"/>
                  </a:lnTo>
                  <a:lnTo>
                    <a:pt x="1525993" y="1032052"/>
                  </a:lnTo>
                  <a:lnTo>
                    <a:pt x="1511858" y="1039660"/>
                  </a:lnTo>
                  <a:lnTo>
                    <a:pt x="1494078" y="1042276"/>
                  </a:lnTo>
                  <a:lnTo>
                    <a:pt x="1476019" y="1039660"/>
                  </a:lnTo>
                  <a:lnTo>
                    <a:pt x="1461706" y="1032052"/>
                  </a:lnTo>
                  <a:lnTo>
                    <a:pt x="1452333" y="1019860"/>
                  </a:lnTo>
                  <a:lnTo>
                    <a:pt x="1449082" y="1003465"/>
                  </a:lnTo>
                  <a:lnTo>
                    <a:pt x="1452359" y="987234"/>
                  </a:lnTo>
                  <a:lnTo>
                    <a:pt x="1461757" y="975118"/>
                  </a:lnTo>
                  <a:lnTo>
                    <a:pt x="1476070" y="967536"/>
                  </a:lnTo>
                  <a:lnTo>
                    <a:pt x="1494078" y="964920"/>
                  </a:lnTo>
                  <a:lnTo>
                    <a:pt x="1511858" y="967536"/>
                  </a:lnTo>
                  <a:lnTo>
                    <a:pt x="1525993" y="975118"/>
                  </a:lnTo>
                  <a:lnTo>
                    <a:pt x="1535315" y="987234"/>
                  </a:lnTo>
                  <a:lnTo>
                    <a:pt x="1538668" y="1003465"/>
                  </a:lnTo>
                  <a:lnTo>
                    <a:pt x="1538668" y="936726"/>
                  </a:lnTo>
                  <a:lnTo>
                    <a:pt x="1529956" y="931849"/>
                  </a:lnTo>
                  <a:lnTo>
                    <a:pt x="1494078" y="926109"/>
                  </a:lnTo>
                  <a:lnTo>
                    <a:pt x="1457794" y="931849"/>
                  </a:lnTo>
                  <a:lnTo>
                    <a:pt x="1428915" y="947864"/>
                  </a:lnTo>
                  <a:lnTo>
                    <a:pt x="1409852" y="972350"/>
                  </a:lnTo>
                  <a:lnTo>
                    <a:pt x="1403032" y="1003465"/>
                  </a:lnTo>
                  <a:lnTo>
                    <a:pt x="1409852" y="1034478"/>
                  </a:lnTo>
                  <a:lnTo>
                    <a:pt x="1428915" y="1058837"/>
                  </a:lnTo>
                  <a:lnTo>
                    <a:pt x="1457794" y="1074788"/>
                  </a:lnTo>
                  <a:lnTo>
                    <a:pt x="1494078" y="1080566"/>
                  </a:lnTo>
                  <a:lnTo>
                    <a:pt x="1529956" y="1074788"/>
                  </a:lnTo>
                  <a:lnTo>
                    <a:pt x="1558632" y="1058837"/>
                  </a:lnTo>
                  <a:lnTo>
                    <a:pt x="1571586" y="1042276"/>
                  </a:lnTo>
                  <a:lnTo>
                    <a:pt x="1577695" y="1034478"/>
                  </a:lnTo>
                  <a:lnTo>
                    <a:pt x="1584718" y="1003465"/>
                  </a:lnTo>
                  <a:close/>
                </a:path>
                <a:path w="7062470" h="1256029">
                  <a:moveTo>
                    <a:pt x="1635353" y="31051"/>
                  </a:moveTo>
                  <a:lnTo>
                    <a:pt x="1385125" y="31051"/>
                  </a:lnTo>
                  <a:lnTo>
                    <a:pt x="1385125" y="68808"/>
                  </a:lnTo>
                  <a:lnTo>
                    <a:pt x="1587728" y="68808"/>
                  </a:lnTo>
                  <a:lnTo>
                    <a:pt x="1587487" y="99631"/>
                  </a:lnTo>
                  <a:lnTo>
                    <a:pt x="1586128" y="133870"/>
                  </a:lnTo>
                  <a:lnTo>
                    <a:pt x="1582674" y="172339"/>
                  </a:lnTo>
                  <a:lnTo>
                    <a:pt x="1576146" y="215900"/>
                  </a:lnTo>
                  <a:lnTo>
                    <a:pt x="1622856" y="220243"/>
                  </a:lnTo>
                  <a:lnTo>
                    <a:pt x="1630006" y="172859"/>
                  </a:lnTo>
                  <a:lnTo>
                    <a:pt x="1633689" y="132105"/>
                  </a:lnTo>
                  <a:lnTo>
                    <a:pt x="1635086" y="96405"/>
                  </a:lnTo>
                  <a:lnTo>
                    <a:pt x="1635315" y="68808"/>
                  </a:lnTo>
                  <a:lnTo>
                    <a:pt x="1635353" y="31051"/>
                  </a:lnTo>
                  <a:close/>
                </a:path>
                <a:path w="7062470" h="1256029">
                  <a:moveTo>
                    <a:pt x="1663509" y="260362"/>
                  </a:moveTo>
                  <a:lnTo>
                    <a:pt x="1551673" y="260362"/>
                  </a:lnTo>
                  <a:lnTo>
                    <a:pt x="1551673" y="153797"/>
                  </a:lnTo>
                  <a:lnTo>
                    <a:pt x="1504975" y="153797"/>
                  </a:lnTo>
                  <a:lnTo>
                    <a:pt x="1504975" y="260362"/>
                  </a:lnTo>
                  <a:lnTo>
                    <a:pt x="1467612" y="260362"/>
                  </a:lnTo>
                  <a:lnTo>
                    <a:pt x="1467612" y="153797"/>
                  </a:lnTo>
                  <a:lnTo>
                    <a:pt x="1420253" y="153797"/>
                  </a:lnTo>
                  <a:lnTo>
                    <a:pt x="1420253" y="260362"/>
                  </a:lnTo>
                  <a:lnTo>
                    <a:pt x="1354594" y="260362"/>
                  </a:lnTo>
                  <a:lnTo>
                    <a:pt x="1354594" y="298907"/>
                  </a:lnTo>
                  <a:lnTo>
                    <a:pt x="1663509" y="298907"/>
                  </a:lnTo>
                  <a:lnTo>
                    <a:pt x="1663509" y="260362"/>
                  </a:lnTo>
                  <a:close/>
                </a:path>
                <a:path w="7062470" h="1256029">
                  <a:moveTo>
                    <a:pt x="1681289" y="915987"/>
                  </a:moveTo>
                  <a:lnTo>
                    <a:pt x="1633664" y="915987"/>
                  </a:lnTo>
                  <a:lnTo>
                    <a:pt x="1633664" y="1085964"/>
                  </a:lnTo>
                  <a:lnTo>
                    <a:pt x="1681289" y="1085964"/>
                  </a:lnTo>
                  <a:lnTo>
                    <a:pt x="1681289" y="915987"/>
                  </a:lnTo>
                  <a:close/>
                </a:path>
                <a:path w="7062470" h="1256029">
                  <a:moveTo>
                    <a:pt x="1690497" y="1213700"/>
                  </a:moveTo>
                  <a:lnTo>
                    <a:pt x="1501178" y="1213700"/>
                  </a:lnTo>
                  <a:lnTo>
                    <a:pt x="1501178" y="1191869"/>
                  </a:lnTo>
                  <a:lnTo>
                    <a:pt x="1681289" y="1191869"/>
                  </a:lnTo>
                  <a:lnTo>
                    <a:pt x="1681289" y="1099908"/>
                  </a:lnTo>
                  <a:lnTo>
                    <a:pt x="1454073" y="1099908"/>
                  </a:lnTo>
                  <a:lnTo>
                    <a:pt x="1454073" y="1136484"/>
                  </a:lnTo>
                  <a:lnTo>
                    <a:pt x="1633918" y="1136484"/>
                  </a:lnTo>
                  <a:lnTo>
                    <a:pt x="1633918" y="1157135"/>
                  </a:lnTo>
                  <a:lnTo>
                    <a:pt x="1454873" y="1157135"/>
                  </a:lnTo>
                  <a:lnTo>
                    <a:pt x="1454873" y="1251064"/>
                  </a:lnTo>
                  <a:lnTo>
                    <a:pt x="1690497" y="1251064"/>
                  </a:lnTo>
                  <a:lnTo>
                    <a:pt x="1690497" y="1213700"/>
                  </a:lnTo>
                  <a:close/>
                </a:path>
                <a:path w="7062470" h="1256029">
                  <a:moveTo>
                    <a:pt x="1962188" y="96177"/>
                  </a:moveTo>
                  <a:lnTo>
                    <a:pt x="1955152" y="63563"/>
                  </a:lnTo>
                  <a:lnTo>
                    <a:pt x="1948916" y="55397"/>
                  </a:lnTo>
                  <a:lnTo>
                    <a:pt x="1935721" y="38125"/>
                  </a:lnTo>
                  <a:lnTo>
                    <a:pt x="1915350" y="26657"/>
                  </a:lnTo>
                  <a:lnTo>
                    <a:pt x="1915350" y="96177"/>
                  </a:lnTo>
                  <a:lnTo>
                    <a:pt x="1911934" y="113118"/>
                  </a:lnTo>
                  <a:lnTo>
                    <a:pt x="1902434" y="125793"/>
                  </a:lnTo>
                  <a:lnTo>
                    <a:pt x="1887982" y="133756"/>
                  </a:lnTo>
                  <a:lnTo>
                    <a:pt x="1869694" y="136563"/>
                  </a:lnTo>
                  <a:lnTo>
                    <a:pt x="1851012" y="133756"/>
                  </a:lnTo>
                  <a:lnTo>
                    <a:pt x="1836343" y="125793"/>
                  </a:lnTo>
                  <a:lnTo>
                    <a:pt x="1826818" y="113118"/>
                  </a:lnTo>
                  <a:lnTo>
                    <a:pt x="1823516" y="96177"/>
                  </a:lnTo>
                  <a:lnTo>
                    <a:pt x="1826818" y="79070"/>
                  </a:lnTo>
                  <a:lnTo>
                    <a:pt x="1836343" y="66217"/>
                  </a:lnTo>
                  <a:lnTo>
                    <a:pt x="1851012" y="58140"/>
                  </a:lnTo>
                  <a:lnTo>
                    <a:pt x="1869694" y="55397"/>
                  </a:lnTo>
                  <a:lnTo>
                    <a:pt x="1887982" y="58140"/>
                  </a:lnTo>
                  <a:lnTo>
                    <a:pt x="1902434" y="66217"/>
                  </a:lnTo>
                  <a:lnTo>
                    <a:pt x="1911934" y="79070"/>
                  </a:lnTo>
                  <a:lnTo>
                    <a:pt x="1915350" y="96177"/>
                  </a:lnTo>
                  <a:lnTo>
                    <a:pt x="1915350" y="26657"/>
                  </a:lnTo>
                  <a:lnTo>
                    <a:pt x="1906409" y="21615"/>
                  </a:lnTo>
                  <a:lnTo>
                    <a:pt x="1869694" y="15786"/>
                  </a:lnTo>
                  <a:lnTo>
                    <a:pt x="1832902" y="21615"/>
                  </a:lnTo>
                  <a:lnTo>
                    <a:pt x="1803501" y="38125"/>
                  </a:lnTo>
                  <a:lnTo>
                    <a:pt x="1784057" y="63563"/>
                  </a:lnTo>
                  <a:lnTo>
                    <a:pt x="1777085" y="96177"/>
                  </a:lnTo>
                  <a:lnTo>
                    <a:pt x="1784057" y="128104"/>
                  </a:lnTo>
                  <a:lnTo>
                    <a:pt x="1803501" y="153212"/>
                  </a:lnTo>
                  <a:lnTo>
                    <a:pt x="1832902" y="169621"/>
                  </a:lnTo>
                  <a:lnTo>
                    <a:pt x="1869694" y="175501"/>
                  </a:lnTo>
                  <a:lnTo>
                    <a:pt x="1906409" y="169621"/>
                  </a:lnTo>
                  <a:lnTo>
                    <a:pt x="1935721" y="153212"/>
                  </a:lnTo>
                  <a:lnTo>
                    <a:pt x="1948611" y="136563"/>
                  </a:lnTo>
                  <a:lnTo>
                    <a:pt x="1955152" y="128104"/>
                  </a:lnTo>
                  <a:lnTo>
                    <a:pt x="1962188" y="96177"/>
                  </a:lnTo>
                  <a:close/>
                </a:path>
                <a:path w="7062470" h="1256029">
                  <a:moveTo>
                    <a:pt x="1996503" y="928344"/>
                  </a:moveTo>
                  <a:lnTo>
                    <a:pt x="1949538" y="928344"/>
                  </a:lnTo>
                  <a:lnTo>
                    <a:pt x="1949538" y="962101"/>
                  </a:lnTo>
                  <a:lnTo>
                    <a:pt x="1813496" y="962101"/>
                  </a:lnTo>
                  <a:lnTo>
                    <a:pt x="1813496" y="927811"/>
                  </a:lnTo>
                  <a:lnTo>
                    <a:pt x="1766798" y="927811"/>
                  </a:lnTo>
                  <a:lnTo>
                    <a:pt x="1766798" y="962101"/>
                  </a:lnTo>
                  <a:lnTo>
                    <a:pt x="1766798" y="998931"/>
                  </a:lnTo>
                  <a:lnTo>
                    <a:pt x="1766798" y="1029411"/>
                  </a:lnTo>
                  <a:lnTo>
                    <a:pt x="1766798" y="1066241"/>
                  </a:lnTo>
                  <a:lnTo>
                    <a:pt x="1996503" y="1066241"/>
                  </a:lnTo>
                  <a:lnTo>
                    <a:pt x="1996503" y="1029411"/>
                  </a:lnTo>
                  <a:lnTo>
                    <a:pt x="1813496" y="1029411"/>
                  </a:lnTo>
                  <a:lnTo>
                    <a:pt x="1813496" y="998931"/>
                  </a:lnTo>
                  <a:lnTo>
                    <a:pt x="1949538" y="998931"/>
                  </a:lnTo>
                  <a:lnTo>
                    <a:pt x="1949538" y="1029131"/>
                  </a:lnTo>
                  <a:lnTo>
                    <a:pt x="1996503" y="1029131"/>
                  </a:lnTo>
                  <a:lnTo>
                    <a:pt x="1996503" y="998931"/>
                  </a:lnTo>
                  <a:lnTo>
                    <a:pt x="1996503" y="998601"/>
                  </a:lnTo>
                  <a:lnTo>
                    <a:pt x="1996503" y="962164"/>
                  </a:lnTo>
                  <a:lnTo>
                    <a:pt x="1996503" y="928344"/>
                  </a:lnTo>
                  <a:close/>
                </a:path>
                <a:path w="7062470" h="1256029">
                  <a:moveTo>
                    <a:pt x="2000973" y="1211021"/>
                  </a:moveTo>
                  <a:lnTo>
                    <a:pt x="1812188" y="1211021"/>
                  </a:lnTo>
                  <a:lnTo>
                    <a:pt x="1812188" y="1152601"/>
                  </a:lnTo>
                  <a:lnTo>
                    <a:pt x="1764563" y="1152601"/>
                  </a:lnTo>
                  <a:lnTo>
                    <a:pt x="1764563" y="1211021"/>
                  </a:lnTo>
                  <a:lnTo>
                    <a:pt x="1764563" y="1249121"/>
                  </a:lnTo>
                  <a:lnTo>
                    <a:pt x="2000973" y="1249121"/>
                  </a:lnTo>
                  <a:lnTo>
                    <a:pt x="2000973" y="1211021"/>
                  </a:lnTo>
                  <a:close/>
                </a:path>
                <a:path w="7062470" h="1256029">
                  <a:moveTo>
                    <a:pt x="2036229" y="1095438"/>
                  </a:moveTo>
                  <a:lnTo>
                    <a:pt x="1905063" y="1095438"/>
                  </a:lnTo>
                  <a:lnTo>
                    <a:pt x="1905063" y="1066749"/>
                  </a:lnTo>
                  <a:lnTo>
                    <a:pt x="1857438" y="1066749"/>
                  </a:lnTo>
                  <a:lnTo>
                    <a:pt x="1857438" y="1095438"/>
                  </a:lnTo>
                  <a:lnTo>
                    <a:pt x="1727327" y="1095438"/>
                  </a:lnTo>
                  <a:lnTo>
                    <a:pt x="1727327" y="1133589"/>
                  </a:lnTo>
                  <a:lnTo>
                    <a:pt x="2036229" y="1133589"/>
                  </a:lnTo>
                  <a:lnTo>
                    <a:pt x="2036229" y="1095438"/>
                  </a:lnTo>
                  <a:close/>
                </a:path>
                <a:path w="7062470" h="1256029">
                  <a:moveTo>
                    <a:pt x="2055329" y="198666"/>
                  </a:moveTo>
                  <a:lnTo>
                    <a:pt x="2007971" y="198666"/>
                  </a:lnTo>
                  <a:lnTo>
                    <a:pt x="2007971" y="230098"/>
                  </a:lnTo>
                  <a:lnTo>
                    <a:pt x="2007971" y="266941"/>
                  </a:lnTo>
                  <a:lnTo>
                    <a:pt x="2007971" y="298246"/>
                  </a:lnTo>
                  <a:lnTo>
                    <a:pt x="1875624" y="298246"/>
                  </a:lnTo>
                  <a:lnTo>
                    <a:pt x="1875624" y="266941"/>
                  </a:lnTo>
                  <a:lnTo>
                    <a:pt x="2007971" y="266941"/>
                  </a:lnTo>
                  <a:lnTo>
                    <a:pt x="2007971" y="230098"/>
                  </a:lnTo>
                  <a:lnTo>
                    <a:pt x="1875624" y="230098"/>
                  </a:lnTo>
                  <a:lnTo>
                    <a:pt x="1875624" y="198666"/>
                  </a:lnTo>
                  <a:lnTo>
                    <a:pt x="1828914" y="198666"/>
                  </a:lnTo>
                  <a:lnTo>
                    <a:pt x="1828914" y="336664"/>
                  </a:lnTo>
                  <a:lnTo>
                    <a:pt x="2055329" y="336664"/>
                  </a:lnTo>
                  <a:lnTo>
                    <a:pt x="2055329" y="298246"/>
                  </a:lnTo>
                  <a:lnTo>
                    <a:pt x="2055329" y="266941"/>
                  </a:lnTo>
                  <a:lnTo>
                    <a:pt x="2055329" y="230098"/>
                  </a:lnTo>
                  <a:lnTo>
                    <a:pt x="2055329" y="198666"/>
                  </a:lnTo>
                  <a:close/>
                </a:path>
                <a:path w="7062470" h="1256029">
                  <a:moveTo>
                    <a:pt x="2055329" y="1587"/>
                  </a:moveTo>
                  <a:lnTo>
                    <a:pt x="2007704" y="1587"/>
                  </a:lnTo>
                  <a:lnTo>
                    <a:pt x="2007704" y="183794"/>
                  </a:lnTo>
                  <a:lnTo>
                    <a:pt x="2055329" y="183794"/>
                  </a:lnTo>
                  <a:lnTo>
                    <a:pt x="2055329" y="1587"/>
                  </a:lnTo>
                  <a:close/>
                </a:path>
                <a:path w="7062470" h="1256029">
                  <a:moveTo>
                    <a:pt x="2318715" y="227215"/>
                  </a:moveTo>
                  <a:lnTo>
                    <a:pt x="2281009" y="202501"/>
                  </a:lnTo>
                  <a:lnTo>
                    <a:pt x="2258034" y="172085"/>
                  </a:lnTo>
                  <a:lnTo>
                    <a:pt x="2238349" y="124510"/>
                  </a:lnTo>
                  <a:lnTo>
                    <a:pt x="2233206" y="78409"/>
                  </a:lnTo>
                  <a:lnTo>
                    <a:pt x="2233206" y="27762"/>
                  </a:lnTo>
                  <a:lnTo>
                    <a:pt x="2185047" y="27762"/>
                  </a:lnTo>
                  <a:lnTo>
                    <a:pt x="2185047" y="78409"/>
                  </a:lnTo>
                  <a:lnTo>
                    <a:pt x="2179485" y="126974"/>
                  </a:lnTo>
                  <a:lnTo>
                    <a:pt x="2163076" y="171526"/>
                  </a:lnTo>
                  <a:lnTo>
                    <a:pt x="2135619" y="208432"/>
                  </a:lnTo>
                  <a:lnTo>
                    <a:pt x="2096909" y="234048"/>
                  </a:lnTo>
                  <a:lnTo>
                    <a:pt x="2125586" y="273519"/>
                  </a:lnTo>
                  <a:lnTo>
                    <a:pt x="2154021" y="256159"/>
                  </a:lnTo>
                  <a:lnTo>
                    <a:pt x="2177453" y="232867"/>
                  </a:lnTo>
                  <a:lnTo>
                    <a:pt x="2195995" y="204546"/>
                  </a:lnTo>
                  <a:lnTo>
                    <a:pt x="2209787" y="172085"/>
                  </a:lnTo>
                  <a:lnTo>
                    <a:pt x="2223478" y="201815"/>
                  </a:lnTo>
                  <a:lnTo>
                    <a:pt x="2241512" y="227736"/>
                  </a:lnTo>
                  <a:lnTo>
                    <a:pt x="2263902" y="249123"/>
                  </a:lnTo>
                  <a:lnTo>
                    <a:pt x="2290699" y="265226"/>
                  </a:lnTo>
                  <a:lnTo>
                    <a:pt x="2318715" y="227215"/>
                  </a:lnTo>
                  <a:close/>
                </a:path>
                <a:path w="7062470" h="1256029">
                  <a:moveTo>
                    <a:pt x="2324989" y="1060437"/>
                  </a:moveTo>
                  <a:lnTo>
                    <a:pt x="2318181" y="1010526"/>
                  </a:lnTo>
                  <a:lnTo>
                    <a:pt x="2304631" y="982814"/>
                  </a:lnTo>
                  <a:lnTo>
                    <a:pt x="2299614" y="972553"/>
                  </a:lnTo>
                  <a:lnTo>
                    <a:pt x="2279459" y="955319"/>
                  </a:lnTo>
                  <a:lnTo>
                    <a:pt x="2279459" y="1060437"/>
                  </a:lnTo>
                  <a:lnTo>
                    <a:pt x="2276297" y="1093990"/>
                  </a:lnTo>
                  <a:lnTo>
                    <a:pt x="2267470" y="1118438"/>
                  </a:lnTo>
                  <a:lnTo>
                    <a:pt x="2253691" y="1133386"/>
                  </a:lnTo>
                  <a:lnTo>
                    <a:pt x="2235657" y="1138453"/>
                  </a:lnTo>
                  <a:lnTo>
                    <a:pt x="2217915" y="1133386"/>
                  </a:lnTo>
                  <a:lnTo>
                    <a:pt x="2204174" y="1118438"/>
                  </a:lnTo>
                  <a:lnTo>
                    <a:pt x="2195322" y="1093990"/>
                  </a:lnTo>
                  <a:lnTo>
                    <a:pt x="2192236" y="1060437"/>
                  </a:lnTo>
                  <a:lnTo>
                    <a:pt x="2195322" y="1027163"/>
                  </a:lnTo>
                  <a:lnTo>
                    <a:pt x="2204174" y="1002830"/>
                  </a:lnTo>
                  <a:lnTo>
                    <a:pt x="2217915" y="987894"/>
                  </a:lnTo>
                  <a:lnTo>
                    <a:pt x="2235657" y="982814"/>
                  </a:lnTo>
                  <a:lnTo>
                    <a:pt x="2253691" y="987894"/>
                  </a:lnTo>
                  <a:lnTo>
                    <a:pt x="2267470" y="1002830"/>
                  </a:lnTo>
                  <a:lnTo>
                    <a:pt x="2276297" y="1027163"/>
                  </a:lnTo>
                  <a:lnTo>
                    <a:pt x="2279459" y="1060437"/>
                  </a:lnTo>
                  <a:lnTo>
                    <a:pt x="2279459" y="955319"/>
                  </a:lnTo>
                  <a:lnTo>
                    <a:pt x="2271382" y="948397"/>
                  </a:lnTo>
                  <a:lnTo>
                    <a:pt x="2235657" y="939927"/>
                  </a:lnTo>
                  <a:lnTo>
                    <a:pt x="2199792" y="948397"/>
                  </a:lnTo>
                  <a:lnTo>
                    <a:pt x="2171458" y="972553"/>
                  </a:lnTo>
                  <a:lnTo>
                    <a:pt x="2152878" y="1010526"/>
                  </a:lnTo>
                  <a:lnTo>
                    <a:pt x="2146325" y="1060437"/>
                  </a:lnTo>
                  <a:lnTo>
                    <a:pt x="2152878" y="1110767"/>
                  </a:lnTo>
                  <a:lnTo>
                    <a:pt x="2171458" y="1148880"/>
                  </a:lnTo>
                  <a:lnTo>
                    <a:pt x="2199792" y="1173035"/>
                  </a:lnTo>
                  <a:lnTo>
                    <a:pt x="2235657" y="1181468"/>
                  </a:lnTo>
                  <a:lnTo>
                    <a:pt x="2271382" y="1173035"/>
                  </a:lnTo>
                  <a:lnTo>
                    <a:pt x="2299614" y="1148880"/>
                  </a:lnTo>
                  <a:lnTo>
                    <a:pt x="2304694" y="1138453"/>
                  </a:lnTo>
                  <a:lnTo>
                    <a:pt x="2318181" y="1110767"/>
                  </a:lnTo>
                  <a:lnTo>
                    <a:pt x="2324989" y="1060437"/>
                  </a:lnTo>
                  <a:close/>
                </a:path>
                <a:path w="7062470" h="1256029">
                  <a:moveTo>
                    <a:pt x="2384755" y="1587"/>
                  </a:moveTo>
                  <a:lnTo>
                    <a:pt x="2336736" y="1587"/>
                  </a:lnTo>
                  <a:lnTo>
                    <a:pt x="2336736" y="341274"/>
                  </a:lnTo>
                  <a:lnTo>
                    <a:pt x="2384755" y="341274"/>
                  </a:lnTo>
                  <a:lnTo>
                    <a:pt x="2384755" y="1587"/>
                  </a:lnTo>
                  <a:close/>
                </a:path>
                <a:path w="7062470" h="1256029">
                  <a:moveTo>
                    <a:pt x="2461679" y="1043863"/>
                  </a:moveTo>
                  <a:lnTo>
                    <a:pt x="2411679" y="1043863"/>
                  </a:lnTo>
                  <a:lnTo>
                    <a:pt x="2411679" y="915987"/>
                  </a:lnTo>
                  <a:lnTo>
                    <a:pt x="2364194" y="915987"/>
                  </a:lnTo>
                  <a:lnTo>
                    <a:pt x="2364194" y="1254887"/>
                  </a:lnTo>
                  <a:lnTo>
                    <a:pt x="2411679" y="1254887"/>
                  </a:lnTo>
                  <a:lnTo>
                    <a:pt x="2411679" y="1083462"/>
                  </a:lnTo>
                  <a:lnTo>
                    <a:pt x="2461679" y="1083462"/>
                  </a:lnTo>
                  <a:lnTo>
                    <a:pt x="2461679" y="1043863"/>
                  </a:lnTo>
                  <a:close/>
                </a:path>
                <a:path w="7062470" h="1256029">
                  <a:moveTo>
                    <a:pt x="2647861" y="31318"/>
                  </a:moveTo>
                  <a:lnTo>
                    <a:pt x="2595372" y="31318"/>
                  </a:lnTo>
                  <a:lnTo>
                    <a:pt x="2571966" y="67906"/>
                  </a:lnTo>
                  <a:lnTo>
                    <a:pt x="2555379" y="107657"/>
                  </a:lnTo>
                  <a:lnTo>
                    <a:pt x="2545486" y="150901"/>
                  </a:lnTo>
                  <a:lnTo>
                    <a:pt x="2542222" y="198005"/>
                  </a:lnTo>
                  <a:lnTo>
                    <a:pt x="2545486" y="245021"/>
                  </a:lnTo>
                  <a:lnTo>
                    <a:pt x="2555379" y="288239"/>
                  </a:lnTo>
                  <a:lnTo>
                    <a:pt x="2571966" y="327977"/>
                  </a:lnTo>
                  <a:lnTo>
                    <a:pt x="2595372" y="364553"/>
                  </a:lnTo>
                  <a:lnTo>
                    <a:pt x="2647861" y="364553"/>
                  </a:lnTo>
                  <a:lnTo>
                    <a:pt x="2628836" y="332638"/>
                  </a:lnTo>
                  <a:lnTo>
                    <a:pt x="2613507" y="291592"/>
                  </a:lnTo>
                  <a:lnTo>
                    <a:pt x="2603296" y="245402"/>
                  </a:lnTo>
                  <a:lnTo>
                    <a:pt x="2599575" y="198005"/>
                  </a:lnTo>
                  <a:lnTo>
                    <a:pt x="2603296" y="150533"/>
                  </a:lnTo>
                  <a:lnTo>
                    <a:pt x="2613507" y="104305"/>
                  </a:lnTo>
                  <a:lnTo>
                    <a:pt x="2628836" y="63246"/>
                  </a:lnTo>
                  <a:lnTo>
                    <a:pt x="2647861" y="31318"/>
                  </a:lnTo>
                  <a:close/>
                </a:path>
                <a:path w="7062470" h="1256029">
                  <a:moveTo>
                    <a:pt x="2662694" y="1060437"/>
                  </a:moveTo>
                  <a:lnTo>
                    <a:pt x="2655900" y="1010526"/>
                  </a:lnTo>
                  <a:lnTo>
                    <a:pt x="2642285" y="982814"/>
                  </a:lnTo>
                  <a:lnTo>
                    <a:pt x="2637244" y="972553"/>
                  </a:lnTo>
                  <a:lnTo>
                    <a:pt x="2616784" y="955052"/>
                  </a:lnTo>
                  <a:lnTo>
                    <a:pt x="2616784" y="1060437"/>
                  </a:lnTo>
                  <a:lnTo>
                    <a:pt x="2613647" y="1093990"/>
                  </a:lnTo>
                  <a:lnTo>
                    <a:pt x="2604808" y="1118438"/>
                  </a:lnTo>
                  <a:lnTo>
                    <a:pt x="2591143" y="1133386"/>
                  </a:lnTo>
                  <a:lnTo>
                    <a:pt x="2573502" y="1138453"/>
                  </a:lnTo>
                  <a:lnTo>
                    <a:pt x="2555544" y="1133386"/>
                  </a:lnTo>
                  <a:lnTo>
                    <a:pt x="2541701" y="1118438"/>
                  </a:lnTo>
                  <a:lnTo>
                    <a:pt x="2532837" y="1093990"/>
                  </a:lnTo>
                  <a:lnTo>
                    <a:pt x="2529827" y="1060437"/>
                  </a:lnTo>
                  <a:lnTo>
                    <a:pt x="2532837" y="1027163"/>
                  </a:lnTo>
                  <a:lnTo>
                    <a:pt x="2541701" y="1002830"/>
                  </a:lnTo>
                  <a:lnTo>
                    <a:pt x="2555544" y="987894"/>
                  </a:lnTo>
                  <a:lnTo>
                    <a:pt x="2573502" y="982814"/>
                  </a:lnTo>
                  <a:lnTo>
                    <a:pt x="2591143" y="987894"/>
                  </a:lnTo>
                  <a:lnTo>
                    <a:pt x="2604808" y="1002830"/>
                  </a:lnTo>
                  <a:lnTo>
                    <a:pt x="2613647" y="1027163"/>
                  </a:lnTo>
                  <a:lnTo>
                    <a:pt x="2616784" y="1060437"/>
                  </a:lnTo>
                  <a:lnTo>
                    <a:pt x="2616784" y="955052"/>
                  </a:lnTo>
                  <a:lnTo>
                    <a:pt x="2609011" y="948397"/>
                  </a:lnTo>
                  <a:lnTo>
                    <a:pt x="2573502" y="939927"/>
                  </a:lnTo>
                  <a:lnTo>
                    <a:pt x="2537612" y="948397"/>
                  </a:lnTo>
                  <a:lnTo>
                    <a:pt x="2509215" y="972553"/>
                  </a:lnTo>
                  <a:lnTo>
                    <a:pt x="2490559" y="1010526"/>
                  </a:lnTo>
                  <a:lnTo>
                    <a:pt x="2483904" y="1060437"/>
                  </a:lnTo>
                  <a:lnTo>
                    <a:pt x="2490559" y="1110767"/>
                  </a:lnTo>
                  <a:lnTo>
                    <a:pt x="2509215" y="1148880"/>
                  </a:lnTo>
                  <a:lnTo>
                    <a:pt x="2537612" y="1173035"/>
                  </a:lnTo>
                  <a:lnTo>
                    <a:pt x="2573502" y="1181468"/>
                  </a:lnTo>
                  <a:lnTo>
                    <a:pt x="2609011" y="1173035"/>
                  </a:lnTo>
                  <a:lnTo>
                    <a:pt x="2637244" y="1148880"/>
                  </a:lnTo>
                  <a:lnTo>
                    <a:pt x="2642349" y="1138453"/>
                  </a:lnTo>
                  <a:lnTo>
                    <a:pt x="2655900" y="1110767"/>
                  </a:lnTo>
                  <a:lnTo>
                    <a:pt x="2662694" y="1060437"/>
                  </a:lnTo>
                  <a:close/>
                </a:path>
                <a:path w="7062470" h="1256029">
                  <a:moveTo>
                    <a:pt x="2757424" y="915987"/>
                  </a:moveTo>
                  <a:lnTo>
                    <a:pt x="2709405" y="915987"/>
                  </a:lnTo>
                  <a:lnTo>
                    <a:pt x="2709405" y="1255674"/>
                  </a:lnTo>
                  <a:lnTo>
                    <a:pt x="2757424" y="1255674"/>
                  </a:lnTo>
                  <a:lnTo>
                    <a:pt x="2757424" y="915987"/>
                  </a:lnTo>
                  <a:close/>
                </a:path>
                <a:path w="7062470" h="1256029">
                  <a:moveTo>
                    <a:pt x="2944406" y="89598"/>
                  </a:moveTo>
                  <a:lnTo>
                    <a:pt x="2935325" y="57924"/>
                  </a:lnTo>
                  <a:lnTo>
                    <a:pt x="2927947" y="50914"/>
                  </a:lnTo>
                  <a:lnTo>
                    <a:pt x="2909913" y="33794"/>
                  </a:lnTo>
                  <a:lnTo>
                    <a:pt x="2895333" y="28067"/>
                  </a:lnTo>
                  <a:lnTo>
                    <a:pt x="2895333" y="89598"/>
                  </a:lnTo>
                  <a:lnTo>
                    <a:pt x="2890139" y="105422"/>
                  </a:lnTo>
                  <a:lnTo>
                    <a:pt x="2875267" y="117030"/>
                  </a:lnTo>
                  <a:lnTo>
                    <a:pt x="2851810" y="124193"/>
                  </a:lnTo>
                  <a:lnTo>
                    <a:pt x="2820860" y="126695"/>
                  </a:lnTo>
                  <a:lnTo>
                    <a:pt x="2790126" y="124193"/>
                  </a:lnTo>
                  <a:lnTo>
                    <a:pt x="2766784" y="117030"/>
                  </a:lnTo>
                  <a:lnTo>
                    <a:pt x="2751988" y="105422"/>
                  </a:lnTo>
                  <a:lnTo>
                    <a:pt x="2746933" y="89598"/>
                  </a:lnTo>
                  <a:lnTo>
                    <a:pt x="2751988" y="73025"/>
                  </a:lnTo>
                  <a:lnTo>
                    <a:pt x="2766784" y="60934"/>
                  </a:lnTo>
                  <a:lnTo>
                    <a:pt x="2790126" y="53505"/>
                  </a:lnTo>
                  <a:lnTo>
                    <a:pt x="2820860" y="50914"/>
                  </a:lnTo>
                  <a:lnTo>
                    <a:pt x="2851810" y="53505"/>
                  </a:lnTo>
                  <a:lnTo>
                    <a:pt x="2875267" y="60934"/>
                  </a:lnTo>
                  <a:lnTo>
                    <a:pt x="2890139" y="73025"/>
                  </a:lnTo>
                  <a:lnTo>
                    <a:pt x="2895333" y="89598"/>
                  </a:lnTo>
                  <a:lnTo>
                    <a:pt x="2895333" y="28067"/>
                  </a:lnTo>
                  <a:lnTo>
                    <a:pt x="2870860" y="18427"/>
                  </a:lnTo>
                  <a:lnTo>
                    <a:pt x="2820860" y="13030"/>
                  </a:lnTo>
                  <a:lnTo>
                    <a:pt x="2771013" y="18427"/>
                  </a:lnTo>
                  <a:lnTo>
                    <a:pt x="2732151" y="33794"/>
                  </a:lnTo>
                  <a:lnTo>
                    <a:pt x="2706916" y="57924"/>
                  </a:lnTo>
                  <a:lnTo>
                    <a:pt x="2697988" y="89598"/>
                  </a:lnTo>
                  <a:lnTo>
                    <a:pt x="2706916" y="120510"/>
                  </a:lnTo>
                  <a:lnTo>
                    <a:pt x="2732151" y="143992"/>
                  </a:lnTo>
                  <a:lnTo>
                    <a:pt x="2771013" y="158902"/>
                  </a:lnTo>
                  <a:lnTo>
                    <a:pt x="2820860" y="164058"/>
                  </a:lnTo>
                  <a:lnTo>
                    <a:pt x="2870860" y="158902"/>
                  </a:lnTo>
                  <a:lnTo>
                    <a:pt x="2909913" y="143992"/>
                  </a:lnTo>
                  <a:lnTo>
                    <a:pt x="2928632" y="126695"/>
                  </a:lnTo>
                  <a:lnTo>
                    <a:pt x="2935325" y="120510"/>
                  </a:lnTo>
                  <a:lnTo>
                    <a:pt x="2944406" y="89598"/>
                  </a:lnTo>
                  <a:close/>
                </a:path>
                <a:path w="7062470" h="1256029">
                  <a:moveTo>
                    <a:pt x="2976638" y="190246"/>
                  </a:moveTo>
                  <a:lnTo>
                    <a:pt x="2666936" y="190246"/>
                  </a:lnTo>
                  <a:lnTo>
                    <a:pt x="2666936" y="228396"/>
                  </a:lnTo>
                  <a:lnTo>
                    <a:pt x="2737853" y="228396"/>
                  </a:lnTo>
                  <a:lnTo>
                    <a:pt x="2737853" y="340487"/>
                  </a:lnTo>
                  <a:lnTo>
                    <a:pt x="2786532" y="340487"/>
                  </a:lnTo>
                  <a:lnTo>
                    <a:pt x="2786532" y="228396"/>
                  </a:lnTo>
                  <a:lnTo>
                    <a:pt x="2855988" y="228396"/>
                  </a:lnTo>
                  <a:lnTo>
                    <a:pt x="2855988" y="340487"/>
                  </a:lnTo>
                  <a:lnTo>
                    <a:pt x="2904147" y="340487"/>
                  </a:lnTo>
                  <a:lnTo>
                    <a:pt x="2904147" y="228396"/>
                  </a:lnTo>
                  <a:lnTo>
                    <a:pt x="2976638" y="228396"/>
                  </a:lnTo>
                  <a:lnTo>
                    <a:pt x="2976638" y="190246"/>
                  </a:lnTo>
                  <a:close/>
                </a:path>
                <a:path w="7062470" h="1256029">
                  <a:moveTo>
                    <a:pt x="3076067" y="992581"/>
                  </a:moveTo>
                  <a:lnTo>
                    <a:pt x="2889377" y="992581"/>
                  </a:lnTo>
                  <a:lnTo>
                    <a:pt x="2889377" y="960831"/>
                  </a:lnTo>
                  <a:lnTo>
                    <a:pt x="3073438" y="960831"/>
                  </a:lnTo>
                  <a:lnTo>
                    <a:pt x="3073438" y="922731"/>
                  </a:lnTo>
                  <a:lnTo>
                    <a:pt x="2842018" y="922731"/>
                  </a:lnTo>
                  <a:lnTo>
                    <a:pt x="2842018" y="960831"/>
                  </a:lnTo>
                  <a:lnTo>
                    <a:pt x="2842018" y="992581"/>
                  </a:lnTo>
                  <a:lnTo>
                    <a:pt x="2842018" y="1029411"/>
                  </a:lnTo>
                  <a:lnTo>
                    <a:pt x="3076067" y="1029411"/>
                  </a:lnTo>
                  <a:lnTo>
                    <a:pt x="3076067" y="992581"/>
                  </a:lnTo>
                  <a:close/>
                </a:path>
                <a:path w="7062470" h="1256029">
                  <a:moveTo>
                    <a:pt x="3083433" y="1214831"/>
                  </a:moveTo>
                  <a:lnTo>
                    <a:pt x="2885960" y="1214831"/>
                  </a:lnTo>
                  <a:lnTo>
                    <a:pt x="2885960" y="1194511"/>
                  </a:lnTo>
                  <a:lnTo>
                    <a:pt x="3074619" y="1194511"/>
                  </a:lnTo>
                  <a:lnTo>
                    <a:pt x="3074619" y="1160221"/>
                  </a:lnTo>
                  <a:lnTo>
                    <a:pt x="3074619" y="1141171"/>
                  </a:lnTo>
                  <a:lnTo>
                    <a:pt x="3074619" y="1105611"/>
                  </a:lnTo>
                  <a:lnTo>
                    <a:pt x="2839123" y="1105611"/>
                  </a:lnTo>
                  <a:lnTo>
                    <a:pt x="2839123" y="1141171"/>
                  </a:lnTo>
                  <a:lnTo>
                    <a:pt x="3027781" y="1141171"/>
                  </a:lnTo>
                  <a:lnTo>
                    <a:pt x="3027781" y="1160221"/>
                  </a:lnTo>
                  <a:lnTo>
                    <a:pt x="2839389" y="1160221"/>
                  </a:lnTo>
                  <a:lnTo>
                    <a:pt x="2839389" y="1194511"/>
                  </a:lnTo>
                  <a:lnTo>
                    <a:pt x="2839389" y="1214831"/>
                  </a:lnTo>
                  <a:lnTo>
                    <a:pt x="2839389" y="1251661"/>
                  </a:lnTo>
                  <a:lnTo>
                    <a:pt x="3083433" y="1251661"/>
                  </a:lnTo>
                  <a:lnTo>
                    <a:pt x="3083433" y="1214831"/>
                  </a:lnTo>
                  <a:close/>
                </a:path>
                <a:path w="7062470" h="1256029">
                  <a:moveTo>
                    <a:pt x="3112897" y="1048461"/>
                  </a:moveTo>
                  <a:lnTo>
                    <a:pt x="2803474" y="1048461"/>
                  </a:lnTo>
                  <a:lnTo>
                    <a:pt x="2803474" y="1085697"/>
                  </a:lnTo>
                  <a:lnTo>
                    <a:pt x="3112897" y="1085697"/>
                  </a:lnTo>
                  <a:lnTo>
                    <a:pt x="3112897" y="1048461"/>
                  </a:lnTo>
                  <a:close/>
                </a:path>
                <a:path w="7062470" h="1256029">
                  <a:moveTo>
                    <a:pt x="3213176" y="235635"/>
                  </a:moveTo>
                  <a:lnTo>
                    <a:pt x="3176295" y="212686"/>
                  </a:lnTo>
                  <a:lnTo>
                    <a:pt x="3150031" y="181381"/>
                  </a:lnTo>
                  <a:lnTo>
                    <a:pt x="3134334" y="145249"/>
                  </a:lnTo>
                  <a:lnTo>
                    <a:pt x="3129115" y="107886"/>
                  </a:lnTo>
                  <a:lnTo>
                    <a:pt x="3129115" y="94729"/>
                  </a:lnTo>
                  <a:lnTo>
                    <a:pt x="3199371" y="94729"/>
                  </a:lnTo>
                  <a:lnTo>
                    <a:pt x="3199371" y="56972"/>
                  </a:lnTo>
                  <a:lnTo>
                    <a:pt x="3128848" y="56972"/>
                  </a:lnTo>
                  <a:lnTo>
                    <a:pt x="3128848" y="9347"/>
                  </a:lnTo>
                  <a:lnTo>
                    <a:pt x="3081617" y="9347"/>
                  </a:lnTo>
                  <a:lnTo>
                    <a:pt x="3081617" y="56972"/>
                  </a:lnTo>
                  <a:lnTo>
                    <a:pt x="3009785" y="56972"/>
                  </a:lnTo>
                  <a:lnTo>
                    <a:pt x="3009785" y="94729"/>
                  </a:lnTo>
                  <a:lnTo>
                    <a:pt x="3081883" y="94729"/>
                  </a:lnTo>
                  <a:lnTo>
                    <a:pt x="3081883" y="107886"/>
                  </a:lnTo>
                  <a:lnTo>
                    <a:pt x="3076638" y="146964"/>
                  </a:lnTo>
                  <a:lnTo>
                    <a:pt x="3061043" y="184480"/>
                  </a:lnTo>
                  <a:lnTo>
                    <a:pt x="3035020" y="216928"/>
                  </a:lnTo>
                  <a:lnTo>
                    <a:pt x="2998470" y="240766"/>
                  </a:lnTo>
                  <a:lnTo>
                    <a:pt x="3023870" y="277202"/>
                  </a:lnTo>
                  <a:lnTo>
                    <a:pt x="3051175" y="261569"/>
                  </a:lnTo>
                  <a:lnTo>
                    <a:pt x="3074060" y="240245"/>
                  </a:lnTo>
                  <a:lnTo>
                    <a:pt x="3092386" y="214325"/>
                  </a:lnTo>
                  <a:lnTo>
                    <a:pt x="3106089" y="184848"/>
                  </a:lnTo>
                  <a:lnTo>
                    <a:pt x="3119907" y="212585"/>
                  </a:lnTo>
                  <a:lnTo>
                    <a:pt x="3138195" y="236982"/>
                  </a:lnTo>
                  <a:lnTo>
                    <a:pt x="3160814" y="257073"/>
                  </a:lnTo>
                  <a:lnTo>
                    <a:pt x="3187662" y="271945"/>
                  </a:lnTo>
                  <a:lnTo>
                    <a:pt x="3213176" y="235635"/>
                  </a:lnTo>
                  <a:close/>
                </a:path>
                <a:path w="7062470" h="1256029">
                  <a:moveTo>
                    <a:pt x="3279622" y="1587"/>
                  </a:moveTo>
                  <a:lnTo>
                    <a:pt x="3232124" y="1587"/>
                  </a:lnTo>
                  <a:lnTo>
                    <a:pt x="3232124" y="340487"/>
                  </a:lnTo>
                  <a:lnTo>
                    <a:pt x="3279622" y="340487"/>
                  </a:lnTo>
                  <a:lnTo>
                    <a:pt x="3279622" y="1587"/>
                  </a:lnTo>
                  <a:close/>
                </a:path>
                <a:path w="7062470" h="1256029">
                  <a:moveTo>
                    <a:pt x="3406546" y="1210678"/>
                  </a:moveTo>
                  <a:lnTo>
                    <a:pt x="3217761" y="1210678"/>
                  </a:lnTo>
                  <a:lnTo>
                    <a:pt x="3217761" y="1149769"/>
                  </a:lnTo>
                  <a:lnTo>
                    <a:pt x="3170136" y="1149769"/>
                  </a:lnTo>
                  <a:lnTo>
                    <a:pt x="3170136" y="1248968"/>
                  </a:lnTo>
                  <a:lnTo>
                    <a:pt x="3406546" y="1248968"/>
                  </a:lnTo>
                  <a:lnTo>
                    <a:pt x="3406546" y="1210678"/>
                  </a:lnTo>
                  <a:close/>
                </a:path>
                <a:path w="7062470" h="1256029">
                  <a:moveTo>
                    <a:pt x="3410229" y="995705"/>
                  </a:moveTo>
                  <a:lnTo>
                    <a:pt x="3401364" y="966673"/>
                  </a:lnTo>
                  <a:lnTo>
                    <a:pt x="3398316" y="964006"/>
                  </a:lnTo>
                  <a:lnTo>
                    <a:pt x="3376434" y="944867"/>
                  </a:lnTo>
                  <a:lnTo>
                    <a:pt x="3361283" y="939520"/>
                  </a:lnTo>
                  <a:lnTo>
                    <a:pt x="3361283" y="995705"/>
                  </a:lnTo>
                  <a:lnTo>
                    <a:pt x="3356279" y="1009599"/>
                  </a:lnTo>
                  <a:lnTo>
                    <a:pt x="3341751" y="1019492"/>
                  </a:lnTo>
                  <a:lnTo>
                    <a:pt x="3318446" y="1025385"/>
                  </a:lnTo>
                  <a:lnTo>
                    <a:pt x="3287090" y="1027277"/>
                  </a:lnTo>
                  <a:lnTo>
                    <a:pt x="3255683" y="1025385"/>
                  </a:lnTo>
                  <a:lnTo>
                    <a:pt x="3232404" y="1019492"/>
                  </a:lnTo>
                  <a:lnTo>
                    <a:pt x="3217989" y="1009599"/>
                  </a:lnTo>
                  <a:lnTo>
                    <a:pt x="3213150" y="995705"/>
                  </a:lnTo>
                  <a:lnTo>
                    <a:pt x="3217989" y="982167"/>
                  </a:lnTo>
                  <a:lnTo>
                    <a:pt x="3232404" y="972261"/>
                  </a:lnTo>
                  <a:lnTo>
                    <a:pt x="3255683" y="966139"/>
                  </a:lnTo>
                  <a:lnTo>
                    <a:pt x="3287090" y="964006"/>
                  </a:lnTo>
                  <a:lnTo>
                    <a:pt x="3318446" y="966139"/>
                  </a:lnTo>
                  <a:lnTo>
                    <a:pt x="3341751" y="972261"/>
                  </a:lnTo>
                  <a:lnTo>
                    <a:pt x="3356279" y="982167"/>
                  </a:lnTo>
                  <a:lnTo>
                    <a:pt x="3361283" y="995705"/>
                  </a:lnTo>
                  <a:lnTo>
                    <a:pt x="3361283" y="939520"/>
                  </a:lnTo>
                  <a:lnTo>
                    <a:pt x="3337610" y="931138"/>
                  </a:lnTo>
                  <a:lnTo>
                    <a:pt x="3287090" y="926376"/>
                  </a:lnTo>
                  <a:lnTo>
                    <a:pt x="3236391" y="931138"/>
                  </a:lnTo>
                  <a:lnTo>
                    <a:pt x="3197479" y="944867"/>
                  </a:lnTo>
                  <a:lnTo>
                    <a:pt x="3172549" y="966673"/>
                  </a:lnTo>
                  <a:lnTo>
                    <a:pt x="3163811" y="995705"/>
                  </a:lnTo>
                  <a:lnTo>
                    <a:pt x="3172549" y="1024978"/>
                  </a:lnTo>
                  <a:lnTo>
                    <a:pt x="3197479" y="1047051"/>
                  </a:lnTo>
                  <a:lnTo>
                    <a:pt x="3236391" y="1060983"/>
                  </a:lnTo>
                  <a:lnTo>
                    <a:pt x="3287090" y="1065834"/>
                  </a:lnTo>
                  <a:lnTo>
                    <a:pt x="3337610" y="1060983"/>
                  </a:lnTo>
                  <a:lnTo>
                    <a:pt x="3376434" y="1047051"/>
                  </a:lnTo>
                  <a:lnTo>
                    <a:pt x="3398761" y="1027277"/>
                  </a:lnTo>
                  <a:lnTo>
                    <a:pt x="3401364" y="1024978"/>
                  </a:lnTo>
                  <a:lnTo>
                    <a:pt x="3410229" y="995705"/>
                  </a:lnTo>
                  <a:close/>
                </a:path>
                <a:path w="7062470" h="1256029">
                  <a:moveTo>
                    <a:pt x="3441801" y="1089253"/>
                  </a:moveTo>
                  <a:lnTo>
                    <a:pt x="3132899" y="1089253"/>
                  </a:lnTo>
                  <a:lnTo>
                    <a:pt x="3132899" y="1127010"/>
                  </a:lnTo>
                  <a:lnTo>
                    <a:pt x="3441801" y="1127010"/>
                  </a:lnTo>
                  <a:lnTo>
                    <a:pt x="3441801" y="1089253"/>
                  </a:lnTo>
                  <a:close/>
                </a:path>
                <a:path w="7062470" h="1256029">
                  <a:moveTo>
                    <a:pt x="3519589" y="74333"/>
                  </a:moveTo>
                  <a:lnTo>
                    <a:pt x="3513251" y="49618"/>
                  </a:lnTo>
                  <a:lnTo>
                    <a:pt x="3512045" y="48285"/>
                  </a:lnTo>
                  <a:lnTo>
                    <a:pt x="3495738" y="30378"/>
                  </a:lnTo>
                  <a:lnTo>
                    <a:pt x="3474466" y="20485"/>
                  </a:lnTo>
                  <a:lnTo>
                    <a:pt x="3474466" y="74333"/>
                  </a:lnTo>
                  <a:lnTo>
                    <a:pt x="3471456" y="85242"/>
                  </a:lnTo>
                  <a:lnTo>
                    <a:pt x="3463264" y="93205"/>
                  </a:lnTo>
                  <a:lnTo>
                    <a:pt x="3450793" y="98069"/>
                  </a:lnTo>
                  <a:lnTo>
                    <a:pt x="3434994" y="99733"/>
                  </a:lnTo>
                  <a:lnTo>
                    <a:pt x="3418548" y="98069"/>
                  </a:lnTo>
                  <a:lnTo>
                    <a:pt x="3405848" y="93205"/>
                  </a:lnTo>
                  <a:lnTo>
                    <a:pt x="3397694" y="85242"/>
                  </a:lnTo>
                  <a:lnTo>
                    <a:pt x="3394862" y="74333"/>
                  </a:lnTo>
                  <a:lnTo>
                    <a:pt x="3397694" y="63157"/>
                  </a:lnTo>
                  <a:lnTo>
                    <a:pt x="3405848" y="54991"/>
                  </a:lnTo>
                  <a:lnTo>
                    <a:pt x="3418548" y="49987"/>
                  </a:lnTo>
                  <a:lnTo>
                    <a:pt x="3434994" y="48285"/>
                  </a:lnTo>
                  <a:lnTo>
                    <a:pt x="3450793" y="49987"/>
                  </a:lnTo>
                  <a:lnTo>
                    <a:pt x="3463264" y="54991"/>
                  </a:lnTo>
                  <a:lnTo>
                    <a:pt x="3471456" y="63157"/>
                  </a:lnTo>
                  <a:lnTo>
                    <a:pt x="3474466" y="74333"/>
                  </a:lnTo>
                  <a:lnTo>
                    <a:pt x="3474466" y="20485"/>
                  </a:lnTo>
                  <a:lnTo>
                    <a:pt x="3469005" y="17932"/>
                  </a:lnTo>
                  <a:lnTo>
                    <a:pt x="3434994" y="13550"/>
                  </a:lnTo>
                  <a:lnTo>
                    <a:pt x="3400488" y="17932"/>
                  </a:lnTo>
                  <a:lnTo>
                    <a:pt x="3373590" y="30378"/>
                  </a:lnTo>
                  <a:lnTo>
                    <a:pt x="3356102" y="49618"/>
                  </a:lnTo>
                  <a:lnTo>
                    <a:pt x="3349866" y="74333"/>
                  </a:lnTo>
                  <a:lnTo>
                    <a:pt x="3356102" y="98983"/>
                  </a:lnTo>
                  <a:lnTo>
                    <a:pt x="3373590" y="117817"/>
                  </a:lnTo>
                  <a:lnTo>
                    <a:pt x="3400488" y="129844"/>
                  </a:lnTo>
                  <a:lnTo>
                    <a:pt x="3434994" y="134061"/>
                  </a:lnTo>
                  <a:lnTo>
                    <a:pt x="3469005" y="129844"/>
                  </a:lnTo>
                  <a:lnTo>
                    <a:pt x="3495738" y="117817"/>
                  </a:lnTo>
                  <a:lnTo>
                    <a:pt x="3512566" y="99733"/>
                  </a:lnTo>
                  <a:lnTo>
                    <a:pt x="3513251" y="98983"/>
                  </a:lnTo>
                  <a:lnTo>
                    <a:pt x="3519589" y="74333"/>
                  </a:lnTo>
                  <a:close/>
                </a:path>
                <a:path w="7062470" h="1256029">
                  <a:moveTo>
                    <a:pt x="3612997" y="2108"/>
                  </a:moveTo>
                  <a:lnTo>
                    <a:pt x="3565372" y="2108"/>
                  </a:lnTo>
                  <a:lnTo>
                    <a:pt x="3565372" y="198526"/>
                  </a:lnTo>
                  <a:lnTo>
                    <a:pt x="3500640" y="198526"/>
                  </a:lnTo>
                  <a:lnTo>
                    <a:pt x="3500640" y="230898"/>
                  </a:lnTo>
                  <a:lnTo>
                    <a:pt x="3565372" y="230898"/>
                  </a:lnTo>
                  <a:lnTo>
                    <a:pt x="3565372" y="258000"/>
                  </a:lnTo>
                  <a:lnTo>
                    <a:pt x="3612997" y="258000"/>
                  </a:lnTo>
                  <a:lnTo>
                    <a:pt x="3612997" y="2108"/>
                  </a:lnTo>
                  <a:close/>
                </a:path>
                <a:path w="7062470" h="1256029">
                  <a:moveTo>
                    <a:pt x="3620490" y="296278"/>
                  </a:moveTo>
                  <a:lnTo>
                    <a:pt x="3415525" y="296278"/>
                  </a:lnTo>
                  <a:lnTo>
                    <a:pt x="3415525" y="249834"/>
                  </a:lnTo>
                  <a:lnTo>
                    <a:pt x="3463150" y="249834"/>
                  </a:lnTo>
                  <a:lnTo>
                    <a:pt x="3463150" y="188264"/>
                  </a:lnTo>
                  <a:lnTo>
                    <a:pt x="3463150" y="185508"/>
                  </a:lnTo>
                  <a:lnTo>
                    <a:pt x="3483724" y="183743"/>
                  </a:lnTo>
                  <a:lnTo>
                    <a:pt x="3504311" y="181597"/>
                  </a:lnTo>
                  <a:lnTo>
                    <a:pt x="3524770" y="178993"/>
                  </a:lnTo>
                  <a:lnTo>
                    <a:pt x="3544976" y="175907"/>
                  </a:lnTo>
                  <a:lnTo>
                    <a:pt x="3542207" y="141820"/>
                  </a:lnTo>
                  <a:lnTo>
                    <a:pt x="3486797" y="147205"/>
                  </a:lnTo>
                  <a:lnTo>
                    <a:pt x="3429978" y="150228"/>
                  </a:lnTo>
                  <a:lnTo>
                    <a:pt x="3374910" y="151650"/>
                  </a:lnTo>
                  <a:lnTo>
                    <a:pt x="3324745" y="152222"/>
                  </a:lnTo>
                  <a:lnTo>
                    <a:pt x="3330397" y="189712"/>
                  </a:lnTo>
                  <a:lnTo>
                    <a:pt x="3350310" y="189661"/>
                  </a:lnTo>
                  <a:lnTo>
                    <a:pt x="3393021" y="188988"/>
                  </a:lnTo>
                  <a:lnTo>
                    <a:pt x="3415525" y="188264"/>
                  </a:lnTo>
                  <a:lnTo>
                    <a:pt x="3415525" y="233387"/>
                  </a:lnTo>
                  <a:lnTo>
                    <a:pt x="3368027" y="233387"/>
                  </a:lnTo>
                  <a:lnTo>
                    <a:pt x="3368027" y="334568"/>
                  </a:lnTo>
                  <a:lnTo>
                    <a:pt x="3620490" y="334568"/>
                  </a:lnTo>
                  <a:lnTo>
                    <a:pt x="3620490" y="296278"/>
                  </a:lnTo>
                  <a:close/>
                </a:path>
                <a:path w="7062470" h="1256029">
                  <a:moveTo>
                    <a:pt x="3821925" y="931379"/>
                  </a:moveTo>
                  <a:lnTo>
                    <a:pt x="3585502" y="931379"/>
                  </a:lnTo>
                  <a:lnTo>
                    <a:pt x="3585502" y="968603"/>
                  </a:lnTo>
                  <a:lnTo>
                    <a:pt x="3774300" y="968603"/>
                  </a:lnTo>
                  <a:lnTo>
                    <a:pt x="3773957" y="985977"/>
                  </a:lnTo>
                  <a:lnTo>
                    <a:pt x="3772763" y="1004036"/>
                  </a:lnTo>
                  <a:lnTo>
                    <a:pt x="3770172" y="1023518"/>
                  </a:lnTo>
                  <a:lnTo>
                    <a:pt x="3765613" y="1045171"/>
                  </a:lnTo>
                  <a:lnTo>
                    <a:pt x="3812184" y="1049655"/>
                  </a:lnTo>
                  <a:lnTo>
                    <a:pt x="3817810" y="1024610"/>
                  </a:lnTo>
                  <a:lnTo>
                    <a:pt x="3820706" y="1001382"/>
                  </a:lnTo>
                  <a:lnTo>
                    <a:pt x="3821773" y="979665"/>
                  </a:lnTo>
                  <a:lnTo>
                    <a:pt x="3821849" y="968603"/>
                  </a:lnTo>
                  <a:lnTo>
                    <a:pt x="3821925" y="931379"/>
                  </a:lnTo>
                  <a:close/>
                </a:path>
                <a:path w="7062470" h="1256029">
                  <a:moveTo>
                    <a:pt x="3823627" y="1191082"/>
                  </a:moveTo>
                  <a:lnTo>
                    <a:pt x="3815029" y="1163993"/>
                  </a:lnTo>
                  <a:lnTo>
                    <a:pt x="3813111" y="1162392"/>
                  </a:lnTo>
                  <a:lnTo>
                    <a:pt x="3790810" y="1143901"/>
                  </a:lnTo>
                  <a:lnTo>
                    <a:pt x="3776535" y="1139202"/>
                  </a:lnTo>
                  <a:lnTo>
                    <a:pt x="3776535" y="1191082"/>
                  </a:lnTo>
                  <a:lnTo>
                    <a:pt x="3771493" y="1203147"/>
                  </a:lnTo>
                  <a:lnTo>
                    <a:pt x="3757041" y="1211745"/>
                  </a:lnTo>
                  <a:lnTo>
                    <a:pt x="3733889" y="1216926"/>
                  </a:lnTo>
                  <a:lnTo>
                    <a:pt x="3702723" y="1218704"/>
                  </a:lnTo>
                  <a:lnTo>
                    <a:pt x="3671608" y="1216926"/>
                  </a:lnTo>
                  <a:lnTo>
                    <a:pt x="3648583" y="1211745"/>
                  </a:lnTo>
                  <a:lnTo>
                    <a:pt x="3634346" y="1203147"/>
                  </a:lnTo>
                  <a:lnTo>
                    <a:pt x="3629583" y="1191082"/>
                  </a:lnTo>
                  <a:lnTo>
                    <a:pt x="3634346" y="1178712"/>
                  </a:lnTo>
                  <a:lnTo>
                    <a:pt x="3648583" y="1169733"/>
                  </a:lnTo>
                  <a:lnTo>
                    <a:pt x="3671608" y="1164247"/>
                  </a:lnTo>
                  <a:lnTo>
                    <a:pt x="3702723" y="1162392"/>
                  </a:lnTo>
                  <a:lnTo>
                    <a:pt x="3733889" y="1164247"/>
                  </a:lnTo>
                  <a:lnTo>
                    <a:pt x="3757041" y="1169733"/>
                  </a:lnTo>
                  <a:lnTo>
                    <a:pt x="3771493" y="1178712"/>
                  </a:lnTo>
                  <a:lnTo>
                    <a:pt x="3776535" y="1191082"/>
                  </a:lnTo>
                  <a:lnTo>
                    <a:pt x="3776535" y="1139202"/>
                  </a:lnTo>
                  <a:lnTo>
                    <a:pt x="3752773" y="1131379"/>
                  </a:lnTo>
                  <a:lnTo>
                    <a:pt x="3702723" y="1127010"/>
                  </a:lnTo>
                  <a:lnTo>
                    <a:pt x="3652888" y="1131379"/>
                  </a:lnTo>
                  <a:lnTo>
                    <a:pt x="3614813" y="1143901"/>
                  </a:lnTo>
                  <a:lnTo>
                    <a:pt x="3590506" y="1163993"/>
                  </a:lnTo>
                  <a:lnTo>
                    <a:pt x="3581958" y="1191082"/>
                  </a:lnTo>
                  <a:lnTo>
                    <a:pt x="3590506" y="1217917"/>
                  </a:lnTo>
                  <a:lnTo>
                    <a:pt x="3614813" y="1237957"/>
                  </a:lnTo>
                  <a:lnTo>
                    <a:pt x="3652888" y="1250480"/>
                  </a:lnTo>
                  <a:lnTo>
                    <a:pt x="3702723" y="1254747"/>
                  </a:lnTo>
                  <a:lnTo>
                    <a:pt x="3752773" y="1250480"/>
                  </a:lnTo>
                  <a:lnTo>
                    <a:pt x="3790810" y="1237957"/>
                  </a:lnTo>
                  <a:lnTo>
                    <a:pt x="3814076" y="1218704"/>
                  </a:lnTo>
                  <a:lnTo>
                    <a:pt x="3815029" y="1217917"/>
                  </a:lnTo>
                  <a:lnTo>
                    <a:pt x="3823627" y="1191082"/>
                  </a:lnTo>
                  <a:close/>
                </a:path>
                <a:path w="7062470" h="1256029">
                  <a:moveTo>
                    <a:pt x="3858361" y="1067409"/>
                  </a:moveTo>
                  <a:lnTo>
                    <a:pt x="3713124" y="1067409"/>
                  </a:lnTo>
                  <a:lnTo>
                    <a:pt x="3713124" y="1007948"/>
                  </a:lnTo>
                  <a:lnTo>
                    <a:pt x="3666147" y="1007948"/>
                  </a:lnTo>
                  <a:lnTo>
                    <a:pt x="3666147" y="1067409"/>
                  </a:lnTo>
                  <a:lnTo>
                    <a:pt x="3550907" y="1067409"/>
                  </a:lnTo>
                  <a:lnTo>
                    <a:pt x="3550907" y="1105700"/>
                  </a:lnTo>
                  <a:lnTo>
                    <a:pt x="3858361" y="1105700"/>
                  </a:lnTo>
                  <a:lnTo>
                    <a:pt x="3858361" y="1067409"/>
                  </a:lnTo>
                  <a:close/>
                </a:path>
                <a:path w="7062470" h="1256029">
                  <a:moveTo>
                    <a:pt x="4049141" y="188264"/>
                  </a:moveTo>
                  <a:lnTo>
                    <a:pt x="3917188" y="56311"/>
                  </a:lnTo>
                  <a:lnTo>
                    <a:pt x="3887063" y="86182"/>
                  </a:lnTo>
                  <a:lnTo>
                    <a:pt x="3967315" y="166433"/>
                  </a:lnTo>
                  <a:lnTo>
                    <a:pt x="3778389" y="166433"/>
                  </a:lnTo>
                  <a:lnTo>
                    <a:pt x="3778389" y="210108"/>
                  </a:lnTo>
                  <a:lnTo>
                    <a:pt x="3967315" y="210108"/>
                  </a:lnTo>
                  <a:lnTo>
                    <a:pt x="3887063" y="290487"/>
                  </a:lnTo>
                  <a:lnTo>
                    <a:pt x="3917188" y="320217"/>
                  </a:lnTo>
                  <a:lnTo>
                    <a:pt x="4049141" y="188264"/>
                  </a:lnTo>
                  <a:close/>
                </a:path>
                <a:path w="7062470" h="1256029">
                  <a:moveTo>
                    <a:pt x="4091889" y="1089253"/>
                  </a:moveTo>
                  <a:lnTo>
                    <a:pt x="4087393" y="1060437"/>
                  </a:lnTo>
                  <a:lnTo>
                    <a:pt x="4085958" y="1051229"/>
                  </a:lnTo>
                  <a:lnTo>
                    <a:pt x="4052532" y="1055903"/>
                  </a:lnTo>
                  <a:lnTo>
                    <a:pt x="4019143" y="1058646"/>
                  </a:lnTo>
                  <a:lnTo>
                    <a:pt x="3983710" y="1059980"/>
                  </a:lnTo>
                  <a:lnTo>
                    <a:pt x="3944137" y="1060437"/>
                  </a:lnTo>
                  <a:lnTo>
                    <a:pt x="3944137" y="1032281"/>
                  </a:lnTo>
                  <a:lnTo>
                    <a:pt x="4053992" y="1032281"/>
                  </a:lnTo>
                  <a:lnTo>
                    <a:pt x="4053992" y="931506"/>
                  </a:lnTo>
                  <a:lnTo>
                    <a:pt x="3897045" y="931506"/>
                  </a:lnTo>
                  <a:lnTo>
                    <a:pt x="3897045" y="969391"/>
                  </a:lnTo>
                  <a:lnTo>
                    <a:pt x="4007027" y="969391"/>
                  </a:lnTo>
                  <a:lnTo>
                    <a:pt x="4007027" y="996365"/>
                  </a:lnTo>
                  <a:lnTo>
                    <a:pt x="3897439" y="996365"/>
                  </a:lnTo>
                  <a:lnTo>
                    <a:pt x="3897439" y="1099375"/>
                  </a:lnTo>
                  <a:lnTo>
                    <a:pt x="3927170" y="1099375"/>
                  </a:lnTo>
                  <a:lnTo>
                    <a:pt x="3973982" y="1099032"/>
                  </a:lnTo>
                  <a:lnTo>
                    <a:pt x="4015295" y="1097622"/>
                  </a:lnTo>
                  <a:lnTo>
                    <a:pt x="4053738" y="1094549"/>
                  </a:lnTo>
                  <a:lnTo>
                    <a:pt x="4091889" y="1089253"/>
                  </a:lnTo>
                  <a:close/>
                </a:path>
                <a:path w="7062470" h="1256029">
                  <a:moveTo>
                    <a:pt x="4163060" y="1119251"/>
                  </a:moveTo>
                  <a:lnTo>
                    <a:pt x="4115701" y="1119251"/>
                  </a:lnTo>
                  <a:lnTo>
                    <a:pt x="4115701" y="1148588"/>
                  </a:lnTo>
                  <a:lnTo>
                    <a:pt x="4115701" y="1185024"/>
                  </a:lnTo>
                  <a:lnTo>
                    <a:pt x="4115701" y="1213053"/>
                  </a:lnTo>
                  <a:lnTo>
                    <a:pt x="3983736" y="1213053"/>
                  </a:lnTo>
                  <a:lnTo>
                    <a:pt x="3983736" y="1185024"/>
                  </a:lnTo>
                  <a:lnTo>
                    <a:pt x="4115701" y="1185024"/>
                  </a:lnTo>
                  <a:lnTo>
                    <a:pt x="4115701" y="1148588"/>
                  </a:lnTo>
                  <a:lnTo>
                    <a:pt x="3983736" y="1148588"/>
                  </a:lnTo>
                  <a:lnTo>
                    <a:pt x="3983736" y="1119251"/>
                  </a:lnTo>
                  <a:lnTo>
                    <a:pt x="3936504" y="1119251"/>
                  </a:lnTo>
                  <a:lnTo>
                    <a:pt x="3936504" y="1251064"/>
                  </a:lnTo>
                  <a:lnTo>
                    <a:pt x="4163060" y="1251064"/>
                  </a:lnTo>
                  <a:lnTo>
                    <a:pt x="4163060" y="1213053"/>
                  </a:lnTo>
                  <a:lnTo>
                    <a:pt x="4163060" y="1185024"/>
                  </a:lnTo>
                  <a:lnTo>
                    <a:pt x="4163060" y="1148588"/>
                  </a:lnTo>
                  <a:lnTo>
                    <a:pt x="4163060" y="1119251"/>
                  </a:lnTo>
                  <a:close/>
                </a:path>
                <a:path w="7062470" h="1256029">
                  <a:moveTo>
                    <a:pt x="4163060" y="916508"/>
                  </a:moveTo>
                  <a:lnTo>
                    <a:pt x="4115435" y="916508"/>
                  </a:lnTo>
                  <a:lnTo>
                    <a:pt x="4115435" y="1105166"/>
                  </a:lnTo>
                  <a:lnTo>
                    <a:pt x="4163060" y="1105166"/>
                  </a:lnTo>
                  <a:lnTo>
                    <a:pt x="4163060" y="916508"/>
                  </a:lnTo>
                  <a:close/>
                </a:path>
                <a:path w="7062470" h="1256029">
                  <a:moveTo>
                    <a:pt x="4481347" y="171424"/>
                  </a:moveTo>
                  <a:lnTo>
                    <a:pt x="4430674" y="159435"/>
                  </a:lnTo>
                  <a:lnTo>
                    <a:pt x="4396168" y="140512"/>
                  </a:lnTo>
                  <a:lnTo>
                    <a:pt x="4361764" y="86182"/>
                  </a:lnTo>
                  <a:lnTo>
                    <a:pt x="4465294" y="86182"/>
                  </a:lnTo>
                  <a:lnTo>
                    <a:pt x="4465294" y="48158"/>
                  </a:lnTo>
                  <a:lnTo>
                    <a:pt x="4360570" y="48158"/>
                  </a:lnTo>
                  <a:lnTo>
                    <a:pt x="4360570" y="6057"/>
                  </a:lnTo>
                  <a:lnTo>
                    <a:pt x="4313606" y="6057"/>
                  </a:lnTo>
                  <a:lnTo>
                    <a:pt x="4313606" y="48158"/>
                  </a:lnTo>
                  <a:lnTo>
                    <a:pt x="4209275" y="48158"/>
                  </a:lnTo>
                  <a:lnTo>
                    <a:pt x="4209275" y="86182"/>
                  </a:lnTo>
                  <a:lnTo>
                    <a:pt x="4312551" y="86182"/>
                  </a:lnTo>
                  <a:lnTo>
                    <a:pt x="4302976" y="114007"/>
                  </a:lnTo>
                  <a:lnTo>
                    <a:pt x="4280090" y="139357"/>
                  </a:lnTo>
                  <a:lnTo>
                    <a:pt x="4243552" y="159435"/>
                  </a:lnTo>
                  <a:lnTo>
                    <a:pt x="4192968" y="171424"/>
                  </a:lnTo>
                  <a:lnTo>
                    <a:pt x="4210596" y="208394"/>
                  </a:lnTo>
                  <a:lnTo>
                    <a:pt x="4252646" y="199415"/>
                  </a:lnTo>
                  <a:lnTo>
                    <a:pt x="4287952" y="184619"/>
                  </a:lnTo>
                  <a:lnTo>
                    <a:pt x="4316158" y="164731"/>
                  </a:lnTo>
                  <a:lnTo>
                    <a:pt x="4336897" y="140512"/>
                  </a:lnTo>
                  <a:lnTo>
                    <a:pt x="4357840" y="164731"/>
                  </a:lnTo>
                  <a:lnTo>
                    <a:pt x="4386275" y="184619"/>
                  </a:lnTo>
                  <a:lnTo>
                    <a:pt x="4421797" y="199415"/>
                  </a:lnTo>
                  <a:lnTo>
                    <a:pt x="4463986" y="208394"/>
                  </a:lnTo>
                  <a:lnTo>
                    <a:pt x="4481347" y="171424"/>
                  </a:lnTo>
                  <a:close/>
                </a:path>
                <a:path w="7062470" h="1256029">
                  <a:moveTo>
                    <a:pt x="4492269" y="263131"/>
                  </a:moveTo>
                  <a:lnTo>
                    <a:pt x="4360570" y="263131"/>
                  </a:lnTo>
                  <a:lnTo>
                    <a:pt x="4360570" y="196684"/>
                  </a:lnTo>
                  <a:lnTo>
                    <a:pt x="4313606" y="196684"/>
                  </a:lnTo>
                  <a:lnTo>
                    <a:pt x="4313606" y="263131"/>
                  </a:lnTo>
                  <a:lnTo>
                    <a:pt x="4182580" y="263131"/>
                  </a:lnTo>
                  <a:lnTo>
                    <a:pt x="4182580" y="301802"/>
                  </a:lnTo>
                  <a:lnTo>
                    <a:pt x="4492269" y="301802"/>
                  </a:lnTo>
                  <a:lnTo>
                    <a:pt x="4492269" y="263131"/>
                  </a:lnTo>
                  <a:close/>
                </a:path>
                <a:path w="7062470" h="1256029">
                  <a:moveTo>
                    <a:pt x="4595749" y="1085824"/>
                  </a:moveTo>
                  <a:lnTo>
                    <a:pt x="4545076" y="1073835"/>
                  </a:lnTo>
                  <a:lnTo>
                    <a:pt x="4510570" y="1054912"/>
                  </a:lnTo>
                  <a:lnTo>
                    <a:pt x="4476153" y="1000582"/>
                  </a:lnTo>
                  <a:lnTo>
                    <a:pt x="4579696" y="1000582"/>
                  </a:lnTo>
                  <a:lnTo>
                    <a:pt x="4579696" y="962558"/>
                  </a:lnTo>
                  <a:lnTo>
                    <a:pt x="4474972" y="962558"/>
                  </a:lnTo>
                  <a:lnTo>
                    <a:pt x="4474972" y="920457"/>
                  </a:lnTo>
                  <a:lnTo>
                    <a:pt x="4428007" y="920457"/>
                  </a:lnTo>
                  <a:lnTo>
                    <a:pt x="4428007" y="962558"/>
                  </a:lnTo>
                  <a:lnTo>
                    <a:pt x="4323677" y="962558"/>
                  </a:lnTo>
                  <a:lnTo>
                    <a:pt x="4323677" y="1000582"/>
                  </a:lnTo>
                  <a:lnTo>
                    <a:pt x="4426953" y="1000582"/>
                  </a:lnTo>
                  <a:lnTo>
                    <a:pt x="4417365" y="1028407"/>
                  </a:lnTo>
                  <a:lnTo>
                    <a:pt x="4394492" y="1053757"/>
                  </a:lnTo>
                  <a:lnTo>
                    <a:pt x="4357941" y="1073835"/>
                  </a:lnTo>
                  <a:lnTo>
                    <a:pt x="4307357" y="1085824"/>
                  </a:lnTo>
                  <a:lnTo>
                    <a:pt x="4324997" y="1122794"/>
                  </a:lnTo>
                  <a:lnTo>
                    <a:pt x="4367034" y="1113815"/>
                  </a:lnTo>
                  <a:lnTo>
                    <a:pt x="4402353" y="1099019"/>
                  </a:lnTo>
                  <a:lnTo>
                    <a:pt x="4430560" y="1079131"/>
                  </a:lnTo>
                  <a:lnTo>
                    <a:pt x="4451286" y="1054912"/>
                  </a:lnTo>
                  <a:lnTo>
                    <a:pt x="4472241" y="1079131"/>
                  </a:lnTo>
                  <a:lnTo>
                    <a:pt x="4500677" y="1099019"/>
                  </a:lnTo>
                  <a:lnTo>
                    <a:pt x="4536186" y="1113815"/>
                  </a:lnTo>
                  <a:lnTo>
                    <a:pt x="4578375" y="1122794"/>
                  </a:lnTo>
                  <a:lnTo>
                    <a:pt x="4595749" y="1085824"/>
                  </a:lnTo>
                  <a:close/>
                </a:path>
                <a:path w="7062470" h="1256029">
                  <a:moveTo>
                    <a:pt x="4606658" y="1177531"/>
                  </a:moveTo>
                  <a:lnTo>
                    <a:pt x="4474972" y="1177531"/>
                  </a:lnTo>
                  <a:lnTo>
                    <a:pt x="4474972" y="1111084"/>
                  </a:lnTo>
                  <a:lnTo>
                    <a:pt x="4428007" y="1111084"/>
                  </a:lnTo>
                  <a:lnTo>
                    <a:pt x="4428007" y="1177531"/>
                  </a:lnTo>
                  <a:lnTo>
                    <a:pt x="4296969" y="1177531"/>
                  </a:lnTo>
                  <a:lnTo>
                    <a:pt x="4296969" y="1216202"/>
                  </a:lnTo>
                  <a:lnTo>
                    <a:pt x="4606658" y="1216202"/>
                  </a:lnTo>
                  <a:lnTo>
                    <a:pt x="4606658" y="1177531"/>
                  </a:lnTo>
                  <a:close/>
                </a:path>
                <a:path w="7062470" h="1256029">
                  <a:moveTo>
                    <a:pt x="4783810" y="277723"/>
                  </a:moveTo>
                  <a:lnTo>
                    <a:pt x="4775733" y="251675"/>
                  </a:lnTo>
                  <a:lnTo>
                    <a:pt x="4775593" y="251269"/>
                  </a:lnTo>
                  <a:lnTo>
                    <a:pt x="4752276" y="231787"/>
                  </a:lnTo>
                  <a:lnTo>
                    <a:pt x="4736185" y="226568"/>
                  </a:lnTo>
                  <a:lnTo>
                    <a:pt x="4736185" y="277723"/>
                  </a:lnTo>
                  <a:lnTo>
                    <a:pt x="4731601" y="289471"/>
                  </a:lnTo>
                  <a:lnTo>
                    <a:pt x="4718202" y="297726"/>
                  </a:lnTo>
                  <a:lnTo>
                    <a:pt x="4696206" y="302628"/>
                  </a:lnTo>
                  <a:lnTo>
                    <a:pt x="4665802" y="304304"/>
                  </a:lnTo>
                  <a:lnTo>
                    <a:pt x="4635043" y="302628"/>
                  </a:lnTo>
                  <a:lnTo>
                    <a:pt x="4613072" y="297726"/>
                  </a:lnTo>
                  <a:lnTo>
                    <a:pt x="4599940" y="289471"/>
                  </a:lnTo>
                  <a:lnTo>
                    <a:pt x="4595673" y="277723"/>
                  </a:lnTo>
                  <a:lnTo>
                    <a:pt x="4599940" y="266458"/>
                  </a:lnTo>
                  <a:lnTo>
                    <a:pt x="4613072" y="258343"/>
                  </a:lnTo>
                  <a:lnTo>
                    <a:pt x="4635043" y="253403"/>
                  </a:lnTo>
                  <a:lnTo>
                    <a:pt x="4665802" y="251675"/>
                  </a:lnTo>
                  <a:lnTo>
                    <a:pt x="4696206" y="253403"/>
                  </a:lnTo>
                  <a:lnTo>
                    <a:pt x="4718202" y="258343"/>
                  </a:lnTo>
                  <a:lnTo>
                    <a:pt x="4731601" y="266458"/>
                  </a:lnTo>
                  <a:lnTo>
                    <a:pt x="4736185" y="277723"/>
                  </a:lnTo>
                  <a:lnTo>
                    <a:pt x="4736185" y="226568"/>
                  </a:lnTo>
                  <a:lnTo>
                    <a:pt x="4715230" y="219748"/>
                  </a:lnTo>
                  <a:lnTo>
                    <a:pt x="4665802" y="215633"/>
                  </a:lnTo>
                  <a:lnTo>
                    <a:pt x="4616081" y="219748"/>
                  </a:lnTo>
                  <a:lnTo>
                    <a:pt x="4578807" y="231787"/>
                  </a:lnTo>
                  <a:lnTo>
                    <a:pt x="4555388" y="251269"/>
                  </a:lnTo>
                  <a:lnTo>
                    <a:pt x="4547260" y="277723"/>
                  </a:lnTo>
                  <a:lnTo>
                    <a:pt x="4555388" y="304457"/>
                  </a:lnTo>
                  <a:lnTo>
                    <a:pt x="4578807" y="324142"/>
                  </a:lnTo>
                  <a:lnTo>
                    <a:pt x="4616081" y="336270"/>
                  </a:lnTo>
                  <a:lnTo>
                    <a:pt x="4665802" y="340347"/>
                  </a:lnTo>
                  <a:lnTo>
                    <a:pt x="4715230" y="336270"/>
                  </a:lnTo>
                  <a:lnTo>
                    <a:pt x="4752276" y="324142"/>
                  </a:lnTo>
                  <a:lnTo>
                    <a:pt x="4775593" y="304457"/>
                  </a:lnTo>
                  <a:lnTo>
                    <a:pt x="4775644" y="304304"/>
                  </a:lnTo>
                  <a:lnTo>
                    <a:pt x="4783810" y="277723"/>
                  </a:lnTo>
                  <a:close/>
                </a:path>
                <a:path w="7062470" h="1256029">
                  <a:moveTo>
                    <a:pt x="4786046" y="95123"/>
                  </a:moveTo>
                  <a:lnTo>
                    <a:pt x="4596727" y="95123"/>
                  </a:lnTo>
                  <a:lnTo>
                    <a:pt x="4596727" y="48945"/>
                  </a:lnTo>
                  <a:lnTo>
                    <a:pt x="4784331" y="48945"/>
                  </a:lnTo>
                  <a:lnTo>
                    <a:pt x="4784331" y="10922"/>
                  </a:lnTo>
                  <a:lnTo>
                    <a:pt x="4549368" y="10922"/>
                  </a:lnTo>
                  <a:lnTo>
                    <a:pt x="4549368" y="132880"/>
                  </a:lnTo>
                  <a:lnTo>
                    <a:pt x="4786046" y="132880"/>
                  </a:lnTo>
                  <a:lnTo>
                    <a:pt x="4786046" y="95123"/>
                  </a:lnTo>
                  <a:close/>
                </a:path>
                <a:path w="7062470" h="1256029">
                  <a:moveTo>
                    <a:pt x="4821428" y="156565"/>
                  </a:moveTo>
                  <a:lnTo>
                    <a:pt x="4512005" y="156565"/>
                  </a:lnTo>
                  <a:lnTo>
                    <a:pt x="4512005" y="195237"/>
                  </a:lnTo>
                  <a:lnTo>
                    <a:pt x="4821428" y="195237"/>
                  </a:lnTo>
                  <a:lnTo>
                    <a:pt x="4821428" y="156565"/>
                  </a:lnTo>
                  <a:close/>
                </a:path>
                <a:path w="7062470" h="1256029">
                  <a:moveTo>
                    <a:pt x="4898199" y="1192123"/>
                  </a:moveTo>
                  <a:lnTo>
                    <a:pt x="4890122" y="1166075"/>
                  </a:lnTo>
                  <a:lnTo>
                    <a:pt x="4889995" y="1165669"/>
                  </a:lnTo>
                  <a:lnTo>
                    <a:pt x="4866678" y="1146187"/>
                  </a:lnTo>
                  <a:lnTo>
                    <a:pt x="4850574" y="1140968"/>
                  </a:lnTo>
                  <a:lnTo>
                    <a:pt x="4850574" y="1192123"/>
                  </a:lnTo>
                  <a:lnTo>
                    <a:pt x="4846002" y="1203871"/>
                  </a:lnTo>
                  <a:lnTo>
                    <a:pt x="4832604" y="1212126"/>
                  </a:lnTo>
                  <a:lnTo>
                    <a:pt x="4810595" y="1217028"/>
                  </a:lnTo>
                  <a:lnTo>
                    <a:pt x="4780191" y="1218704"/>
                  </a:lnTo>
                  <a:lnTo>
                    <a:pt x="4749444" y="1217028"/>
                  </a:lnTo>
                  <a:lnTo>
                    <a:pt x="4727473" y="1212126"/>
                  </a:lnTo>
                  <a:lnTo>
                    <a:pt x="4714329" y="1203871"/>
                  </a:lnTo>
                  <a:lnTo>
                    <a:pt x="4710074" y="1192123"/>
                  </a:lnTo>
                  <a:lnTo>
                    <a:pt x="4714329" y="1180858"/>
                  </a:lnTo>
                  <a:lnTo>
                    <a:pt x="4727473" y="1172743"/>
                  </a:lnTo>
                  <a:lnTo>
                    <a:pt x="4749444" y="1167803"/>
                  </a:lnTo>
                  <a:lnTo>
                    <a:pt x="4780191" y="1166075"/>
                  </a:lnTo>
                  <a:lnTo>
                    <a:pt x="4810595" y="1167803"/>
                  </a:lnTo>
                  <a:lnTo>
                    <a:pt x="4832604" y="1172743"/>
                  </a:lnTo>
                  <a:lnTo>
                    <a:pt x="4846002" y="1180858"/>
                  </a:lnTo>
                  <a:lnTo>
                    <a:pt x="4850574" y="1192123"/>
                  </a:lnTo>
                  <a:lnTo>
                    <a:pt x="4850574" y="1140968"/>
                  </a:lnTo>
                  <a:lnTo>
                    <a:pt x="4829619" y="1134148"/>
                  </a:lnTo>
                  <a:lnTo>
                    <a:pt x="4780191" y="1130033"/>
                  </a:lnTo>
                  <a:lnTo>
                    <a:pt x="4730483" y="1134148"/>
                  </a:lnTo>
                  <a:lnTo>
                    <a:pt x="4693196" y="1146187"/>
                  </a:lnTo>
                  <a:lnTo>
                    <a:pt x="4669777" y="1165669"/>
                  </a:lnTo>
                  <a:lnTo>
                    <a:pt x="4661662" y="1192123"/>
                  </a:lnTo>
                  <a:lnTo>
                    <a:pt x="4669777" y="1218857"/>
                  </a:lnTo>
                  <a:lnTo>
                    <a:pt x="4693196" y="1238542"/>
                  </a:lnTo>
                  <a:lnTo>
                    <a:pt x="4730483" y="1250670"/>
                  </a:lnTo>
                  <a:lnTo>
                    <a:pt x="4780191" y="1254747"/>
                  </a:lnTo>
                  <a:lnTo>
                    <a:pt x="4829619" y="1250670"/>
                  </a:lnTo>
                  <a:lnTo>
                    <a:pt x="4866678" y="1238542"/>
                  </a:lnTo>
                  <a:lnTo>
                    <a:pt x="4889995" y="1218857"/>
                  </a:lnTo>
                  <a:lnTo>
                    <a:pt x="4890046" y="1218704"/>
                  </a:lnTo>
                  <a:lnTo>
                    <a:pt x="4898199" y="1192123"/>
                  </a:lnTo>
                  <a:close/>
                </a:path>
                <a:path w="7062470" h="1256029">
                  <a:moveTo>
                    <a:pt x="4900434" y="1009523"/>
                  </a:moveTo>
                  <a:lnTo>
                    <a:pt x="4711128" y="1009523"/>
                  </a:lnTo>
                  <a:lnTo>
                    <a:pt x="4711128" y="963345"/>
                  </a:lnTo>
                  <a:lnTo>
                    <a:pt x="4898733" y="963345"/>
                  </a:lnTo>
                  <a:lnTo>
                    <a:pt x="4898733" y="925322"/>
                  </a:lnTo>
                  <a:lnTo>
                    <a:pt x="4663757" y="925322"/>
                  </a:lnTo>
                  <a:lnTo>
                    <a:pt x="4663757" y="1047280"/>
                  </a:lnTo>
                  <a:lnTo>
                    <a:pt x="4900434" y="1047280"/>
                  </a:lnTo>
                  <a:lnTo>
                    <a:pt x="4900434" y="1009523"/>
                  </a:lnTo>
                  <a:close/>
                </a:path>
                <a:path w="7062470" h="1256029">
                  <a:moveTo>
                    <a:pt x="4935829" y="1070965"/>
                  </a:moveTo>
                  <a:lnTo>
                    <a:pt x="4626394" y="1070965"/>
                  </a:lnTo>
                  <a:lnTo>
                    <a:pt x="4626394" y="1109637"/>
                  </a:lnTo>
                  <a:lnTo>
                    <a:pt x="4935829" y="1109637"/>
                  </a:lnTo>
                  <a:lnTo>
                    <a:pt x="4935829" y="1070965"/>
                  </a:lnTo>
                  <a:close/>
                </a:path>
                <a:path w="7062470" h="1256029">
                  <a:moveTo>
                    <a:pt x="5025225" y="142748"/>
                  </a:moveTo>
                  <a:lnTo>
                    <a:pt x="5019103" y="117297"/>
                  </a:lnTo>
                  <a:lnTo>
                    <a:pt x="5017909" y="115912"/>
                  </a:lnTo>
                  <a:lnTo>
                    <a:pt x="5001984" y="97586"/>
                  </a:lnTo>
                  <a:lnTo>
                    <a:pt x="4980229" y="87058"/>
                  </a:lnTo>
                  <a:lnTo>
                    <a:pt x="4980229" y="142748"/>
                  </a:lnTo>
                  <a:lnTo>
                    <a:pt x="4977371" y="154114"/>
                  </a:lnTo>
                  <a:lnTo>
                    <a:pt x="4969522" y="162306"/>
                  </a:lnTo>
                  <a:lnTo>
                    <a:pt x="4957457" y="167259"/>
                  </a:lnTo>
                  <a:lnTo>
                    <a:pt x="4941938" y="168922"/>
                  </a:lnTo>
                  <a:lnTo>
                    <a:pt x="4926419" y="167259"/>
                  </a:lnTo>
                  <a:lnTo>
                    <a:pt x="4914468" y="162306"/>
                  </a:lnTo>
                  <a:lnTo>
                    <a:pt x="4906772" y="154114"/>
                  </a:lnTo>
                  <a:lnTo>
                    <a:pt x="4904054" y="142748"/>
                  </a:lnTo>
                  <a:lnTo>
                    <a:pt x="4906772" y="131241"/>
                  </a:lnTo>
                  <a:lnTo>
                    <a:pt x="4914468" y="122859"/>
                  </a:lnTo>
                  <a:lnTo>
                    <a:pt x="4926419" y="117716"/>
                  </a:lnTo>
                  <a:lnTo>
                    <a:pt x="4941938" y="115912"/>
                  </a:lnTo>
                  <a:lnTo>
                    <a:pt x="4957457" y="117716"/>
                  </a:lnTo>
                  <a:lnTo>
                    <a:pt x="4969522" y="122859"/>
                  </a:lnTo>
                  <a:lnTo>
                    <a:pt x="4977371" y="131241"/>
                  </a:lnTo>
                  <a:lnTo>
                    <a:pt x="4980229" y="142748"/>
                  </a:lnTo>
                  <a:lnTo>
                    <a:pt x="4980229" y="87058"/>
                  </a:lnTo>
                  <a:lnTo>
                    <a:pt x="4975657" y="84836"/>
                  </a:lnTo>
                  <a:lnTo>
                    <a:pt x="4941938" y="80251"/>
                  </a:lnTo>
                  <a:lnTo>
                    <a:pt x="4908029" y="84836"/>
                  </a:lnTo>
                  <a:lnTo>
                    <a:pt x="4881410" y="97586"/>
                  </a:lnTo>
                  <a:lnTo>
                    <a:pt x="4864036" y="117297"/>
                  </a:lnTo>
                  <a:lnTo>
                    <a:pt x="4857877" y="142748"/>
                  </a:lnTo>
                  <a:lnTo>
                    <a:pt x="4864036" y="168198"/>
                  </a:lnTo>
                  <a:lnTo>
                    <a:pt x="4881410" y="187883"/>
                  </a:lnTo>
                  <a:lnTo>
                    <a:pt x="4908029" y="200596"/>
                  </a:lnTo>
                  <a:lnTo>
                    <a:pt x="4941938" y="205105"/>
                  </a:lnTo>
                  <a:lnTo>
                    <a:pt x="4975657" y="200596"/>
                  </a:lnTo>
                  <a:lnTo>
                    <a:pt x="5001984" y="187883"/>
                  </a:lnTo>
                  <a:lnTo>
                    <a:pt x="5018468" y="168922"/>
                  </a:lnTo>
                  <a:lnTo>
                    <a:pt x="5019103" y="168198"/>
                  </a:lnTo>
                  <a:lnTo>
                    <a:pt x="5025225" y="142748"/>
                  </a:lnTo>
                  <a:close/>
                </a:path>
                <a:path w="7062470" h="1256029">
                  <a:moveTo>
                    <a:pt x="5042319" y="32105"/>
                  </a:moveTo>
                  <a:lnTo>
                    <a:pt x="4965624" y="32105"/>
                  </a:lnTo>
                  <a:lnTo>
                    <a:pt x="4965624" y="0"/>
                  </a:lnTo>
                  <a:lnTo>
                    <a:pt x="4918265" y="0"/>
                  </a:lnTo>
                  <a:lnTo>
                    <a:pt x="4918265" y="32105"/>
                  </a:lnTo>
                  <a:lnTo>
                    <a:pt x="4841303" y="32105"/>
                  </a:lnTo>
                  <a:lnTo>
                    <a:pt x="4841303" y="69342"/>
                  </a:lnTo>
                  <a:lnTo>
                    <a:pt x="5042319" y="69342"/>
                  </a:lnTo>
                  <a:lnTo>
                    <a:pt x="5042319" y="32105"/>
                  </a:lnTo>
                  <a:close/>
                </a:path>
                <a:path w="7062470" h="1256029">
                  <a:moveTo>
                    <a:pt x="5110073" y="228396"/>
                  </a:moveTo>
                  <a:lnTo>
                    <a:pt x="4882083" y="228396"/>
                  </a:lnTo>
                  <a:lnTo>
                    <a:pt x="4882083" y="266280"/>
                  </a:lnTo>
                  <a:lnTo>
                    <a:pt x="5062448" y="266280"/>
                  </a:lnTo>
                  <a:lnTo>
                    <a:pt x="5062448" y="340487"/>
                  </a:lnTo>
                  <a:lnTo>
                    <a:pt x="5110073" y="340487"/>
                  </a:lnTo>
                  <a:lnTo>
                    <a:pt x="5110073" y="228396"/>
                  </a:lnTo>
                  <a:close/>
                </a:path>
                <a:path w="7062470" h="1256029">
                  <a:moveTo>
                    <a:pt x="5139614" y="1057148"/>
                  </a:moveTo>
                  <a:lnTo>
                    <a:pt x="5133505" y="1031697"/>
                  </a:lnTo>
                  <a:lnTo>
                    <a:pt x="5132298" y="1030312"/>
                  </a:lnTo>
                  <a:lnTo>
                    <a:pt x="5116385" y="1011986"/>
                  </a:lnTo>
                  <a:lnTo>
                    <a:pt x="5094617" y="1001445"/>
                  </a:lnTo>
                  <a:lnTo>
                    <a:pt x="5094617" y="1057148"/>
                  </a:lnTo>
                  <a:lnTo>
                    <a:pt x="5091773" y="1068514"/>
                  </a:lnTo>
                  <a:lnTo>
                    <a:pt x="5083911" y="1076706"/>
                  </a:lnTo>
                  <a:lnTo>
                    <a:pt x="5071846" y="1081659"/>
                  </a:lnTo>
                  <a:lnTo>
                    <a:pt x="5056340" y="1083322"/>
                  </a:lnTo>
                  <a:lnTo>
                    <a:pt x="5040820" y="1081659"/>
                  </a:lnTo>
                  <a:lnTo>
                    <a:pt x="5028857" y="1076706"/>
                  </a:lnTo>
                  <a:lnTo>
                    <a:pt x="5021173" y="1068514"/>
                  </a:lnTo>
                  <a:lnTo>
                    <a:pt x="5018443" y="1057148"/>
                  </a:lnTo>
                  <a:lnTo>
                    <a:pt x="5021173" y="1045641"/>
                  </a:lnTo>
                  <a:lnTo>
                    <a:pt x="5028857" y="1037259"/>
                  </a:lnTo>
                  <a:lnTo>
                    <a:pt x="5040820" y="1032116"/>
                  </a:lnTo>
                  <a:lnTo>
                    <a:pt x="5056340" y="1030312"/>
                  </a:lnTo>
                  <a:lnTo>
                    <a:pt x="5071846" y="1032116"/>
                  </a:lnTo>
                  <a:lnTo>
                    <a:pt x="5083911" y="1037259"/>
                  </a:lnTo>
                  <a:lnTo>
                    <a:pt x="5091773" y="1045641"/>
                  </a:lnTo>
                  <a:lnTo>
                    <a:pt x="5094617" y="1057148"/>
                  </a:lnTo>
                  <a:lnTo>
                    <a:pt x="5094617" y="1001445"/>
                  </a:lnTo>
                  <a:lnTo>
                    <a:pt x="5090058" y="999236"/>
                  </a:lnTo>
                  <a:lnTo>
                    <a:pt x="5056340" y="994651"/>
                  </a:lnTo>
                  <a:lnTo>
                    <a:pt x="5022431" y="999236"/>
                  </a:lnTo>
                  <a:lnTo>
                    <a:pt x="4995799" y="1011986"/>
                  </a:lnTo>
                  <a:lnTo>
                    <a:pt x="4978425" y="1031697"/>
                  </a:lnTo>
                  <a:lnTo>
                    <a:pt x="4972266" y="1057148"/>
                  </a:lnTo>
                  <a:lnTo>
                    <a:pt x="4978425" y="1082598"/>
                  </a:lnTo>
                  <a:lnTo>
                    <a:pt x="4995799" y="1102283"/>
                  </a:lnTo>
                  <a:lnTo>
                    <a:pt x="5022431" y="1114996"/>
                  </a:lnTo>
                  <a:lnTo>
                    <a:pt x="5056340" y="1119505"/>
                  </a:lnTo>
                  <a:lnTo>
                    <a:pt x="5090058" y="1114996"/>
                  </a:lnTo>
                  <a:lnTo>
                    <a:pt x="5116385" y="1102283"/>
                  </a:lnTo>
                  <a:lnTo>
                    <a:pt x="5132870" y="1083322"/>
                  </a:lnTo>
                  <a:lnTo>
                    <a:pt x="5133505" y="1082598"/>
                  </a:lnTo>
                  <a:lnTo>
                    <a:pt x="5139614" y="1057148"/>
                  </a:lnTo>
                  <a:close/>
                </a:path>
                <a:path w="7062470" h="1256029">
                  <a:moveTo>
                    <a:pt x="5155603" y="89725"/>
                  </a:moveTo>
                  <a:lnTo>
                    <a:pt x="5110073" y="89725"/>
                  </a:lnTo>
                  <a:lnTo>
                    <a:pt x="5110073" y="1587"/>
                  </a:lnTo>
                  <a:lnTo>
                    <a:pt x="5062448" y="1587"/>
                  </a:lnTo>
                  <a:lnTo>
                    <a:pt x="5062448" y="214185"/>
                  </a:lnTo>
                  <a:lnTo>
                    <a:pt x="5110073" y="214185"/>
                  </a:lnTo>
                  <a:lnTo>
                    <a:pt x="5110073" y="128409"/>
                  </a:lnTo>
                  <a:lnTo>
                    <a:pt x="5155603" y="128409"/>
                  </a:lnTo>
                  <a:lnTo>
                    <a:pt x="5155603" y="89725"/>
                  </a:lnTo>
                  <a:close/>
                </a:path>
                <a:path w="7062470" h="1256029">
                  <a:moveTo>
                    <a:pt x="5156720" y="946505"/>
                  </a:moveTo>
                  <a:lnTo>
                    <a:pt x="5080025" y="946505"/>
                  </a:lnTo>
                  <a:lnTo>
                    <a:pt x="5080025" y="914400"/>
                  </a:lnTo>
                  <a:lnTo>
                    <a:pt x="5032654" y="914400"/>
                  </a:lnTo>
                  <a:lnTo>
                    <a:pt x="5032654" y="946505"/>
                  </a:lnTo>
                  <a:lnTo>
                    <a:pt x="4955692" y="946505"/>
                  </a:lnTo>
                  <a:lnTo>
                    <a:pt x="4955692" y="983742"/>
                  </a:lnTo>
                  <a:lnTo>
                    <a:pt x="5156720" y="983742"/>
                  </a:lnTo>
                  <a:lnTo>
                    <a:pt x="5156720" y="946505"/>
                  </a:lnTo>
                  <a:close/>
                </a:path>
                <a:path w="7062470" h="1256029">
                  <a:moveTo>
                    <a:pt x="5224475" y="1142796"/>
                  </a:moveTo>
                  <a:lnTo>
                    <a:pt x="4996472" y="1142796"/>
                  </a:lnTo>
                  <a:lnTo>
                    <a:pt x="4996472" y="1180680"/>
                  </a:lnTo>
                  <a:lnTo>
                    <a:pt x="5176850" y="1180680"/>
                  </a:lnTo>
                  <a:lnTo>
                    <a:pt x="5176850" y="1254887"/>
                  </a:lnTo>
                  <a:lnTo>
                    <a:pt x="5224475" y="1254887"/>
                  </a:lnTo>
                  <a:lnTo>
                    <a:pt x="5224475" y="1142796"/>
                  </a:lnTo>
                  <a:close/>
                </a:path>
                <a:path w="7062470" h="1256029">
                  <a:moveTo>
                    <a:pt x="5269992" y="1004125"/>
                  </a:moveTo>
                  <a:lnTo>
                    <a:pt x="5224475" y="1004125"/>
                  </a:lnTo>
                  <a:lnTo>
                    <a:pt x="5224475" y="915987"/>
                  </a:lnTo>
                  <a:lnTo>
                    <a:pt x="5176850" y="915987"/>
                  </a:lnTo>
                  <a:lnTo>
                    <a:pt x="5176850" y="1128585"/>
                  </a:lnTo>
                  <a:lnTo>
                    <a:pt x="5224475" y="1128585"/>
                  </a:lnTo>
                  <a:lnTo>
                    <a:pt x="5224475" y="1042809"/>
                  </a:lnTo>
                  <a:lnTo>
                    <a:pt x="5269992" y="1042809"/>
                  </a:lnTo>
                  <a:lnTo>
                    <a:pt x="5269992" y="1004125"/>
                  </a:lnTo>
                  <a:close/>
                </a:path>
                <a:path w="7062470" h="1256029">
                  <a:moveTo>
                    <a:pt x="5451614" y="31051"/>
                  </a:moveTo>
                  <a:lnTo>
                    <a:pt x="5201386" y="31051"/>
                  </a:lnTo>
                  <a:lnTo>
                    <a:pt x="5201386" y="68808"/>
                  </a:lnTo>
                  <a:lnTo>
                    <a:pt x="5403989" y="68808"/>
                  </a:lnTo>
                  <a:lnTo>
                    <a:pt x="5403748" y="99631"/>
                  </a:lnTo>
                  <a:lnTo>
                    <a:pt x="5402389" y="133870"/>
                  </a:lnTo>
                  <a:lnTo>
                    <a:pt x="5398935" y="172339"/>
                  </a:lnTo>
                  <a:lnTo>
                    <a:pt x="5392407" y="215900"/>
                  </a:lnTo>
                  <a:lnTo>
                    <a:pt x="5439105" y="220243"/>
                  </a:lnTo>
                  <a:lnTo>
                    <a:pt x="5446268" y="172859"/>
                  </a:lnTo>
                  <a:lnTo>
                    <a:pt x="5449951" y="132105"/>
                  </a:lnTo>
                  <a:lnTo>
                    <a:pt x="5451335" y="96405"/>
                  </a:lnTo>
                  <a:lnTo>
                    <a:pt x="5451576" y="68808"/>
                  </a:lnTo>
                  <a:lnTo>
                    <a:pt x="5451614" y="31051"/>
                  </a:lnTo>
                  <a:close/>
                </a:path>
                <a:path w="7062470" h="1256029">
                  <a:moveTo>
                    <a:pt x="5479758" y="260362"/>
                  </a:moveTo>
                  <a:lnTo>
                    <a:pt x="5367934" y="260362"/>
                  </a:lnTo>
                  <a:lnTo>
                    <a:pt x="5367934" y="153797"/>
                  </a:lnTo>
                  <a:lnTo>
                    <a:pt x="5321236" y="153797"/>
                  </a:lnTo>
                  <a:lnTo>
                    <a:pt x="5321236" y="260362"/>
                  </a:lnTo>
                  <a:lnTo>
                    <a:pt x="5283873" y="260362"/>
                  </a:lnTo>
                  <a:lnTo>
                    <a:pt x="5283873" y="153797"/>
                  </a:lnTo>
                  <a:lnTo>
                    <a:pt x="5236502" y="153797"/>
                  </a:lnTo>
                  <a:lnTo>
                    <a:pt x="5236502" y="260362"/>
                  </a:lnTo>
                  <a:lnTo>
                    <a:pt x="5170856" y="260362"/>
                  </a:lnTo>
                  <a:lnTo>
                    <a:pt x="5170856" y="298907"/>
                  </a:lnTo>
                  <a:lnTo>
                    <a:pt x="5479758" y="298907"/>
                  </a:lnTo>
                  <a:lnTo>
                    <a:pt x="5479758" y="260362"/>
                  </a:lnTo>
                  <a:close/>
                </a:path>
                <a:path w="7062470" h="1256029">
                  <a:moveTo>
                    <a:pt x="5566003" y="945451"/>
                  </a:moveTo>
                  <a:lnTo>
                    <a:pt x="5315775" y="945451"/>
                  </a:lnTo>
                  <a:lnTo>
                    <a:pt x="5315775" y="983208"/>
                  </a:lnTo>
                  <a:lnTo>
                    <a:pt x="5518378" y="983208"/>
                  </a:lnTo>
                  <a:lnTo>
                    <a:pt x="5518137" y="1014031"/>
                  </a:lnTo>
                  <a:lnTo>
                    <a:pt x="5516778" y="1048270"/>
                  </a:lnTo>
                  <a:lnTo>
                    <a:pt x="5513324" y="1086739"/>
                  </a:lnTo>
                  <a:lnTo>
                    <a:pt x="5506796" y="1130300"/>
                  </a:lnTo>
                  <a:lnTo>
                    <a:pt x="5553507" y="1134643"/>
                  </a:lnTo>
                  <a:lnTo>
                    <a:pt x="5560657" y="1087259"/>
                  </a:lnTo>
                  <a:lnTo>
                    <a:pt x="5564340" y="1046505"/>
                  </a:lnTo>
                  <a:lnTo>
                    <a:pt x="5565737" y="1010805"/>
                  </a:lnTo>
                  <a:lnTo>
                    <a:pt x="5565965" y="983208"/>
                  </a:lnTo>
                  <a:lnTo>
                    <a:pt x="5566003" y="945451"/>
                  </a:lnTo>
                  <a:close/>
                </a:path>
                <a:path w="7062470" h="1256029">
                  <a:moveTo>
                    <a:pt x="5594159" y="1174762"/>
                  </a:moveTo>
                  <a:lnTo>
                    <a:pt x="5482336" y="1174762"/>
                  </a:lnTo>
                  <a:lnTo>
                    <a:pt x="5482336" y="1068197"/>
                  </a:lnTo>
                  <a:lnTo>
                    <a:pt x="5435625" y="1068197"/>
                  </a:lnTo>
                  <a:lnTo>
                    <a:pt x="5435625" y="1174762"/>
                  </a:lnTo>
                  <a:lnTo>
                    <a:pt x="5398262" y="1174762"/>
                  </a:lnTo>
                  <a:lnTo>
                    <a:pt x="5398262" y="1068197"/>
                  </a:lnTo>
                  <a:lnTo>
                    <a:pt x="5350903" y="1068197"/>
                  </a:lnTo>
                  <a:lnTo>
                    <a:pt x="5350903" y="1174762"/>
                  </a:lnTo>
                  <a:lnTo>
                    <a:pt x="5285257" y="1174762"/>
                  </a:lnTo>
                  <a:lnTo>
                    <a:pt x="5285257" y="1213307"/>
                  </a:lnTo>
                  <a:lnTo>
                    <a:pt x="5594159" y="1213307"/>
                  </a:lnTo>
                  <a:lnTo>
                    <a:pt x="5594159" y="1174762"/>
                  </a:lnTo>
                  <a:close/>
                </a:path>
                <a:path w="7062470" h="1256029">
                  <a:moveTo>
                    <a:pt x="5605005" y="198005"/>
                  </a:moveTo>
                  <a:lnTo>
                    <a:pt x="5601754" y="150901"/>
                  </a:lnTo>
                  <a:lnTo>
                    <a:pt x="5591924" y="107657"/>
                  </a:lnTo>
                  <a:lnTo>
                    <a:pt x="5575376" y="67906"/>
                  </a:lnTo>
                  <a:lnTo>
                    <a:pt x="5551995" y="31318"/>
                  </a:lnTo>
                  <a:lnTo>
                    <a:pt x="5499366" y="31318"/>
                  </a:lnTo>
                  <a:lnTo>
                    <a:pt x="5518480" y="63246"/>
                  </a:lnTo>
                  <a:lnTo>
                    <a:pt x="5533834" y="104305"/>
                  </a:lnTo>
                  <a:lnTo>
                    <a:pt x="5544058" y="150533"/>
                  </a:lnTo>
                  <a:lnTo>
                    <a:pt x="5547779" y="198005"/>
                  </a:lnTo>
                  <a:lnTo>
                    <a:pt x="5544058" y="245402"/>
                  </a:lnTo>
                  <a:lnTo>
                    <a:pt x="5533834" y="291592"/>
                  </a:lnTo>
                  <a:lnTo>
                    <a:pt x="5518480" y="332638"/>
                  </a:lnTo>
                  <a:lnTo>
                    <a:pt x="5499366" y="364553"/>
                  </a:lnTo>
                  <a:lnTo>
                    <a:pt x="5551995" y="364553"/>
                  </a:lnTo>
                  <a:lnTo>
                    <a:pt x="5575376" y="327977"/>
                  </a:lnTo>
                  <a:lnTo>
                    <a:pt x="5591924" y="288239"/>
                  </a:lnTo>
                  <a:lnTo>
                    <a:pt x="5601754" y="245021"/>
                  </a:lnTo>
                  <a:lnTo>
                    <a:pt x="5605005" y="198005"/>
                  </a:lnTo>
                  <a:close/>
                </a:path>
                <a:path w="7062470" h="1256029">
                  <a:moveTo>
                    <a:pt x="5837542" y="921245"/>
                  </a:moveTo>
                  <a:lnTo>
                    <a:pt x="5792686" y="921245"/>
                  </a:lnTo>
                  <a:lnTo>
                    <a:pt x="5792686" y="1041361"/>
                  </a:lnTo>
                  <a:lnTo>
                    <a:pt x="5765050" y="1041361"/>
                  </a:lnTo>
                  <a:lnTo>
                    <a:pt x="5757075" y="998982"/>
                  </a:lnTo>
                  <a:lnTo>
                    <a:pt x="5750293" y="985189"/>
                  </a:lnTo>
                  <a:lnTo>
                    <a:pt x="5741454" y="967206"/>
                  </a:lnTo>
                  <a:lnTo>
                    <a:pt x="5722302" y="950074"/>
                  </a:lnTo>
                  <a:lnTo>
                    <a:pt x="5722302" y="1062672"/>
                  </a:lnTo>
                  <a:lnTo>
                    <a:pt x="5720181" y="1096860"/>
                  </a:lnTo>
                  <a:lnTo>
                    <a:pt x="5714060" y="1121117"/>
                  </a:lnTo>
                  <a:lnTo>
                    <a:pt x="5704256" y="1135570"/>
                  </a:lnTo>
                  <a:lnTo>
                    <a:pt x="5691124" y="1140294"/>
                  </a:lnTo>
                  <a:lnTo>
                    <a:pt x="5678424" y="1135570"/>
                  </a:lnTo>
                  <a:lnTo>
                    <a:pt x="5668988" y="1121117"/>
                  </a:lnTo>
                  <a:lnTo>
                    <a:pt x="5663146" y="1096860"/>
                  </a:lnTo>
                  <a:lnTo>
                    <a:pt x="5661253" y="1062672"/>
                  </a:lnTo>
                  <a:lnTo>
                    <a:pt x="5663146" y="1028738"/>
                  </a:lnTo>
                  <a:lnTo>
                    <a:pt x="5668988" y="1004493"/>
                  </a:lnTo>
                  <a:lnTo>
                    <a:pt x="5678424" y="989965"/>
                  </a:lnTo>
                  <a:lnTo>
                    <a:pt x="5691124" y="985189"/>
                  </a:lnTo>
                  <a:lnTo>
                    <a:pt x="5704256" y="989965"/>
                  </a:lnTo>
                  <a:lnTo>
                    <a:pt x="5714060" y="1004493"/>
                  </a:lnTo>
                  <a:lnTo>
                    <a:pt x="5720181" y="1028738"/>
                  </a:lnTo>
                  <a:lnTo>
                    <a:pt x="5722302" y="1062672"/>
                  </a:lnTo>
                  <a:lnTo>
                    <a:pt x="5722302" y="950074"/>
                  </a:lnTo>
                  <a:lnTo>
                    <a:pt x="5719153" y="947242"/>
                  </a:lnTo>
                  <a:lnTo>
                    <a:pt x="5691124" y="940320"/>
                  </a:lnTo>
                  <a:lnTo>
                    <a:pt x="5660796" y="948804"/>
                  </a:lnTo>
                  <a:lnTo>
                    <a:pt x="5637568" y="973124"/>
                  </a:lnTo>
                  <a:lnTo>
                    <a:pt x="5622734" y="1011643"/>
                  </a:lnTo>
                  <a:lnTo>
                    <a:pt x="5617578" y="1062672"/>
                  </a:lnTo>
                  <a:lnTo>
                    <a:pt x="5622734" y="1114120"/>
                  </a:lnTo>
                  <a:lnTo>
                    <a:pt x="5637568" y="1152906"/>
                  </a:lnTo>
                  <a:lnTo>
                    <a:pt x="5660796" y="1177353"/>
                  </a:lnTo>
                  <a:lnTo>
                    <a:pt x="5691124" y="1185811"/>
                  </a:lnTo>
                  <a:lnTo>
                    <a:pt x="5719813" y="1178560"/>
                  </a:lnTo>
                  <a:lnTo>
                    <a:pt x="5742444" y="1157490"/>
                  </a:lnTo>
                  <a:lnTo>
                    <a:pt x="5750420" y="1140294"/>
                  </a:lnTo>
                  <a:lnTo>
                    <a:pt x="5758002" y="1123950"/>
                  </a:lnTo>
                  <a:lnTo>
                    <a:pt x="5765457" y="1079246"/>
                  </a:lnTo>
                  <a:lnTo>
                    <a:pt x="5792686" y="1079246"/>
                  </a:lnTo>
                  <a:lnTo>
                    <a:pt x="5792686" y="1239227"/>
                  </a:lnTo>
                  <a:lnTo>
                    <a:pt x="5837542" y="1239227"/>
                  </a:lnTo>
                  <a:lnTo>
                    <a:pt x="5837542" y="1079246"/>
                  </a:lnTo>
                  <a:lnTo>
                    <a:pt x="5837542" y="1041361"/>
                  </a:lnTo>
                  <a:lnTo>
                    <a:pt x="5837542" y="921245"/>
                  </a:lnTo>
                  <a:close/>
                </a:path>
                <a:path w="7062470" h="1256029">
                  <a:moveTo>
                    <a:pt x="5908065" y="915987"/>
                  </a:moveTo>
                  <a:lnTo>
                    <a:pt x="5862675" y="915987"/>
                  </a:lnTo>
                  <a:lnTo>
                    <a:pt x="5862675" y="1254887"/>
                  </a:lnTo>
                  <a:lnTo>
                    <a:pt x="5908065" y="1254887"/>
                  </a:lnTo>
                  <a:lnTo>
                    <a:pt x="5908065" y="915987"/>
                  </a:lnTo>
                  <a:close/>
                </a:path>
                <a:path w="7062470" h="1256029">
                  <a:moveTo>
                    <a:pt x="6239865" y="1145298"/>
                  </a:moveTo>
                  <a:lnTo>
                    <a:pt x="6203404" y="1120343"/>
                  </a:lnTo>
                  <a:lnTo>
                    <a:pt x="6180112" y="1090041"/>
                  </a:lnTo>
                  <a:lnTo>
                    <a:pt x="6162002" y="1047940"/>
                  </a:lnTo>
                  <a:lnTo>
                    <a:pt x="6156985" y="1008341"/>
                  </a:lnTo>
                  <a:lnTo>
                    <a:pt x="6156985" y="987552"/>
                  </a:lnTo>
                  <a:lnTo>
                    <a:pt x="6225133" y="987552"/>
                  </a:lnTo>
                  <a:lnTo>
                    <a:pt x="6225133" y="948740"/>
                  </a:lnTo>
                  <a:lnTo>
                    <a:pt x="6037529" y="948740"/>
                  </a:lnTo>
                  <a:lnTo>
                    <a:pt x="6037529" y="987552"/>
                  </a:lnTo>
                  <a:lnTo>
                    <a:pt x="6109233" y="987552"/>
                  </a:lnTo>
                  <a:lnTo>
                    <a:pt x="6109233" y="1008341"/>
                  </a:lnTo>
                  <a:lnTo>
                    <a:pt x="6103759" y="1051001"/>
                  </a:lnTo>
                  <a:lnTo>
                    <a:pt x="6087732" y="1092174"/>
                  </a:lnTo>
                  <a:lnTo>
                    <a:pt x="6061189" y="1127785"/>
                  </a:lnTo>
                  <a:lnTo>
                    <a:pt x="6024118" y="1153718"/>
                  </a:lnTo>
                  <a:lnTo>
                    <a:pt x="6051740" y="1191209"/>
                  </a:lnTo>
                  <a:lnTo>
                    <a:pt x="6078855" y="1173937"/>
                  </a:lnTo>
                  <a:lnTo>
                    <a:pt x="6101664" y="1150543"/>
                  </a:lnTo>
                  <a:lnTo>
                    <a:pt x="6120041" y="1122184"/>
                  </a:lnTo>
                  <a:lnTo>
                    <a:pt x="6133833" y="1090041"/>
                  </a:lnTo>
                  <a:lnTo>
                    <a:pt x="6147282" y="1119200"/>
                  </a:lnTo>
                  <a:lnTo>
                    <a:pt x="6165100" y="1145019"/>
                  </a:lnTo>
                  <a:lnTo>
                    <a:pt x="6187173" y="1166469"/>
                  </a:lnTo>
                  <a:lnTo>
                    <a:pt x="6213424" y="1182522"/>
                  </a:lnTo>
                  <a:lnTo>
                    <a:pt x="6239865" y="1145298"/>
                  </a:lnTo>
                  <a:close/>
                </a:path>
                <a:path w="7062470" h="1256029">
                  <a:moveTo>
                    <a:pt x="6349073" y="1045438"/>
                  </a:moveTo>
                  <a:lnTo>
                    <a:pt x="6299073" y="1045438"/>
                  </a:lnTo>
                  <a:lnTo>
                    <a:pt x="6299073" y="915987"/>
                  </a:lnTo>
                  <a:lnTo>
                    <a:pt x="6251575" y="915987"/>
                  </a:lnTo>
                  <a:lnTo>
                    <a:pt x="6251575" y="1254887"/>
                  </a:lnTo>
                  <a:lnTo>
                    <a:pt x="6299073" y="1254887"/>
                  </a:lnTo>
                  <a:lnTo>
                    <a:pt x="6299073" y="1085037"/>
                  </a:lnTo>
                  <a:lnTo>
                    <a:pt x="6349073" y="1085037"/>
                  </a:lnTo>
                  <a:lnTo>
                    <a:pt x="6349073" y="1045438"/>
                  </a:lnTo>
                  <a:close/>
                </a:path>
                <a:path w="7062470" h="1256029">
                  <a:moveTo>
                    <a:pt x="6633235" y="1193050"/>
                  </a:moveTo>
                  <a:lnTo>
                    <a:pt x="6625133" y="1166609"/>
                  </a:lnTo>
                  <a:lnTo>
                    <a:pt x="6625031" y="1166279"/>
                  </a:lnTo>
                  <a:lnTo>
                    <a:pt x="6601714" y="1146644"/>
                  </a:lnTo>
                  <a:lnTo>
                    <a:pt x="6585610" y="1141399"/>
                  </a:lnTo>
                  <a:lnTo>
                    <a:pt x="6585610" y="1193050"/>
                  </a:lnTo>
                  <a:lnTo>
                    <a:pt x="6581038" y="1204556"/>
                  </a:lnTo>
                  <a:lnTo>
                    <a:pt x="6567640" y="1212672"/>
                  </a:lnTo>
                  <a:lnTo>
                    <a:pt x="6545631" y="1217447"/>
                  </a:lnTo>
                  <a:lnTo>
                    <a:pt x="6515227" y="1218971"/>
                  </a:lnTo>
                  <a:lnTo>
                    <a:pt x="6484480" y="1217447"/>
                  </a:lnTo>
                  <a:lnTo>
                    <a:pt x="6462509" y="1212672"/>
                  </a:lnTo>
                  <a:lnTo>
                    <a:pt x="6449365" y="1204556"/>
                  </a:lnTo>
                  <a:lnTo>
                    <a:pt x="6445110" y="1193050"/>
                  </a:lnTo>
                  <a:lnTo>
                    <a:pt x="6449365" y="1181531"/>
                  </a:lnTo>
                  <a:lnTo>
                    <a:pt x="6462509" y="1173264"/>
                  </a:lnTo>
                  <a:lnTo>
                    <a:pt x="6484480" y="1168273"/>
                  </a:lnTo>
                  <a:lnTo>
                    <a:pt x="6515227" y="1166609"/>
                  </a:lnTo>
                  <a:lnTo>
                    <a:pt x="6545631" y="1168273"/>
                  </a:lnTo>
                  <a:lnTo>
                    <a:pt x="6567640" y="1173264"/>
                  </a:lnTo>
                  <a:lnTo>
                    <a:pt x="6581038" y="1181531"/>
                  </a:lnTo>
                  <a:lnTo>
                    <a:pt x="6585610" y="1193050"/>
                  </a:lnTo>
                  <a:lnTo>
                    <a:pt x="6585610" y="1141399"/>
                  </a:lnTo>
                  <a:lnTo>
                    <a:pt x="6564655" y="1134554"/>
                  </a:lnTo>
                  <a:lnTo>
                    <a:pt x="6515227" y="1130427"/>
                  </a:lnTo>
                  <a:lnTo>
                    <a:pt x="6465519" y="1134554"/>
                  </a:lnTo>
                  <a:lnTo>
                    <a:pt x="6428232" y="1146644"/>
                  </a:lnTo>
                  <a:lnTo>
                    <a:pt x="6404813" y="1166279"/>
                  </a:lnTo>
                  <a:lnTo>
                    <a:pt x="6396698" y="1193050"/>
                  </a:lnTo>
                  <a:lnTo>
                    <a:pt x="6404813" y="1219466"/>
                  </a:lnTo>
                  <a:lnTo>
                    <a:pt x="6428232" y="1238961"/>
                  </a:lnTo>
                  <a:lnTo>
                    <a:pt x="6465519" y="1251064"/>
                  </a:lnTo>
                  <a:lnTo>
                    <a:pt x="6515227" y="1255280"/>
                  </a:lnTo>
                  <a:lnTo>
                    <a:pt x="6564655" y="1251064"/>
                  </a:lnTo>
                  <a:lnTo>
                    <a:pt x="6601714" y="1238961"/>
                  </a:lnTo>
                  <a:lnTo>
                    <a:pt x="6625031" y="1219466"/>
                  </a:lnTo>
                  <a:lnTo>
                    <a:pt x="6625183" y="1218971"/>
                  </a:lnTo>
                  <a:lnTo>
                    <a:pt x="6633235" y="1193050"/>
                  </a:lnTo>
                  <a:close/>
                </a:path>
                <a:path w="7062470" h="1256029">
                  <a:moveTo>
                    <a:pt x="6670865" y="1075956"/>
                  </a:moveTo>
                  <a:lnTo>
                    <a:pt x="6539573" y="1075956"/>
                  </a:lnTo>
                  <a:lnTo>
                    <a:pt x="6539573" y="1047013"/>
                  </a:lnTo>
                  <a:lnTo>
                    <a:pt x="6635470" y="1047013"/>
                  </a:lnTo>
                  <a:lnTo>
                    <a:pt x="6635470" y="1009789"/>
                  </a:lnTo>
                  <a:lnTo>
                    <a:pt x="6446164" y="1009789"/>
                  </a:lnTo>
                  <a:lnTo>
                    <a:pt x="6446164" y="968082"/>
                  </a:lnTo>
                  <a:lnTo>
                    <a:pt x="6633769" y="968082"/>
                  </a:lnTo>
                  <a:lnTo>
                    <a:pt x="6633769" y="931113"/>
                  </a:lnTo>
                  <a:lnTo>
                    <a:pt x="6398793" y="931113"/>
                  </a:lnTo>
                  <a:lnTo>
                    <a:pt x="6398793" y="1047013"/>
                  </a:lnTo>
                  <a:lnTo>
                    <a:pt x="6492989" y="1047013"/>
                  </a:lnTo>
                  <a:lnTo>
                    <a:pt x="6492989" y="1075956"/>
                  </a:lnTo>
                  <a:lnTo>
                    <a:pt x="6361430" y="1075956"/>
                  </a:lnTo>
                  <a:lnTo>
                    <a:pt x="6361430" y="1113586"/>
                  </a:lnTo>
                  <a:lnTo>
                    <a:pt x="6670865" y="1113586"/>
                  </a:lnTo>
                  <a:lnTo>
                    <a:pt x="6670865" y="1075956"/>
                  </a:lnTo>
                  <a:close/>
                </a:path>
                <a:path w="7062470" h="1256029">
                  <a:moveTo>
                    <a:pt x="6969074" y="1010577"/>
                  </a:moveTo>
                  <a:lnTo>
                    <a:pt x="6962038" y="977963"/>
                  </a:lnTo>
                  <a:lnTo>
                    <a:pt x="6955803" y="969797"/>
                  </a:lnTo>
                  <a:lnTo>
                    <a:pt x="6942607" y="952525"/>
                  </a:lnTo>
                  <a:lnTo>
                    <a:pt x="6922236" y="941057"/>
                  </a:lnTo>
                  <a:lnTo>
                    <a:pt x="6922236" y="1010577"/>
                  </a:lnTo>
                  <a:lnTo>
                    <a:pt x="6918820" y="1027518"/>
                  </a:lnTo>
                  <a:lnTo>
                    <a:pt x="6909321" y="1040193"/>
                  </a:lnTo>
                  <a:lnTo>
                    <a:pt x="6894868" y="1048156"/>
                  </a:lnTo>
                  <a:lnTo>
                    <a:pt x="6876580" y="1050963"/>
                  </a:lnTo>
                  <a:lnTo>
                    <a:pt x="6857898" y="1048156"/>
                  </a:lnTo>
                  <a:lnTo>
                    <a:pt x="6843230" y="1040193"/>
                  </a:lnTo>
                  <a:lnTo>
                    <a:pt x="6833692" y="1027518"/>
                  </a:lnTo>
                  <a:lnTo>
                    <a:pt x="6830403" y="1010577"/>
                  </a:lnTo>
                  <a:lnTo>
                    <a:pt x="6833692" y="993470"/>
                  </a:lnTo>
                  <a:lnTo>
                    <a:pt x="6843230" y="980617"/>
                  </a:lnTo>
                  <a:lnTo>
                    <a:pt x="6857898" y="972540"/>
                  </a:lnTo>
                  <a:lnTo>
                    <a:pt x="6876580" y="969797"/>
                  </a:lnTo>
                  <a:lnTo>
                    <a:pt x="6894868" y="972540"/>
                  </a:lnTo>
                  <a:lnTo>
                    <a:pt x="6909321" y="980617"/>
                  </a:lnTo>
                  <a:lnTo>
                    <a:pt x="6918820" y="993470"/>
                  </a:lnTo>
                  <a:lnTo>
                    <a:pt x="6922236" y="1010577"/>
                  </a:lnTo>
                  <a:lnTo>
                    <a:pt x="6922236" y="941057"/>
                  </a:lnTo>
                  <a:lnTo>
                    <a:pt x="6913283" y="936015"/>
                  </a:lnTo>
                  <a:lnTo>
                    <a:pt x="6876580" y="930186"/>
                  </a:lnTo>
                  <a:lnTo>
                    <a:pt x="6839775" y="936015"/>
                  </a:lnTo>
                  <a:lnTo>
                    <a:pt x="6810388" y="952525"/>
                  </a:lnTo>
                  <a:lnTo>
                    <a:pt x="6790944" y="977963"/>
                  </a:lnTo>
                  <a:lnTo>
                    <a:pt x="6783959" y="1010577"/>
                  </a:lnTo>
                  <a:lnTo>
                    <a:pt x="6790944" y="1042504"/>
                  </a:lnTo>
                  <a:lnTo>
                    <a:pt x="6810388" y="1067612"/>
                  </a:lnTo>
                  <a:lnTo>
                    <a:pt x="6839775" y="1084021"/>
                  </a:lnTo>
                  <a:lnTo>
                    <a:pt x="6876580" y="1089901"/>
                  </a:lnTo>
                  <a:lnTo>
                    <a:pt x="6913283" y="1084021"/>
                  </a:lnTo>
                  <a:lnTo>
                    <a:pt x="6942607" y="1067612"/>
                  </a:lnTo>
                  <a:lnTo>
                    <a:pt x="6955485" y="1050963"/>
                  </a:lnTo>
                  <a:lnTo>
                    <a:pt x="6962038" y="1042504"/>
                  </a:lnTo>
                  <a:lnTo>
                    <a:pt x="6969074" y="1010577"/>
                  </a:lnTo>
                  <a:close/>
                </a:path>
                <a:path w="7062470" h="1256029">
                  <a:moveTo>
                    <a:pt x="7062216" y="1113066"/>
                  </a:moveTo>
                  <a:lnTo>
                    <a:pt x="7014858" y="1113066"/>
                  </a:lnTo>
                  <a:lnTo>
                    <a:pt x="7014858" y="1144498"/>
                  </a:lnTo>
                  <a:lnTo>
                    <a:pt x="7014858" y="1181341"/>
                  </a:lnTo>
                  <a:lnTo>
                    <a:pt x="7014858" y="1212646"/>
                  </a:lnTo>
                  <a:lnTo>
                    <a:pt x="6882498" y="1212646"/>
                  </a:lnTo>
                  <a:lnTo>
                    <a:pt x="6882498" y="1181341"/>
                  </a:lnTo>
                  <a:lnTo>
                    <a:pt x="7014858" y="1181341"/>
                  </a:lnTo>
                  <a:lnTo>
                    <a:pt x="7014858" y="1144498"/>
                  </a:lnTo>
                  <a:lnTo>
                    <a:pt x="6882498" y="1144498"/>
                  </a:lnTo>
                  <a:lnTo>
                    <a:pt x="6882498" y="1113066"/>
                  </a:lnTo>
                  <a:lnTo>
                    <a:pt x="6835800" y="1113066"/>
                  </a:lnTo>
                  <a:lnTo>
                    <a:pt x="6835800" y="1251064"/>
                  </a:lnTo>
                  <a:lnTo>
                    <a:pt x="7062216" y="1251064"/>
                  </a:lnTo>
                  <a:lnTo>
                    <a:pt x="7062216" y="1212646"/>
                  </a:lnTo>
                  <a:lnTo>
                    <a:pt x="7062216" y="1181341"/>
                  </a:lnTo>
                  <a:lnTo>
                    <a:pt x="7062216" y="1144498"/>
                  </a:lnTo>
                  <a:lnTo>
                    <a:pt x="7062216" y="1113066"/>
                  </a:lnTo>
                  <a:close/>
                </a:path>
                <a:path w="7062470" h="1256029">
                  <a:moveTo>
                    <a:pt x="7062216" y="915987"/>
                  </a:moveTo>
                  <a:lnTo>
                    <a:pt x="7014591" y="915987"/>
                  </a:lnTo>
                  <a:lnTo>
                    <a:pt x="7014591" y="1098194"/>
                  </a:lnTo>
                  <a:lnTo>
                    <a:pt x="7062216" y="1098194"/>
                  </a:lnTo>
                  <a:lnTo>
                    <a:pt x="7062216" y="9159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64220" y="4284103"/>
              <a:ext cx="10221595" cy="1299210"/>
            </a:xfrm>
            <a:custGeom>
              <a:avLst/>
              <a:gdLst/>
              <a:ahLst/>
              <a:cxnLst/>
              <a:rect l="l" t="t" r="r" b="b"/>
              <a:pathLst>
                <a:path w="10221595" h="1299210">
                  <a:moveTo>
                    <a:pt x="211937" y="1141209"/>
                  </a:moveTo>
                  <a:lnTo>
                    <a:pt x="176479" y="1115491"/>
                  </a:lnTo>
                  <a:lnTo>
                    <a:pt x="156311" y="1086866"/>
                  </a:lnTo>
                  <a:lnTo>
                    <a:pt x="151472" y="1080008"/>
                  </a:lnTo>
                  <a:lnTo>
                    <a:pt x="136702" y="1038098"/>
                  </a:lnTo>
                  <a:lnTo>
                    <a:pt x="131953" y="993063"/>
                  </a:lnTo>
                  <a:lnTo>
                    <a:pt x="131953" y="942416"/>
                  </a:lnTo>
                  <a:lnTo>
                    <a:pt x="84455" y="942416"/>
                  </a:lnTo>
                  <a:lnTo>
                    <a:pt x="84455" y="993063"/>
                  </a:lnTo>
                  <a:lnTo>
                    <a:pt x="79248" y="1039952"/>
                  </a:lnTo>
                  <a:lnTo>
                    <a:pt x="63639" y="1083741"/>
                  </a:lnTo>
                  <a:lnTo>
                    <a:pt x="37312" y="1120686"/>
                  </a:lnTo>
                  <a:lnTo>
                    <a:pt x="0" y="1147000"/>
                  </a:lnTo>
                  <a:lnTo>
                    <a:pt x="29070" y="1185545"/>
                  </a:lnTo>
                  <a:lnTo>
                    <a:pt x="55600" y="1168234"/>
                  </a:lnTo>
                  <a:lnTo>
                    <a:pt x="77622" y="1145476"/>
                  </a:lnTo>
                  <a:lnTo>
                    <a:pt x="95186" y="1118082"/>
                  </a:lnTo>
                  <a:lnTo>
                    <a:pt x="108407" y="1086866"/>
                  </a:lnTo>
                  <a:lnTo>
                    <a:pt x="120954" y="1115949"/>
                  </a:lnTo>
                  <a:lnTo>
                    <a:pt x="137541" y="1141501"/>
                  </a:lnTo>
                  <a:lnTo>
                    <a:pt x="158280" y="1162761"/>
                  </a:lnTo>
                  <a:lnTo>
                    <a:pt x="183261" y="1178966"/>
                  </a:lnTo>
                  <a:lnTo>
                    <a:pt x="211937" y="1141209"/>
                  </a:lnTo>
                  <a:close/>
                </a:path>
                <a:path w="10221595" h="1299210">
                  <a:moveTo>
                    <a:pt x="324421" y="1046873"/>
                  </a:moveTo>
                  <a:lnTo>
                    <a:pt x="274434" y="1046873"/>
                  </a:lnTo>
                  <a:lnTo>
                    <a:pt x="274434" y="916241"/>
                  </a:lnTo>
                  <a:lnTo>
                    <a:pt x="226936" y="916241"/>
                  </a:lnTo>
                  <a:lnTo>
                    <a:pt x="226936" y="1255141"/>
                  </a:lnTo>
                  <a:lnTo>
                    <a:pt x="274434" y="1255141"/>
                  </a:lnTo>
                  <a:lnTo>
                    <a:pt x="274434" y="1087005"/>
                  </a:lnTo>
                  <a:lnTo>
                    <a:pt x="324421" y="1087005"/>
                  </a:lnTo>
                  <a:lnTo>
                    <a:pt x="324421" y="1046873"/>
                  </a:lnTo>
                  <a:close/>
                </a:path>
                <a:path w="10221595" h="1299210">
                  <a:moveTo>
                    <a:pt x="548995" y="1089507"/>
                  </a:moveTo>
                  <a:lnTo>
                    <a:pt x="544512" y="1060691"/>
                  </a:lnTo>
                  <a:lnTo>
                    <a:pt x="543077" y="1051483"/>
                  </a:lnTo>
                  <a:lnTo>
                    <a:pt x="509651" y="1056157"/>
                  </a:lnTo>
                  <a:lnTo>
                    <a:pt x="476262" y="1058900"/>
                  </a:lnTo>
                  <a:lnTo>
                    <a:pt x="440829" y="1060234"/>
                  </a:lnTo>
                  <a:lnTo>
                    <a:pt x="401256" y="1060691"/>
                  </a:lnTo>
                  <a:lnTo>
                    <a:pt x="401256" y="1032535"/>
                  </a:lnTo>
                  <a:lnTo>
                    <a:pt x="511111" y="1032535"/>
                  </a:lnTo>
                  <a:lnTo>
                    <a:pt x="511111" y="931760"/>
                  </a:lnTo>
                  <a:lnTo>
                    <a:pt x="354152" y="931760"/>
                  </a:lnTo>
                  <a:lnTo>
                    <a:pt x="354152" y="969645"/>
                  </a:lnTo>
                  <a:lnTo>
                    <a:pt x="464146" y="969645"/>
                  </a:lnTo>
                  <a:lnTo>
                    <a:pt x="464146" y="996619"/>
                  </a:lnTo>
                  <a:lnTo>
                    <a:pt x="354545" y="996619"/>
                  </a:lnTo>
                  <a:lnTo>
                    <a:pt x="354545" y="1099629"/>
                  </a:lnTo>
                  <a:lnTo>
                    <a:pt x="384289" y="1099629"/>
                  </a:lnTo>
                  <a:lnTo>
                    <a:pt x="431088" y="1099286"/>
                  </a:lnTo>
                  <a:lnTo>
                    <a:pt x="472414" y="1097876"/>
                  </a:lnTo>
                  <a:lnTo>
                    <a:pt x="510844" y="1094803"/>
                  </a:lnTo>
                  <a:lnTo>
                    <a:pt x="548995" y="1089507"/>
                  </a:lnTo>
                  <a:close/>
                </a:path>
                <a:path w="10221595" h="1299210">
                  <a:moveTo>
                    <a:pt x="620179" y="1119505"/>
                  </a:moveTo>
                  <a:lnTo>
                    <a:pt x="572808" y="1119505"/>
                  </a:lnTo>
                  <a:lnTo>
                    <a:pt x="572808" y="1148842"/>
                  </a:lnTo>
                  <a:lnTo>
                    <a:pt x="572808" y="1185278"/>
                  </a:lnTo>
                  <a:lnTo>
                    <a:pt x="572808" y="1213307"/>
                  </a:lnTo>
                  <a:lnTo>
                    <a:pt x="440855" y="1213307"/>
                  </a:lnTo>
                  <a:lnTo>
                    <a:pt x="440855" y="1185278"/>
                  </a:lnTo>
                  <a:lnTo>
                    <a:pt x="572808" y="1185278"/>
                  </a:lnTo>
                  <a:lnTo>
                    <a:pt x="572808" y="1148842"/>
                  </a:lnTo>
                  <a:lnTo>
                    <a:pt x="440855" y="1148842"/>
                  </a:lnTo>
                  <a:lnTo>
                    <a:pt x="440855" y="1119505"/>
                  </a:lnTo>
                  <a:lnTo>
                    <a:pt x="393623" y="1119505"/>
                  </a:lnTo>
                  <a:lnTo>
                    <a:pt x="393623" y="1251318"/>
                  </a:lnTo>
                  <a:lnTo>
                    <a:pt x="620179" y="1251318"/>
                  </a:lnTo>
                  <a:lnTo>
                    <a:pt x="620179" y="1213307"/>
                  </a:lnTo>
                  <a:lnTo>
                    <a:pt x="620179" y="1185278"/>
                  </a:lnTo>
                  <a:lnTo>
                    <a:pt x="620179" y="1148842"/>
                  </a:lnTo>
                  <a:lnTo>
                    <a:pt x="620179" y="1119505"/>
                  </a:lnTo>
                  <a:close/>
                </a:path>
                <a:path w="10221595" h="1299210">
                  <a:moveTo>
                    <a:pt x="620179" y="916762"/>
                  </a:moveTo>
                  <a:lnTo>
                    <a:pt x="572554" y="916762"/>
                  </a:lnTo>
                  <a:lnTo>
                    <a:pt x="572554" y="1105420"/>
                  </a:lnTo>
                  <a:lnTo>
                    <a:pt x="620179" y="1105420"/>
                  </a:lnTo>
                  <a:lnTo>
                    <a:pt x="620179" y="916762"/>
                  </a:lnTo>
                  <a:close/>
                </a:path>
                <a:path w="10221595" h="1299210">
                  <a:moveTo>
                    <a:pt x="1140675" y="1086078"/>
                  </a:moveTo>
                  <a:lnTo>
                    <a:pt x="1090002" y="1074089"/>
                  </a:lnTo>
                  <a:lnTo>
                    <a:pt x="1055497" y="1055166"/>
                  </a:lnTo>
                  <a:lnTo>
                    <a:pt x="1021080" y="1000836"/>
                  </a:lnTo>
                  <a:lnTo>
                    <a:pt x="1124623" y="1000836"/>
                  </a:lnTo>
                  <a:lnTo>
                    <a:pt x="1124623" y="962812"/>
                  </a:lnTo>
                  <a:lnTo>
                    <a:pt x="1019898" y="962812"/>
                  </a:lnTo>
                  <a:lnTo>
                    <a:pt x="1019898" y="920711"/>
                  </a:lnTo>
                  <a:lnTo>
                    <a:pt x="972934" y="920711"/>
                  </a:lnTo>
                  <a:lnTo>
                    <a:pt x="972934" y="962812"/>
                  </a:lnTo>
                  <a:lnTo>
                    <a:pt x="868603" y="962812"/>
                  </a:lnTo>
                  <a:lnTo>
                    <a:pt x="868603" y="1000836"/>
                  </a:lnTo>
                  <a:lnTo>
                    <a:pt x="971880" y="1000836"/>
                  </a:lnTo>
                  <a:lnTo>
                    <a:pt x="962291" y="1028661"/>
                  </a:lnTo>
                  <a:lnTo>
                    <a:pt x="939419" y="1054011"/>
                  </a:lnTo>
                  <a:lnTo>
                    <a:pt x="902868" y="1074089"/>
                  </a:lnTo>
                  <a:lnTo>
                    <a:pt x="852284" y="1086078"/>
                  </a:lnTo>
                  <a:lnTo>
                    <a:pt x="869924" y="1123048"/>
                  </a:lnTo>
                  <a:lnTo>
                    <a:pt x="911961" y="1114069"/>
                  </a:lnTo>
                  <a:lnTo>
                    <a:pt x="947280" y="1099273"/>
                  </a:lnTo>
                  <a:lnTo>
                    <a:pt x="975487" y="1079385"/>
                  </a:lnTo>
                  <a:lnTo>
                    <a:pt x="996213" y="1055166"/>
                  </a:lnTo>
                  <a:lnTo>
                    <a:pt x="1017168" y="1079385"/>
                  </a:lnTo>
                  <a:lnTo>
                    <a:pt x="1045603" y="1099273"/>
                  </a:lnTo>
                  <a:lnTo>
                    <a:pt x="1081112" y="1114069"/>
                  </a:lnTo>
                  <a:lnTo>
                    <a:pt x="1123302" y="1123048"/>
                  </a:lnTo>
                  <a:lnTo>
                    <a:pt x="1140675" y="1086078"/>
                  </a:lnTo>
                  <a:close/>
                </a:path>
                <a:path w="10221595" h="1299210">
                  <a:moveTo>
                    <a:pt x="1151585" y="1177785"/>
                  </a:moveTo>
                  <a:lnTo>
                    <a:pt x="1019898" y="1177785"/>
                  </a:lnTo>
                  <a:lnTo>
                    <a:pt x="1019898" y="1111338"/>
                  </a:lnTo>
                  <a:lnTo>
                    <a:pt x="972934" y="1111338"/>
                  </a:lnTo>
                  <a:lnTo>
                    <a:pt x="972934" y="1177785"/>
                  </a:lnTo>
                  <a:lnTo>
                    <a:pt x="841895" y="1177785"/>
                  </a:lnTo>
                  <a:lnTo>
                    <a:pt x="841895" y="1216456"/>
                  </a:lnTo>
                  <a:lnTo>
                    <a:pt x="1151585" y="1216456"/>
                  </a:lnTo>
                  <a:lnTo>
                    <a:pt x="1151585" y="1177785"/>
                  </a:lnTo>
                  <a:close/>
                </a:path>
                <a:path w="10221595" h="1299210">
                  <a:moveTo>
                    <a:pt x="1443126" y="1192377"/>
                  </a:moveTo>
                  <a:lnTo>
                    <a:pt x="1435049" y="1166329"/>
                  </a:lnTo>
                  <a:lnTo>
                    <a:pt x="1434922" y="1165923"/>
                  </a:lnTo>
                  <a:lnTo>
                    <a:pt x="1411605" y="1146441"/>
                  </a:lnTo>
                  <a:lnTo>
                    <a:pt x="1395501" y="1141222"/>
                  </a:lnTo>
                  <a:lnTo>
                    <a:pt x="1395501" y="1192377"/>
                  </a:lnTo>
                  <a:lnTo>
                    <a:pt x="1390929" y="1204125"/>
                  </a:lnTo>
                  <a:lnTo>
                    <a:pt x="1377530" y="1212380"/>
                  </a:lnTo>
                  <a:lnTo>
                    <a:pt x="1355521" y="1217282"/>
                  </a:lnTo>
                  <a:lnTo>
                    <a:pt x="1325118" y="1218958"/>
                  </a:lnTo>
                  <a:lnTo>
                    <a:pt x="1294371" y="1217282"/>
                  </a:lnTo>
                  <a:lnTo>
                    <a:pt x="1272400" y="1212380"/>
                  </a:lnTo>
                  <a:lnTo>
                    <a:pt x="1259255" y="1204125"/>
                  </a:lnTo>
                  <a:lnTo>
                    <a:pt x="1255001" y="1192377"/>
                  </a:lnTo>
                  <a:lnTo>
                    <a:pt x="1259255" y="1181112"/>
                  </a:lnTo>
                  <a:lnTo>
                    <a:pt x="1272400" y="1172997"/>
                  </a:lnTo>
                  <a:lnTo>
                    <a:pt x="1294371" y="1168057"/>
                  </a:lnTo>
                  <a:lnTo>
                    <a:pt x="1325118" y="1166329"/>
                  </a:lnTo>
                  <a:lnTo>
                    <a:pt x="1355521" y="1168057"/>
                  </a:lnTo>
                  <a:lnTo>
                    <a:pt x="1377530" y="1172997"/>
                  </a:lnTo>
                  <a:lnTo>
                    <a:pt x="1390929" y="1181112"/>
                  </a:lnTo>
                  <a:lnTo>
                    <a:pt x="1395501" y="1192377"/>
                  </a:lnTo>
                  <a:lnTo>
                    <a:pt x="1395501" y="1141222"/>
                  </a:lnTo>
                  <a:lnTo>
                    <a:pt x="1374546" y="1134402"/>
                  </a:lnTo>
                  <a:lnTo>
                    <a:pt x="1325118" y="1130287"/>
                  </a:lnTo>
                  <a:lnTo>
                    <a:pt x="1275410" y="1134402"/>
                  </a:lnTo>
                  <a:lnTo>
                    <a:pt x="1238123" y="1146441"/>
                  </a:lnTo>
                  <a:lnTo>
                    <a:pt x="1214704" y="1165923"/>
                  </a:lnTo>
                  <a:lnTo>
                    <a:pt x="1206588" y="1192377"/>
                  </a:lnTo>
                  <a:lnTo>
                    <a:pt x="1214704" y="1219111"/>
                  </a:lnTo>
                  <a:lnTo>
                    <a:pt x="1238123" y="1238796"/>
                  </a:lnTo>
                  <a:lnTo>
                    <a:pt x="1275410" y="1250924"/>
                  </a:lnTo>
                  <a:lnTo>
                    <a:pt x="1325118" y="1255001"/>
                  </a:lnTo>
                  <a:lnTo>
                    <a:pt x="1374546" y="1250924"/>
                  </a:lnTo>
                  <a:lnTo>
                    <a:pt x="1411605" y="1238796"/>
                  </a:lnTo>
                  <a:lnTo>
                    <a:pt x="1434922" y="1219111"/>
                  </a:lnTo>
                  <a:lnTo>
                    <a:pt x="1434973" y="1218958"/>
                  </a:lnTo>
                  <a:lnTo>
                    <a:pt x="1443126" y="1192377"/>
                  </a:lnTo>
                  <a:close/>
                </a:path>
                <a:path w="10221595" h="1299210">
                  <a:moveTo>
                    <a:pt x="1445361" y="1009777"/>
                  </a:moveTo>
                  <a:lnTo>
                    <a:pt x="1256055" y="1009777"/>
                  </a:lnTo>
                  <a:lnTo>
                    <a:pt x="1256055" y="963599"/>
                  </a:lnTo>
                  <a:lnTo>
                    <a:pt x="1443659" y="963599"/>
                  </a:lnTo>
                  <a:lnTo>
                    <a:pt x="1443659" y="925576"/>
                  </a:lnTo>
                  <a:lnTo>
                    <a:pt x="1208684" y="925576"/>
                  </a:lnTo>
                  <a:lnTo>
                    <a:pt x="1208684" y="1047534"/>
                  </a:lnTo>
                  <a:lnTo>
                    <a:pt x="1445361" y="1047534"/>
                  </a:lnTo>
                  <a:lnTo>
                    <a:pt x="1445361" y="1009777"/>
                  </a:lnTo>
                  <a:close/>
                </a:path>
                <a:path w="10221595" h="1299210">
                  <a:moveTo>
                    <a:pt x="1480756" y="1071219"/>
                  </a:moveTo>
                  <a:lnTo>
                    <a:pt x="1171321" y="1071219"/>
                  </a:lnTo>
                  <a:lnTo>
                    <a:pt x="1171321" y="1109891"/>
                  </a:lnTo>
                  <a:lnTo>
                    <a:pt x="1480756" y="1109891"/>
                  </a:lnTo>
                  <a:lnTo>
                    <a:pt x="1480756" y="1071219"/>
                  </a:lnTo>
                  <a:close/>
                </a:path>
                <a:path w="10221595" h="1299210">
                  <a:moveTo>
                    <a:pt x="1684540" y="1057402"/>
                  </a:moveTo>
                  <a:lnTo>
                    <a:pt x="1678432" y="1031951"/>
                  </a:lnTo>
                  <a:lnTo>
                    <a:pt x="1677225" y="1030566"/>
                  </a:lnTo>
                  <a:lnTo>
                    <a:pt x="1661299" y="1012240"/>
                  </a:lnTo>
                  <a:lnTo>
                    <a:pt x="1639544" y="1001699"/>
                  </a:lnTo>
                  <a:lnTo>
                    <a:pt x="1639544" y="1057402"/>
                  </a:lnTo>
                  <a:lnTo>
                    <a:pt x="1636699" y="1068768"/>
                  </a:lnTo>
                  <a:lnTo>
                    <a:pt x="1628838" y="1076960"/>
                  </a:lnTo>
                  <a:lnTo>
                    <a:pt x="1616773" y="1081913"/>
                  </a:lnTo>
                  <a:lnTo>
                    <a:pt x="1601266" y="1083576"/>
                  </a:lnTo>
                  <a:lnTo>
                    <a:pt x="1585747" y="1081913"/>
                  </a:lnTo>
                  <a:lnTo>
                    <a:pt x="1573784" y="1076960"/>
                  </a:lnTo>
                  <a:lnTo>
                    <a:pt x="1566100" y="1068768"/>
                  </a:lnTo>
                  <a:lnTo>
                    <a:pt x="1563370" y="1057402"/>
                  </a:lnTo>
                  <a:lnTo>
                    <a:pt x="1566100" y="1045895"/>
                  </a:lnTo>
                  <a:lnTo>
                    <a:pt x="1573784" y="1037513"/>
                  </a:lnTo>
                  <a:lnTo>
                    <a:pt x="1585747" y="1032370"/>
                  </a:lnTo>
                  <a:lnTo>
                    <a:pt x="1601266" y="1030566"/>
                  </a:lnTo>
                  <a:lnTo>
                    <a:pt x="1616773" y="1032370"/>
                  </a:lnTo>
                  <a:lnTo>
                    <a:pt x="1628838" y="1037513"/>
                  </a:lnTo>
                  <a:lnTo>
                    <a:pt x="1636699" y="1045895"/>
                  </a:lnTo>
                  <a:lnTo>
                    <a:pt x="1639544" y="1057402"/>
                  </a:lnTo>
                  <a:lnTo>
                    <a:pt x="1639544" y="1001699"/>
                  </a:lnTo>
                  <a:lnTo>
                    <a:pt x="1634985" y="999490"/>
                  </a:lnTo>
                  <a:lnTo>
                    <a:pt x="1601266" y="994905"/>
                  </a:lnTo>
                  <a:lnTo>
                    <a:pt x="1567357" y="999490"/>
                  </a:lnTo>
                  <a:lnTo>
                    <a:pt x="1540725" y="1012240"/>
                  </a:lnTo>
                  <a:lnTo>
                    <a:pt x="1523352" y="1031951"/>
                  </a:lnTo>
                  <a:lnTo>
                    <a:pt x="1517192" y="1057402"/>
                  </a:lnTo>
                  <a:lnTo>
                    <a:pt x="1523352" y="1082852"/>
                  </a:lnTo>
                  <a:lnTo>
                    <a:pt x="1540725" y="1102537"/>
                  </a:lnTo>
                  <a:lnTo>
                    <a:pt x="1567357" y="1115250"/>
                  </a:lnTo>
                  <a:lnTo>
                    <a:pt x="1601266" y="1119759"/>
                  </a:lnTo>
                  <a:lnTo>
                    <a:pt x="1634985" y="1115250"/>
                  </a:lnTo>
                  <a:lnTo>
                    <a:pt x="1661299" y="1102537"/>
                  </a:lnTo>
                  <a:lnTo>
                    <a:pt x="1677797" y="1083576"/>
                  </a:lnTo>
                  <a:lnTo>
                    <a:pt x="1678432" y="1082852"/>
                  </a:lnTo>
                  <a:lnTo>
                    <a:pt x="1684540" y="1057402"/>
                  </a:lnTo>
                  <a:close/>
                </a:path>
                <a:path w="10221595" h="1299210">
                  <a:moveTo>
                    <a:pt x="1701647" y="946759"/>
                  </a:moveTo>
                  <a:lnTo>
                    <a:pt x="1624939" y="946759"/>
                  </a:lnTo>
                  <a:lnTo>
                    <a:pt x="1624939" y="914654"/>
                  </a:lnTo>
                  <a:lnTo>
                    <a:pt x="1577581" y="914654"/>
                  </a:lnTo>
                  <a:lnTo>
                    <a:pt x="1577581" y="946759"/>
                  </a:lnTo>
                  <a:lnTo>
                    <a:pt x="1500619" y="946759"/>
                  </a:lnTo>
                  <a:lnTo>
                    <a:pt x="1500619" y="983996"/>
                  </a:lnTo>
                  <a:lnTo>
                    <a:pt x="1701647" y="983996"/>
                  </a:lnTo>
                  <a:lnTo>
                    <a:pt x="1701647" y="946759"/>
                  </a:lnTo>
                  <a:close/>
                </a:path>
                <a:path w="10221595" h="1299210">
                  <a:moveTo>
                    <a:pt x="1769402" y="1143050"/>
                  </a:moveTo>
                  <a:lnTo>
                    <a:pt x="1541399" y="1143050"/>
                  </a:lnTo>
                  <a:lnTo>
                    <a:pt x="1541399" y="1180934"/>
                  </a:lnTo>
                  <a:lnTo>
                    <a:pt x="1721777" y="1180934"/>
                  </a:lnTo>
                  <a:lnTo>
                    <a:pt x="1721777" y="1255141"/>
                  </a:lnTo>
                  <a:lnTo>
                    <a:pt x="1769402" y="1255141"/>
                  </a:lnTo>
                  <a:lnTo>
                    <a:pt x="1769402" y="1143050"/>
                  </a:lnTo>
                  <a:close/>
                </a:path>
                <a:path w="10221595" h="1299210">
                  <a:moveTo>
                    <a:pt x="1814918" y="1004379"/>
                  </a:moveTo>
                  <a:lnTo>
                    <a:pt x="1769402" y="1004379"/>
                  </a:lnTo>
                  <a:lnTo>
                    <a:pt x="1769402" y="916241"/>
                  </a:lnTo>
                  <a:lnTo>
                    <a:pt x="1721777" y="916241"/>
                  </a:lnTo>
                  <a:lnTo>
                    <a:pt x="1721777" y="1128839"/>
                  </a:lnTo>
                  <a:lnTo>
                    <a:pt x="1769402" y="1128839"/>
                  </a:lnTo>
                  <a:lnTo>
                    <a:pt x="1769402" y="1043063"/>
                  </a:lnTo>
                  <a:lnTo>
                    <a:pt x="1814918" y="1043063"/>
                  </a:lnTo>
                  <a:lnTo>
                    <a:pt x="1814918" y="1004379"/>
                  </a:lnTo>
                  <a:close/>
                </a:path>
                <a:path w="10221595" h="1299210">
                  <a:moveTo>
                    <a:pt x="2110930" y="945705"/>
                  </a:moveTo>
                  <a:lnTo>
                    <a:pt x="1860702" y="945705"/>
                  </a:lnTo>
                  <a:lnTo>
                    <a:pt x="1860702" y="983462"/>
                  </a:lnTo>
                  <a:lnTo>
                    <a:pt x="2063305" y="983462"/>
                  </a:lnTo>
                  <a:lnTo>
                    <a:pt x="2063064" y="1014285"/>
                  </a:lnTo>
                  <a:lnTo>
                    <a:pt x="2061705" y="1048524"/>
                  </a:lnTo>
                  <a:lnTo>
                    <a:pt x="2058250" y="1086993"/>
                  </a:lnTo>
                  <a:lnTo>
                    <a:pt x="2051723" y="1130554"/>
                  </a:lnTo>
                  <a:lnTo>
                    <a:pt x="2098433" y="1134897"/>
                  </a:lnTo>
                  <a:lnTo>
                    <a:pt x="2105583" y="1087513"/>
                  </a:lnTo>
                  <a:lnTo>
                    <a:pt x="2109266" y="1046759"/>
                  </a:lnTo>
                  <a:lnTo>
                    <a:pt x="2110663" y="1011059"/>
                  </a:lnTo>
                  <a:lnTo>
                    <a:pt x="2110892" y="983462"/>
                  </a:lnTo>
                  <a:lnTo>
                    <a:pt x="2110930" y="945705"/>
                  </a:lnTo>
                  <a:close/>
                </a:path>
                <a:path w="10221595" h="1299210">
                  <a:moveTo>
                    <a:pt x="2139086" y="1175016"/>
                  </a:moveTo>
                  <a:lnTo>
                    <a:pt x="2027262" y="1175016"/>
                  </a:lnTo>
                  <a:lnTo>
                    <a:pt x="2027262" y="1068451"/>
                  </a:lnTo>
                  <a:lnTo>
                    <a:pt x="1980552" y="1068451"/>
                  </a:lnTo>
                  <a:lnTo>
                    <a:pt x="1980552" y="1175016"/>
                  </a:lnTo>
                  <a:lnTo>
                    <a:pt x="1943188" y="1175016"/>
                  </a:lnTo>
                  <a:lnTo>
                    <a:pt x="1943188" y="1068451"/>
                  </a:lnTo>
                  <a:lnTo>
                    <a:pt x="1895830" y="1068451"/>
                  </a:lnTo>
                  <a:lnTo>
                    <a:pt x="1895830" y="1175016"/>
                  </a:lnTo>
                  <a:lnTo>
                    <a:pt x="1830184" y="1175016"/>
                  </a:lnTo>
                  <a:lnTo>
                    <a:pt x="1830184" y="1213561"/>
                  </a:lnTo>
                  <a:lnTo>
                    <a:pt x="2139086" y="1213561"/>
                  </a:lnTo>
                  <a:lnTo>
                    <a:pt x="2139086" y="1175016"/>
                  </a:lnTo>
                  <a:close/>
                </a:path>
                <a:path w="10221595" h="1299210">
                  <a:moveTo>
                    <a:pt x="2434564" y="1009345"/>
                  </a:moveTo>
                  <a:lnTo>
                    <a:pt x="2245258" y="1009345"/>
                  </a:lnTo>
                  <a:lnTo>
                    <a:pt x="2245258" y="928065"/>
                  </a:lnTo>
                  <a:lnTo>
                    <a:pt x="2198027" y="928065"/>
                  </a:lnTo>
                  <a:lnTo>
                    <a:pt x="2198027" y="1009345"/>
                  </a:lnTo>
                  <a:lnTo>
                    <a:pt x="2198027" y="1046175"/>
                  </a:lnTo>
                  <a:lnTo>
                    <a:pt x="2434564" y="1046175"/>
                  </a:lnTo>
                  <a:lnTo>
                    <a:pt x="2434564" y="1009345"/>
                  </a:lnTo>
                  <a:close/>
                </a:path>
                <a:path w="10221595" h="1299210">
                  <a:moveTo>
                    <a:pt x="2436672" y="1210005"/>
                  </a:moveTo>
                  <a:lnTo>
                    <a:pt x="2242362" y="1210005"/>
                  </a:lnTo>
                  <a:lnTo>
                    <a:pt x="2242362" y="1147775"/>
                  </a:lnTo>
                  <a:lnTo>
                    <a:pt x="2194864" y="1147775"/>
                  </a:lnTo>
                  <a:lnTo>
                    <a:pt x="2194864" y="1210005"/>
                  </a:lnTo>
                  <a:lnTo>
                    <a:pt x="2194864" y="1248105"/>
                  </a:lnTo>
                  <a:lnTo>
                    <a:pt x="2436672" y="1248105"/>
                  </a:lnTo>
                  <a:lnTo>
                    <a:pt x="2436672" y="1210005"/>
                  </a:lnTo>
                  <a:close/>
                </a:path>
                <a:path w="10221595" h="1299210">
                  <a:moveTo>
                    <a:pt x="2468905" y="1082268"/>
                  </a:moveTo>
                  <a:lnTo>
                    <a:pt x="2159216" y="1082268"/>
                  </a:lnTo>
                  <a:lnTo>
                    <a:pt x="2159216" y="1119505"/>
                  </a:lnTo>
                  <a:lnTo>
                    <a:pt x="2468905" y="1119505"/>
                  </a:lnTo>
                  <a:lnTo>
                    <a:pt x="2468905" y="1082268"/>
                  </a:lnTo>
                  <a:close/>
                </a:path>
                <a:path w="10221595" h="1299210">
                  <a:moveTo>
                    <a:pt x="2767165" y="1010831"/>
                  </a:moveTo>
                  <a:lnTo>
                    <a:pt x="2760141" y="978217"/>
                  </a:lnTo>
                  <a:lnTo>
                    <a:pt x="2753893" y="970051"/>
                  </a:lnTo>
                  <a:lnTo>
                    <a:pt x="2740710" y="952779"/>
                  </a:lnTo>
                  <a:lnTo>
                    <a:pt x="2720327" y="941311"/>
                  </a:lnTo>
                  <a:lnTo>
                    <a:pt x="2720327" y="1010831"/>
                  </a:lnTo>
                  <a:lnTo>
                    <a:pt x="2716923" y="1027772"/>
                  </a:lnTo>
                  <a:lnTo>
                    <a:pt x="2707424" y="1040447"/>
                  </a:lnTo>
                  <a:lnTo>
                    <a:pt x="2692971" y="1048410"/>
                  </a:lnTo>
                  <a:lnTo>
                    <a:pt x="2674683" y="1051217"/>
                  </a:lnTo>
                  <a:lnTo>
                    <a:pt x="2656001" y="1048410"/>
                  </a:lnTo>
                  <a:lnTo>
                    <a:pt x="2641333" y="1040447"/>
                  </a:lnTo>
                  <a:lnTo>
                    <a:pt x="2631795" y="1027772"/>
                  </a:lnTo>
                  <a:lnTo>
                    <a:pt x="2628506" y="1010831"/>
                  </a:lnTo>
                  <a:lnTo>
                    <a:pt x="2631795" y="993724"/>
                  </a:lnTo>
                  <a:lnTo>
                    <a:pt x="2641333" y="980871"/>
                  </a:lnTo>
                  <a:lnTo>
                    <a:pt x="2656001" y="972794"/>
                  </a:lnTo>
                  <a:lnTo>
                    <a:pt x="2674683" y="970051"/>
                  </a:lnTo>
                  <a:lnTo>
                    <a:pt x="2692971" y="972794"/>
                  </a:lnTo>
                  <a:lnTo>
                    <a:pt x="2707424" y="980871"/>
                  </a:lnTo>
                  <a:lnTo>
                    <a:pt x="2716923" y="993724"/>
                  </a:lnTo>
                  <a:lnTo>
                    <a:pt x="2720327" y="1010831"/>
                  </a:lnTo>
                  <a:lnTo>
                    <a:pt x="2720327" y="941311"/>
                  </a:lnTo>
                  <a:lnTo>
                    <a:pt x="2711386" y="936269"/>
                  </a:lnTo>
                  <a:lnTo>
                    <a:pt x="2674683" y="930440"/>
                  </a:lnTo>
                  <a:lnTo>
                    <a:pt x="2637879" y="936269"/>
                  </a:lnTo>
                  <a:lnTo>
                    <a:pt x="2608491" y="952779"/>
                  </a:lnTo>
                  <a:lnTo>
                    <a:pt x="2589047" y="978217"/>
                  </a:lnTo>
                  <a:lnTo>
                    <a:pt x="2582062" y="1010831"/>
                  </a:lnTo>
                  <a:lnTo>
                    <a:pt x="2589047" y="1042758"/>
                  </a:lnTo>
                  <a:lnTo>
                    <a:pt x="2608491" y="1067866"/>
                  </a:lnTo>
                  <a:lnTo>
                    <a:pt x="2637879" y="1084275"/>
                  </a:lnTo>
                  <a:lnTo>
                    <a:pt x="2674683" y="1090155"/>
                  </a:lnTo>
                  <a:lnTo>
                    <a:pt x="2711386" y="1084275"/>
                  </a:lnTo>
                  <a:lnTo>
                    <a:pt x="2740710" y="1067866"/>
                  </a:lnTo>
                  <a:lnTo>
                    <a:pt x="2753588" y="1051217"/>
                  </a:lnTo>
                  <a:lnTo>
                    <a:pt x="2760141" y="1042758"/>
                  </a:lnTo>
                  <a:lnTo>
                    <a:pt x="2767165" y="1010831"/>
                  </a:lnTo>
                  <a:close/>
                </a:path>
                <a:path w="10221595" h="1299210">
                  <a:moveTo>
                    <a:pt x="2860319" y="1113320"/>
                  </a:moveTo>
                  <a:lnTo>
                    <a:pt x="2812948" y="1113320"/>
                  </a:lnTo>
                  <a:lnTo>
                    <a:pt x="2812948" y="1144752"/>
                  </a:lnTo>
                  <a:lnTo>
                    <a:pt x="2812948" y="1181595"/>
                  </a:lnTo>
                  <a:lnTo>
                    <a:pt x="2812948" y="1212900"/>
                  </a:lnTo>
                  <a:lnTo>
                    <a:pt x="2680601" y="1212900"/>
                  </a:lnTo>
                  <a:lnTo>
                    <a:pt x="2680601" y="1181595"/>
                  </a:lnTo>
                  <a:lnTo>
                    <a:pt x="2812948" y="1181595"/>
                  </a:lnTo>
                  <a:lnTo>
                    <a:pt x="2812948" y="1144752"/>
                  </a:lnTo>
                  <a:lnTo>
                    <a:pt x="2680601" y="1144752"/>
                  </a:lnTo>
                  <a:lnTo>
                    <a:pt x="2680601" y="1113320"/>
                  </a:lnTo>
                  <a:lnTo>
                    <a:pt x="2633903" y="1113320"/>
                  </a:lnTo>
                  <a:lnTo>
                    <a:pt x="2633903" y="1251318"/>
                  </a:lnTo>
                  <a:lnTo>
                    <a:pt x="2860319" y="1251318"/>
                  </a:lnTo>
                  <a:lnTo>
                    <a:pt x="2860319" y="1212900"/>
                  </a:lnTo>
                  <a:lnTo>
                    <a:pt x="2860319" y="1181595"/>
                  </a:lnTo>
                  <a:lnTo>
                    <a:pt x="2860319" y="1144752"/>
                  </a:lnTo>
                  <a:lnTo>
                    <a:pt x="2860319" y="1113320"/>
                  </a:lnTo>
                  <a:close/>
                </a:path>
                <a:path w="10221595" h="1299210">
                  <a:moveTo>
                    <a:pt x="2860319" y="916241"/>
                  </a:moveTo>
                  <a:lnTo>
                    <a:pt x="2812694" y="916241"/>
                  </a:lnTo>
                  <a:lnTo>
                    <a:pt x="2812694" y="1098448"/>
                  </a:lnTo>
                  <a:lnTo>
                    <a:pt x="2860319" y="1098448"/>
                  </a:lnTo>
                  <a:lnTo>
                    <a:pt x="2860319" y="916241"/>
                  </a:lnTo>
                  <a:close/>
                </a:path>
                <a:path w="10221595" h="1299210">
                  <a:moveTo>
                    <a:pt x="3123704" y="1141869"/>
                  </a:moveTo>
                  <a:lnTo>
                    <a:pt x="3085985" y="1117155"/>
                  </a:lnTo>
                  <a:lnTo>
                    <a:pt x="3063024" y="1086739"/>
                  </a:lnTo>
                  <a:lnTo>
                    <a:pt x="3043326" y="1039164"/>
                  </a:lnTo>
                  <a:lnTo>
                    <a:pt x="3038183" y="993063"/>
                  </a:lnTo>
                  <a:lnTo>
                    <a:pt x="3038183" y="942416"/>
                  </a:lnTo>
                  <a:lnTo>
                    <a:pt x="2990037" y="942416"/>
                  </a:lnTo>
                  <a:lnTo>
                    <a:pt x="2990037" y="993063"/>
                  </a:lnTo>
                  <a:lnTo>
                    <a:pt x="2984474" y="1041628"/>
                  </a:lnTo>
                  <a:lnTo>
                    <a:pt x="2968066" y="1086180"/>
                  </a:lnTo>
                  <a:lnTo>
                    <a:pt x="2940596" y="1123086"/>
                  </a:lnTo>
                  <a:lnTo>
                    <a:pt x="2901886" y="1148702"/>
                  </a:lnTo>
                  <a:lnTo>
                    <a:pt x="2930563" y="1188173"/>
                  </a:lnTo>
                  <a:lnTo>
                    <a:pt x="2959011" y="1170813"/>
                  </a:lnTo>
                  <a:lnTo>
                    <a:pt x="2982430" y="1147521"/>
                  </a:lnTo>
                  <a:lnTo>
                    <a:pt x="3000984" y="1119200"/>
                  </a:lnTo>
                  <a:lnTo>
                    <a:pt x="3014764" y="1086739"/>
                  </a:lnTo>
                  <a:lnTo>
                    <a:pt x="3028467" y="1116469"/>
                  </a:lnTo>
                  <a:lnTo>
                    <a:pt x="3046488" y="1142390"/>
                  </a:lnTo>
                  <a:lnTo>
                    <a:pt x="3068878" y="1163777"/>
                  </a:lnTo>
                  <a:lnTo>
                    <a:pt x="3095675" y="1179880"/>
                  </a:lnTo>
                  <a:lnTo>
                    <a:pt x="3123704" y="1141869"/>
                  </a:lnTo>
                  <a:close/>
                </a:path>
                <a:path w="10221595" h="1299210">
                  <a:moveTo>
                    <a:pt x="3189744" y="916241"/>
                  </a:moveTo>
                  <a:lnTo>
                    <a:pt x="3141726" y="916241"/>
                  </a:lnTo>
                  <a:lnTo>
                    <a:pt x="3141726" y="1255928"/>
                  </a:lnTo>
                  <a:lnTo>
                    <a:pt x="3189744" y="1255928"/>
                  </a:lnTo>
                  <a:lnTo>
                    <a:pt x="3189744" y="916241"/>
                  </a:lnTo>
                  <a:close/>
                </a:path>
                <a:path w="10221595" h="1299210">
                  <a:moveTo>
                    <a:pt x="3412477" y="950963"/>
                  </a:moveTo>
                  <a:lnTo>
                    <a:pt x="3251187" y="950963"/>
                  </a:lnTo>
                  <a:lnTo>
                    <a:pt x="3251187" y="989774"/>
                  </a:lnTo>
                  <a:lnTo>
                    <a:pt x="3364065" y="989774"/>
                  </a:lnTo>
                  <a:lnTo>
                    <a:pt x="3354578" y="1032560"/>
                  </a:lnTo>
                  <a:lnTo>
                    <a:pt x="3336785" y="1070546"/>
                  </a:lnTo>
                  <a:lnTo>
                    <a:pt x="3310534" y="1104112"/>
                  </a:lnTo>
                  <a:lnTo>
                    <a:pt x="3275685" y="1133627"/>
                  </a:lnTo>
                  <a:lnTo>
                    <a:pt x="3232099" y="1159497"/>
                  </a:lnTo>
                  <a:lnTo>
                    <a:pt x="3258807" y="1195806"/>
                  </a:lnTo>
                  <a:lnTo>
                    <a:pt x="3309683" y="1165288"/>
                  </a:lnTo>
                  <a:lnTo>
                    <a:pt x="3349167" y="1129995"/>
                  </a:lnTo>
                  <a:lnTo>
                    <a:pt x="3378225" y="1090409"/>
                  </a:lnTo>
                  <a:lnTo>
                    <a:pt x="3397808" y="1047038"/>
                  </a:lnTo>
                  <a:lnTo>
                    <a:pt x="3408908" y="1000391"/>
                  </a:lnTo>
                  <a:lnTo>
                    <a:pt x="3412477" y="950963"/>
                  </a:lnTo>
                  <a:close/>
                </a:path>
                <a:path w="10221595" h="1299210">
                  <a:moveTo>
                    <a:pt x="3550742" y="1046086"/>
                  </a:moveTo>
                  <a:lnTo>
                    <a:pt x="3502863" y="1046086"/>
                  </a:lnTo>
                  <a:lnTo>
                    <a:pt x="3502863" y="916241"/>
                  </a:lnTo>
                  <a:lnTo>
                    <a:pt x="3455365" y="916241"/>
                  </a:lnTo>
                  <a:lnTo>
                    <a:pt x="3455365" y="1254353"/>
                  </a:lnTo>
                  <a:lnTo>
                    <a:pt x="3502863" y="1254353"/>
                  </a:lnTo>
                  <a:lnTo>
                    <a:pt x="3502863" y="1085291"/>
                  </a:lnTo>
                  <a:lnTo>
                    <a:pt x="3550742" y="1085291"/>
                  </a:lnTo>
                  <a:lnTo>
                    <a:pt x="3550742" y="1046086"/>
                  </a:lnTo>
                  <a:close/>
                </a:path>
                <a:path w="10221595" h="1299210">
                  <a:moveTo>
                    <a:pt x="3926802" y="1210932"/>
                  </a:moveTo>
                  <a:lnTo>
                    <a:pt x="3738003" y="1210932"/>
                  </a:lnTo>
                  <a:lnTo>
                    <a:pt x="3738003" y="1151724"/>
                  </a:lnTo>
                  <a:lnTo>
                    <a:pt x="3690378" y="1151724"/>
                  </a:lnTo>
                  <a:lnTo>
                    <a:pt x="3690378" y="1249222"/>
                  </a:lnTo>
                  <a:lnTo>
                    <a:pt x="3926802" y="1249222"/>
                  </a:lnTo>
                  <a:lnTo>
                    <a:pt x="3926802" y="1210932"/>
                  </a:lnTo>
                  <a:close/>
                </a:path>
                <a:path w="10221595" h="1299210">
                  <a:moveTo>
                    <a:pt x="3948112" y="1032408"/>
                  </a:moveTo>
                  <a:lnTo>
                    <a:pt x="3903903" y="1023467"/>
                  </a:lnTo>
                  <a:lnTo>
                    <a:pt x="3871379" y="1008494"/>
                  </a:lnTo>
                  <a:lnTo>
                    <a:pt x="3863035" y="1000963"/>
                  </a:lnTo>
                  <a:lnTo>
                    <a:pt x="3850348" y="989520"/>
                  </a:lnTo>
                  <a:lnTo>
                    <a:pt x="3840632" y="968603"/>
                  </a:lnTo>
                  <a:lnTo>
                    <a:pt x="3934168" y="968603"/>
                  </a:lnTo>
                  <a:lnTo>
                    <a:pt x="3934168" y="930706"/>
                  </a:lnTo>
                  <a:lnTo>
                    <a:pt x="3681171" y="930706"/>
                  </a:lnTo>
                  <a:lnTo>
                    <a:pt x="3681171" y="968603"/>
                  </a:lnTo>
                  <a:lnTo>
                    <a:pt x="3774059" y="968603"/>
                  </a:lnTo>
                  <a:lnTo>
                    <a:pt x="3764330" y="989469"/>
                  </a:lnTo>
                  <a:lnTo>
                    <a:pt x="3743452" y="1008443"/>
                  </a:lnTo>
                  <a:lnTo>
                    <a:pt x="3711092" y="1023454"/>
                  </a:lnTo>
                  <a:lnTo>
                    <a:pt x="3666960" y="1032408"/>
                  </a:lnTo>
                  <a:lnTo>
                    <a:pt x="3684066" y="1070292"/>
                  </a:lnTo>
                  <a:lnTo>
                    <a:pt x="3727412" y="1061250"/>
                  </a:lnTo>
                  <a:lnTo>
                    <a:pt x="3762540" y="1046035"/>
                  </a:lnTo>
                  <a:lnTo>
                    <a:pt x="3789184" y="1025613"/>
                  </a:lnTo>
                  <a:lnTo>
                    <a:pt x="3807079" y="1000963"/>
                  </a:lnTo>
                  <a:lnTo>
                    <a:pt x="3825011" y="1025677"/>
                  </a:lnTo>
                  <a:lnTo>
                    <a:pt x="3851770" y="1046086"/>
                  </a:lnTo>
                  <a:lnTo>
                    <a:pt x="3887038" y="1061250"/>
                  </a:lnTo>
                  <a:lnTo>
                    <a:pt x="3930612" y="1070292"/>
                  </a:lnTo>
                  <a:lnTo>
                    <a:pt x="3948112" y="1032408"/>
                  </a:lnTo>
                  <a:close/>
                </a:path>
                <a:path w="10221595" h="1299210">
                  <a:moveTo>
                    <a:pt x="3962057" y="1092923"/>
                  </a:moveTo>
                  <a:lnTo>
                    <a:pt x="3830624" y="1092923"/>
                  </a:lnTo>
                  <a:lnTo>
                    <a:pt x="3830624" y="1045819"/>
                  </a:lnTo>
                  <a:lnTo>
                    <a:pt x="3783533" y="1045819"/>
                  </a:lnTo>
                  <a:lnTo>
                    <a:pt x="3783533" y="1092923"/>
                  </a:lnTo>
                  <a:lnTo>
                    <a:pt x="3653155" y="1092923"/>
                  </a:lnTo>
                  <a:lnTo>
                    <a:pt x="3653155" y="1131074"/>
                  </a:lnTo>
                  <a:lnTo>
                    <a:pt x="3962057" y="1131074"/>
                  </a:lnTo>
                  <a:lnTo>
                    <a:pt x="3962057" y="1092923"/>
                  </a:lnTo>
                  <a:close/>
                </a:path>
                <a:path w="10221595" h="1299210">
                  <a:moveTo>
                    <a:pt x="4278071" y="916241"/>
                  </a:moveTo>
                  <a:lnTo>
                    <a:pt x="4232681" y="916241"/>
                  </a:lnTo>
                  <a:lnTo>
                    <a:pt x="4232681" y="1046873"/>
                  </a:lnTo>
                  <a:lnTo>
                    <a:pt x="4203738" y="1046873"/>
                  </a:lnTo>
                  <a:lnTo>
                    <a:pt x="4203738" y="921499"/>
                  </a:lnTo>
                  <a:lnTo>
                    <a:pt x="4158869" y="921499"/>
                  </a:lnTo>
                  <a:lnTo>
                    <a:pt x="4158869" y="1141730"/>
                  </a:lnTo>
                  <a:lnTo>
                    <a:pt x="4126623" y="1116711"/>
                  </a:lnTo>
                  <a:lnTo>
                    <a:pt x="4105452" y="1083144"/>
                  </a:lnTo>
                  <a:lnTo>
                    <a:pt x="4093857" y="1043470"/>
                  </a:lnTo>
                  <a:lnTo>
                    <a:pt x="4090327" y="1000175"/>
                  </a:lnTo>
                  <a:lnTo>
                    <a:pt x="4090327" y="989380"/>
                  </a:lnTo>
                  <a:lnTo>
                    <a:pt x="4142168" y="989380"/>
                  </a:lnTo>
                  <a:lnTo>
                    <a:pt x="4142168" y="951496"/>
                  </a:lnTo>
                  <a:lnTo>
                    <a:pt x="3987050" y="951496"/>
                  </a:lnTo>
                  <a:lnTo>
                    <a:pt x="3987050" y="989380"/>
                  </a:lnTo>
                  <a:lnTo>
                    <a:pt x="4044150" y="989380"/>
                  </a:lnTo>
                  <a:lnTo>
                    <a:pt x="4044150" y="1000175"/>
                  </a:lnTo>
                  <a:lnTo>
                    <a:pt x="4040657" y="1047407"/>
                  </a:lnTo>
                  <a:lnTo>
                    <a:pt x="4029125" y="1090371"/>
                  </a:lnTo>
                  <a:lnTo>
                    <a:pt x="4007967" y="1126667"/>
                  </a:lnTo>
                  <a:lnTo>
                    <a:pt x="3975608" y="1153833"/>
                  </a:lnTo>
                  <a:lnTo>
                    <a:pt x="4004678" y="1190282"/>
                  </a:lnTo>
                  <a:lnTo>
                    <a:pt x="4026700" y="1173467"/>
                  </a:lnTo>
                  <a:lnTo>
                    <a:pt x="4044416" y="1152245"/>
                  </a:lnTo>
                  <a:lnTo>
                    <a:pt x="4058183" y="1127137"/>
                  </a:lnTo>
                  <a:lnTo>
                    <a:pt x="4068356" y="1098715"/>
                  </a:lnTo>
                  <a:lnTo>
                    <a:pt x="4078935" y="1123378"/>
                  </a:lnTo>
                  <a:lnTo>
                    <a:pt x="4092879" y="1145133"/>
                  </a:lnTo>
                  <a:lnTo>
                    <a:pt x="4110444" y="1163523"/>
                  </a:lnTo>
                  <a:lnTo>
                    <a:pt x="4131907" y="1178039"/>
                  </a:lnTo>
                  <a:lnTo>
                    <a:pt x="4158869" y="1142517"/>
                  </a:lnTo>
                  <a:lnTo>
                    <a:pt x="4158869" y="1239481"/>
                  </a:lnTo>
                  <a:lnTo>
                    <a:pt x="4203738" y="1239481"/>
                  </a:lnTo>
                  <a:lnTo>
                    <a:pt x="4203738" y="1085557"/>
                  </a:lnTo>
                  <a:lnTo>
                    <a:pt x="4232681" y="1085557"/>
                  </a:lnTo>
                  <a:lnTo>
                    <a:pt x="4232681" y="1255141"/>
                  </a:lnTo>
                  <a:lnTo>
                    <a:pt x="4278071" y="1255141"/>
                  </a:lnTo>
                  <a:lnTo>
                    <a:pt x="4278071" y="916241"/>
                  </a:lnTo>
                  <a:close/>
                </a:path>
                <a:path w="10221595" h="1299210">
                  <a:moveTo>
                    <a:pt x="4496981" y="1104633"/>
                  </a:moveTo>
                  <a:lnTo>
                    <a:pt x="4490364" y="1072083"/>
                  </a:lnTo>
                  <a:lnTo>
                    <a:pt x="4483481" y="1062405"/>
                  </a:lnTo>
                  <a:lnTo>
                    <a:pt x="4472216" y="1046530"/>
                  </a:lnTo>
                  <a:lnTo>
                    <a:pt x="4451591" y="1033957"/>
                  </a:lnTo>
                  <a:lnTo>
                    <a:pt x="4451591" y="1104633"/>
                  </a:lnTo>
                  <a:lnTo>
                    <a:pt x="4448403" y="1122286"/>
                  </a:lnTo>
                  <a:lnTo>
                    <a:pt x="4439856" y="1135468"/>
                  </a:lnTo>
                  <a:lnTo>
                    <a:pt x="4426915" y="1143685"/>
                  </a:lnTo>
                  <a:lnTo>
                    <a:pt x="4410545" y="1146467"/>
                  </a:lnTo>
                  <a:lnTo>
                    <a:pt x="4393997" y="1143685"/>
                  </a:lnTo>
                  <a:lnTo>
                    <a:pt x="4380928" y="1135468"/>
                  </a:lnTo>
                  <a:lnTo>
                    <a:pt x="4372381" y="1122286"/>
                  </a:lnTo>
                  <a:lnTo>
                    <a:pt x="4369371" y="1104633"/>
                  </a:lnTo>
                  <a:lnTo>
                    <a:pt x="4372381" y="1087132"/>
                  </a:lnTo>
                  <a:lnTo>
                    <a:pt x="4380928" y="1073899"/>
                  </a:lnTo>
                  <a:lnTo>
                    <a:pt x="4393997" y="1065466"/>
                  </a:lnTo>
                  <a:lnTo>
                    <a:pt x="4410545" y="1062405"/>
                  </a:lnTo>
                  <a:lnTo>
                    <a:pt x="4426915" y="1065466"/>
                  </a:lnTo>
                  <a:lnTo>
                    <a:pt x="4439856" y="1073899"/>
                  </a:lnTo>
                  <a:lnTo>
                    <a:pt x="4448403" y="1087132"/>
                  </a:lnTo>
                  <a:lnTo>
                    <a:pt x="4451591" y="1104633"/>
                  </a:lnTo>
                  <a:lnTo>
                    <a:pt x="4451591" y="1033957"/>
                  </a:lnTo>
                  <a:lnTo>
                    <a:pt x="4444847" y="1029830"/>
                  </a:lnTo>
                  <a:lnTo>
                    <a:pt x="4410545" y="1023848"/>
                  </a:lnTo>
                  <a:lnTo>
                    <a:pt x="4375886" y="1029830"/>
                  </a:lnTo>
                  <a:lnTo>
                    <a:pt x="4348404" y="1046530"/>
                  </a:lnTo>
                  <a:lnTo>
                    <a:pt x="4330306" y="1072083"/>
                  </a:lnTo>
                  <a:lnTo>
                    <a:pt x="4323854" y="1104633"/>
                  </a:lnTo>
                  <a:lnTo>
                    <a:pt x="4330306" y="1137221"/>
                  </a:lnTo>
                  <a:lnTo>
                    <a:pt x="4348404" y="1162735"/>
                  </a:lnTo>
                  <a:lnTo>
                    <a:pt x="4375886" y="1179398"/>
                  </a:lnTo>
                  <a:lnTo>
                    <a:pt x="4410545" y="1185405"/>
                  </a:lnTo>
                  <a:lnTo>
                    <a:pt x="4444847" y="1179398"/>
                  </a:lnTo>
                  <a:lnTo>
                    <a:pt x="4472216" y="1162735"/>
                  </a:lnTo>
                  <a:lnTo>
                    <a:pt x="4483786" y="1146467"/>
                  </a:lnTo>
                  <a:lnTo>
                    <a:pt x="4490364" y="1137221"/>
                  </a:lnTo>
                  <a:lnTo>
                    <a:pt x="4496981" y="1104633"/>
                  </a:lnTo>
                  <a:close/>
                </a:path>
                <a:path w="10221595" h="1299210">
                  <a:moveTo>
                    <a:pt x="4509224" y="966889"/>
                  </a:moveTo>
                  <a:lnTo>
                    <a:pt x="4434230" y="966889"/>
                  </a:lnTo>
                  <a:lnTo>
                    <a:pt x="4434230" y="921626"/>
                  </a:lnTo>
                  <a:lnTo>
                    <a:pt x="4386872" y="921626"/>
                  </a:lnTo>
                  <a:lnTo>
                    <a:pt x="4386872" y="966889"/>
                  </a:lnTo>
                  <a:lnTo>
                    <a:pt x="4310164" y="966889"/>
                  </a:lnTo>
                  <a:lnTo>
                    <a:pt x="4310164" y="1004912"/>
                  </a:lnTo>
                  <a:lnTo>
                    <a:pt x="4509224" y="1004912"/>
                  </a:lnTo>
                  <a:lnTo>
                    <a:pt x="4509224" y="966889"/>
                  </a:lnTo>
                  <a:close/>
                </a:path>
                <a:path w="10221595" h="1299210">
                  <a:moveTo>
                    <a:pt x="4629074" y="1048981"/>
                  </a:moveTo>
                  <a:lnTo>
                    <a:pt x="4579074" y="1048981"/>
                  </a:lnTo>
                  <a:lnTo>
                    <a:pt x="4579074" y="916241"/>
                  </a:lnTo>
                  <a:lnTo>
                    <a:pt x="4532109" y="916241"/>
                  </a:lnTo>
                  <a:lnTo>
                    <a:pt x="4532109" y="1255141"/>
                  </a:lnTo>
                  <a:lnTo>
                    <a:pt x="4579074" y="1255141"/>
                  </a:lnTo>
                  <a:lnTo>
                    <a:pt x="4579074" y="1088059"/>
                  </a:lnTo>
                  <a:lnTo>
                    <a:pt x="4629074" y="1088059"/>
                  </a:lnTo>
                  <a:lnTo>
                    <a:pt x="4629074" y="1048981"/>
                  </a:lnTo>
                  <a:close/>
                </a:path>
                <a:path w="10221595" h="1299210">
                  <a:moveTo>
                    <a:pt x="4927054" y="1122654"/>
                  </a:moveTo>
                  <a:lnTo>
                    <a:pt x="4880089" y="1122654"/>
                  </a:lnTo>
                  <a:lnTo>
                    <a:pt x="4880089" y="1255928"/>
                  </a:lnTo>
                  <a:lnTo>
                    <a:pt x="4927054" y="1255928"/>
                  </a:lnTo>
                  <a:lnTo>
                    <a:pt x="4927054" y="1122654"/>
                  </a:lnTo>
                  <a:close/>
                </a:path>
                <a:path w="10221595" h="1299210">
                  <a:moveTo>
                    <a:pt x="4927054" y="916241"/>
                  </a:moveTo>
                  <a:lnTo>
                    <a:pt x="4880089" y="916241"/>
                  </a:lnTo>
                  <a:lnTo>
                    <a:pt x="4880089" y="992835"/>
                  </a:lnTo>
                  <a:lnTo>
                    <a:pt x="4816018" y="992835"/>
                  </a:lnTo>
                  <a:lnTo>
                    <a:pt x="4816018" y="983945"/>
                  </a:lnTo>
                  <a:lnTo>
                    <a:pt x="4816018" y="947115"/>
                  </a:lnTo>
                  <a:lnTo>
                    <a:pt x="4769574" y="947115"/>
                  </a:lnTo>
                  <a:lnTo>
                    <a:pt x="4769574" y="1135075"/>
                  </a:lnTo>
                  <a:lnTo>
                    <a:pt x="4701032" y="1135075"/>
                  </a:lnTo>
                  <a:lnTo>
                    <a:pt x="4701032" y="983945"/>
                  </a:lnTo>
                  <a:lnTo>
                    <a:pt x="4769574" y="983945"/>
                  </a:lnTo>
                  <a:lnTo>
                    <a:pt x="4769574" y="947115"/>
                  </a:lnTo>
                  <a:lnTo>
                    <a:pt x="4653800" y="947115"/>
                  </a:lnTo>
                  <a:lnTo>
                    <a:pt x="4653800" y="983945"/>
                  </a:lnTo>
                  <a:lnTo>
                    <a:pt x="4653800" y="1135075"/>
                  </a:lnTo>
                  <a:lnTo>
                    <a:pt x="4653800" y="1171905"/>
                  </a:lnTo>
                  <a:lnTo>
                    <a:pt x="4816018" y="1171905"/>
                  </a:lnTo>
                  <a:lnTo>
                    <a:pt x="4816018" y="1135075"/>
                  </a:lnTo>
                  <a:lnTo>
                    <a:pt x="4816018" y="1122375"/>
                  </a:lnTo>
                  <a:lnTo>
                    <a:pt x="4927054" y="1122375"/>
                  </a:lnTo>
                  <a:lnTo>
                    <a:pt x="4927054" y="1084770"/>
                  </a:lnTo>
                  <a:lnTo>
                    <a:pt x="4927054" y="1084275"/>
                  </a:lnTo>
                  <a:lnTo>
                    <a:pt x="4927054" y="1031227"/>
                  </a:lnTo>
                  <a:lnTo>
                    <a:pt x="4880089" y="1031227"/>
                  </a:lnTo>
                  <a:lnTo>
                    <a:pt x="4880089" y="1084275"/>
                  </a:lnTo>
                  <a:lnTo>
                    <a:pt x="4816018" y="1084275"/>
                  </a:lnTo>
                  <a:lnTo>
                    <a:pt x="4816018" y="1030935"/>
                  </a:lnTo>
                  <a:lnTo>
                    <a:pt x="4927054" y="1030935"/>
                  </a:lnTo>
                  <a:lnTo>
                    <a:pt x="4927054" y="993063"/>
                  </a:lnTo>
                  <a:lnTo>
                    <a:pt x="4927054" y="992835"/>
                  </a:lnTo>
                  <a:lnTo>
                    <a:pt x="4927054" y="916241"/>
                  </a:lnTo>
                  <a:close/>
                </a:path>
                <a:path w="10221595" h="1299210">
                  <a:moveTo>
                    <a:pt x="5042039" y="1193177"/>
                  </a:moveTo>
                  <a:lnTo>
                    <a:pt x="4989017" y="1193177"/>
                  </a:lnTo>
                  <a:lnTo>
                    <a:pt x="4970602" y="1299083"/>
                  </a:lnTo>
                  <a:lnTo>
                    <a:pt x="5009934" y="1299083"/>
                  </a:lnTo>
                  <a:lnTo>
                    <a:pt x="5042039" y="1193177"/>
                  </a:lnTo>
                  <a:close/>
                </a:path>
                <a:path w="10221595" h="1299210">
                  <a:moveTo>
                    <a:pt x="5440819" y="1005700"/>
                  </a:moveTo>
                  <a:lnTo>
                    <a:pt x="5393321" y="1005700"/>
                  </a:lnTo>
                  <a:lnTo>
                    <a:pt x="5393321" y="1041082"/>
                  </a:lnTo>
                  <a:lnTo>
                    <a:pt x="5440819" y="1041082"/>
                  </a:lnTo>
                  <a:lnTo>
                    <a:pt x="5440819" y="1005700"/>
                  </a:lnTo>
                  <a:close/>
                </a:path>
                <a:path w="10221595" h="1299210">
                  <a:moveTo>
                    <a:pt x="5440819" y="968705"/>
                  </a:moveTo>
                  <a:lnTo>
                    <a:pt x="5250980" y="968705"/>
                  </a:lnTo>
                  <a:lnTo>
                    <a:pt x="5250980" y="929335"/>
                  </a:lnTo>
                  <a:lnTo>
                    <a:pt x="5204142" y="929335"/>
                  </a:lnTo>
                  <a:lnTo>
                    <a:pt x="5204142" y="968705"/>
                  </a:lnTo>
                  <a:lnTo>
                    <a:pt x="5204142" y="1005535"/>
                  </a:lnTo>
                  <a:lnTo>
                    <a:pt x="5204142" y="1041095"/>
                  </a:lnTo>
                  <a:lnTo>
                    <a:pt x="5204142" y="1079195"/>
                  </a:lnTo>
                  <a:lnTo>
                    <a:pt x="5440819" y="1079195"/>
                  </a:lnTo>
                  <a:lnTo>
                    <a:pt x="5440819" y="1041095"/>
                  </a:lnTo>
                  <a:lnTo>
                    <a:pt x="5250980" y="1041095"/>
                  </a:lnTo>
                  <a:lnTo>
                    <a:pt x="5250980" y="1005535"/>
                  </a:lnTo>
                  <a:lnTo>
                    <a:pt x="5440819" y="1005535"/>
                  </a:lnTo>
                  <a:lnTo>
                    <a:pt x="5440819" y="968705"/>
                  </a:lnTo>
                  <a:close/>
                </a:path>
                <a:path w="10221595" h="1299210">
                  <a:moveTo>
                    <a:pt x="5440819" y="929525"/>
                  </a:moveTo>
                  <a:lnTo>
                    <a:pt x="5393321" y="929525"/>
                  </a:lnTo>
                  <a:lnTo>
                    <a:pt x="5393321" y="968463"/>
                  </a:lnTo>
                  <a:lnTo>
                    <a:pt x="5440819" y="968463"/>
                  </a:lnTo>
                  <a:lnTo>
                    <a:pt x="5440819" y="929525"/>
                  </a:lnTo>
                  <a:close/>
                </a:path>
                <a:path w="10221595" h="1299210">
                  <a:moveTo>
                    <a:pt x="5477522" y="1111732"/>
                  </a:moveTo>
                  <a:lnTo>
                    <a:pt x="5167833" y="1111732"/>
                  </a:lnTo>
                  <a:lnTo>
                    <a:pt x="5167833" y="1148969"/>
                  </a:lnTo>
                  <a:lnTo>
                    <a:pt x="5298211" y="1148969"/>
                  </a:lnTo>
                  <a:lnTo>
                    <a:pt x="5298211" y="1255141"/>
                  </a:lnTo>
                  <a:lnTo>
                    <a:pt x="5345176" y="1255141"/>
                  </a:lnTo>
                  <a:lnTo>
                    <a:pt x="5345176" y="1148969"/>
                  </a:lnTo>
                  <a:lnTo>
                    <a:pt x="5477522" y="1148969"/>
                  </a:lnTo>
                  <a:lnTo>
                    <a:pt x="5477522" y="1111732"/>
                  </a:lnTo>
                  <a:close/>
                </a:path>
                <a:path w="10221595" h="1299210">
                  <a:moveTo>
                    <a:pt x="5772886" y="979385"/>
                  </a:moveTo>
                  <a:lnTo>
                    <a:pt x="5726049" y="979385"/>
                  </a:lnTo>
                  <a:lnTo>
                    <a:pt x="5726049" y="1070025"/>
                  </a:lnTo>
                  <a:lnTo>
                    <a:pt x="5772886" y="1070025"/>
                  </a:lnTo>
                  <a:lnTo>
                    <a:pt x="5772886" y="979385"/>
                  </a:lnTo>
                  <a:close/>
                </a:path>
                <a:path w="10221595" h="1299210">
                  <a:moveTo>
                    <a:pt x="5772886" y="940765"/>
                  </a:moveTo>
                  <a:lnTo>
                    <a:pt x="5530418" y="940765"/>
                  </a:lnTo>
                  <a:lnTo>
                    <a:pt x="5530418" y="978865"/>
                  </a:lnTo>
                  <a:lnTo>
                    <a:pt x="5530418" y="1070305"/>
                  </a:lnTo>
                  <a:lnTo>
                    <a:pt x="5530418" y="1107135"/>
                  </a:lnTo>
                  <a:lnTo>
                    <a:pt x="5772886" y="1107135"/>
                  </a:lnTo>
                  <a:lnTo>
                    <a:pt x="5772886" y="1070305"/>
                  </a:lnTo>
                  <a:lnTo>
                    <a:pt x="5577256" y="1070305"/>
                  </a:lnTo>
                  <a:lnTo>
                    <a:pt x="5577256" y="978865"/>
                  </a:lnTo>
                  <a:lnTo>
                    <a:pt x="5772886" y="978865"/>
                  </a:lnTo>
                  <a:lnTo>
                    <a:pt x="5772886" y="940765"/>
                  </a:lnTo>
                  <a:close/>
                </a:path>
                <a:path w="10221595" h="1299210">
                  <a:moveTo>
                    <a:pt x="5807354" y="1176731"/>
                  </a:moveTo>
                  <a:lnTo>
                    <a:pt x="5675261" y="1176731"/>
                  </a:lnTo>
                  <a:lnTo>
                    <a:pt x="5675261" y="1107262"/>
                  </a:lnTo>
                  <a:lnTo>
                    <a:pt x="5628297" y="1107262"/>
                  </a:lnTo>
                  <a:lnTo>
                    <a:pt x="5628297" y="1176731"/>
                  </a:lnTo>
                  <a:lnTo>
                    <a:pt x="5497652" y="1176731"/>
                  </a:lnTo>
                  <a:lnTo>
                    <a:pt x="5497652" y="1215402"/>
                  </a:lnTo>
                  <a:lnTo>
                    <a:pt x="5807354" y="1215402"/>
                  </a:lnTo>
                  <a:lnTo>
                    <a:pt x="5807354" y="1176731"/>
                  </a:lnTo>
                  <a:close/>
                </a:path>
                <a:path w="10221595" h="1299210">
                  <a:moveTo>
                    <a:pt x="6030607" y="1022146"/>
                  </a:moveTo>
                  <a:lnTo>
                    <a:pt x="6023381" y="988669"/>
                  </a:lnTo>
                  <a:lnTo>
                    <a:pt x="6016930" y="980046"/>
                  </a:lnTo>
                  <a:lnTo>
                    <a:pt x="6003709" y="962367"/>
                  </a:lnTo>
                  <a:lnTo>
                    <a:pt x="5984303" y="951153"/>
                  </a:lnTo>
                  <a:lnTo>
                    <a:pt x="5984303" y="1022146"/>
                  </a:lnTo>
                  <a:lnTo>
                    <a:pt x="5980595" y="1040041"/>
                  </a:lnTo>
                  <a:lnTo>
                    <a:pt x="5970536" y="1053261"/>
                  </a:lnTo>
                  <a:lnTo>
                    <a:pt x="5955423" y="1061440"/>
                  </a:lnTo>
                  <a:lnTo>
                    <a:pt x="5936539" y="1064247"/>
                  </a:lnTo>
                  <a:lnTo>
                    <a:pt x="5918009" y="1061440"/>
                  </a:lnTo>
                  <a:lnTo>
                    <a:pt x="5903163" y="1053261"/>
                  </a:lnTo>
                  <a:lnTo>
                    <a:pt x="5893282" y="1040041"/>
                  </a:lnTo>
                  <a:lnTo>
                    <a:pt x="5889701" y="1022146"/>
                  </a:lnTo>
                  <a:lnTo>
                    <a:pt x="5893270" y="1004404"/>
                  </a:lnTo>
                  <a:lnTo>
                    <a:pt x="5903112" y="991171"/>
                  </a:lnTo>
                  <a:lnTo>
                    <a:pt x="5917958" y="982903"/>
                  </a:lnTo>
                  <a:lnTo>
                    <a:pt x="5936539" y="980046"/>
                  </a:lnTo>
                  <a:lnTo>
                    <a:pt x="5955474" y="982903"/>
                  </a:lnTo>
                  <a:lnTo>
                    <a:pt x="5970587" y="991171"/>
                  </a:lnTo>
                  <a:lnTo>
                    <a:pt x="5980608" y="1004404"/>
                  </a:lnTo>
                  <a:lnTo>
                    <a:pt x="5984303" y="1022146"/>
                  </a:lnTo>
                  <a:lnTo>
                    <a:pt x="5984303" y="951153"/>
                  </a:lnTo>
                  <a:lnTo>
                    <a:pt x="5973953" y="945159"/>
                  </a:lnTo>
                  <a:lnTo>
                    <a:pt x="5936539" y="938999"/>
                  </a:lnTo>
                  <a:lnTo>
                    <a:pt x="5899366" y="945159"/>
                  </a:lnTo>
                  <a:lnTo>
                    <a:pt x="5869546" y="962367"/>
                  </a:lnTo>
                  <a:lnTo>
                    <a:pt x="5849734" y="988669"/>
                  </a:lnTo>
                  <a:lnTo>
                    <a:pt x="5842609" y="1022146"/>
                  </a:lnTo>
                  <a:lnTo>
                    <a:pt x="5849734" y="1055674"/>
                  </a:lnTo>
                  <a:lnTo>
                    <a:pt x="5869546" y="1081976"/>
                  </a:lnTo>
                  <a:lnTo>
                    <a:pt x="5899366" y="1099146"/>
                  </a:lnTo>
                  <a:lnTo>
                    <a:pt x="5936539" y="1105293"/>
                  </a:lnTo>
                  <a:lnTo>
                    <a:pt x="5973953" y="1099146"/>
                  </a:lnTo>
                  <a:lnTo>
                    <a:pt x="6003709" y="1081976"/>
                  </a:lnTo>
                  <a:lnTo>
                    <a:pt x="6016968" y="1064247"/>
                  </a:lnTo>
                  <a:lnTo>
                    <a:pt x="6023381" y="1055674"/>
                  </a:lnTo>
                  <a:lnTo>
                    <a:pt x="6030607" y="1022146"/>
                  </a:lnTo>
                  <a:close/>
                </a:path>
                <a:path w="10221595" h="1299210">
                  <a:moveTo>
                    <a:pt x="6048629" y="1171333"/>
                  </a:moveTo>
                  <a:lnTo>
                    <a:pt x="6045085" y="1137132"/>
                  </a:lnTo>
                  <a:lnTo>
                    <a:pt x="5989155" y="1143101"/>
                  </a:lnTo>
                  <a:lnTo>
                    <a:pt x="5932271" y="1146390"/>
                  </a:lnTo>
                  <a:lnTo>
                    <a:pt x="5877649" y="1147762"/>
                  </a:lnTo>
                  <a:lnTo>
                    <a:pt x="5828525" y="1148041"/>
                  </a:lnTo>
                  <a:lnTo>
                    <a:pt x="5833923" y="1186599"/>
                  </a:lnTo>
                  <a:lnTo>
                    <a:pt x="5881954" y="1186268"/>
                  </a:lnTo>
                  <a:lnTo>
                    <a:pt x="5935408" y="1184440"/>
                  </a:lnTo>
                  <a:lnTo>
                    <a:pt x="5991796" y="1179880"/>
                  </a:lnTo>
                  <a:lnTo>
                    <a:pt x="6048629" y="1171333"/>
                  </a:lnTo>
                  <a:close/>
                </a:path>
                <a:path w="10221595" h="1299210">
                  <a:moveTo>
                    <a:pt x="6111519" y="916241"/>
                  </a:moveTo>
                  <a:lnTo>
                    <a:pt x="6064288" y="916241"/>
                  </a:lnTo>
                  <a:lnTo>
                    <a:pt x="6064288" y="1255928"/>
                  </a:lnTo>
                  <a:lnTo>
                    <a:pt x="6111519" y="1255928"/>
                  </a:lnTo>
                  <a:lnTo>
                    <a:pt x="6111519" y="916241"/>
                  </a:lnTo>
                  <a:close/>
                </a:path>
                <a:path w="10221595" h="1299210">
                  <a:moveTo>
                    <a:pt x="6448933" y="1141209"/>
                  </a:moveTo>
                  <a:lnTo>
                    <a:pt x="6413474" y="1115491"/>
                  </a:lnTo>
                  <a:lnTo>
                    <a:pt x="6393294" y="1086866"/>
                  </a:lnTo>
                  <a:lnTo>
                    <a:pt x="6388455" y="1080008"/>
                  </a:lnTo>
                  <a:lnTo>
                    <a:pt x="6373685" y="1038098"/>
                  </a:lnTo>
                  <a:lnTo>
                    <a:pt x="6368936" y="993063"/>
                  </a:lnTo>
                  <a:lnTo>
                    <a:pt x="6368936" y="942416"/>
                  </a:lnTo>
                  <a:lnTo>
                    <a:pt x="6321450" y="942416"/>
                  </a:lnTo>
                  <a:lnTo>
                    <a:pt x="6321450" y="993063"/>
                  </a:lnTo>
                  <a:lnTo>
                    <a:pt x="6316243" y="1039952"/>
                  </a:lnTo>
                  <a:lnTo>
                    <a:pt x="6300622" y="1083741"/>
                  </a:lnTo>
                  <a:lnTo>
                    <a:pt x="6274308" y="1120686"/>
                  </a:lnTo>
                  <a:lnTo>
                    <a:pt x="6236982" y="1147000"/>
                  </a:lnTo>
                  <a:lnTo>
                    <a:pt x="6266065" y="1185545"/>
                  </a:lnTo>
                  <a:lnTo>
                    <a:pt x="6292596" y="1168234"/>
                  </a:lnTo>
                  <a:lnTo>
                    <a:pt x="6314605" y="1145476"/>
                  </a:lnTo>
                  <a:lnTo>
                    <a:pt x="6332182" y="1118082"/>
                  </a:lnTo>
                  <a:lnTo>
                    <a:pt x="6345390" y="1086866"/>
                  </a:lnTo>
                  <a:lnTo>
                    <a:pt x="6357937" y="1115949"/>
                  </a:lnTo>
                  <a:lnTo>
                    <a:pt x="6374536" y="1141501"/>
                  </a:lnTo>
                  <a:lnTo>
                    <a:pt x="6395263" y="1162761"/>
                  </a:lnTo>
                  <a:lnTo>
                    <a:pt x="6420244" y="1178966"/>
                  </a:lnTo>
                  <a:lnTo>
                    <a:pt x="6448933" y="1141209"/>
                  </a:lnTo>
                  <a:close/>
                </a:path>
                <a:path w="10221595" h="1299210">
                  <a:moveTo>
                    <a:pt x="6561417" y="1046873"/>
                  </a:moveTo>
                  <a:lnTo>
                    <a:pt x="6511417" y="1046873"/>
                  </a:lnTo>
                  <a:lnTo>
                    <a:pt x="6511417" y="916241"/>
                  </a:lnTo>
                  <a:lnTo>
                    <a:pt x="6463932" y="916241"/>
                  </a:lnTo>
                  <a:lnTo>
                    <a:pt x="6463932" y="1255141"/>
                  </a:lnTo>
                  <a:lnTo>
                    <a:pt x="6511417" y="1255141"/>
                  </a:lnTo>
                  <a:lnTo>
                    <a:pt x="6511417" y="1087005"/>
                  </a:lnTo>
                  <a:lnTo>
                    <a:pt x="6561417" y="1087005"/>
                  </a:lnTo>
                  <a:lnTo>
                    <a:pt x="6561417" y="1046873"/>
                  </a:lnTo>
                  <a:close/>
                </a:path>
                <a:path w="10221595" h="1299210">
                  <a:moveTo>
                    <a:pt x="6787566" y="954125"/>
                  </a:moveTo>
                  <a:lnTo>
                    <a:pt x="6708889" y="954125"/>
                  </a:lnTo>
                  <a:lnTo>
                    <a:pt x="6708889" y="917943"/>
                  </a:lnTo>
                  <a:lnTo>
                    <a:pt x="6661404" y="917943"/>
                  </a:lnTo>
                  <a:lnTo>
                    <a:pt x="6661404" y="954125"/>
                  </a:lnTo>
                  <a:lnTo>
                    <a:pt x="6581940" y="954125"/>
                  </a:lnTo>
                  <a:lnTo>
                    <a:pt x="6581940" y="991362"/>
                  </a:lnTo>
                  <a:lnTo>
                    <a:pt x="6787566" y="991362"/>
                  </a:lnTo>
                  <a:lnTo>
                    <a:pt x="6787566" y="954125"/>
                  </a:lnTo>
                  <a:close/>
                </a:path>
                <a:path w="10221595" h="1299210">
                  <a:moveTo>
                    <a:pt x="6795592" y="1184757"/>
                  </a:moveTo>
                  <a:lnTo>
                    <a:pt x="6793090" y="1156868"/>
                  </a:lnTo>
                  <a:lnTo>
                    <a:pt x="6792430" y="1149489"/>
                  </a:lnTo>
                  <a:lnTo>
                    <a:pt x="6771945" y="1151991"/>
                  </a:lnTo>
                  <a:lnTo>
                    <a:pt x="6751028" y="1154010"/>
                  </a:lnTo>
                  <a:lnTo>
                    <a:pt x="6729870" y="1155623"/>
                  </a:lnTo>
                  <a:lnTo>
                    <a:pt x="6708635" y="1156868"/>
                  </a:lnTo>
                  <a:lnTo>
                    <a:pt x="6708635" y="1129766"/>
                  </a:lnTo>
                  <a:lnTo>
                    <a:pt x="6733781" y="1121702"/>
                  </a:lnTo>
                  <a:lnTo>
                    <a:pt x="6753085" y="1108278"/>
                  </a:lnTo>
                  <a:lnTo>
                    <a:pt x="6761645" y="1095819"/>
                  </a:lnTo>
                  <a:lnTo>
                    <a:pt x="6765442" y="1090282"/>
                  </a:lnTo>
                  <a:lnTo>
                    <a:pt x="6769811" y="1068451"/>
                  </a:lnTo>
                  <a:lnTo>
                    <a:pt x="6763550" y="1042441"/>
                  </a:lnTo>
                  <a:lnTo>
                    <a:pt x="6762140" y="1040828"/>
                  </a:lnTo>
                  <a:lnTo>
                    <a:pt x="6746024" y="1022286"/>
                  </a:lnTo>
                  <a:lnTo>
                    <a:pt x="6724421" y="1011859"/>
                  </a:lnTo>
                  <a:lnTo>
                    <a:pt x="6724421" y="1068451"/>
                  </a:lnTo>
                  <a:lnTo>
                    <a:pt x="6721538" y="1080223"/>
                  </a:lnTo>
                  <a:lnTo>
                    <a:pt x="6713410" y="1088796"/>
                  </a:lnTo>
                  <a:lnTo>
                    <a:pt x="6700825" y="1094041"/>
                  </a:lnTo>
                  <a:lnTo>
                    <a:pt x="6684556" y="1095819"/>
                  </a:lnTo>
                  <a:lnTo>
                    <a:pt x="6668719" y="1094041"/>
                  </a:lnTo>
                  <a:lnTo>
                    <a:pt x="6656337" y="1088796"/>
                  </a:lnTo>
                  <a:lnTo>
                    <a:pt x="6648297" y="1080223"/>
                  </a:lnTo>
                  <a:lnTo>
                    <a:pt x="6645478" y="1068451"/>
                  </a:lnTo>
                  <a:lnTo>
                    <a:pt x="6648297" y="1056703"/>
                  </a:lnTo>
                  <a:lnTo>
                    <a:pt x="6656337" y="1048029"/>
                  </a:lnTo>
                  <a:lnTo>
                    <a:pt x="6668719" y="1042657"/>
                  </a:lnTo>
                  <a:lnTo>
                    <a:pt x="6684556" y="1040828"/>
                  </a:lnTo>
                  <a:lnTo>
                    <a:pt x="6700825" y="1042657"/>
                  </a:lnTo>
                  <a:lnTo>
                    <a:pt x="6713410" y="1048029"/>
                  </a:lnTo>
                  <a:lnTo>
                    <a:pt x="6721538" y="1056703"/>
                  </a:lnTo>
                  <a:lnTo>
                    <a:pt x="6724421" y="1068451"/>
                  </a:lnTo>
                  <a:lnTo>
                    <a:pt x="6724421" y="1011859"/>
                  </a:lnTo>
                  <a:lnTo>
                    <a:pt x="6719075" y="1009269"/>
                  </a:lnTo>
                  <a:lnTo>
                    <a:pt x="6684556" y="1004646"/>
                  </a:lnTo>
                  <a:lnTo>
                    <a:pt x="6650342" y="1009269"/>
                  </a:lnTo>
                  <a:lnTo>
                    <a:pt x="6623710" y="1022286"/>
                  </a:lnTo>
                  <a:lnTo>
                    <a:pt x="6606451" y="1042441"/>
                  </a:lnTo>
                  <a:lnTo>
                    <a:pt x="6600355" y="1068451"/>
                  </a:lnTo>
                  <a:lnTo>
                    <a:pt x="6604622" y="1090434"/>
                  </a:lnTo>
                  <a:lnTo>
                    <a:pt x="6616916" y="1108494"/>
                  </a:lnTo>
                  <a:lnTo>
                    <a:pt x="6636194" y="1121905"/>
                  </a:lnTo>
                  <a:lnTo>
                    <a:pt x="6661404" y="1129893"/>
                  </a:lnTo>
                  <a:lnTo>
                    <a:pt x="6661404" y="1158570"/>
                  </a:lnTo>
                  <a:lnTo>
                    <a:pt x="6575222" y="1159497"/>
                  </a:lnTo>
                  <a:lnTo>
                    <a:pt x="6581407" y="1198168"/>
                  </a:lnTo>
                  <a:lnTo>
                    <a:pt x="6629959" y="1197864"/>
                  </a:lnTo>
                  <a:lnTo>
                    <a:pt x="6683426" y="1196251"/>
                  </a:lnTo>
                  <a:lnTo>
                    <a:pt x="6739420" y="1192237"/>
                  </a:lnTo>
                  <a:lnTo>
                    <a:pt x="6795592" y="1184757"/>
                  </a:lnTo>
                  <a:close/>
                </a:path>
                <a:path w="10221595" h="1299210">
                  <a:moveTo>
                    <a:pt x="6858216" y="916241"/>
                  </a:moveTo>
                  <a:lnTo>
                    <a:pt x="6810984" y="916241"/>
                  </a:lnTo>
                  <a:lnTo>
                    <a:pt x="6810984" y="1255141"/>
                  </a:lnTo>
                  <a:lnTo>
                    <a:pt x="6858216" y="1255141"/>
                  </a:lnTo>
                  <a:lnTo>
                    <a:pt x="6858216" y="916241"/>
                  </a:lnTo>
                  <a:close/>
                </a:path>
                <a:path w="10221595" h="1299210">
                  <a:moveTo>
                    <a:pt x="6984073" y="96431"/>
                  </a:moveTo>
                  <a:lnTo>
                    <a:pt x="6977037" y="63817"/>
                  </a:lnTo>
                  <a:lnTo>
                    <a:pt x="6970801" y="55651"/>
                  </a:lnTo>
                  <a:lnTo>
                    <a:pt x="6957606" y="38379"/>
                  </a:lnTo>
                  <a:lnTo>
                    <a:pt x="6937235" y="26911"/>
                  </a:lnTo>
                  <a:lnTo>
                    <a:pt x="6937235" y="96431"/>
                  </a:lnTo>
                  <a:lnTo>
                    <a:pt x="6933819" y="113372"/>
                  </a:lnTo>
                  <a:lnTo>
                    <a:pt x="6924319" y="126047"/>
                  </a:lnTo>
                  <a:lnTo>
                    <a:pt x="6909867" y="134010"/>
                  </a:lnTo>
                  <a:lnTo>
                    <a:pt x="6891579" y="136817"/>
                  </a:lnTo>
                  <a:lnTo>
                    <a:pt x="6872897" y="134010"/>
                  </a:lnTo>
                  <a:lnTo>
                    <a:pt x="6858228" y="126047"/>
                  </a:lnTo>
                  <a:lnTo>
                    <a:pt x="6848691" y="113372"/>
                  </a:lnTo>
                  <a:lnTo>
                    <a:pt x="6845401" y="96431"/>
                  </a:lnTo>
                  <a:lnTo>
                    <a:pt x="6848691" y="79324"/>
                  </a:lnTo>
                  <a:lnTo>
                    <a:pt x="6858228" y="66471"/>
                  </a:lnTo>
                  <a:lnTo>
                    <a:pt x="6872897" y="58394"/>
                  </a:lnTo>
                  <a:lnTo>
                    <a:pt x="6891579" y="55651"/>
                  </a:lnTo>
                  <a:lnTo>
                    <a:pt x="6909867" y="58394"/>
                  </a:lnTo>
                  <a:lnTo>
                    <a:pt x="6924319" y="66471"/>
                  </a:lnTo>
                  <a:lnTo>
                    <a:pt x="6933819" y="79324"/>
                  </a:lnTo>
                  <a:lnTo>
                    <a:pt x="6937235" y="96431"/>
                  </a:lnTo>
                  <a:lnTo>
                    <a:pt x="6937235" y="26911"/>
                  </a:lnTo>
                  <a:lnTo>
                    <a:pt x="6928282" y="21869"/>
                  </a:lnTo>
                  <a:lnTo>
                    <a:pt x="6891579" y="16040"/>
                  </a:lnTo>
                  <a:lnTo>
                    <a:pt x="6854774" y="21869"/>
                  </a:lnTo>
                  <a:lnTo>
                    <a:pt x="6825386" y="38379"/>
                  </a:lnTo>
                  <a:lnTo>
                    <a:pt x="6805943" y="63817"/>
                  </a:lnTo>
                  <a:lnTo>
                    <a:pt x="6798958" y="96431"/>
                  </a:lnTo>
                  <a:lnTo>
                    <a:pt x="6805943" y="128358"/>
                  </a:lnTo>
                  <a:lnTo>
                    <a:pt x="6825386" y="153466"/>
                  </a:lnTo>
                  <a:lnTo>
                    <a:pt x="6854774" y="169875"/>
                  </a:lnTo>
                  <a:lnTo>
                    <a:pt x="6891579" y="175755"/>
                  </a:lnTo>
                  <a:lnTo>
                    <a:pt x="6928282" y="169875"/>
                  </a:lnTo>
                  <a:lnTo>
                    <a:pt x="6957606" y="153466"/>
                  </a:lnTo>
                  <a:lnTo>
                    <a:pt x="6970484" y="136817"/>
                  </a:lnTo>
                  <a:lnTo>
                    <a:pt x="6977037" y="128358"/>
                  </a:lnTo>
                  <a:lnTo>
                    <a:pt x="6984073" y="96431"/>
                  </a:lnTo>
                  <a:close/>
                </a:path>
                <a:path w="10221595" h="1299210">
                  <a:moveTo>
                    <a:pt x="7077215" y="198920"/>
                  </a:moveTo>
                  <a:lnTo>
                    <a:pt x="7029856" y="198920"/>
                  </a:lnTo>
                  <a:lnTo>
                    <a:pt x="7029856" y="230352"/>
                  </a:lnTo>
                  <a:lnTo>
                    <a:pt x="7029856" y="267195"/>
                  </a:lnTo>
                  <a:lnTo>
                    <a:pt x="7029856" y="298500"/>
                  </a:lnTo>
                  <a:lnTo>
                    <a:pt x="6897497" y="298500"/>
                  </a:lnTo>
                  <a:lnTo>
                    <a:pt x="6897497" y="267195"/>
                  </a:lnTo>
                  <a:lnTo>
                    <a:pt x="7029856" y="267195"/>
                  </a:lnTo>
                  <a:lnTo>
                    <a:pt x="7029856" y="230352"/>
                  </a:lnTo>
                  <a:lnTo>
                    <a:pt x="6897497" y="230352"/>
                  </a:lnTo>
                  <a:lnTo>
                    <a:pt x="6897497" y="198920"/>
                  </a:lnTo>
                  <a:lnTo>
                    <a:pt x="6850799" y="198920"/>
                  </a:lnTo>
                  <a:lnTo>
                    <a:pt x="6850799" y="336918"/>
                  </a:lnTo>
                  <a:lnTo>
                    <a:pt x="7077215" y="336918"/>
                  </a:lnTo>
                  <a:lnTo>
                    <a:pt x="7077215" y="298500"/>
                  </a:lnTo>
                  <a:lnTo>
                    <a:pt x="7077215" y="267195"/>
                  </a:lnTo>
                  <a:lnTo>
                    <a:pt x="7077215" y="230352"/>
                  </a:lnTo>
                  <a:lnTo>
                    <a:pt x="7077215" y="198920"/>
                  </a:lnTo>
                  <a:close/>
                </a:path>
                <a:path w="10221595" h="1299210">
                  <a:moveTo>
                    <a:pt x="7077215" y="1841"/>
                  </a:moveTo>
                  <a:lnTo>
                    <a:pt x="7029590" y="1841"/>
                  </a:lnTo>
                  <a:lnTo>
                    <a:pt x="7029590" y="184048"/>
                  </a:lnTo>
                  <a:lnTo>
                    <a:pt x="7077215" y="184048"/>
                  </a:lnTo>
                  <a:lnTo>
                    <a:pt x="7077215" y="1841"/>
                  </a:lnTo>
                  <a:close/>
                </a:path>
                <a:path w="10221595" h="1299210">
                  <a:moveTo>
                    <a:pt x="7108838" y="1071613"/>
                  </a:moveTo>
                  <a:lnTo>
                    <a:pt x="7074167" y="1054303"/>
                  </a:lnTo>
                  <a:lnTo>
                    <a:pt x="7060959" y="1041349"/>
                  </a:lnTo>
                  <a:lnTo>
                    <a:pt x="7049960" y="1030579"/>
                  </a:lnTo>
                  <a:lnTo>
                    <a:pt x="7035724" y="1002728"/>
                  </a:lnTo>
                  <a:lnTo>
                    <a:pt x="7030948" y="973074"/>
                  </a:lnTo>
                  <a:lnTo>
                    <a:pt x="7098449" y="973074"/>
                  </a:lnTo>
                  <a:lnTo>
                    <a:pt x="7098449" y="935316"/>
                  </a:lnTo>
                  <a:lnTo>
                    <a:pt x="6914782" y="935316"/>
                  </a:lnTo>
                  <a:lnTo>
                    <a:pt x="6914782" y="973074"/>
                  </a:lnTo>
                  <a:lnTo>
                    <a:pt x="6982676" y="973074"/>
                  </a:lnTo>
                  <a:lnTo>
                    <a:pt x="6977685" y="1004658"/>
                  </a:lnTo>
                  <a:lnTo>
                    <a:pt x="6962775" y="1034440"/>
                  </a:lnTo>
                  <a:lnTo>
                    <a:pt x="6937451" y="1059688"/>
                  </a:lnTo>
                  <a:lnTo>
                    <a:pt x="6901231" y="1077658"/>
                  </a:lnTo>
                  <a:lnTo>
                    <a:pt x="6925577" y="1115161"/>
                  </a:lnTo>
                  <a:lnTo>
                    <a:pt x="6953085" y="1102944"/>
                  </a:lnTo>
                  <a:lnTo>
                    <a:pt x="6975869" y="1086104"/>
                  </a:lnTo>
                  <a:lnTo>
                    <a:pt x="6993953" y="1065339"/>
                  </a:lnTo>
                  <a:lnTo>
                    <a:pt x="7007403" y="1041349"/>
                  </a:lnTo>
                  <a:lnTo>
                    <a:pt x="7020534" y="1063002"/>
                  </a:lnTo>
                  <a:lnTo>
                    <a:pt x="7037883" y="1081773"/>
                  </a:lnTo>
                  <a:lnTo>
                    <a:pt x="7059485" y="1097038"/>
                  </a:lnTo>
                  <a:lnTo>
                    <a:pt x="7085419" y="1108189"/>
                  </a:lnTo>
                  <a:lnTo>
                    <a:pt x="7108838" y="1071613"/>
                  </a:lnTo>
                  <a:close/>
                </a:path>
                <a:path w="10221595" h="1299210">
                  <a:moveTo>
                    <a:pt x="7188568" y="1133055"/>
                  </a:moveTo>
                  <a:lnTo>
                    <a:pt x="6955828" y="1133055"/>
                  </a:lnTo>
                  <a:lnTo>
                    <a:pt x="6955828" y="1171067"/>
                  </a:lnTo>
                  <a:lnTo>
                    <a:pt x="7141197" y="1171067"/>
                  </a:lnTo>
                  <a:lnTo>
                    <a:pt x="7141197" y="1255141"/>
                  </a:lnTo>
                  <a:lnTo>
                    <a:pt x="7188568" y="1255141"/>
                  </a:lnTo>
                  <a:lnTo>
                    <a:pt x="7188568" y="1133055"/>
                  </a:lnTo>
                  <a:close/>
                </a:path>
                <a:path w="10221595" h="1299210">
                  <a:moveTo>
                    <a:pt x="7188568" y="916241"/>
                  </a:moveTo>
                  <a:lnTo>
                    <a:pt x="7141197" y="916241"/>
                  </a:lnTo>
                  <a:lnTo>
                    <a:pt x="7141197" y="997800"/>
                  </a:lnTo>
                  <a:lnTo>
                    <a:pt x="7088708" y="997800"/>
                  </a:lnTo>
                  <a:lnTo>
                    <a:pt x="7088708" y="1036612"/>
                  </a:lnTo>
                  <a:lnTo>
                    <a:pt x="7141197" y="1036612"/>
                  </a:lnTo>
                  <a:lnTo>
                    <a:pt x="7141197" y="1118184"/>
                  </a:lnTo>
                  <a:lnTo>
                    <a:pt x="7188568" y="1118184"/>
                  </a:lnTo>
                  <a:lnTo>
                    <a:pt x="7188568" y="916241"/>
                  </a:lnTo>
                  <a:close/>
                </a:path>
                <a:path w="10221595" h="1299210">
                  <a:moveTo>
                    <a:pt x="7307046" y="143002"/>
                  </a:moveTo>
                  <a:lnTo>
                    <a:pt x="7300938" y="117551"/>
                  </a:lnTo>
                  <a:lnTo>
                    <a:pt x="7299731" y="116166"/>
                  </a:lnTo>
                  <a:lnTo>
                    <a:pt x="7283818" y="97840"/>
                  </a:lnTo>
                  <a:lnTo>
                    <a:pt x="7262050" y="87299"/>
                  </a:lnTo>
                  <a:lnTo>
                    <a:pt x="7262050" y="143002"/>
                  </a:lnTo>
                  <a:lnTo>
                    <a:pt x="7259206" y="154368"/>
                  </a:lnTo>
                  <a:lnTo>
                    <a:pt x="7251344" y="162560"/>
                  </a:lnTo>
                  <a:lnTo>
                    <a:pt x="7239279" y="167513"/>
                  </a:lnTo>
                  <a:lnTo>
                    <a:pt x="7223773" y="169176"/>
                  </a:lnTo>
                  <a:lnTo>
                    <a:pt x="7208253" y="167513"/>
                  </a:lnTo>
                  <a:lnTo>
                    <a:pt x="7196290" y="162560"/>
                  </a:lnTo>
                  <a:lnTo>
                    <a:pt x="7188606" y="154368"/>
                  </a:lnTo>
                  <a:lnTo>
                    <a:pt x="7185876" y="143002"/>
                  </a:lnTo>
                  <a:lnTo>
                    <a:pt x="7188606" y="131495"/>
                  </a:lnTo>
                  <a:lnTo>
                    <a:pt x="7196290" y="123113"/>
                  </a:lnTo>
                  <a:lnTo>
                    <a:pt x="7208253" y="117970"/>
                  </a:lnTo>
                  <a:lnTo>
                    <a:pt x="7223773" y="116166"/>
                  </a:lnTo>
                  <a:lnTo>
                    <a:pt x="7239279" y="117970"/>
                  </a:lnTo>
                  <a:lnTo>
                    <a:pt x="7251344" y="123113"/>
                  </a:lnTo>
                  <a:lnTo>
                    <a:pt x="7259206" y="131495"/>
                  </a:lnTo>
                  <a:lnTo>
                    <a:pt x="7262050" y="143002"/>
                  </a:lnTo>
                  <a:lnTo>
                    <a:pt x="7262050" y="87299"/>
                  </a:lnTo>
                  <a:lnTo>
                    <a:pt x="7257491" y="85090"/>
                  </a:lnTo>
                  <a:lnTo>
                    <a:pt x="7223773" y="80505"/>
                  </a:lnTo>
                  <a:lnTo>
                    <a:pt x="7189864" y="85090"/>
                  </a:lnTo>
                  <a:lnTo>
                    <a:pt x="7163232" y="97840"/>
                  </a:lnTo>
                  <a:lnTo>
                    <a:pt x="7145871" y="117551"/>
                  </a:lnTo>
                  <a:lnTo>
                    <a:pt x="7139699" y="143002"/>
                  </a:lnTo>
                  <a:lnTo>
                    <a:pt x="7145871" y="168452"/>
                  </a:lnTo>
                  <a:lnTo>
                    <a:pt x="7163232" y="188137"/>
                  </a:lnTo>
                  <a:lnTo>
                    <a:pt x="7189864" y="200850"/>
                  </a:lnTo>
                  <a:lnTo>
                    <a:pt x="7223773" y="205359"/>
                  </a:lnTo>
                  <a:lnTo>
                    <a:pt x="7257491" y="200850"/>
                  </a:lnTo>
                  <a:lnTo>
                    <a:pt x="7283818" y="188137"/>
                  </a:lnTo>
                  <a:lnTo>
                    <a:pt x="7300303" y="169176"/>
                  </a:lnTo>
                  <a:lnTo>
                    <a:pt x="7300938" y="168452"/>
                  </a:lnTo>
                  <a:lnTo>
                    <a:pt x="7307046" y="143002"/>
                  </a:lnTo>
                  <a:close/>
                </a:path>
                <a:path w="10221595" h="1299210">
                  <a:moveTo>
                    <a:pt x="7324153" y="32359"/>
                  </a:moveTo>
                  <a:lnTo>
                    <a:pt x="7247458" y="32359"/>
                  </a:lnTo>
                  <a:lnTo>
                    <a:pt x="7247458" y="254"/>
                  </a:lnTo>
                  <a:lnTo>
                    <a:pt x="7200087" y="254"/>
                  </a:lnTo>
                  <a:lnTo>
                    <a:pt x="7200087" y="32359"/>
                  </a:lnTo>
                  <a:lnTo>
                    <a:pt x="7123125" y="32359"/>
                  </a:lnTo>
                  <a:lnTo>
                    <a:pt x="7123125" y="69596"/>
                  </a:lnTo>
                  <a:lnTo>
                    <a:pt x="7324153" y="69596"/>
                  </a:lnTo>
                  <a:lnTo>
                    <a:pt x="7324153" y="32359"/>
                  </a:lnTo>
                  <a:close/>
                </a:path>
                <a:path w="10221595" h="1299210">
                  <a:moveTo>
                    <a:pt x="7391908" y="228650"/>
                  </a:moveTo>
                  <a:lnTo>
                    <a:pt x="7163905" y="228650"/>
                  </a:lnTo>
                  <a:lnTo>
                    <a:pt x="7163905" y="266534"/>
                  </a:lnTo>
                  <a:lnTo>
                    <a:pt x="7344283" y="266534"/>
                  </a:lnTo>
                  <a:lnTo>
                    <a:pt x="7344283" y="340741"/>
                  </a:lnTo>
                  <a:lnTo>
                    <a:pt x="7391908" y="340741"/>
                  </a:lnTo>
                  <a:lnTo>
                    <a:pt x="7391908" y="228650"/>
                  </a:lnTo>
                  <a:close/>
                </a:path>
                <a:path w="10221595" h="1299210">
                  <a:moveTo>
                    <a:pt x="7437425" y="89979"/>
                  </a:moveTo>
                  <a:lnTo>
                    <a:pt x="7391908" y="89979"/>
                  </a:lnTo>
                  <a:lnTo>
                    <a:pt x="7391908" y="1841"/>
                  </a:lnTo>
                  <a:lnTo>
                    <a:pt x="7344283" y="1841"/>
                  </a:lnTo>
                  <a:lnTo>
                    <a:pt x="7344283" y="214439"/>
                  </a:lnTo>
                  <a:lnTo>
                    <a:pt x="7391908" y="214439"/>
                  </a:lnTo>
                  <a:lnTo>
                    <a:pt x="7391908" y="128663"/>
                  </a:lnTo>
                  <a:lnTo>
                    <a:pt x="7437425" y="128663"/>
                  </a:lnTo>
                  <a:lnTo>
                    <a:pt x="7437425" y="89979"/>
                  </a:lnTo>
                  <a:close/>
                </a:path>
                <a:path w="10221595" h="1299210">
                  <a:moveTo>
                    <a:pt x="7536599" y="1145552"/>
                  </a:moveTo>
                  <a:lnTo>
                    <a:pt x="7499401" y="1121930"/>
                  </a:lnTo>
                  <a:lnTo>
                    <a:pt x="7474775" y="1091209"/>
                  </a:lnTo>
                  <a:lnTo>
                    <a:pt x="7472845" y="1088809"/>
                  </a:lnTo>
                  <a:lnTo>
                    <a:pt x="7456919" y="1049820"/>
                  </a:lnTo>
                  <a:lnTo>
                    <a:pt x="7451611" y="1008595"/>
                  </a:lnTo>
                  <a:lnTo>
                    <a:pt x="7451611" y="987806"/>
                  </a:lnTo>
                  <a:lnTo>
                    <a:pt x="7522527" y="987806"/>
                  </a:lnTo>
                  <a:lnTo>
                    <a:pt x="7522527" y="948994"/>
                  </a:lnTo>
                  <a:lnTo>
                    <a:pt x="7331367" y="948994"/>
                  </a:lnTo>
                  <a:lnTo>
                    <a:pt x="7331367" y="987806"/>
                  </a:lnTo>
                  <a:lnTo>
                    <a:pt x="7403338" y="987806"/>
                  </a:lnTo>
                  <a:lnTo>
                    <a:pt x="7403338" y="1008595"/>
                  </a:lnTo>
                  <a:lnTo>
                    <a:pt x="7397839" y="1052029"/>
                  </a:lnTo>
                  <a:lnTo>
                    <a:pt x="7381672" y="1093419"/>
                  </a:lnTo>
                  <a:lnTo>
                    <a:pt x="7355027" y="1128737"/>
                  </a:lnTo>
                  <a:lnTo>
                    <a:pt x="7318083" y="1153972"/>
                  </a:lnTo>
                  <a:lnTo>
                    <a:pt x="7345058" y="1191196"/>
                  </a:lnTo>
                  <a:lnTo>
                    <a:pt x="7372794" y="1174127"/>
                  </a:lnTo>
                  <a:lnTo>
                    <a:pt x="7395972" y="1151077"/>
                  </a:lnTo>
                  <a:lnTo>
                    <a:pt x="7414501" y="1123073"/>
                  </a:lnTo>
                  <a:lnTo>
                    <a:pt x="7428331" y="1091209"/>
                  </a:lnTo>
                  <a:lnTo>
                    <a:pt x="7442073" y="1120470"/>
                  </a:lnTo>
                  <a:lnTo>
                    <a:pt x="7460437" y="1146073"/>
                  </a:lnTo>
                  <a:lnTo>
                    <a:pt x="7483424" y="1167142"/>
                  </a:lnTo>
                  <a:lnTo>
                    <a:pt x="7511085" y="1182776"/>
                  </a:lnTo>
                  <a:lnTo>
                    <a:pt x="7536599" y="1145552"/>
                  </a:lnTo>
                  <a:close/>
                </a:path>
                <a:path w="10221595" h="1299210">
                  <a:moveTo>
                    <a:pt x="7603960" y="916241"/>
                  </a:moveTo>
                  <a:lnTo>
                    <a:pt x="7555941" y="916241"/>
                  </a:lnTo>
                  <a:lnTo>
                    <a:pt x="7555941" y="1255141"/>
                  </a:lnTo>
                  <a:lnTo>
                    <a:pt x="7603960" y="1255141"/>
                  </a:lnTo>
                  <a:lnTo>
                    <a:pt x="7603960" y="916241"/>
                  </a:lnTo>
                  <a:close/>
                </a:path>
                <a:path w="10221595" h="1299210">
                  <a:moveTo>
                    <a:pt x="7636472" y="141427"/>
                  </a:moveTo>
                  <a:lnTo>
                    <a:pt x="7630388" y="116700"/>
                  </a:lnTo>
                  <a:lnTo>
                    <a:pt x="7630033" y="116293"/>
                  </a:lnTo>
                  <a:lnTo>
                    <a:pt x="7613294" y="97447"/>
                  </a:lnTo>
                  <a:lnTo>
                    <a:pt x="7591488" y="87109"/>
                  </a:lnTo>
                  <a:lnTo>
                    <a:pt x="7591488" y="141427"/>
                  </a:lnTo>
                  <a:lnTo>
                    <a:pt x="7588631" y="152654"/>
                  </a:lnTo>
                  <a:lnTo>
                    <a:pt x="7580782" y="160807"/>
                  </a:lnTo>
                  <a:lnTo>
                    <a:pt x="7568705" y="165785"/>
                  </a:lnTo>
                  <a:lnTo>
                    <a:pt x="7553198" y="167474"/>
                  </a:lnTo>
                  <a:lnTo>
                    <a:pt x="7537678" y="165785"/>
                  </a:lnTo>
                  <a:lnTo>
                    <a:pt x="7525715" y="160807"/>
                  </a:lnTo>
                  <a:lnTo>
                    <a:pt x="7518032" y="152654"/>
                  </a:lnTo>
                  <a:lnTo>
                    <a:pt x="7515314" y="141427"/>
                  </a:lnTo>
                  <a:lnTo>
                    <a:pt x="7518032" y="130594"/>
                  </a:lnTo>
                  <a:lnTo>
                    <a:pt x="7525715" y="122694"/>
                  </a:lnTo>
                  <a:lnTo>
                    <a:pt x="7537678" y="117868"/>
                  </a:lnTo>
                  <a:lnTo>
                    <a:pt x="7553198" y="116293"/>
                  </a:lnTo>
                  <a:lnTo>
                    <a:pt x="7568705" y="117868"/>
                  </a:lnTo>
                  <a:lnTo>
                    <a:pt x="7580782" y="122694"/>
                  </a:lnTo>
                  <a:lnTo>
                    <a:pt x="7588631" y="130594"/>
                  </a:lnTo>
                  <a:lnTo>
                    <a:pt x="7591488" y="141427"/>
                  </a:lnTo>
                  <a:lnTo>
                    <a:pt x="7591488" y="87109"/>
                  </a:lnTo>
                  <a:lnTo>
                    <a:pt x="7586967" y="84963"/>
                  </a:lnTo>
                  <a:lnTo>
                    <a:pt x="7553198" y="80505"/>
                  </a:lnTo>
                  <a:lnTo>
                    <a:pt x="7518959" y="84963"/>
                  </a:lnTo>
                  <a:lnTo>
                    <a:pt x="7492365" y="97447"/>
                  </a:lnTo>
                  <a:lnTo>
                    <a:pt x="7475182" y="116700"/>
                  </a:lnTo>
                  <a:lnTo>
                    <a:pt x="7469137" y="141427"/>
                  </a:lnTo>
                  <a:lnTo>
                    <a:pt x="7475182" y="166331"/>
                  </a:lnTo>
                  <a:lnTo>
                    <a:pt x="7492365" y="185623"/>
                  </a:lnTo>
                  <a:lnTo>
                    <a:pt x="7518959" y="198107"/>
                  </a:lnTo>
                  <a:lnTo>
                    <a:pt x="7553198" y="202603"/>
                  </a:lnTo>
                  <a:lnTo>
                    <a:pt x="7586916" y="198107"/>
                  </a:lnTo>
                  <a:lnTo>
                    <a:pt x="7613243" y="185623"/>
                  </a:lnTo>
                  <a:lnTo>
                    <a:pt x="7629360" y="167474"/>
                  </a:lnTo>
                  <a:lnTo>
                    <a:pt x="7630363" y="166331"/>
                  </a:lnTo>
                  <a:lnTo>
                    <a:pt x="7636472" y="141427"/>
                  </a:lnTo>
                  <a:close/>
                </a:path>
                <a:path w="10221595" h="1299210">
                  <a:moveTo>
                    <a:pt x="7653579" y="32626"/>
                  </a:moveTo>
                  <a:lnTo>
                    <a:pt x="7576883" y="32626"/>
                  </a:lnTo>
                  <a:lnTo>
                    <a:pt x="7576883" y="0"/>
                  </a:lnTo>
                  <a:lnTo>
                    <a:pt x="7529512" y="0"/>
                  </a:lnTo>
                  <a:lnTo>
                    <a:pt x="7529512" y="32626"/>
                  </a:lnTo>
                  <a:lnTo>
                    <a:pt x="7452550" y="32626"/>
                  </a:lnTo>
                  <a:lnTo>
                    <a:pt x="7452550" y="70116"/>
                  </a:lnTo>
                  <a:lnTo>
                    <a:pt x="7653579" y="70116"/>
                  </a:lnTo>
                  <a:lnTo>
                    <a:pt x="7653579" y="32626"/>
                  </a:lnTo>
                  <a:close/>
                </a:path>
                <a:path w="10221595" h="1299210">
                  <a:moveTo>
                    <a:pt x="7721333" y="221018"/>
                  </a:moveTo>
                  <a:lnTo>
                    <a:pt x="7674369" y="221018"/>
                  </a:lnTo>
                  <a:lnTo>
                    <a:pt x="7674369" y="258381"/>
                  </a:lnTo>
                  <a:lnTo>
                    <a:pt x="7674369" y="298907"/>
                  </a:lnTo>
                  <a:lnTo>
                    <a:pt x="7546759" y="298907"/>
                  </a:lnTo>
                  <a:lnTo>
                    <a:pt x="7546759" y="258381"/>
                  </a:lnTo>
                  <a:lnTo>
                    <a:pt x="7674369" y="258381"/>
                  </a:lnTo>
                  <a:lnTo>
                    <a:pt x="7674369" y="221018"/>
                  </a:lnTo>
                  <a:lnTo>
                    <a:pt x="7499921" y="221018"/>
                  </a:lnTo>
                  <a:lnTo>
                    <a:pt x="7499921" y="336918"/>
                  </a:lnTo>
                  <a:lnTo>
                    <a:pt x="7721333" y="336918"/>
                  </a:lnTo>
                  <a:lnTo>
                    <a:pt x="7721333" y="298907"/>
                  </a:lnTo>
                  <a:lnTo>
                    <a:pt x="7721333" y="258381"/>
                  </a:lnTo>
                  <a:lnTo>
                    <a:pt x="7721333" y="221018"/>
                  </a:lnTo>
                  <a:close/>
                </a:path>
                <a:path w="10221595" h="1299210">
                  <a:moveTo>
                    <a:pt x="7766850" y="85509"/>
                  </a:moveTo>
                  <a:lnTo>
                    <a:pt x="7721333" y="85509"/>
                  </a:lnTo>
                  <a:lnTo>
                    <a:pt x="7721333" y="1841"/>
                  </a:lnTo>
                  <a:lnTo>
                    <a:pt x="7673708" y="1841"/>
                  </a:lnTo>
                  <a:lnTo>
                    <a:pt x="7673708" y="206286"/>
                  </a:lnTo>
                  <a:lnTo>
                    <a:pt x="7721333" y="206286"/>
                  </a:lnTo>
                  <a:lnTo>
                    <a:pt x="7721333" y="125107"/>
                  </a:lnTo>
                  <a:lnTo>
                    <a:pt x="7766850" y="125107"/>
                  </a:lnTo>
                  <a:lnTo>
                    <a:pt x="7766850" y="85509"/>
                  </a:lnTo>
                  <a:close/>
                </a:path>
                <a:path w="10221595" h="1299210">
                  <a:moveTo>
                    <a:pt x="7849717" y="1002538"/>
                  </a:moveTo>
                  <a:lnTo>
                    <a:pt x="7843025" y="973213"/>
                  </a:lnTo>
                  <a:lnTo>
                    <a:pt x="7839151" y="968463"/>
                  </a:lnTo>
                  <a:lnTo>
                    <a:pt x="7824432" y="950404"/>
                  </a:lnTo>
                  <a:lnTo>
                    <a:pt x="7804721" y="940142"/>
                  </a:lnTo>
                  <a:lnTo>
                    <a:pt x="7804721" y="1002538"/>
                  </a:lnTo>
                  <a:lnTo>
                    <a:pt x="7801407" y="1016622"/>
                  </a:lnTo>
                  <a:lnTo>
                    <a:pt x="7792263" y="1027061"/>
                  </a:lnTo>
                  <a:lnTo>
                    <a:pt x="7778229" y="1033526"/>
                  </a:lnTo>
                  <a:lnTo>
                    <a:pt x="7760259" y="1035697"/>
                  </a:lnTo>
                  <a:lnTo>
                    <a:pt x="7742923" y="1033526"/>
                  </a:lnTo>
                  <a:lnTo>
                    <a:pt x="7729271" y="1027061"/>
                  </a:lnTo>
                  <a:lnTo>
                    <a:pt x="7720368" y="1016622"/>
                  </a:lnTo>
                  <a:lnTo>
                    <a:pt x="7717244" y="1002538"/>
                  </a:lnTo>
                  <a:lnTo>
                    <a:pt x="7720368" y="988034"/>
                  </a:lnTo>
                  <a:lnTo>
                    <a:pt x="7729271" y="977315"/>
                  </a:lnTo>
                  <a:lnTo>
                    <a:pt x="7742923" y="970686"/>
                  </a:lnTo>
                  <a:lnTo>
                    <a:pt x="7760259" y="968463"/>
                  </a:lnTo>
                  <a:lnTo>
                    <a:pt x="7778229" y="970686"/>
                  </a:lnTo>
                  <a:lnTo>
                    <a:pt x="7792263" y="977315"/>
                  </a:lnTo>
                  <a:lnTo>
                    <a:pt x="7801407" y="988034"/>
                  </a:lnTo>
                  <a:lnTo>
                    <a:pt x="7804721" y="1002538"/>
                  </a:lnTo>
                  <a:lnTo>
                    <a:pt x="7804721" y="940142"/>
                  </a:lnTo>
                  <a:lnTo>
                    <a:pt x="7796111" y="935647"/>
                  </a:lnTo>
                  <a:lnTo>
                    <a:pt x="7760259" y="930440"/>
                  </a:lnTo>
                  <a:lnTo>
                    <a:pt x="7724648" y="935647"/>
                  </a:lnTo>
                  <a:lnTo>
                    <a:pt x="7696467" y="950404"/>
                  </a:lnTo>
                  <a:lnTo>
                    <a:pt x="7677988" y="973213"/>
                  </a:lnTo>
                  <a:lnTo>
                    <a:pt x="7671460" y="1002538"/>
                  </a:lnTo>
                  <a:lnTo>
                    <a:pt x="7677988" y="1031544"/>
                  </a:lnTo>
                  <a:lnTo>
                    <a:pt x="7696467" y="1054277"/>
                  </a:lnTo>
                  <a:lnTo>
                    <a:pt x="7724648" y="1069073"/>
                  </a:lnTo>
                  <a:lnTo>
                    <a:pt x="7760259" y="1074242"/>
                  </a:lnTo>
                  <a:lnTo>
                    <a:pt x="7796111" y="1069073"/>
                  </a:lnTo>
                  <a:lnTo>
                    <a:pt x="7824432" y="1054277"/>
                  </a:lnTo>
                  <a:lnTo>
                    <a:pt x="7839634" y="1035697"/>
                  </a:lnTo>
                  <a:lnTo>
                    <a:pt x="7843025" y="1031544"/>
                  </a:lnTo>
                  <a:lnTo>
                    <a:pt x="7849717" y="1002538"/>
                  </a:lnTo>
                  <a:close/>
                </a:path>
                <a:path w="10221595" h="1299210">
                  <a:moveTo>
                    <a:pt x="7871028" y="1117650"/>
                  </a:moveTo>
                  <a:lnTo>
                    <a:pt x="7867739" y="1082662"/>
                  </a:lnTo>
                  <a:lnTo>
                    <a:pt x="7811922" y="1089240"/>
                  </a:lnTo>
                  <a:lnTo>
                    <a:pt x="7754760" y="1092936"/>
                  </a:lnTo>
                  <a:lnTo>
                    <a:pt x="7699832" y="1094600"/>
                  </a:lnTo>
                  <a:lnTo>
                    <a:pt x="7650670" y="1095032"/>
                  </a:lnTo>
                  <a:lnTo>
                    <a:pt x="7656462" y="1133703"/>
                  </a:lnTo>
                  <a:lnTo>
                    <a:pt x="7716710" y="1132725"/>
                  </a:lnTo>
                  <a:lnTo>
                    <a:pt x="7738681" y="1132001"/>
                  </a:lnTo>
                  <a:lnTo>
                    <a:pt x="7738681" y="1245006"/>
                  </a:lnTo>
                  <a:lnTo>
                    <a:pt x="7786306" y="1245006"/>
                  </a:lnTo>
                  <a:lnTo>
                    <a:pt x="7786306" y="1132001"/>
                  </a:lnTo>
                  <a:lnTo>
                    <a:pt x="7786306" y="1129106"/>
                  </a:lnTo>
                  <a:lnTo>
                    <a:pt x="7807515" y="1127086"/>
                  </a:lnTo>
                  <a:lnTo>
                    <a:pt x="7828813" y="1124559"/>
                  </a:lnTo>
                  <a:lnTo>
                    <a:pt x="7850048" y="1121448"/>
                  </a:lnTo>
                  <a:lnTo>
                    <a:pt x="7871028" y="1117650"/>
                  </a:lnTo>
                  <a:close/>
                </a:path>
                <a:path w="10221595" h="1299210">
                  <a:moveTo>
                    <a:pt x="7935366" y="916762"/>
                  </a:moveTo>
                  <a:lnTo>
                    <a:pt x="7888262" y="916762"/>
                  </a:lnTo>
                  <a:lnTo>
                    <a:pt x="7888262" y="1254874"/>
                  </a:lnTo>
                  <a:lnTo>
                    <a:pt x="7935366" y="1254874"/>
                  </a:lnTo>
                  <a:lnTo>
                    <a:pt x="7935366" y="916762"/>
                  </a:lnTo>
                  <a:close/>
                </a:path>
                <a:path w="10221595" h="1299210">
                  <a:moveTo>
                    <a:pt x="8185988" y="1174496"/>
                  </a:moveTo>
                  <a:lnTo>
                    <a:pt x="8183346" y="1146340"/>
                  </a:lnTo>
                  <a:lnTo>
                    <a:pt x="8182699" y="1139367"/>
                  </a:lnTo>
                  <a:lnTo>
                    <a:pt x="8163661" y="1141691"/>
                  </a:lnTo>
                  <a:lnTo>
                    <a:pt x="8144154" y="1143596"/>
                  </a:lnTo>
                  <a:lnTo>
                    <a:pt x="8124342" y="1145120"/>
                  </a:lnTo>
                  <a:lnTo>
                    <a:pt x="8104416" y="1146340"/>
                  </a:lnTo>
                  <a:lnTo>
                    <a:pt x="8104416" y="1099896"/>
                  </a:lnTo>
                  <a:lnTo>
                    <a:pt x="8131988" y="1089367"/>
                  </a:lnTo>
                  <a:lnTo>
                    <a:pt x="8153654" y="1071740"/>
                  </a:lnTo>
                  <a:lnTo>
                    <a:pt x="8159432" y="1062139"/>
                  </a:lnTo>
                  <a:lnTo>
                    <a:pt x="8167878" y="1048092"/>
                  </a:lnTo>
                  <a:lnTo>
                    <a:pt x="8173098" y="1019517"/>
                  </a:lnTo>
                  <a:lnTo>
                    <a:pt x="8165820" y="986078"/>
                  </a:lnTo>
                  <a:lnTo>
                    <a:pt x="8158835" y="976757"/>
                  </a:lnTo>
                  <a:lnTo>
                    <a:pt x="8146161" y="959853"/>
                  </a:lnTo>
                  <a:lnTo>
                    <a:pt x="8126387" y="948309"/>
                  </a:lnTo>
                  <a:lnTo>
                    <a:pt x="8126387" y="1019517"/>
                  </a:lnTo>
                  <a:lnTo>
                    <a:pt x="8122806" y="1037475"/>
                  </a:lnTo>
                  <a:lnTo>
                    <a:pt x="8113090" y="1050937"/>
                  </a:lnTo>
                  <a:lnTo>
                    <a:pt x="8098510" y="1059345"/>
                  </a:lnTo>
                  <a:lnTo>
                    <a:pt x="8080349" y="1062139"/>
                  </a:lnTo>
                  <a:lnTo>
                    <a:pt x="8061706" y="1059345"/>
                  </a:lnTo>
                  <a:lnTo>
                    <a:pt x="8046885" y="1050937"/>
                  </a:lnTo>
                  <a:lnTo>
                    <a:pt x="8037106" y="1037475"/>
                  </a:lnTo>
                  <a:lnTo>
                    <a:pt x="8033639" y="1019517"/>
                  </a:lnTo>
                  <a:lnTo>
                    <a:pt x="8037106" y="1001471"/>
                  </a:lnTo>
                  <a:lnTo>
                    <a:pt x="8046885" y="988072"/>
                  </a:lnTo>
                  <a:lnTo>
                    <a:pt x="8061706" y="979703"/>
                  </a:lnTo>
                  <a:lnTo>
                    <a:pt x="8080349" y="976757"/>
                  </a:lnTo>
                  <a:lnTo>
                    <a:pt x="8098510" y="979703"/>
                  </a:lnTo>
                  <a:lnTo>
                    <a:pt x="8113090" y="988072"/>
                  </a:lnTo>
                  <a:lnTo>
                    <a:pt x="8122806" y="1001471"/>
                  </a:lnTo>
                  <a:lnTo>
                    <a:pt x="8126387" y="1019517"/>
                  </a:lnTo>
                  <a:lnTo>
                    <a:pt x="8126387" y="948309"/>
                  </a:lnTo>
                  <a:lnTo>
                    <a:pt x="8116786" y="942695"/>
                  </a:lnTo>
                  <a:lnTo>
                    <a:pt x="8080349" y="936498"/>
                  </a:lnTo>
                  <a:lnTo>
                    <a:pt x="8043189" y="942695"/>
                  </a:lnTo>
                  <a:lnTo>
                    <a:pt x="8013662" y="959853"/>
                  </a:lnTo>
                  <a:lnTo>
                    <a:pt x="7994231" y="986078"/>
                  </a:lnTo>
                  <a:lnTo>
                    <a:pt x="7987335" y="1019517"/>
                  </a:lnTo>
                  <a:lnTo>
                    <a:pt x="7992288" y="1048410"/>
                  </a:lnTo>
                  <a:lnTo>
                    <a:pt x="8006562" y="1072222"/>
                  </a:lnTo>
                  <a:lnTo>
                    <a:pt x="8028648" y="1089837"/>
                  </a:lnTo>
                  <a:lnTo>
                    <a:pt x="8057058" y="1100162"/>
                  </a:lnTo>
                  <a:lnTo>
                    <a:pt x="8057058" y="1147914"/>
                  </a:lnTo>
                  <a:lnTo>
                    <a:pt x="7975359" y="1148702"/>
                  </a:lnTo>
                  <a:lnTo>
                    <a:pt x="7981670" y="1186992"/>
                  </a:lnTo>
                  <a:lnTo>
                    <a:pt x="8027937" y="1187234"/>
                  </a:lnTo>
                  <a:lnTo>
                    <a:pt x="8078952" y="1186014"/>
                  </a:lnTo>
                  <a:lnTo>
                    <a:pt x="8132407" y="1182166"/>
                  </a:lnTo>
                  <a:lnTo>
                    <a:pt x="8185988" y="1174496"/>
                  </a:lnTo>
                  <a:close/>
                </a:path>
                <a:path w="10221595" h="1299210">
                  <a:moveTo>
                    <a:pt x="8294395" y="1049248"/>
                  </a:moveTo>
                  <a:lnTo>
                    <a:pt x="8248345" y="1049248"/>
                  </a:lnTo>
                  <a:lnTo>
                    <a:pt x="8248345" y="916241"/>
                  </a:lnTo>
                  <a:lnTo>
                    <a:pt x="8200720" y="916241"/>
                  </a:lnTo>
                  <a:lnTo>
                    <a:pt x="8200720" y="1255141"/>
                  </a:lnTo>
                  <a:lnTo>
                    <a:pt x="8248345" y="1255141"/>
                  </a:lnTo>
                  <a:lnTo>
                    <a:pt x="8248345" y="1089113"/>
                  </a:lnTo>
                  <a:lnTo>
                    <a:pt x="8294395" y="1089113"/>
                  </a:lnTo>
                  <a:lnTo>
                    <a:pt x="8294395" y="1049248"/>
                  </a:lnTo>
                  <a:close/>
                </a:path>
                <a:path w="10221595" h="1299210">
                  <a:moveTo>
                    <a:pt x="8586940" y="1023594"/>
                  </a:moveTo>
                  <a:lnTo>
                    <a:pt x="8579802" y="989330"/>
                  </a:lnTo>
                  <a:lnTo>
                    <a:pt x="8572678" y="979512"/>
                  </a:lnTo>
                  <a:lnTo>
                    <a:pt x="8560194" y="962304"/>
                  </a:lnTo>
                  <a:lnTo>
                    <a:pt x="8540102" y="950175"/>
                  </a:lnTo>
                  <a:lnTo>
                    <a:pt x="8540102" y="1023594"/>
                  </a:lnTo>
                  <a:lnTo>
                    <a:pt x="8536584" y="1042492"/>
                  </a:lnTo>
                  <a:lnTo>
                    <a:pt x="8526907" y="1056500"/>
                  </a:lnTo>
                  <a:lnTo>
                    <a:pt x="8512416" y="1065199"/>
                  </a:lnTo>
                  <a:lnTo>
                    <a:pt x="8494458" y="1068184"/>
                  </a:lnTo>
                  <a:lnTo>
                    <a:pt x="8476043" y="1065199"/>
                  </a:lnTo>
                  <a:lnTo>
                    <a:pt x="8461350" y="1056500"/>
                  </a:lnTo>
                  <a:lnTo>
                    <a:pt x="8451659" y="1042492"/>
                  </a:lnTo>
                  <a:lnTo>
                    <a:pt x="8448281" y="1023594"/>
                  </a:lnTo>
                  <a:lnTo>
                    <a:pt x="8451659" y="1005103"/>
                  </a:lnTo>
                  <a:lnTo>
                    <a:pt x="8461350" y="991247"/>
                  </a:lnTo>
                  <a:lnTo>
                    <a:pt x="8476043" y="982535"/>
                  </a:lnTo>
                  <a:lnTo>
                    <a:pt x="8494458" y="979512"/>
                  </a:lnTo>
                  <a:lnTo>
                    <a:pt x="8512416" y="982535"/>
                  </a:lnTo>
                  <a:lnTo>
                    <a:pt x="8526907" y="991247"/>
                  </a:lnTo>
                  <a:lnTo>
                    <a:pt x="8536584" y="1005103"/>
                  </a:lnTo>
                  <a:lnTo>
                    <a:pt x="8540102" y="1023594"/>
                  </a:lnTo>
                  <a:lnTo>
                    <a:pt x="8540102" y="950175"/>
                  </a:lnTo>
                  <a:lnTo>
                    <a:pt x="8530831" y="944575"/>
                  </a:lnTo>
                  <a:lnTo>
                    <a:pt x="8494458" y="938212"/>
                  </a:lnTo>
                  <a:lnTo>
                    <a:pt x="8458048" y="944575"/>
                  </a:lnTo>
                  <a:lnTo>
                    <a:pt x="8428609" y="962304"/>
                  </a:lnTo>
                  <a:lnTo>
                    <a:pt x="8408949" y="989330"/>
                  </a:lnTo>
                  <a:lnTo>
                    <a:pt x="8401837" y="1023594"/>
                  </a:lnTo>
                  <a:lnTo>
                    <a:pt x="8408949" y="1058265"/>
                  </a:lnTo>
                  <a:lnTo>
                    <a:pt x="8428609" y="1085443"/>
                  </a:lnTo>
                  <a:lnTo>
                    <a:pt x="8458048" y="1103160"/>
                  </a:lnTo>
                  <a:lnTo>
                    <a:pt x="8494458" y="1109497"/>
                  </a:lnTo>
                  <a:lnTo>
                    <a:pt x="8530831" y="1103160"/>
                  </a:lnTo>
                  <a:lnTo>
                    <a:pt x="8560194" y="1085443"/>
                  </a:lnTo>
                  <a:lnTo>
                    <a:pt x="8572640" y="1068184"/>
                  </a:lnTo>
                  <a:lnTo>
                    <a:pt x="8579802" y="1058265"/>
                  </a:lnTo>
                  <a:lnTo>
                    <a:pt x="8586940" y="1023594"/>
                  </a:lnTo>
                  <a:close/>
                </a:path>
                <a:path w="10221595" h="1299210">
                  <a:moveTo>
                    <a:pt x="8680094" y="916762"/>
                  </a:moveTo>
                  <a:lnTo>
                    <a:pt x="8632469" y="916762"/>
                  </a:lnTo>
                  <a:lnTo>
                    <a:pt x="8632469" y="1160145"/>
                  </a:lnTo>
                  <a:lnTo>
                    <a:pt x="8680094" y="1160145"/>
                  </a:lnTo>
                  <a:lnTo>
                    <a:pt x="8680094" y="916762"/>
                  </a:lnTo>
                  <a:close/>
                </a:path>
                <a:path w="10221595" h="1299210">
                  <a:moveTo>
                    <a:pt x="8689035" y="1210932"/>
                  </a:moveTo>
                  <a:lnTo>
                    <a:pt x="8501164" y="1210932"/>
                  </a:lnTo>
                  <a:lnTo>
                    <a:pt x="8501164" y="1135545"/>
                  </a:lnTo>
                  <a:lnTo>
                    <a:pt x="8453145" y="1135545"/>
                  </a:lnTo>
                  <a:lnTo>
                    <a:pt x="8453145" y="1249222"/>
                  </a:lnTo>
                  <a:lnTo>
                    <a:pt x="8689035" y="1249222"/>
                  </a:lnTo>
                  <a:lnTo>
                    <a:pt x="8689035" y="1210932"/>
                  </a:lnTo>
                  <a:close/>
                </a:path>
                <a:path w="10221595" h="1299210">
                  <a:moveTo>
                    <a:pt x="8920315" y="1169758"/>
                  </a:moveTo>
                  <a:lnTo>
                    <a:pt x="8916670" y="1140421"/>
                  </a:lnTo>
                  <a:lnTo>
                    <a:pt x="8915578" y="1131735"/>
                  </a:lnTo>
                  <a:lnTo>
                    <a:pt x="8884653" y="1135811"/>
                  </a:lnTo>
                  <a:lnTo>
                    <a:pt x="8854122" y="1138389"/>
                  </a:lnTo>
                  <a:lnTo>
                    <a:pt x="8822690" y="1139825"/>
                  </a:lnTo>
                  <a:lnTo>
                    <a:pt x="8789022" y="1140421"/>
                  </a:lnTo>
                  <a:lnTo>
                    <a:pt x="8789022" y="1076477"/>
                  </a:lnTo>
                  <a:lnTo>
                    <a:pt x="8887562" y="1076477"/>
                  </a:lnTo>
                  <a:lnTo>
                    <a:pt x="8887562" y="1039241"/>
                  </a:lnTo>
                  <a:lnTo>
                    <a:pt x="8789022" y="1039241"/>
                  </a:lnTo>
                  <a:lnTo>
                    <a:pt x="8789022" y="983068"/>
                  </a:lnTo>
                  <a:lnTo>
                    <a:pt x="8899931" y="983068"/>
                  </a:lnTo>
                  <a:lnTo>
                    <a:pt x="8899931" y="944791"/>
                  </a:lnTo>
                  <a:lnTo>
                    <a:pt x="8741524" y="944791"/>
                  </a:lnTo>
                  <a:lnTo>
                    <a:pt x="8741524" y="1179093"/>
                  </a:lnTo>
                  <a:lnTo>
                    <a:pt x="8768499" y="1179093"/>
                  </a:lnTo>
                  <a:lnTo>
                    <a:pt x="8809736" y="1178636"/>
                  </a:lnTo>
                  <a:lnTo>
                    <a:pt x="8847620" y="1177188"/>
                  </a:lnTo>
                  <a:lnTo>
                    <a:pt x="8883891" y="1174356"/>
                  </a:lnTo>
                  <a:lnTo>
                    <a:pt x="8920315" y="1169758"/>
                  </a:lnTo>
                  <a:close/>
                </a:path>
                <a:path w="10221595" h="1299210">
                  <a:moveTo>
                    <a:pt x="9011755" y="916241"/>
                  </a:moveTo>
                  <a:lnTo>
                    <a:pt x="8964790" y="916241"/>
                  </a:lnTo>
                  <a:lnTo>
                    <a:pt x="8964790" y="1036091"/>
                  </a:lnTo>
                  <a:lnTo>
                    <a:pt x="8905316" y="1036091"/>
                  </a:lnTo>
                  <a:lnTo>
                    <a:pt x="8905316" y="1074115"/>
                  </a:lnTo>
                  <a:lnTo>
                    <a:pt x="8964790" y="1074115"/>
                  </a:lnTo>
                  <a:lnTo>
                    <a:pt x="8964790" y="1255928"/>
                  </a:lnTo>
                  <a:lnTo>
                    <a:pt x="9011755" y="1255928"/>
                  </a:lnTo>
                  <a:lnTo>
                    <a:pt x="9011755" y="916241"/>
                  </a:lnTo>
                  <a:close/>
                </a:path>
                <a:path w="10221595" h="1299210">
                  <a:moveTo>
                    <a:pt x="9328163" y="967435"/>
                  </a:moveTo>
                  <a:lnTo>
                    <a:pt x="9138310" y="967435"/>
                  </a:lnTo>
                  <a:lnTo>
                    <a:pt x="9138310" y="929335"/>
                  </a:lnTo>
                  <a:lnTo>
                    <a:pt x="9091485" y="929335"/>
                  </a:lnTo>
                  <a:lnTo>
                    <a:pt x="9091485" y="967435"/>
                  </a:lnTo>
                  <a:lnTo>
                    <a:pt x="9091485" y="1004265"/>
                  </a:lnTo>
                  <a:lnTo>
                    <a:pt x="9091485" y="1038555"/>
                  </a:lnTo>
                  <a:lnTo>
                    <a:pt x="9091485" y="1076655"/>
                  </a:lnTo>
                  <a:lnTo>
                    <a:pt x="9328163" y="1076655"/>
                  </a:lnTo>
                  <a:lnTo>
                    <a:pt x="9328163" y="1038555"/>
                  </a:lnTo>
                  <a:lnTo>
                    <a:pt x="9138310" y="1038555"/>
                  </a:lnTo>
                  <a:lnTo>
                    <a:pt x="9138310" y="1004265"/>
                  </a:lnTo>
                  <a:lnTo>
                    <a:pt x="9280665" y="1004265"/>
                  </a:lnTo>
                  <a:lnTo>
                    <a:pt x="9280665" y="1038326"/>
                  </a:lnTo>
                  <a:lnTo>
                    <a:pt x="9328163" y="1038326"/>
                  </a:lnTo>
                  <a:lnTo>
                    <a:pt x="9328163" y="1004265"/>
                  </a:lnTo>
                  <a:lnTo>
                    <a:pt x="9328163" y="1003985"/>
                  </a:lnTo>
                  <a:lnTo>
                    <a:pt x="9328163" y="967435"/>
                  </a:lnTo>
                  <a:close/>
                </a:path>
                <a:path w="10221595" h="1299210">
                  <a:moveTo>
                    <a:pt x="9328163" y="929005"/>
                  </a:moveTo>
                  <a:lnTo>
                    <a:pt x="9280665" y="929005"/>
                  </a:lnTo>
                  <a:lnTo>
                    <a:pt x="9280665" y="966889"/>
                  </a:lnTo>
                  <a:lnTo>
                    <a:pt x="9328163" y="966889"/>
                  </a:lnTo>
                  <a:lnTo>
                    <a:pt x="9328163" y="929005"/>
                  </a:lnTo>
                  <a:close/>
                </a:path>
                <a:path w="10221595" h="1299210">
                  <a:moveTo>
                    <a:pt x="9364866" y="1108189"/>
                  </a:moveTo>
                  <a:lnTo>
                    <a:pt x="9055163" y="1108189"/>
                  </a:lnTo>
                  <a:lnTo>
                    <a:pt x="9055163" y="1146467"/>
                  </a:lnTo>
                  <a:lnTo>
                    <a:pt x="9124759" y="1146467"/>
                  </a:lnTo>
                  <a:lnTo>
                    <a:pt x="9124759" y="1255141"/>
                  </a:lnTo>
                  <a:lnTo>
                    <a:pt x="9173439" y="1255141"/>
                  </a:lnTo>
                  <a:lnTo>
                    <a:pt x="9173439" y="1146467"/>
                  </a:lnTo>
                  <a:lnTo>
                    <a:pt x="9247378" y="1146467"/>
                  </a:lnTo>
                  <a:lnTo>
                    <a:pt x="9247378" y="1255141"/>
                  </a:lnTo>
                  <a:lnTo>
                    <a:pt x="9295003" y="1255141"/>
                  </a:lnTo>
                  <a:lnTo>
                    <a:pt x="9295003" y="1146467"/>
                  </a:lnTo>
                  <a:lnTo>
                    <a:pt x="9364866" y="1146467"/>
                  </a:lnTo>
                  <a:lnTo>
                    <a:pt x="9364866" y="1108189"/>
                  </a:lnTo>
                  <a:close/>
                </a:path>
                <a:path w="10221595" h="1299210">
                  <a:moveTo>
                    <a:pt x="9456166" y="1193177"/>
                  </a:moveTo>
                  <a:lnTo>
                    <a:pt x="9403143" y="1193177"/>
                  </a:lnTo>
                  <a:lnTo>
                    <a:pt x="9384728" y="1299083"/>
                  </a:lnTo>
                  <a:lnTo>
                    <a:pt x="9424060" y="1299083"/>
                  </a:lnTo>
                  <a:lnTo>
                    <a:pt x="9456166" y="1193177"/>
                  </a:lnTo>
                  <a:close/>
                </a:path>
                <a:path w="10221595" h="1299210">
                  <a:moveTo>
                    <a:pt x="9881540" y="1071219"/>
                  </a:moveTo>
                  <a:lnTo>
                    <a:pt x="9829863" y="1055636"/>
                  </a:lnTo>
                  <a:lnTo>
                    <a:pt x="9791865" y="1029284"/>
                  </a:lnTo>
                  <a:lnTo>
                    <a:pt x="9768446" y="996061"/>
                  </a:lnTo>
                  <a:lnTo>
                    <a:pt x="9760509" y="959916"/>
                  </a:lnTo>
                  <a:lnTo>
                    <a:pt x="9760509" y="935837"/>
                  </a:lnTo>
                  <a:lnTo>
                    <a:pt x="9709848" y="935837"/>
                  </a:lnTo>
                  <a:lnTo>
                    <a:pt x="9709848" y="959916"/>
                  </a:lnTo>
                  <a:lnTo>
                    <a:pt x="9701759" y="995845"/>
                  </a:lnTo>
                  <a:lnTo>
                    <a:pt x="9678441" y="1029081"/>
                  </a:lnTo>
                  <a:lnTo>
                    <a:pt x="9640773" y="1055560"/>
                  </a:lnTo>
                  <a:lnTo>
                    <a:pt x="9589605" y="1071219"/>
                  </a:lnTo>
                  <a:lnTo>
                    <a:pt x="9609861" y="1110818"/>
                  </a:lnTo>
                  <a:lnTo>
                    <a:pt x="9651225" y="1098956"/>
                  </a:lnTo>
                  <a:lnTo>
                    <a:pt x="9686315" y="1080109"/>
                  </a:lnTo>
                  <a:lnTo>
                    <a:pt x="9714509" y="1055382"/>
                  </a:lnTo>
                  <a:lnTo>
                    <a:pt x="9735248" y="1025829"/>
                  </a:lnTo>
                  <a:lnTo>
                    <a:pt x="9755924" y="1055370"/>
                  </a:lnTo>
                  <a:lnTo>
                    <a:pt x="9784245" y="1080058"/>
                  </a:lnTo>
                  <a:lnTo>
                    <a:pt x="9819564" y="1098867"/>
                  </a:lnTo>
                  <a:lnTo>
                    <a:pt x="9861283" y="1110818"/>
                  </a:lnTo>
                  <a:lnTo>
                    <a:pt x="9881540" y="1071219"/>
                  </a:lnTo>
                  <a:close/>
                </a:path>
                <a:path w="10221595" h="1299210">
                  <a:moveTo>
                    <a:pt x="9892068" y="1176591"/>
                  </a:moveTo>
                  <a:lnTo>
                    <a:pt x="9759061" y="1176591"/>
                  </a:lnTo>
                  <a:lnTo>
                    <a:pt x="9759061" y="1100023"/>
                  </a:lnTo>
                  <a:lnTo>
                    <a:pt x="9711957" y="1100023"/>
                  </a:lnTo>
                  <a:lnTo>
                    <a:pt x="9711957" y="1176591"/>
                  </a:lnTo>
                  <a:lnTo>
                    <a:pt x="9582366" y="1176591"/>
                  </a:lnTo>
                  <a:lnTo>
                    <a:pt x="9582366" y="1214615"/>
                  </a:lnTo>
                  <a:lnTo>
                    <a:pt x="9892068" y="1214615"/>
                  </a:lnTo>
                  <a:lnTo>
                    <a:pt x="9892068" y="1176591"/>
                  </a:lnTo>
                  <a:close/>
                </a:path>
                <a:path w="10221595" h="1299210">
                  <a:moveTo>
                    <a:pt x="9995344" y="1145235"/>
                  </a:moveTo>
                  <a:lnTo>
                    <a:pt x="9948240" y="1145235"/>
                  </a:lnTo>
                  <a:lnTo>
                    <a:pt x="9948240" y="1211275"/>
                  </a:lnTo>
                  <a:lnTo>
                    <a:pt x="9995344" y="1211275"/>
                  </a:lnTo>
                  <a:lnTo>
                    <a:pt x="9995344" y="1145235"/>
                  </a:lnTo>
                  <a:close/>
                </a:path>
                <a:path w="10221595" h="1299210">
                  <a:moveTo>
                    <a:pt x="10186238" y="1008075"/>
                  </a:moveTo>
                  <a:lnTo>
                    <a:pt x="9997834" y="1008075"/>
                  </a:lnTo>
                  <a:lnTo>
                    <a:pt x="9997834" y="925525"/>
                  </a:lnTo>
                  <a:lnTo>
                    <a:pt x="9950869" y="925525"/>
                  </a:lnTo>
                  <a:lnTo>
                    <a:pt x="9950869" y="1008075"/>
                  </a:lnTo>
                  <a:lnTo>
                    <a:pt x="9950869" y="1044905"/>
                  </a:lnTo>
                  <a:lnTo>
                    <a:pt x="10186238" y="1044905"/>
                  </a:lnTo>
                  <a:lnTo>
                    <a:pt x="10186238" y="1008075"/>
                  </a:lnTo>
                  <a:close/>
                </a:path>
                <a:path w="10221595" h="1299210">
                  <a:moveTo>
                    <a:pt x="10221227" y="1086218"/>
                  </a:moveTo>
                  <a:lnTo>
                    <a:pt x="10090188" y="1086218"/>
                  </a:lnTo>
                  <a:lnTo>
                    <a:pt x="10090188" y="1045171"/>
                  </a:lnTo>
                  <a:lnTo>
                    <a:pt x="10042830" y="1045171"/>
                  </a:lnTo>
                  <a:lnTo>
                    <a:pt x="10042830" y="1086218"/>
                  </a:lnTo>
                  <a:lnTo>
                    <a:pt x="9911804" y="1086218"/>
                  </a:lnTo>
                  <a:lnTo>
                    <a:pt x="9911804" y="1124229"/>
                  </a:lnTo>
                  <a:lnTo>
                    <a:pt x="10221227" y="1124229"/>
                  </a:lnTo>
                  <a:lnTo>
                    <a:pt x="10221227" y="10862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79079" y="5198503"/>
              <a:ext cx="13936980" cy="1299210"/>
            </a:xfrm>
            <a:custGeom>
              <a:avLst/>
              <a:gdLst/>
              <a:ahLst/>
              <a:cxnLst/>
              <a:rect l="l" t="t" r="r" b="b"/>
              <a:pathLst>
                <a:path w="13936980" h="1299210">
                  <a:moveTo>
                    <a:pt x="39598" y="951369"/>
                  </a:moveTo>
                  <a:lnTo>
                    <a:pt x="0" y="951369"/>
                  </a:lnTo>
                  <a:lnTo>
                    <a:pt x="0" y="1053452"/>
                  </a:lnTo>
                  <a:lnTo>
                    <a:pt x="39598" y="1053452"/>
                  </a:lnTo>
                  <a:lnTo>
                    <a:pt x="39598" y="951369"/>
                  </a:lnTo>
                  <a:close/>
                </a:path>
                <a:path w="13936980" h="1299210">
                  <a:moveTo>
                    <a:pt x="377583" y="1176731"/>
                  </a:moveTo>
                  <a:lnTo>
                    <a:pt x="245491" y="1176731"/>
                  </a:lnTo>
                  <a:lnTo>
                    <a:pt x="245491" y="1118844"/>
                  </a:lnTo>
                  <a:lnTo>
                    <a:pt x="287477" y="1108722"/>
                  </a:lnTo>
                  <a:lnTo>
                    <a:pt x="320433" y="1089291"/>
                  </a:lnTo>
                  <a:lnTo>
                    <a:pt x="325780" y="1082395"/>
                  </a:lnTo>
                  <a:lnTo>
                    <a:pt x="341972" y="1061542"/>
                  </a:lnTo>
                  <a:lnTo>
                    <a:pt x="349694" y="1026490"/>
                  </a:lnTo>
                  <a:lnTo>
                    <a:pt x="340017" y="988529"/>
                  </a:lnTo>
                  <a:lnTo>
                    <a:pt x="324662" y="971753"/>
                  </a:lnTo>
                  <a:lnTo>
                    <a:pt x="313270" y="959307"/>
                  </a:lnTo>
                  <a:lnTo>
                    <a:pt x="302856" y="954468"/>
                  </a:lnTo>
                  <a:lnTo>
                    <a:pt x="302856" y="1026490"/>
                  </a:lnTo>
                  <a:lnTo>
                    <a:pt x="296900" y="1050302"/>
                  </a:lnTo>
                  <a:lnTo>
                    <a:pt x="280327" y="1067816"/>
                  </a:lnTo>
                  <a:lnTo>
                    <a:pt x="254825" y="1078636"/>
                  </a:lnTo>
                  <a:lnTo>
                    <a:pt x="222072" y="1082395"/>
                  </a:lnTo>
                  <a:lnTo>
                    <a:pt x="189611" y="1078636"/>
                  </a:lnTo>
                  <a:lnTo>
                    <a:pt x="164236" y="1067816"/>
                  </a:lnTo>
                  <a:lnTo>
                    <a:pt x="147726" y="1050302"/>
                  </a:lnTo>
                  <a:lnTo>
                    <a:pt x="141820" y="1026490"/>
                  </a:lnTo>
                  <a:lnTo>
                    <a:pt x="147726" y="1003668"/>
                  </a:lnTo>
                  <a:lnTo>
                    <a:pt x="164236" y="986447"/>
                  </a:lnTo>
                  <a:lnTo>
                    <a:pt x="189611" y="975550"/>
                  </a:lnTo>
                  <a:lnTo>
                    <a:pt x="222072" y="971753"/>
                  </a:lnTo>
                  <a:lnTo>
                    <a:pt x="254825" y="975550"/>
                  </a:lnTo>
                  <a:lnTo>
                    <a:pt x="280327" y="986447"/>
                  </a:lnTo>
                  <a:lnTo>
                    <a:pt x="296900" y="1003668"/>
                  </a:lnTo>
                  <a:lnTo>
                    <a:pt x="302856" y="1026490"/>
                  </a:lnTo>
                  <a:lnTo>
                    <a:pt x="302856" y="954468"/>
                  </a:lnTo>
                  <a:lnTo>
                    <a:pt x="272821" y="940511"/>
                  </a:lnTo>
                  <a:lnTo>
                    <a:pt x="222072" y="933869"/>
                  </a:lnTo>
                  <a:lnTo>
                    <a:pt x="171589" y="940511"/>
                  </a:lnTo>
                  <a:lnTo>
                    <a:pt x="131318" y="959307"/>
                  </a:lnTo>
                  <a:lnTo>
                    <a:pt x="104686" y="988529"/>
                  </a:lnTo>
                  <a:lnTo>
                    <a:pt x="95123" y="1026490"/>
                  </a:lnTo>
                  <a:lnTo>
                    <a:pt x="102717" y="1061466"/>
                  </a:lnTo>
                  <a:lnTo>
                    <a:pt x="124079" y="1089177"/>
                  </a:lnTo>
                  <a:lnTo>
                    <a:pt x="156819" y="1108595"/>
                  </a:lnTo>
                  <a:lnTo>
                    <a:pt x="198526" y="1118704"/>
                  </a:lnTo>
                  <a:lnTo>
                    <a:pt x="198526" y="1176731"/>
                  </a:lnTo>
                  <a:lnTo>
                    <a:pt x="67894" y="1176731"/>
                  </a:lnTo>
                  <a:lnTo>
                    <a:pt x="67894" y="1215402"/>
                  </a:lnTo>
                  <a:lnTo>
                    <a:pt x="377583" y="1215402"/>
                  </a:lnTo>
                  <a:lnTo>
                    <a:pt x="377583" y="1176731"/>
                  </a:lnTo>
                  <a:close/>
                </a:path>
                <a:path w="13936980" h="1299210">
                  <a:moveTo>
                    <a:pt x="695693" y="1073061"/>
                  </a:moveTo>
                  <a:lnTo>
                    <a:pt x="647979" y="1060234"/>
                  </a:lnTo>
                  <a:lnTo>
                    <a:pt x="611860" y="1038771"/>
                  </a:lnTo>
                  <a:lnTo>
                    <a:pt x="605256" y="1031087"/>
                  </a:lnTo>
                  <a:lnTo>
                    <a:pt x="588022" y="1011059"/>
                  </a:lnTo>
                  <a:lnTo>
                    <a:pt x="577164" y="979512"/>
                  </a:lnTo>
                  <a:lnTo>
                    <a:pt x="679907" y="979512"/>
                  </a:lnTo>
                  <a:lnTo>
                    <a:pt x="679907" y="941628"/>
                  </a:lnTo>
                  <a:lnTo>
                    <a:pt x="423100" y="941628"/>
                  </a:lnTo>
                  <a:lnTo>
                    <a:pt x="423100" y="979512"/>
                  </a:lnTo>
                  <a:lnTo>
                    <a:pt x="525856" y="979512"/>
                  </a:lnTo>
                  <a:lnTo>
                    <a:pt x="514997" y="1011364"/>
                  </a:lnTo>
                  <a:lnTo>
                    <a:pt x="491464" y="1039482"/>
                  </a:lnTo>
                  <a:lnTo>
                    <a:pt x="456120" y="1061326"/>
                  </a:lnTo>
                  <a:lnTo>
                    <a:pt x="409816" y="1074369"/>
                  </a:lnTo>
                  <a:lnTo>
                    <a:pt x="428498" y="1112520"/>
                  </a:lnTo>
                  <a:lnTo>
                    <a:pt x="469379" y="1101115"/>
                  </a:lnTo>
                  <a:lnTo>
                    <a:pt x="503999" y="1083208"/>
                  </a:lnTo>
                  <a:lnTo>
                    <a:pt x="531672" y="1059599"/>
                  </a:lnTo>
                  <a:lnTo>
                    <a:pt x="551764" y="1031087"/>
                  </a:lnTo>
                  <a:lnTo>
                    <a:pt x="572185" y="1059014"/>
                  </a:lnTo>
                  <a:lnTo>
                    <a:pt x="600265" y="1082154"/>
                  </a:lnTo>
                  <a:lnTo>
                    <a:pt x="635368" y="1099781"/>
                  </a:lnTo>
                  <a:lnTo>
                    <a:pt x="676884" y="1111211"/>
                  </a:lnTo>
                  <a:lnTo>
                    <a:pt x="695693" y="1073061"/>
                  </a:lnTo>
                  <a:close/>
                </a:path>
                <a:path w="13936980" h="1299210">
                  <a:moveTo>
                    <a:pt x="707009" y="1178179"/>
                  </a:moveTo>
                  <a:lnTo>
                    <a:pt x="630047" y="1178179"/>
                  </a:lnTo>
                  <a:lnTo>
                    <a:pt x="630047" y="1108316"/>
                  </a:lnTo>
                  <a:lnTo>
                    <a:pt x="582028" y="1108316"/>
                  </a:lnTo>
                  <a:lnTo>
                    <a:pt x="582028" y="1178179"/>
                  </a:lnTo>
                  <a:lnTo>
                    <a:pt x="521779" y="1178179"/>
                  </a:lnTo>
                  <a:lnTo>
                    <a:pt x="521779" y="1108316"/>
                  </a:lnTo>
                  <a:lnTo>
                    <a:pt x="473887" y="1108316"/>
                  </a:lnTo>
                  <a:lnTo>
                    <a:pt x="473887" y="1178179"/>
                  </a:lnTo>
                  <a:lnTo>
                    <a:pt x="397319" y="1178179"/>
                  </a:lnTo>
                  <a:lnTo>
                    <a:pt x="397319" y="1216990"/>
                  </a:lnTo>
                  <a:lnTo>
                    <a:pt x="707009" y="1216990"/>
                  </a:lnTo>
                  <a:lnTo>
                    <a:pt x="707009" y="1178179"/>
                  </a:lnTo>
                  <a:close/>
                </a:path>
                <a:path w="13936980" h="1299210">
                  <a:moveTo>
                    <a:pt x="931316" y="1141209"/>
                  </a:moveTo>
                  <a:lnTo>
                    <a:pt x="895858" y="1115491"/>
                  </a:lnTo>
                  <a:lnTo>
                    <a:pt x="875690" y="1086866"/>
                  </a:lnTo>
                  <a:lnTo>
                    <a:pt x="870851" y="1080008"/>
                  </a:lnTo>
                  <a:lnTo>
                    <a:pt x="856081" y="1038098"/>
                  </a:lnTo>
                  <a:lnTo>
                    <a:pt x="851331" y="993063"/>
                  </a:lnTo>
                  <a:lnTo>
                    <a:pt x="851331" y="942416"/>
                  </a:lnTo>
                  <a:lnTo>
                    <a:pt x="803833" y="942416"/>
                  </a:lnTo>
                  <a:lnTo>
                    <a:pt x="803833" y="993063"/>
                  </a:lnTo>
                  <a:lnTo>
                    <a:pt x="798639" y="1039952"/>
                  </a:lnTo>
                  <a:lnTo>
                    <a:pt x="783018" y="1083741"/>
                  </a:lnTo>
                  <a:lnTo>
                    <a:pt x="756704" y="1120686"/>
                  </a:lnTo>
                  <a:lnTo>
                    <a:pt x="719378" y="1147000"/>
                  </a:lnTo>
                  <a:lnTo>
                    <a:pt x="748449" y="1185545"/>
                  </a:lnTo>
                  <a:lnTo>
                    <a:pt x="774979" y="1168234"/>
                  </a:lnTo>
                  <a:lnTo>
                    <a:pt x="797001" y="1145476"/>
                  </a:lnTo>
                  <a:lnTo>
                    <a:pt x="814578" y="1118082"/>
                  </a:lnTo>
                  <a:lnTo>
                    <a:pt x="827786" y="1086866"/>
                  </a:lnTo>
                  <a:lnTo>
                    <a:pt x="840333" y="1115949"/>
                  </a:lnTo>
                  <a:lnTo>
                    <a:pt x="856919" y="1141501"/>
                  </a:lnTo>
                  <a:lnTo>
                    <a:pt x="877658" y="1162761"/>
                  </a:lnTo>
                  <a:lnTo>
                    <a:pt x="902639" y="1178966"/>
                  </a:lnTo>
                  <a:lnTo>
                    <a:pt x="931316" y="1141209"/>
                  </a:lnTo>
                  <a:close/>
                </a:path>
                <a:path w="13936980" h="1299210">
                  <a:moveTo>
                    <a:pt x="1043800" y="1046873"/>
                  </a:moveTo>
                  <a:lnTo>
                    <a:pt x="993813" y="1046873"/>
                  </a:lnTo>
                  <a:lnTo>
                    <a:pt x="993813" y="916241"/>
                  </a:lnTo>
                  <a:lnTo>
                    <a:pt x="946315" y="916241"/>
                  </a:lnTo>
                  <a:lnTo>
                    <a:pt x="946315" y="1255141"/>
                  </a:lnTo>
                  <a:lnTo>
                    <a:pt x="993813" y="1255141"/>
                  </a:lnTo>
                  <a:lnTo>
                    <a:pt x="993813" y="1087005"/>
                  </a:lnTo>
                  <a:lnTo>
                    <a:pt x="1043800" y="1087005"/>
                  </a:lnTo>
                  <a:lnTo>
                    <a:pt x="1043800" y="1046873"/>
                  </a:lnTo>
                  <a:close/>
                </a:path>
                <a:path w="13936980" h="1299210">
                  <a:moveTo>
                    <a:pt x="1229575" y="985697"/>
                  </a:moveTo>
                  <a:lnTo>
                    <a:pt x="1182344" y="985697"/>
                  </a:lnTo>
                  <a:lnTo>
                    <a:pt x="1182344" y="1134757"/>
                  </a:lnTo>
                  <a:lnTo>
                    <a:pt x="1229575" y="1134757"/>
                  </a:lnTo>
                  <a:lnTo>
                    <a:pt x="1229575" y="985697"/>
                  </a:lnTo>
                  <a:close/>
                </a:path>
                <a:path w="13936980" h="1299210">
                  <a:moveTo>
                    <a:pt x="1229575" y="948385"/>
                  </a:moveTo>
                  <a:lnTo>
                    <a:pt x="1066825" y="948385"/>
                  </a:lnTo>
                  <a:lnTo>
                    <a:pt x="1066825" y="985215"/>
                  </a:lnTo>
                  <a:lnTo>
                    <a:pt x="1066825" y="1135075"/>
                  </a:lnTo>
                  <a:lnTo>
                    <a:pt x="1066825" y="1171905"/>
                  </a:lnTo>
                  <a:lnTo>
                    <a:pt x="1229575" y="1171905"/>
                  </a:lnTo>
                  <a:lnTo>
                    <a:pt x="1229575" y="1135075"/>
                  </a:lnTo>
                  <a:lnTo>
                    <a:pt x="1113663" y="1135075"/>
                  </a:lnTo>
                  <a:lnTo>
                    <a:pt x="1113663" y="985215"/>
                  </a:lnTo>
                  <a:lnTo>
                    <a:pt x="1229575" y="985215"/>
                  </a:lnTo>
                  <a:lnTo>
                    <a:pt x="1229575" y="948385"/>
                  </a:lnTo>
                  <a:close/>
                </a:path>
                <a:path w="13936980" h="1299210">
                  <a:moveTo>
                    <a:pt x="1373238" y="1043635"/>
                  </a:moveTo>
                  <a:lnTo>
                    <a:pt x="1323238" y="1043635"/>
                  </a:lnTo>
                  <a:lnTo>
                    <a:pt x="1323238" y="916635"/>
                  </a:lnTo>
                  <a:lnTo>
                    <a:pt x="1275753" y="916635"/>
                  </a:lnTo>
                  <a:lnTo>
                    <a:pt x="1275753" y="1043635"/>
                  </a:lnTo>
                  <a:lnTo>
                    <a:pt x="1275753" y="1084275"/>
                  </a:lnTo>
                  <a:lnTo>
                    <a:pt x="1275753" y="1255725"/>
                  </a:lnTo>
                  <a:lnTo>
                    <a:pt x="1323238" y="1255725"/>
                  </a:lnTo>
                  <a:lnTo>
                    <a:pt x="1323238" y="1084275"/>
                  </a:lnTo>
                  <a:lnTo>
                    <a:pt x="1373238" y="1084275"/>
                  </a:lnTo>
                  <a:lnTo>
                    <a:pt x="1373238" y="1043635"/>
                  </a:lnTo>
                  <a:close/>
                </a:path>
                <a:path w="13936980" h="1299210">
                  <a:moveTo>
                    <a:pt x="1657235" y="1057402"/>
                  </a:moveTo>
                  <a:lnTo>
                    <a:pt x="1651127" y="1031951"/>
                  </a:lnTo>
                  <a:lnTo>
                    <a:pt x="1649920" y="1030566"/>
                  </a:lnTo>
                  <a:lnTo>
                    <a:pt x="1633994" y="1012240"/>
                  </a:lnTo>
                  <a:lnTo>
                    <a:pt x="1612239" y="1001712"/>
                  </a:lnTo>
                  <a:lnTo>
                    <a:pt x="1612239" y="1057402"/>
                  </a:lnTo>
                  <a:lnTo>
                    <a:pt x="1609382" y="1068768"/>
                  </a:lnTo>
                  <a:lnTo>
                    <a:pt x="1601533" y="1076960"/>
                  </a:lnTo>
                  <a:lnTo>
                    <a:pt x="1589468" y="1081913"/>
                  </a:lnTo>
                  <a:lnTo>
                    <a:pt x="1573949" y="1083576"/>
                  </a:lnTo>
                  <a:lnTo>
                    <a:pt x="1558429" y="1081913"/>
                  </a:lnTo>
                  <a:lnTo>
                    <a:pt x="1546479" y="1076960"/>
                  </a:lnTo>
                  <a:lnTo>
                    <a:pt x="1538782" y="1068768"/>
                  </a:lnTo>
                  <a:lnTo>
                    <a:pt x="1536065" y="1057402"/>
                  </a:lnTo>
                  <a:lnTo>
                    <a:pt x="1538782" y="1045895"/>
                  </a:lnTo>
                  <a:lnTo>
                    <a:pt x="1546479" y="1037513"/>
                  </a:lnTo>
                  <a:lnTo>
                    <a:pt x="1558429" y="1032370"/>
                  </a:lnTo>
                  <a:lnTo>
                    <a:pt x="1573949" y="1030566"/>
                  </a:lnTo>
                  <a:lnTo>
                    <a:pt x="1589468" y="1032370"/>
                  </a:lnTo>
                  <a:lnTo>
                    <a:pt x="1601533" y="1037513"/>
                  </a:lnTo>
                  <a:lnTo>
                    <a:pt x="1609382" y="1045895"/>
                  </a:lnTo>
                  <a:lnTo>
                    <a:pt x="1612239" y="1057402"/>
                  </a:lnTo>
                  <a:lnTo>
                    <a:pt x="1612239" y="1001712"/>
                  </a:lnTo>
                  <a:lnTo>
                    <a:pt x="1607667" y="999490"/>
                  </a:lnTo>
                  <a:lnTo>
                    <a:pt x="1573949" y="994905"/>
                  </a:lnTo>
                  <a:lnTo>
                    <a:pt x="1540040" y="999490"/>
                  </a:lnTo>
                  <a:lnTo>
                    <a:pt x="1513420" y="1012240"/>
                  </a:lnTo>
                  <a:lnTo>
                    <a:pt x="1496047" y="1031951"/>
                  </a:lnTo>
                  <a:lnTo>
                    <a:pt x="1489887" y="1057402"/>
                  </a:lnTo>
                  <a:lnTo>
                    <a:pt x="1496047" y="1082852"/>
                  </a:lnTo>
                  <a:lnTo>
                    <a:pt x="1513420" y="1102537"/>
                  </a:lnTo>
                  <a:lnTo>
                    <a:pt x="1540040" y="1115250"/>
                  </a:lnTo>
                  <a:lnTo>
                    <a:pt x="1573949" y="1119759"/>
                  </a:lnTo>
                  <a:lnTo>
                    <a:pt x="1607667" y="1115250"/>
                  </a:lnTo>
                  <a:lnTo>
                    <a:pt x="1633994" y="1102537"/>
                  </a:lnTo>
                  <a:lnTo>
                    <a:pt x="1650492" y="1083576"/>
                  </a:lnTo>
                  <a:lnTo>
                    <a:pt x="1651127" y="1082852"/>
                  </a:lnTo>
                  <a:lnTo>
                    <a:pt x="1657235" y="1057402"/>
                  </a:lnTo>
                  <a:close/>
                </a:path>
                <a:path w="13936980" h="1299210">
                  <a:moveTo>
                    <a:pt x="1674329" y="946759"/>
                  </a:moveTo>
                  <a:lnTo>
                    <a:pt x="1597634" y="946759"/>
                  </a:lnTo>
                  <a:lnTo>
                    <a:pt x="1597634" y="914654"/>
                  </a:lnTo>
                  <a:lnTo>
                    <a:pt x="1550276" y="914654"/>
                  </a:lnTo>
                  <a:lnTo>
                    <a:pt x="1550276" y="946759"/>
                  </a:lnTo>
                  <a:lnTo>
                    <a:pt x="1473314" y="946759"/>
                  </a:lnTo>
                  <a:lnTo>
                    <a:pt x="1473314" y="983996"/>
                  </a:lnTo>
                  <a:lnTo>
                    <a:pt x="1674329" y="983996"/>
                  </a:lnTo>
                  <a:lnTo>
                    <a:pt x="1674329" y="946759"/>
                  </a:lnTo>
                  <a:close/>
                </a:path>
                <a:path w="13936980" h="1299210">
                  <a:moveTo>
                    <a:pt x="1742084" y="1143050"/>
                  </a:moveTo>
                  <a:lnTo>
                    <a:pt x="1514094" y="1143050"/>
                  </a:lnTo>
                  <a:lnTo>
                    <a:pt x="1514094" y="1180934"/>
                  </a:lnTo>
                  <a:lnTo>
                    <a:pt x="1694459" y="1180934"/>
                  </a:lnTo>
                  <a:lnTo>
                    <a:pt x="1694459" y="1255141"/>
                  </a:lnTo>
                  <a:lnTo>
                    <a:pt x="1742084" y="1255141"/>
                  </a:lnTo>
                  <a:lnTo>
                    <a:pt x="1742084" y="1143050"/>
                  </a:lnTo>
                  <a:close/>
                </a:path>
                <a:path w="13936980" h="1299210">
                  <a:moveTo>
                    <a:pt x="1787613" y="1004379"/>
                  </a:moveTo>
                  <a:lnTo>
                    <a:pt x="1742084" y="1004379"/>
                  </a:lnTo>
                  <a:lnTo>
                    <a:pt x="1742084" y="916241"/>
                  </a:lnTo>
                  <a:lnTo>
                    <a:pt x="1694459" y="916241"/>
                  </a:lnTo>
                  <a:lnTo>
                    <a:pt x="1694459" y="1128839"/>
                  </a:lnTo>
                  <a:lnTo>
                    <a:pt x="1742084" y="1128839"/>
                  </a:lnTo>
                  <a:lnTo>
                    <a:pt x="1742084" y="1043063"/>
                  </a:lnTo>
                  <a:lnTo>
                    <a:pt x="1787613" y="1043063"/>
                  </a:lnTo>
                  <a:lnTo>
                    <a:pt x="1787613" y="1004379"/>
                  </a:lnTo>
                  <a:close/>
                </a:path>
                <a:path w="13936980" h="1299210">
                  <a:moveTo>
                    <a:pt x="2083625" y="945705"/>
                  </a:moveTo>
                  <a:lnTo>
                    <a:pt x="1833397" y="945705"/>
                  </a:lnTo>
                  <a:lnTo>
                    <a:pt x="1833397" y="983462"/>
                  </a:lnTo>
                  <a:lnTo>
                    <a:pt x="2036000" y="983462"/>
                  </a:lnTo>
                  <a:lnTo>
                    <a:pt x="2035759" y="1014285"/>
                  </a:lnTo>
                  <a:lnTo>
                    <a:pt x="2034400" y="1048524"/>
                  </a:lnTo>
                  <a:lnTo>
                    <a:pt x="2030945" y="1086993"/>
                  </a:lnTo>
                  <a:lnTo>
                    <a:pt x="2024418" y="1130554"/>
                  </a:lnTo>
                  <a:lnTo>
                    <a:pt x="2071128" y="1134897"/>
                  </a:lnTo>
                  <a:lnTo>
                    <a:pt x="2078278" y="1087513"/>
                  </a:lnTo>
                  <a:lnTo>
                    <a:pt x="2081961" y="1046759"/>
                  </a:lnTo>
                  <a:lnTo>
                    <a:pt x="2083346" y="1011059"/>
                  </a:lnTo>
                  <a:lnTo>
                    <a:pt x="2083587" y="983462"/>
                  </a:lnTo>
                  <a:lnTo>
                    <a:pt x="2083625" y="945705"/>
                  </a:lnTo>
                  <a:close/>
                </a:path>
                <a:path w="13936980" h="1299210">
                  <a:moveTo>
                    <a:pt x="2111768" y="1175016"/>
                  </a:moveTo>
                  <a:lnTo>
                    <a:pt x="1999945" y="1175016"/>
                  </a:lnTo>
                  <a:lnTo>
                    <a:pt x="1999945" y="1068451"/>
                  </a:lnTo>
                  <a:lnTo>
                    <a:pt x="1953247" y="1068451"/>
                  </a:lnTo>
                  <a:lnTo>
                    <a:pt x="1953247" y="1175016"/>
                  </a:lnTo>
                  <a:lnTo>
                    <a:pt x="1915883" y="1175016"/>
                  </a:lnTo>
                  <a:lnTo>
                    <a:pt x="1915883" y="1068451"/>
                  </a:lnTo>
                  <a:lnTo>
                    <a:pt x="1868512" y="1068451"/>
                  </a:lnTo>
                  <a:lnTo>
                    <a:pt x="1868512" y="1175016"/>
                  </a:lnTo>
                  <a:lnTo>
                    <a:pt x="1802866" y="1175016"/>
                  </a:lnTo>
                  <a:lnTo>
                    <a:pt x="1802866" y="1213561"/>
                  </a:lnTo>
                  <a:lnTo>
                    <a:pt x="2111768" y="1213561"/>
                  </a:lnTo>
                  <a:lnTo>
                    <a:pt x="2111768" y="1175016"/>
                  </a:lnTo>
                  <a:close/>
                </a:path>
                <a:path w="13936980" h="1299210">
                  <a:moveTo>
                    <a:pt x="2179396" y="951369"/>
                  </a:moveTo>
                  <a:lnTo>
                    <a:pt x="2139797" y="951369"/>
                  </a:lnTo>
                  <a:lnTo>
                    <a:pt x="2139797" y="1053452"/>
                  </a:lnTo>
                  <a:lnTo>
                    <a:pt x="2179396" y="1053452"/>
                  </a:lnTo>
                  <a:lnTo>
                    <a:pt x="2179396" y="951369"/>
                  </a:lnTo>
                  <a:close/>
                </a:path>
                <a:path w="13936980" h="1299210">
                  <a:moveTo>
                    <a:pt x="2278862" y="1193177"/>
                  </a:moveTo>
                  <a:lnTo>
                    <a:pt x="2225840" y="1193177"/>
                  </a:lnTo>
                  <a:lnTo>
                    <a:pt x="2207425" y="1299083"/>
                  </a:lnTo>
                  <a:lnTo>
                    <a:pt x="2246757" y="1299083"/>
                  </a:lnTo>
                  <a:lnTo>
                    <a:pt x="2278862" y="1193177"/>
                  </a:lnTo>
                  <a:close/>
                </a:path>
                <a:path w="13936980" h="1299210">
                  <a:moveTo>
                    <a:pt x="2452103" y="951369"/>
                  </a:moveTo>
                  <a:lnTo>
                    <a:pt x="2412504" y="951369"/>
                  </a:lnTo>
                  <a:lnTo>
                    <a:pt x="2412504" y="1053452"/>
                  </a:lnTo>
                  <a:lnTo>
                    <a:pt x="2452103" y="1053452"/>
                  </a:lnTo>
                  <a:lnTo>
                    <a:pt x="2452103" y="951369"/>
                  </a:lnTo>
                  <a:close/>
                </a:path>
                <a:path w="13936980" h="1299210">
                  <a:moveTo>
                    <a:pt x="2790088" y="1176731"/>
                  </a:moveTo>
                  <a:lnTo>
                    <a:pt x="2657995" y="1176731"/>
                  </a:lnTo>
                  <a:lnTo>
                    <a:pt x="2657995" y="1118844"/>
                  </a:lnTo>
                  <a:lnTo>
                    <a:pt x="2699969" y="1108722"/>
                  </a:lnTo>
                  <a:lnTo>
                    <a:pt x="2732938" y="1089291"/>
                  </a:lnTo>
                  <a:lnTo>
                    <a:pt x="2738285" y="1082395"/>
                  </a:lnTo>
                  <a:lnTo>
                    <a:pt x="2754477" y="1061542"/>
                  </a:lnTo>
                  <a:lnTo>
                    <a:pt x="2762199" y="1026490"/>
                  </a:lnTo>
                  <a:lnTo>
                    <a:pt x="2752521" y="988529"/>
                  </a:lnTo>
                  <a:lnTo>
                    <a:pt x="2737167" y="971753"/>
                  </a:lnTo>
                  <a:lnTo>
                    <a:pt x="2725763" y="959307"/>
                  </a:lnTo>
                  <a:lnTo>
                    <a:pt x="2715361" y="954481"/>
                  </a:lnTo>
                  <a:lnTo>
                    <a:pt x="2715361" y="1026490"/>
                  </a:lnTo>
                  <a:lnTo>
                    <a:pt x="2709392" y="1050302"/>
                  </a:lnTo>
                  <a:lnTo>
                    <a:pt x="2692831" y="1067816"/>
                  </a:lnTo>
                  <a:lnTo>
                    <a:pt x="2667330" y="1078636"/>
                  </a:lnTo>
                  <a:lnTo>
                    <a:pt x="2634577" y="1082395"/>
                  </a:lnTo>
                  <a:lnTo>
                    <a:pt x="2602115" y="1078636"/>
                  </a:lnTo>
                  <a:lnTo>
                    <a:pt x="2576741" y="1067816"/>
                  </a:lnTo>
                  <a:lnTo>
                    <a:pt x="2560231" y="1050302"/>
                  </a:lnTo>
                  <a:lnTo>
                    <a:pt x="2554325" y="1026490"/>
                  </a:lnTo>
                  <a:lnTo>
                    <a:pt x="2560231" y="1003668"/>
                  </a:lnTo>
                  <a:lnTo>
                    <a:pt x="2576741" y="986447"/>
                  </a:lnTo>
                  <a:lnTo>
                    <a:pt x="2602115" y="975550"/>
                  </a:lnTo>
                  <a:lnTo>
                    <a:pt x="2634577" y="971753"/>
                  </a:lnTo>
                  <a:lnTo>
                    <a:pt x="2667330" y="975550"/>
                  </a:lnTo>
                  <a:lnTo>
                    <a:pt x="2692831" y="986447"/>
                  </a:lnTo>
                  <a:lnTo>
                    <a:pt x="2709392" y="1003668"/>
                  </a:lnTo>
                  <a:lnTo>
                    <a:pt x="2715361" y="1026490"/>
                  </a:lnTo>
                  <a:lnTo>
                    <a:pt x="2715361" y="954481"/>
                  </a:lnTo>
                  <a:lnTo>
                    <a:pt x="2685326" y="940511"/>
                  </a:lnTo>
                  <a:lnTo>
                    <a:pt x="2634577" y="933869"/>
                  </a:lnTo>
                  <a:lnTo>
                    <a:pt x="2584081" y="940511"/>
                  </a:lnTo>
                  <a:lnTo>
                    <a:pt x="2543822" y="959307"/>
                  </a:lnTo>
                  <a:lnTo>
                    <a:pt x="2517190" y="988529"/>
                  </a:lnTo>
                  <a:lnTo>
                    <a:pt x="2507627" y="1026490"/>
                  </a:lnTo>
                  <a:lnTo>
                    <a:pt x="2515209" y="1061466"/>
                  </a:lnTo>
                  <a:lnTo>
                    <a:pt x="2536583" y="1089177"/>
                  </a:lnTo>
                  <a:lnTo>
                    <a:pt x="2569324" y="1108595"/>
                  </a:lnTo>
                  <a:lnTo>
                    <a:pt x="2611031" y="1118704"/>
                  </a:lnTo>
                  <a:lnTo>
                    <a:pt x="2611031" y="1176731"/>
                  </a:lnTo>
                  <a:lnTo>
                    <a:pt x="2480386" y="1176731"/>
                  </a:lnTo>
                  <a:lnTo>
                    <a:pt x="2480386" y="1215402"/>
                  </a:lnTo>
                  <a:lnTo>
                    <a:pt x="2790088" y="1215402"/>
                  </a:lnTo>
                  <a:lnTo>
                    <a:pt x="2790088" y="1176731"/>
                  </a:lnTo>
                  <a:close/>
                </a:path>
                <a:path w="13936980" h="1299210">
                  <a:moveTo>
                    <a:pt x="3119513" y="1177124"/>
                  </a:moveTo>
                  <a:lnTo>
                    <a:pt x="2987421" y="1177124"/>
                  </a:lnTo>
                  <a:lnTo>
                    <a:pt x="2987421" y="1114755"/>
                  </a:lnTo>
                  <a:lnTo>
                    <a:pt x="3085173" y="1114755"/>
                  </a:lnTo>
                  <a:lnTo>
                    <a:pt x="3085173" y="1076655"/>
                  </a:lnTo>
                  <a:lnTo>
                    <a:pt x="2890202" y="1076655"/>
                  </a:lnTo>
                  <a:lnTo>
                    <a:pt x="2890202" y="1028395"/>
                  </a:lnTo>
                  <a:lnTo>
                    <a:pt x="3037814" y="1028395"/>
                  </a:lnTo>
                  <a:lnTo>
                    <a:pt x="3037814" y="1076477"/>
                  </a:lnTo>
                  <a:lnTo>
                    <a:pt x="3085173" y="1076477"/>
                  </a:lnTo>
                  <a:lnTo>
                    <a:pt x="3085173" y="937945"/>
                  </a:lnTo>
                  <a:lnTo>
                    <a:pt x="3037814" y="937945"/>
                  </a:lnTo>
                  <a:lnTo>
                    <a:pt x="3037814" y="990295"/>
                  </a:lnTo>
                  <a:lnTo>
                    <a:pt x="2890202" y="990295"/>
                  </a:lnTo>
                  <a:lnTo>
                    <a:pt x="2890202" y="938225"/>
                  </a:lnTo>
                  <a:lnTo>
                    <a:pt x="2842577" y="938225"/>
                  </a:lnTo>
                  <a:lnTo>
                    <a:pt x="2842577" y="990295"/>
                  </a:lnTo>
                  <a:lnTo>
                    <a:pt x="2842577" y="1028395"/>
                  </a:lnTo>
                  <a:lnTo>
                    <a:pt x="2842577" y="1076655"/>
                  </a:lnTo>
                  <a:lnTo>
                    <a:pt x="2842577" y="1114755"/>
                  </a:lnTo>
                  <a:lnTo>
                    <a:pt x="2940456" y="1114755"/>
                  </a:lnTo>
                  <a:lnTo>
                    <a:pt x="2940456" y="1177124"/>
                  </a:lnTo>
                  <a:lnTo>
                    <a:pt x="2809824" y="1177124"/>
                  </a:lnTo>
                  <a:lnTo>
                    <a:pt x="2809824" y="1215669"/>
                  </a:lnTo>
                  <a:lnTo>
                    <a:pt x="3119513" y="1215669"/>
                  </a:lnTo>
                  <a:lnTo>
                    <a:pt x="3119513" y="1177124"/>
                  </a:lnTo>
                  <a:close/>
                </a:path>
                <a:path w="13936980" h="1299210">
                  <a:moveTo>
                    <a:pt x="3340404" y="1150416"/>
                  </a:moveTo>
                  <a:lnTo>
                    <a:pt x="3305314" y="1126490"/>
                  </a:lnTo>
                  <a:lnTo>
                    <a:pt x="3280727" y="1095006"/>
                  </a:lnTo>
                  <a:lnTo>
                    <a:pt x="3266275" y="1059256"/>
                  </a:lnTo>
                  <a:lnTo>
                    <a:pt x="3261601" y="1022540"/>
                  </a:lnTo>
                  <a:lnTo>
                    <a:pt x="3261601" y="1009383"/>
                  </a:lnTo>
                  <a:lnTo>
                    <a:pt x="3330803" y="1009383"/>
                  </a:lnTo>
                  <a:lnTo>
                    <a:pt x="3330803" y="971626"/>
                  </a:lnTo>
                  <a:lnTo>
                    <a:pt x="3261995" y="971626"/>
                  </a:lnTo>
                  <a:lnTo>
                    <a:pt x="3261995" y="924001"/>
                  </a:lnTo>
                  <a:lnTo>
                    <a:pt x="3214230" y="924001"/>
                  </a:lnTo>
                  <a:lnTo>
                    <a:pt x="3214230" y="971626"/>
                  </a:lnTo>
                  <a:lnTo>
                    <a:pt x="3144507" y="971626"/>
                  </a:lnTo>
                  <a:lnTo>
                    <a:pt x="3144507" y="1009383"/>
                  </a:lnTo>
                  <a:lnTo>
                    <a:pt x="3214497" y="1009383"/>
                  </a:lnTo>
                  <a:lnTo>
                    <a:pt x="3214497" y="1022540"/>
                  </a:lnTo>
                  <a:lnTo>
                    <a:pt x="3209442" y="1061300"/>
                  </a:lnTo>
                  <a:lnTo>
                    <a:pt x="3194304" y="1098892"/>
                  </a:lnTo>
                  <a:lnTo>
                    <a:pt x="3168802" y="1131531"/>
                  </a:lnTo>
                  <a:lnTo>
                    <a:pt x="3132671" y="1155420"/>
                  </a:lnTo>
                  <a:lnTo>
                    <a:pt x="3158718" y="1192123"/>
                  </a:lnTo>
                  <a:lnTo>
                    <a:pt x="3185325" y="1176464"/>
                  </a:lnTo>
                  <a:lnTo>
                    <a:pt x="3207512" y="1155255"/>
                  </a:lnTo>
                  <a:lnTo>
                    <a:pt x="3225228" y="1129550"/>
                  </a:lnTo>
                  <a:lnTo>
                    <a:pt x="3238449" y="1100416"/>
                  </a:lnTo>
                  <a:lnTo>
                    <a:pt x="3251149" y="1127404"/>
                  </a:lnTo>
                  <a:lnTo>
                    <a:pt x="3267964" y="1151318"/>
                  </a:lnTo>
                  <a:lnTo>
                    <a:pt x="3288893" y="1171257"/>
                  </a:lnTo>
                  <a:lnTo>
                    <a:pt x="3313963" y="1186332"/>
                  </a:lnTo>
                  <a:lnTo>
                    <a:pt x="3340404" y="1150416"/>
                  </a:lnTo>
                  <a:close/>
                </a:path>
                <a:path w="13936980" h="1299210">
                  <a:moveTo>
                    <a:pt x="3454196" y="995172"/>
                  </a:moveTo>
                  <a:lnTo>
                    <a:pt x="3406317" y="995172"/>
                  </a:lnTo>
                  <a:lnTo>
                    <a:pt x="3406317" y="916241"/>
                  </a:lnTo>
                  <a:lnTo>
                    <a:pt x="3357905" y="916241"/>
                  </a:lnTo>
                  <a:lnTo>
                    <a:pt x="3357905" y="1254353"/>
                  </a:lnTo>
                  <a:lnTo>
                    <a:pt x="3406317" y="1254353"/>
                  </a:lnTo>
                  <a:lnTo>
                    <a:pt x="3406317" y="1136738"/>
                  </a:lnTo>
                  <a:lnTo>
                    <a:pt x="3454196" y="1136738"/>
                  </a:lnTo>
                  <a:lnTo>
                    <a:pt x="3454196" y="1097394"/>
                  </a:lnTo>
                  <a:lnTo>
                    <a:pt x="3406317" y="1097394"/>
                  </a:lnTo>
                  <a:lnTo>
                    <a:pt x="3406317" y="1034249"/>
                  </a:lnTo>
                  <a:lnTo>
                    <a:pt x="3454196" y="1034249"/>
                  </a:lnTo>
                  <a:lnTo>
                    <a:pt x="3454196" y="995172"/>
                  </a:lnTo>
                  <a:close/>
                </a:path>
                <a:path w="13936980" h="1299210">
                  <a:moveTo>
                    <a:pt x="3642068" y="985697"/>
                  </a:moveTo>
                  <a:lnTo>
                    <a:pt x="3594836" y="985697"/>
                  </a:lnTo>
                  <a:lnTo>
                    <a:pt x="3594836" y="1134757"/>
                  </a:lnTo>
                  <a:lnTo>
                    <a:pt x="3642068" y="1134757"/>
                  </a:lnTo>
                  <a:lnTo>
                    <a:pt x="3642068" y="985697"/>
                  </a:lnTo>
                  <a:close/>
                </a:path>
                <a:path w="13936980" h="1299210">
                  <a:moveTo>
                    <a:pt x="3642068" y="948385"/>
                  </a:moveTo>
                  <a:lnTo>
                    <a:pt x="3479330" y="948385"/>
                  </a:lnTo>
                  <a:lnTo>
                    <a:pt x="3479330" y="985215"/>
                  </a:lnTo>
                  <a:lnTo>
                    <a:pt x="3479330" y="1135075"/>
                  </a:lnTo>
                  <a:lnTo>
                    <a:pt x="3479330" y="1171905"/>
                  </a:lnTo>
                  <a:lnTo>
                    <a:pt x="3642068" y="1171905"/>
                  </a:lnTo>
                  <a:lnTo>
                    <a:pt x="3642068" y="1135075"/>
                  </a:lnTo>
                  <a:lnTo>
                    <a:pt x="3526167" y="1135075"/>
                  </a:lnTo>
                  <a:lnTo>
                    <a:pt x="3526167" y="985215"/>
                  </a:lnTo>
                  <a:lnTo>
                    <a:pt x="3642068" y="985215"/>
                  </a:lnTo>
                  <a:lnTo>
                    <a:pt x="3642068" y="948385"/>
                  </a:lnTo>
                  <a:close/>
                </a:path>
                <a:path w="13936980" h="1299210">
                  <a:moveTo>
                    <a:pt x="3785730" y="1043635"/>
                  </a:moveTo>
                  <a:lnTo>
                    <a:pt x="3735743" y="1043635"/>
                  </a:lnTo>
                  <a:lnTo>
                    <a:pt x="3735743" y="916635"/>
                  </a:lnTo>
                  <a:lnTo>
                    <a:pt x="3688245" y="916635"/>
                  </a:lnTo>
                  <a:lnTo>
                    <a:pt x="3688245" y="1043635"/>
                  </a:lnTo>
                  <a:lnTo>
                    <a:pt x="3688245" y="1084275"/>
                  </a:lnTo>
                  <a:lnTo>
                    <a:pt x="3688245" y="1255725"/>
                  </a:lnTo>
                  <a:lnTo>
                    <a:pt x="3735743" y="1255725"/>
                  </a:lnTo>
                  <a:lnTo>
                    <a:pt x="3735743" y="1084275"/>
                  </a:lnTo>
                  <a:lnTo>
                    <a:pt x="3785730" y="1084275"/>
                  </a:lnTo>
                  <a:lnTo>
                    <a:pt x="3785730" y="1043635"/>
                  </a:lnTo>
                  <a:close/>
                </a:path>
                <a:path w="13936980" h="1299210">
                  <a:moveTo>
                    <a:pt x="4069842" y="1057402"/>
                  </a:moveTo>
                  <a:lnTo>
                    <a:pt x="4063733" y="1031951"/>
                  </a:lnTo>
                  <a:lnTo>
                    <a:pt x="4062526" y="1030566"/>
                  </a:lnTo>
                  <a:lnTo>
                    <a:pt x="4046601" y="1012240"/>
                  </a:lnTo>
                  <a:lnTo>
                    <a:pt x="4024846" y="1001712"/>
                  </a:lnTo>
                  <a:lnTo>
                    <a:pt x="4024846" y="1057402"/>
                  </a:lnTo>
                  <a:lnTo>
                    <a:pt x="4021988" y="1068768"/>
                  </a:lnTo>
                  <a:lnTo>
                    <a:pt x="4014139" y="1076960"/>
                  </a:lnTo>
                  <a:lnTo>
                    <a:pt x="4002074" y="1081913"/>
                  </a:lnTo>
                  <a:lnTo>
                    <a:pt x="3986555" y="1083576"/>
                  </a:lnTo>
                  <a:lnTo>
                    <a:pt x="3971036" y="1081913"/>
                  </a:lnTo>
                  <a:lnTo>
                    <a:pt x="3959085" y="1076960"/>
                  </a:lnTo>
                  <a:lnTo>
                    <a:pt x="3951389" y="1068768"/>
                  </a:lnTo>
                  <a:lnTo>
                    <a:pt x="3948671" y="1057402"/>
                  </a:lnTo>
                  <a:lnTo>
                    <a:pt x="3951389" y="1045895"/>
                  </a:lnTo>
                  <a:lnTo>
                    <a:pt x="3959085" y="1037513"/>
                  </a:lnTo>
                  <a:lnTo>
                    <a:pt x="3971036" y="1032370"/>
                  </a:lnTo>
                  <a:lnTo>
                    <a:pt x="3986555" y="1030566"/>
                  </a:lnTo>
                  <a:lnTo>
                    <a:pt x="4002074" y="1032370"/>
                  </a:lnTo>
                  <a:lnTo>
                    <a:pt x="4014139" y="1037513"/>
                  </a:lnTo>
                  <a:lnTo>
                    <a:pt x="4021988" y="1045895"/>
                  </a:lnTo>
                  <a:lnTo>
                    <a:pt x="4024846" y="1057402"/>
                  </a:lnTo>
                  <a:lnTo>
                    <a:pt x="4024846" y="1001712"/>
                  </a:lnTo>
                  <a:lnTo>
                    <a:pt x="4020274" y="999490"/>
                  </a:lnTo>
                  <a:lnTo>
                    <a:pt x="3986555" y="994905"/>
                  </a:lnTo>
                  <a:lnTo>
                    <a:pt x="3952646" y="999490"/>
                  </a:lnTo>
                  <a:lnTo>
                    <a:pt x="3926027" y="1012240"/>
                  </a:lnTo>
                  <a:lnTo>
                    <a:pt x="3908653" y="1031951"/>
                  </a:lnTo>
                  <a:lnTo>
                    <a:pt x="3902494" y="1057402"/>
                  </a:lnTo>
                  <a:lnTo>
                    <a:pt x="3908653" y="1082852"/>
                  </a:lnTo>
                  <a:lnTo>
                    <a:pt x="3926027" y="1102537"/>
                  </a:lnTo>
                  <a:lnTo>
                    <a:pt x="3952646" y="1115250"/>
                  </a:lnTo>
                  <a:lnTo>
                    <a:pt x="3986555" y="1119759"/>
                  </a:lnTo>
                  <a:lnTo>
                    <a:pt x="4020274" y="1115250"/>
                  </a:lnTo>
                  <a:lnTo>
                    <a:pt x="4046601" y="1102537"/>
                  </a:lnTo>
                  <a:lnTo>
                    <a:pt x="4063098" y="1083576"/>
                  </a:lnTo>
                  <a:lnTo>
                    <a:pt x="4063733" y="1082852"/>
                  </a:lnTo>
                  <a:lnTo>
                    <a:pt x="4069842" y="1057402"/>
                  </a:lnTo>
                  <a:close/>
                </a:path>
                <a:path w="13936980" h="1299210">
                  <a:moveTo>
                    <a:pt x="4086936" y="946759"/>
                  </a:moveTo>
                  <a:lnTo>
                    <a:pt x="4010241" y="946759"/>
                  </a:lnTo>
                  <a:lnTo>
                    <a:pt x="4010241" y="914654"/>
                  </a:lnTo>
                  <a:lnTo>
                    <a:pt x="3962882" y="914654"/>
                  </a:lnTo>
                  <a:lnTo>
                    <a:pt x="3962882" y="946759"/>
                  </a:lnTo>
                  <a:lnTo>
                    <a:pt x="3885920" y="946759"/>
                  </a:lnTo>
                  <a:lnTo>
                    <a:pt x="3885920" y="983996"/>
                  </a:lnTo>
                  <a:lnTo>
                    <a:pt x="4086936" y="983996"/>
                  </a:lnTo>
                  <a:lnTo>
                    <a:pt x="4086936" y="946759"/>
                  </a:lnTo>
                  <a:close/>
                </a:path>
                <a:path w="13936980" h="1299210">
                  <a:moveTo>
                    <a:pt x="4154690" y="1143050"/>
                  </a:moveTo>
                  <a:lnTo>
                    <a:pt x="3926700" y="1143050"/>
                  </a:lnTo>
                  <a:lnTo>
                    <a:pt x="3926700" y="1180934"/>
                  </a:lnTo>
                  <a:lnTo>
                    <a:pt x="4107065" y="1180934"/>
                  </a:lnTo>
                  <a:lnTo>
                    <a:pt x="4107065" y="1255141"/>
                  </a:lnTo>
                  <a:lnTo>
                    <a:pt x="4154690" y="1255141"/>
                  </a:lnTo>
                  <a:lnTo>
                    <a:pt x="4154690" y="1143050"/>
                  </a:lnTo>
                  <a:close/>
                </a:path>
                <a:path w="13936980" h="1299210">
                  <a:moveTo>
                    <a:pt x="4200220" y="1004379"/>
                  </a:moveTo>
                  <a:lnTo>
                    <a:pt x="4154690" y="1004379"/>
                  </a:lnTo>
                  <a:lnTo>
                    <a:pt x="4154690" y="916241"/>
                  </a:lnTo>
                  <a:lnTo>
                    <a:pt x="4107065" y="916241"/>
                  </a:lnTo>
                  <a:lnTo>
                    <a:pt x="4107065" y="1128839"/>
                  </a:lnTo>
                  <a:lnTo>
                    <a:pt x="4154690" y="1128839"/>
                  </a:lnTo>
                  <a:lnTo>
                    <a:pt x="4154690" y="1043063"/>
                  </a:lnTo>
                  <a:lnTo>
                    <a:pt x="4200220" y="1043063"/>
                  </a:lnTo>
                  <a:lnTo>
                    <a:pt x="4200220" y="1004379"/>
                  </a:lnTo>
                  <a:close/>
                </a:path>
                <a:path w="13936980" h="1299210">
                  <a:moveTo>
                    <a:pt x="4496232" y="945705"/>
                  </a:moveTo>
                  <a:lnTo>
                    <a:pt x="4246003" y="945705"/>
                  </a:lnTo>
                  <a:lnTo>
                    <a:pt x="4246003" y="983462"/>
                  </a:lnTo>
                  <a:lnTo>
                    <a:pt x="4448607" y="983462"/>
                  </a:lnTo>
                  <a:lnTo>
                    <a:pt x="4448365" y="1014285"/>
                  </a:lnTo>
                  <a:lnTo>
                    <a:pt x="4447006" y="1048524"/>
                  </a:lnTo>
                  <a:lnTo>
                    <a:pt x="4443552" y="1086993"/>
                  </a:lnTo>
                  <a:lnTo>
                    <a:pt x="4437024" y="1130554"/>
                  </a:lnTo>
                  <a:lnTo>
                    <a:pt x="4483735" y="1134897"/>
                  </a:lnTo>
                  <a:lnTo>
                    <a:pt x="4490885" y="1087513"/>
                  </a:lnTo>
                  <a:lnTo>
                    <a:pt x="4494568" y="1046759"/>
                  </a:lnTo>
                  <a:lnTo>
                    <a:pt x="4495952" y="1011059"/>
                  </a:lnTo>
                  <a:lnTo>
                    <a:pt x="4496193" y="983462"/>
                  </a:lnTo>
                  <a:lnTo>
                    <a:pt x="4496232" y="945705"/>
                  </a:lnTo>
                  <a:close/>
                </a:path>
                <a:path w="13936980" h="1299210">
                  <a:moveTo>
                    <a:pt x="4524375" y="1175016"/>
                  </a:moveTo>
                  <a:lnTo>
                    <a:pt x="4412551" y="1175016"/>
                  </a:lnTo>
                  <a:lnTo>
                    <a:pt x="4412551" y="1068451"/>
                  </a:lnTo>
                  <a:lnTo>
                    <a:pt x="4365853" y="1068451"/>
                  </a:lnTo>
                  <a:lnTo>
                    <a:pt x="4365853" y="1175016"/>
                  </a:lnTo>
                  <a:lnTo>
                    <a:pt x="4328490" y="1175016"/>
                  </a:lnTo>
                  <a:lnTo>
                    <a:pt x="4328490" y="1068451"/>
                  </a:lnTo>
                  <a:lnTo>
                    <a:pt x="4281119" y="1068451"/>
                  </a:lnTo>
                  <a:lnTo>
                    <a:pt x="4281119" y="1175016"/>
                  </a:lnTo>
                  <a:lnTo>
                    <a:pt x="4215473" y="1175016"/>
                  </a:lnTo>
                  <a:lnTo>
                    <a:pt x="4215473" y="1213561"/>
                  </a:lnTo>
                  <a:lnTo>
                    <a:pt x="4524375" y="1213561"/>
                  </a:lnTo>
                  <a:lnTo>
                    <a:pt x="4524375" y="1175016"/>
                  </a:lnTo>
                  <a:close/>
                </a:path>
                <a:path w="13936980" h="1299210">
                  <a:moveTo>
                    <a:pt x="4592002" y="951369"/>
                  </a:moveTo>
                  <a:lnTo>
                    <a:pt x="4552404" y="951369"/>
                  </a:lnTo>
                  <a:lnTo>
                    <a:pt x="4552404" y="1053452"/>
                  </a:lnTo>
                  <a:lnTo>
                    <a:pt x="4592002" y="1053452"/>
                  </a:lnTo>
                  <a:lnTo>
                    <a:pt x="4592002" y="951369"/>
                  </a:lnTo>
                  <a:close/>
                </a:path>
                <a:path w="13936980" h="1299210">
                  <a:moveTo>
                    <a:pt x="4820793" y="1165275"/>
                  </a:moveTo>
                  <a:lnTo>
                    <a:pt x="4817707" y="1137526"/>
                  </a:lnTo>
                  <a:lnTo>
                    <a:pt x="4816576" y="1127391"/>
                  </a:lnTo>
                  <a:lnTo>
                    <a:pt x="4783455" y="1132154"/>
                  </a:lnTo>
                  <a:lnTo>
                    <a:pt x="4750765" y="1135214"/>
                  </a:lnTo>
                  <a:lnTo>
                    <a:pt x="4717224" y="1136904"/>
                  </a:lnTo>
                  <a:lnTo>
                    <a:pt x="4681601" y="1137526"/>
                  </a:lnTo>
                  <a:lnTo>
                    <a:pt x="4681601" y="1075956"/>
                  </a:lnTo>
                  <a:lnTo>
                    <a:pt x="4790529" y="1075956"/>
                  </a:lnTo>
                  <a:lnTo>
                    <a:pt x="4790529" y="944791"/>
                  </a:lnTo>
                  <a:lnTo>
                    <a:pt x="4633976" y="944791"/>
                  </a:lnTo>
                  <a:lnTo>
                    <a:pt x="4633976" y="983068"/>
                  </a:lnTo>
                  <a:lnTo>
                    <a:pt x="4743170" y="983068"/>
                  </a:lnTo>
                  <a:lnTo>
                    <a:pt x="4743170" y="1038453"/>
                  </a:lnTo>
                  <a:lnTo>
                    <a:pt x="4634369" y="1038453"/>
                  </a:lnTo>
                  <a:lnTo>
                    <a:pt x="4634369" y="1176985"/>
                  </a:lnTo>
                  <a:lnTo>
                    <a:pt x="4662779" y="1176985"/>
                  </a:lnTo>
                  <a:lnTo>
                    <a:pt x="4705401" y="1176439"/>
                  </a:lnTo>
                  <a:lnTo>
                    <a:pt x="4744796" y="1174635"/>
                  </a:lnTo>
                  <a:lnTo>
                    <a:pt x="4782680" y="1171092"/>
                  </a:lnTo>
                  <a:lnTo>
                    <a:pt x="4820793" y="1165275"/>
                  </a:lnTo>
                  <a:close/>
                </a:path>
                <a:path w="13936980" h="1299210">
                  <a:moveTo>
                    <a:pt x="4937353" y="1044244"/>
                  </a:moveTo>
                  <a:lnTo>
                    <a:pt x="4887353" y="1044244"/>
                  </a:lnTo>
                  <a:lnTo>
                    <a:pt x="4887353" y="916241"/>
                  </a:lnTo>
                  <a:lnTo>
                    <a:pt x="4840389" y="916241"/>
                  </a:lnTo>
                  <a:lnTo>
                    <a:pt x="4840389" y="1255928"/>
                  </a:lnTo>
                  <a:lnTo>
                    <a:pt x="4887353" y="1255928"/>
                  </a:lnTo>
                  <a:lnTo>
                    <a:pt x="4887353" y="1083576"/>
                  </a:lnTo>
                  <a:lnTo>
                    <a:pt x="4937353" y="1083576"/>
                  </a:lnTo>
                  <a:lnTo>
                    <a:pt x="4937353" y="1044244"/>
                  </a:lnTo>
                  <a:close/>
                </a:path>
                <a:path w="13936980" h="1299210">
                  <a:moveTo>
                    <a:pt x="5228628" y="945705"/>
                  </a:moveTo>
                  <a:lnTo>
                    <a:pt x="4981549" y="945705"/>
                  </a:lnTo>
                  <a:lnTo>
                    <a:pt x="4981549" y="983462"/>
                  </a:lnTo>
                  <a:lnTo>
                    <a:pt x="5181003" y="983462"/>
                  </a:lnTo>
                  <a:lnTo>
                    <a:pt x="5180546" y="1014882"/>
                  </a:lnTo>
                  <a:lnTo>
                    <a:pt x="5178831" y="1050048"/>
                  </a:lnTo>
                  <a:lnTo>
                    <a:pt x="5174742" y="1089787"/>
                  </a:lnTo>
                  <a:lnTo>
                    <a:pt x="5167185" y="1134897"/>
                  </a:lnTo>
                  <a:lnTo>
                    <a:pt x="5215077" y="1139888"/>
                  </a:lnTo>
                  <a:lnTo>
                    <a:pt x="5222837" y="1090104"/>
                  </a:lnTo>
                  <a:lnTo>
                    <a:pt x="5226837" y="1047699"/>
                  </a:lnTo>
                  <a:lnTo>
                    <a:pt x="5228336" y="1010869"/>
                  </a:lnTo>
                  <a:lnTo>
                    <a:pt x="5228577" y="983462"/>
                  </a:lnTo>
                  <a:lnTo>
                    <a:pt x="5228628" y="945705"/>
                  </a:lnTo>
                  <a:close/>
                </a:path>
                <a:path w="13936980" h="1299210">
                  <a:moveTo>
                    <a:pt x="5258625" y="1175016"/>
                  </a:moveTo>
                  <a:lnTo>
                    <a:pt x="5107330" y="1175016"/>
                  </a:lnTo>
                  <a:lnTo>
                    <a:pt x="5107330" y="1058583"/>
                  </a:lnTo>
                  <a:lnTo>
                    <a:pt x="5060226" y="1058583"/>
                  </a:lnTo>
                  <a:lnTo>
                    <a:pt x="5060226" y="1175016"/>
                  </a:lnTo>
                  <a:lnTo>
                    <a:pt x="4949710" y="1175016"/>
                  </a:lnTo>
                  <a:lnTo>
                    <a:pt x="4949710" y="1213561"/>
                  </a:lnTo>
                  <a:lnTo>
                    <a:pt x="5258625" y="1213561"/>
                  </a:lnTo>
                  <a:lnTo>
                    <a:pt x="5258625" y="1175016"/>
                  </a:lnTo>
                  <a:close/>
                </a:path>
                <a:path w="13936980" h="1299210">
                  <a:moveTo>
                    <a:pt x="5636158" y="921499"/>
                  </a:moveTo>
                  <a:lnTo>
                    <a:pt x="5589194" y="921499"/>
                  </a:lnTo>
                  <a:lnTo>
                    <a:pt x="5589194" y="944575"/>
                  </a:lnTo>
                  <a:lnTo>
                    <a:pt x="5453164" y="944575"/>
                  </a:lnTo>
                  <a:lnTo>
                    <a:pt x="5453164" y="921715"/>
                  </a:lnTo>
                  <a:lnTo>
                    <a:pt x="5406453" y="921715"/>
                  </a:lnTo>
                  <a:lnTo>
                    <a:pt x="5406453" y="944575"/>
                  </a:lnTo>
                  <a:lnTo>
                    <a:pt x="5406453" y="978865"/>
                  </a:lnTo>
                  <a:lnTo>
                    <a:pt x="5406453" y="999185"/>
                  </a:lnTo>
                  <a:lnTo>
                    <a:pt x="5406453" y="1034745"/>
                  </a:lnTo>
                  <a:lnTo>
                    <a:pt x="5636158" y="1034745"/>
                  </a:lnTo>
                  <a:lnTo>
                    <a:pt x="5636158" y="999782"/>
                  </a:lnTo>
                  <a:lnTo>
                    <a:pt x="5636158" y="999185"/>
                  </a:lnTo>
                  <a:lnTo>
                    <a:pt x="5636158" y="979258"/>
                  </a:lnTo>
                  <a:lnTo>
                    <a:pt x="5589194" y="979258"/>
                  </a:lnTo>
                  <a:lnTo>
                    <a:pt x="5589194" y="999185"/>
                  </a:lnTo>
                  <a:lnTo>
                    <a:pt x="5453164" y="999185"/>
                  </a:lnTo>
                  <a:lnTo>
                    <a:pt x="5453164" y="978865"/>
                  </a:lnTo>
                  <a:lnTo>
                    <a:pt x="5636158" y="978865"/>
                  </a:lnTo>
                  <a:lnTo>
                    <a:pt x="5636158" y="945045"/>
                  </a:lnTo>
                  <a:lnTo>
                    <a:pt x="5636158" y="944575"/>
                  </a:lnTo>
                  <a:lnTo>
                    <a:pt x="5636158" y="921499"/>
                  </a:lnTo>
                  <a:close/>
                </a:path>
                <a:path w="13936980" h="1299210">
                  <a:moveTo>
                    <a:pt x="5675896" y="1052664"/>
                  </a:moveTo>
                  <a:lnTo>
                    <a:pt x="5366982" y="1052664"/>
                  </a:lnTo>
                  <a:lnTo>
                    <a:pt x="5366982" y="1090955"/>
                  </a:lnTo>
                  <a:lnTo>
                    <a:pt x="5496966" y="1090955"/>
                  </a:lnTo>
                  <a:lnTo>
                    <a:pt x="5496966" y="1112126"/>
                  </a:lnTo>
                  <a:lnTo>
                    <a:pt x="5544591" y="1112126"/>
                  </a:lnTo>
                  <a:lnTo>
                    <a:pt x="5544591" y="1090955"/>
                  </a:lnTo>
                  <a:lnTo>
                    <a:pt x="5675896" y="1090955"/>
                  </a:lnTo>
                  <a:lnTo>
                    <a:pt x="5675896" y="1052664"/>
                  </a:lnTo>
                  <a:close/>
                </a:path>
                <a:path w="13936980" h="1299210">
                  <a:moveTo>
                    <a:pt x="10174275" y="296875"/>
                  </a:moveTo>
                  <a:lnTo>
                    <a:pt x="9980485" y="296875"/>
                  </a:lnTo>
                  <a:lnTo>
                    <a:pt x="9980485" y="230835"/>
                  </a:lnTo>
                  <a:lnTo>
                    <a:pt x="9933381" y="230835"/>
                  </a:lnTo>
                  <a:lnTo>
                    <a:pt x="9933381" y="296875"/>
                  </a:lnTo>
                  <a:lnTo>
                    <a:pt x="9933381" y="334975"/>
                  </a:lnTo>
                  <a:lnTo>
                    <a:pt x="10174275" y="334975"/>
                  </a:lnTo>
                  <a:lnTo>
                    <a:pt x="10174275" y="296875"/>
                  </a:lnTo>
                  <a:close/>
                </a:path>
                <a:path w="13936980" h="1299210">
                  <a:moveTo>
                    <a:pt x="10496067" y="16205"/>
                  </a:moveTo>
                  <a:lnTo>
                    <a:pt x="10264521" y="16205"/>
                  </a:lnTo>
                  <a:lnTo>
                    <a:pt x="10264521" y="54305"/>
                  </a:lnTo>
                  <a:lnTo>
                    <a:pt x="10264521" y="105105"/>
                  </a:lnTo>
                  <a:lnTo>
                    <a:pt x="10264521" y="141935"/>
                  </a:lnTo>
                  <a:lnTo>
                    <a:pt x="10496067" y="141935"/>
                  </a:lnTo>
                  <a:lnTo>
                    <a:pt x="10496067" y="105105"/>
                  </a:lnTo>
                  <a:lnTo>
                    <a:pt x="10310965" y="105105"/>
                  </a:lnTo>
                  <a:lnTo>
                    <a:pt x="10310965" y="54305"/>
                  </a:lnTo>
                  <a:lnTo>
                    <a:pt x="10449357" y="54305"/>
                  </a:lnTo>
                  <a:lnTo>
                    <a:pt x="10449357" y="104724"/>
                  </a:lnTo>
                  <a:lnTo>
                    <a:pt x="10496067" y="104724"/>
                  </a:lnTo>
                  <a:lnTo>
                    <a:pt x="10496067" y="54305"/>
                  </a:lnTo>
                  <a:lnTo>
                    <a:pt x="10496067" y="53670"/>
                  </a:lnTo>
                  <a:lnTo>
                    <a:pt x="10496067" y="16205"/>
                  </a:lnTo>
                  <a:close/>
                </a:path>
                <a:path w="13936980" h="1299210">
                  <a:moveTo>
                    <a:pt x="10501592" y="296875"/>
                  </a:moveTo>
                  <a:lnTo>
                    <a:pt x="10309644" y="296875"/>
                  </a:lnTo>
                  <a:lnTo>
                    <a:pt x="10309644" y="235915"/>
                  </a:lnTo>
                  <a:lnTo>
                    <a:pt x="10262286" y="235915"/>
                  </a:lnTo>
                  <a:lnTo>
                    <a:pt x="10262286" y="296875"/>
                  </a:lnTo>
                  <a:lnTo>
                    <a:pt x="10262286" y="334975"/>
                  </a:lnTo>
                  <a:lnTo>
                    <a:pt x="10501592" y="334975"/>
                  </a:lnTo>
                  <a:lnTo>
                    <a:pt x="10501592" y="296875"/>
                  </a:lnTo>
                  <a:close/>
                </a:path>
                <a:path w="13936980" h="1299210">
                  <a:moveTo>
                    <a:pt x="10535666" y="169316"/>
                  </a:moveTo>
                  <a:lnTo>
                    <a:pt x="10225976" y="169316"/>
                  </a:lnTo>
                  <a:lnTo>
                    <a:pt x="10225976" y="207200"/>
                  </a:lnTo>
                  <a:lnTo>
                    <a:pt x="10361346" y="207200"/>
                  </a:lnTo>
                  <a:lnTo>
                    <a:pt x="10361346" y="265620"/>
                  </a:lnTo>
                  <a:lnTo>
                    <a:pt x="10408310" y="265620"/>
                  </a:lnTo>
                  <a:lnTo>
                    <a:pt x="10408310" y="207200"/>
                  </a:lnTo>
                  <a:lnTo>
                    <a:pt x="10535666" y="207200"/>
                  </a:lnTo>
                  <a:lnTo>
                    <a:pt x="10535666" y="169316"/>
                  </a:lnTo>
                  <a:close/>
                </a:path>
                <a:path w="13936980" h="1299210">
                  <a:moveTo>
                    <a:pt x="10626966" y="278777"/>
                  </a:moveTo>
                  <a:lnTo>
                    <a:pt x="10573957" y="278777"/>
                  </a:lnTo>
                  <a:lnTo>
                    <a:pt x="10555529" y="384683"/>
                  </a:lnTo>
                  <a:lnTo>
                    <a:pt x="10594873" y="384683"/>
                  </a:lnTo>
                  <a:lnTo>
                    <a:pt x="10626966" y="278777"/>
                  </a:lnTo>
                  <a:close/>
                </a:path>
                <a:path w="13936980" h="1299210">
                  <a:moveTo>
                    <a:pt x="10908843" y="144322"/>
                  </a:moveTo>
                  <a:lnTo>
                    <a:pt x="10903280" y="120027"/>
                  </a:lnTo>
                  <a:lnTo>
                    <a:pt x="10902709" y="119316"/>
                  </a:lnTo>
                  <a:lnTo>
                    <a:pt x="10887939" y="101346"/>
                  </a:lnTo>
                  <a:lnTo>
                    <a:pt x="10865955" y="90093"/>
                  </a:lnTo>
                  <a:lnTo>
                    <a:pt x="10865955" y="144322"/>
                  </a:lnTo>
                  <a:lnTo>
                    <a:pt x="10863644" y="154774"/>
                  </a:lnTo>
                  <a:lnTo>
                    <a:pt x="10857268" y="162623"/>
                  </a:lnTo>
                  <a:lnTo>
                    <a:pt x="10847451" y="167538"/>
                  </a:lnTo>
                  <a:lnTo>
                    <a:pt x="10834776" y="169176"/>
                  </a:lnTo>
                  <a:lnTo>
                    <a:pt x="10822178" y="167538"/>
                  </a:lnTo>
                  <a:lnTo>
                    <a:pt x="10812412" y="162623"/>
                  </a:lnTo>
                  <a:lnTo>
                    <a:pt x="10806100" y="154774"/>
                  </a:lnTo>
                  <a:lnTo>
                    <a:pt x="10803865" y="144322"/>
                  </a:lnTo>
                  <a:lnTo>
                    <a:pt x="10806100" y="133654"/>
                  </a:lnTo>
                  <a:lnTo>
                    <a:pt x="10812412" y="125755"/>
                  </a:lnTo>
                  <a:lnTo>
                    <a:pt x="10822178" y="120878"/>
                  </a:lnTo>
                  <a:lnTo>
                    <a:pt x="10834776" y="119316"/>
                  </a:lnTo>
                  <a:lnTo>
                    <a:pt x="10847451" y="120878"/>
                  </a:lnTo>
                  <a:lnTo>
                    <a:pt x="10857268" y="125755"/>
                  </a:lnTo>
                  <a:lnTo>
                    <a:pt x="10863644" y="133654"/>
                  </a:lnTo>
                  <a:lnTo>
                    <a:pt x="10865955" y="144322"/>
                  </a:lnTo>
                  <a:lnTo>
                    <a:pt x="10865955" y="90093"/>
                  </a:lnTo>
                  <a:lnTo>
                    <a:pt x="10864533" y="89357"/>
                  </a:lnTo>
                  <a:lnTo>
                    <a:pt x="10834776" y="85115"/>
                  </a:lnTo>
                  <a:lnTo>
                    <a:pt x="10805452" y="89357"/>
                  </a:lnTo>
                  <a:lnTo>
                    <a:pt x="10782249" y="101346"/>
                  </a:lnTo>
                  <a:lnTo>
                    <a:pt x="10766997" y="120027"/>
                  </a:lnTo>
                  <a:lnTo>
                    <a:pt x="10761497" y="144322"/>
                  </a:lnTo>
                  <a:lnTo>
                    <a:pt x="10766997" y="168224"/>
                  </a:lnTo>
                  <a:lnTo>
                    <a:pt x="10782249" y="186715"/>
                  </a:lnTo>
                  <a:lnTo>
                    <a:pt x="10805452" y="198640"/>
                  </a:lnTo>
                  <a:lnTo>
                    <a:pt x="10834776" y="202857"/>
                  </a:lnTo>
                  <a:lnTo>
                    <a:pt x="10864533" y="198640"/>
                  </a:lnTo>
                  <a:lnTo>
                    <a:pt x="10887939" y="186715"/>
                  </a:lnTo>
                  <a:lnTo>
                    <a:pt x="10902493" y="169176"/>
                  </a:lnTo>
                  <a:lnTo>
                    <a:pt x="10903280" y="168224"/>
                  </a:lnTo>
                  <a:lnTo>
                    <a:pt x="10908843" y="144322"/>
                  </a:lnTo>
                  <a:close/>
                </a:path>
                <a:path w="13936980" h="1299210">
                  <a:moveTo>
                    <a:pt x="10917530" y="36830"/>
                  </a:moveTo>
                  <a:lnTo>
                    <a:pt x="10858068" y="36830"/>
                  </a:lnTo>
                  <a:lnTo>
                    <a:pt x="10858068" y="4991"/>
                  </a:lnTo>
                  <a:lnTo>
                    <a:pt x="10810964" y="4991"/>
                  </a:lnTo>
                  <a:lnTo>
                    <a:pt x="10810964" y="36830"/>
                  </a:lnTo>
                  <a:lnTo>
                    <a:pt x="10751236" y="36830"/>
                  </a:lnTo>
                  <a:lnTo>
                    <a:pt x="10751236" y="73672"/>
                  </a:lnTo>
                  <a:lnTo>
                    <a:pt x="10917530" y="73672"/>
                  </a:lnTo>
                  <a:lnTo>
                    <a:pt x="10917530" y="36830"/>
                  </a:lnTo>
                  <a:close/>
                </a:path>
                <a:path w="13936980" h="1299210">
                  <a:moveTo>
                    <a:pt x="11043958" y="1841"/>
                  </a:moveTo>
                  <a:lnTo>
                    <a:pt x="10998962" y="1841"/>
                  </a:lnTo>
                  <a:lnTo>
                    <a:pt x="10998962" y="85902"/>
                  </a:lnTo>
                  <a:lnTo>
                    <a:pt x="10971733" y="85902"/>
                  </a:lnTo>
                  <a:lnTo>
                    <a:pt x="10971733" y="8280"/>
                  </a:lnTo>
                  <a:lnTo>
                    <a:pt x="10927398" y="8280"/>
                  </a:lnTo>
                  <a:lnTo>
                    <a:pt x="10927398" y="203250"/>
                  </a:lnTo>
                  <a:lnTo>
                    <a:pt x="10971733" y="203250"/>
                  </a:lnTo>
                  <a:lnTo>
                    <a:pt x="10971733" y="124587"/>
                  </a:lnTo>
                  <a:lnTo>
                    <a:pt x="10998962" y="124587"/>
                  </a:lnTo>
                  <a:lnTo>
                    <a:pt x="10998962" y="214312"/>
                  </a:lnTo>
                  <a:lnTo>
                    <a:pt x="11043958" y="214312"/>
                  </a:lnTo>
                  <a:lnTo>
                    <a:pt x="11043958" y="124587"/>
                  </a:lnTo>
                  <a:lnTo>
                    <a:pt x="11043958" y="85902"/>
                  </a:lnTo>
                  <a:lnTo>
                    <a:pt x="11043958" y="1841"/>
                  </a:lnTo>
                  <a:close/>
                </a:path>
                <a:path w="13936980" h="1299210">
                  <a:moveTo>
                    <a:pt x="11045673" y="279171"/>
                  </a:moveTo>
                  <a:lnTo>
                    <a:pt x="11037595" y="253123"/>
                  </a:lnTo>
                  <a:lnTo>
                    <a:pt x="11014354" y="233680"/>
                  </a:lnTo>
                  <a:lnTo>
                    <a:pt x="10997908" y="228346"/>
                  </a:lnTo>
                  <a:lnTo>
                    <a:pt x="10997908" y="279171"/>
                  </a:lnTo>
                  <a:lnTo>
                    <a:pt x="10993450" y="290410"/>
                  </a:lnTo>
                  <a:lnTo>
                    <a:pt x="10980318" y="298462"/>
                  </a:lnTo>
                  <a:lnTo>
                    <a:pt x="10958538" y="303276"/>
                  </a:lnTo>
                  <a:lnTo>
                    <a:pt x="10928185" y="304825"/>
                  </a:lnTo>
                  <a:lnTo>
                    <a:pt x="10897908" y="303276"/>
                  </a:lnTo>
                  <a:lnTo>
                    <a:pt x="10876051" y="298462"/>
                  </a:lnTo>
                  <a:lnTo>
                    <a:pt x="10862843" y="290410"/>
                  </a:lnTo>
                  <a:lnTo>
                    <a:pt x="10858462" y="279171"/>
                  </a:lnTo>
                  <a:lnTo>
                    <a:pt x="10862843" y="267589"/>
                  </a:lnTo>
                  <a:lnTo>
                    <a:pt x="10876051" y="259435"/>
                  </a:lnTo>
                  <a:lnTo>
                    <a:pt x="10897908" y="254635"/>
                  </a:lnTo>
                  <a:lnTo>
                    <a:pt x="10928185" y="253123"/>
                  </a:lnTo>
                  <a:lnTo>
                    <a:pt x="10958538" y="254635"/>
                  </a:lnTo>
                  <a:lnTo>
                    <a:pt x="10980318" y="259435"/>
                  </a:lnTo>
                  <a:lnTo>
                    <a:pt x="10993450" y="267589"/>
                  </a:lnTo>
                  <a:lnTo>
                    <a:pt x="10997908" y="279171"/>
                  </a:lnTo>
                  <a:lnTo>
                    <a:pt x="10997908" y="228346"/>
                  </a:lnTo>
                  <a:lnTo>
                    <a:pt x="10977436" y="221703"/>
                  </a:lnTo>
                  <a:lnTo>
                    <a:pt x="10928185" y="217601"/>
                  </a:lnTo>
                  <a:lnTo>
                    <a:pt x="10879099" y="221703"/>
                  </a:lnTo>
                  <a:lnTo>
                    <a:pt x="10842206" y="233680"/>
                  </a:lnTo>
                  <a:lnTo>
                    <a:pt x="10819028" y="253009"/>
                  </a:lnTo>
                  <a:lnTo>
                    <a:pt x="10811091" y="279171"/>
                  </a:lnTo>
                  <a:lnTo>
                    <a:pt x="10819028" y="305320"/>
                  </a:lnTo>
                  <a:lnTo>
                    <a:pt x="10842206" y="324637"/>
                  </a:lnTo>
                  <a:lnTo>
                    <a:pt x="10879099" y="336575"/>
                  </a:lnTo>
                  <a:lnTo>
                    <a:pt x="10928185" y="340601"/>
                  </a:lnTo>
                  <a:lnTo>
                    <a:pt x="10977436" y="336575"/>
                  </a:lnTo>
                  <a:lnTo>
                    <a:pt x="11014354" y="324637"/>
                  </a:lnTo>
                  <a:lnTo>
                    <a:pt x="11037557" y="305320"/>
                  </a:lnTo>
                  <a:lnTo>
                    <a:pt x="11037722" y="304825"/>
                  </a:lnTo>
                  <a:lnTo>
                    <a:pt x="11045673" y="279171"/>
                  </a:lnTo>
                  <a:close/>
                </a:path>
                <a:path w="13936980" h="1299210">
                  <a:moveTo>
                    <a:pt x="11354308" y="278904"/>
                  </a:moveTo>
                  <a:lnTo>
                    <a:pt x="11346205" y="252463"/>
                  </a:lnTo>
                  <a:lnTo>
                    <a:pt x="11346104" y="252133"/>
                  </a:lnTo>
                  <a:lnTo>
                    <a:pt x="11322787" y="232498"/>
                  </a:lnTo>
                  <a:lnTo>
                    <a:pt x="11306683" y="227253"/>
                  </a:lnTo>
                  <a:lnTo>
                    <a:pt x="11306683" y="278904"/>
                  </a:lnTo>
                  <a:lnTo>
                    <a:pt x="11302111" y="290410"/>
                  </a:lnTo>
                  <a:lnTo>
                    <a:pt x="11288713" y="298526"/>
                  </a:lnTo>
                  <a:lnTo>
                    <a:pt x="11266703" y="303301"/>
                  </a:lnTo>
                  <a:lnTo>
                    <a:pt x="11236300" y="304825"/>
                  </a:lnTo>
                  <a:lnTo>
                    <a:pt x="11205553" y="303301"/>
                  </a:lnTo>
                  <a:lnTo>
                    <a:pt x="11183582" y="298526"/>
                  </a:lnTo>
                  <a:lnTo>
                    <a:pt x="11170437" y="290410"/>
                  </a:lnTo>
                  <a:lnTo>
                    <a:pt x="11166183" y="278904"/>
                  </a:lnTo>
                  <a:lnTo>
                    <a:pt x="11170437" y="267385"/>
                  </a:lnTo>
                  <a:lnTo>
                    <a:pt x="11183582" y="259118"/>
                  </a:lnTo>
                  <a:lnTo>
                    <a:pt x="11205553" y="254127"/>
                  </a:lnTo>
                  <a:lnTo>
                    <a:pt x="11236300" y="252463"/>
                  </a:lnTo>
                  <a:lnTo>
                    <a:pt x="11266703" y="254127"/>
                  </a:lnTo>
                  <a:lnTo>
                    <a:pt x="11288713" y="259118"/>
                  </a:lnTo>
                  <a:lnTo>
                    <a:pt x="11302111" y="267385"/>
                  </a:lnTo>
                  <a:lnTo>
                    <a:pt x="11306683" y="278904"/>
                  </a:lnTo>
                  <a:lnTo>
                    <a:pt x="11306683" y="227253"/>
                  </a:lnTo>
                  <a:lnTo>
                    <a:pt x="11285728" y="220408"/>
                  </a:lnTo>
                  <a:lnTo>
                    <a:pt x="11236300" y="216281"/>
                  </a:lnTo>
                  <a:lnTo>
                    <a:pt x="11186592" y="220408"/>
                  </a:lnTo>
                  <a:lnTo>
                    <a:pt x="11149305" y="232498"/>
                  </a:lnTo>
                  <a:lnTo>
                    <a:pt x="11125886" y="252133"/>
                  </a:lnTo>
                  <a:lnTo>
                    <a:pt x="11117771" y="278904"/>
                  </a:lnTo>
                  <a:lnTo>
                    <a:pt x="11125886" y="305320"/>
                  </a:lnTo>
                  <a:lnTo>
                    <a:pt x="11149305" y="324815"/>
                  </a:lnTo>
                  <a:lnTo>
                    <a:pt x="11186592" y="336918"/>
                  </a:lnTo>
                  <a:lnTo>
                    <a:pt x="11236300" y="341134"/>
                  </a:lnTo>
                  <a:lnTo>
                    <a:pt x="11285728" y="336918"/>
                  </a:lnTo>
                  <a:lnTo>
                    <a:pt x="11322787" y="324815"/>
                  </a:lnTo>
                  <a:lnTo>
                    <a:pt x="11346104" y="305320"/>
                  </a:lnTo>
                  <a:lnTo>
                    <a:pt x="11346256" y="304825"/>
                  </a:lnTo>
                  <a:lnTo>
                    <a:pt x="11354308" y="278904"/>
                  </a:lnTo>
                  <a:close/>
                </a:path>
                <a:path w="13936980" h="1299210">
                  <a:moveTo>
                    <a:pt x="11391938" y="161810"/>
                  </a:moveTo>
                  <a:lnTo>
                    <a:pt x="11260646" y="161810"/>
                  </a:lnTo>
                  <a:lnTo>
                    <a:pt x="11260646" y="132867"/>
                  </a:lnTo>
                  <a:lnTo>
                    <a:pt x="11356543" y="132867"/>
                  </a:lnTo>
                  <a:lnTo>
                    <a:pt x="11356543" y="95643"/>
                  </a:lnTo>
                  <a:lnTo>
                    <a:pt x="11167237" y="95643"/>
                  </a:lnTo>
                  <a:lnTo>
                    <a:pt x="11167237" y="53936"/>
                  </a:lnTo>
                  <a:lnTo>
                    <a:pt x="11354841" y="53936"/>
                  </a:lnTo>
                  <a:lnTo>
                    <a:pt x="11354841" y="16967"/>
                  </a:lnTo>
                  <a:lnTo>
                    <a:pt x="11119866" y="16967"/>
                  </a:lnTo>
                  <a:lnTo>
                    <a:pt x="11119866" y="132867"/>
                  </a:lnTo>
                  <a:lnTo>
                    <a:pt x="11214062" y="132867"/>
                  </a:lnTo>
                  <a:lnTo>
                    <a:pt x="11214062" y="161810"/>
                  </a:lnTo>
                  <a:lnTo>
                    <a:pt x="11082503" y="161810"/>
                  </a:lnTo>
                  <a:lnTo>
                    <a:pt x="11082503" y="199440"/>
                  </a:lnTo>
                  <a:lnTo>
                    <a:pt x="11391938" y="199440"/>
                  </a:lnTo>
                  <a:lnTo>
                    <a:pt x="11391938" y="161810"/>
                  </a:lnTo>
                  <a:close/>
                </a:path>
                <a:path w="13936980" h="1299210">
                  <a:moveTo>
                    <a:pt x="11695786" y="184442"/>
                  </a:moveTo>
                  <a:lnTo>
                    <a:pt x="11694325" y="156679"/>
                  </a:lnTo>
                  <a:lnTo>
                    <a:pt x="11694109" y="152742"/>
                  </a:lnTo>
                  <a:lnTo>
                    <a:pt x="11693944" y="149580"/>
                  </a:lnTo>
                  <a:lnTo>
                    <a:pt x="11677688" y="151257"/>
                  </a:lnTo>
                  <a:lnTo>
                    <a:pt x="11660924" y="152742"/>
                  </a:lnTo>
                  <a:lnTo>
                    <a:pt x="11660924" y="62357"/>
                  </a:lnTo>
                  <a:lnTo>
                    <a:pt x="11688686" y="62357"/>
                  </a:lnTo>
                  <a:lnTo>
                    <a:pt x="11688686" y="24333"/>
                  </a:lnTo>
                  <a:lnTo>
                    <a:pt x="11615534" y="24333"/>
                  </a:lnTo>
                  <a:lnTo>
                    <a:pt x="11615534" y="62357"/>
                  </a:lnTo>
                  <a:lnTo>
                    <a:pt x="11615534" y="155498"/>
                  </a:lnTo>
                  <a:lnTo>
                    <a:pt x="11590134" y="156464"/>
                  </a:lnTo>
                  <a:lnTo>
                    <a:pt x="11581727" y="156679"/>
                  </a:lnTo>
                  <a:lnTo>
                    <a:pt x="11581727" y="62357"/>
                  </a:lnTo>
                  <a:lnTo>
                    <a:pt x="11615534" y="62357"/>
                  </a:lnTo>
                  <a:lnTo>
                    <a:pt x="11615534" y="24333"/>
                  </a:lnTo>
                  <a:lnTo>
                    <a:pt x="11508448" y="24333"/>
                  </a:lnTo>
                  <a:lnTo>
                    <a:pt x="11508448" y="62357"/>
                  </a:lnTo>
                  <a:lnTo>
                    <a:pt x="11535677" y="62357"/>
                  </a:lnTo>
                  <a:lnTo>
                    <a:pt x="11535677" y="157480"/>
                  </a:lnTo>
                  <a:lnTo>
                    <a:pt x="11499761" y="157734"/>
                  </a:lnTo>
                  <a:lnTo>
                    <a:pt x="11504765" y="196418"/>
                  </a:lnTo>
                  <a:lnTo>
                    <a:pt x="11548262" y="196024"/>
                  </a:lnTo>
                  <a:lnTo>
                    <a:pt x="11596522" y="194373"/>
                  </a:lnTo>
                  <a:lnTo>
                    <a:pt x="11646662" y="190754"/>
                  </a:lnTo>
                  <a:lnTo>
                    <a:pt x="11695786" y="184442"/>
                  </a:lnTo>
                  <a:close/>
                </a:path>
                <a:path w="13936980" h="1299210">
                  <a:moveTo>
                    <a:pt x="11785244" y="1841"/>
                  </a:moveTo>
                  <a:lnTo>
                    <a:pt x="11737886" y="1841"/>
                  </a:lnTo>
                  <a:lnTo>
                    <a:pt x="11737886" y="57099"/>
                  </a:lnTo>
                  <a:lnTo>
                    <a:pt x="11696446" y="57099"/>
                  </a:lnTo>
                  <a:lnTo>
                    <a:pt x="11696446" y="94322"/>
                  </a:lnTo>
                  <a:lnTo>
                    <a:pt x="11737886" y="94322"/>
                  </a:lnTo>
                  <a:lnTo>
                    <a:pt x="11737886" y="120370"/>
                  </a:lnTo>
                  <a:lnTo>
                    <a:pt x="11696446" y="120370"/>
                  </a:lnTo>
                  <a:lnTo>
                    <a:pt x="11696446" y="158267"/>
                  </a:lnTo>
                  <a:lnTo>
                    <a:pt x="11737886" y="158267"/>
                  </a:lnTo>
                  <a:lnTo>
                    <a:pt x="11737886" y="209042"/>
                  </a:lnTo>
                  <a:lnTo>
                    <a:pt x="11785244" y="209042"/>
                  </a:lnTo>
                  <a:lnTo>
                    <a:pt x="11785244" y="1841"/>
                  </a:lnTo>
                  <a:close/>
                </a:path>
                <a:path w="13936980" h="1299210">
                  <a:moveTo>
                    <a:pt x="11786172" y="277850"/>
                  </a:moveTo>
                  <a:lnTo>
                    <a:pt x="11778120" y="250774"/>
                  </a:lnTo>
                  <a:lnTo>
                    <a:pt x="11777637" y="250355"/>
                  </a:lnTo>
                  <a:lnTo>
                    <a:pt x="11755057" y="230835"/>
                  </a:lnTo>
                  <a:lnTo>
                    <a:pt x="11739067" y="225475"/>
                  </a:lnTo>
                  <a:lnTo>
                    <a:pt x="11739067" y="277850"/>
                  </a:lnTo>
                  <a:lnTo>
                    <a:pt x="11734508" y="289496"/>
                  </a:lnTo>
                  <a:lnTo>
                    <a:pt x="11721198" y="297815"/>
                  </a:lnTo>
                  <a:lnTo>
                    <a:pt x="11699431" y="302831"/>
                  </a:lnTo>
                  <a:lnTo>
                    <a:pt x="11669471" y="304558"/>
                  </a:lnTo>
                  <a:lnTo>
                    <a:pt x="11639575" y="302831"/>
                  </a:lnTo>
                  <a:lnTo>
                    <a:pt x="11617922" y="297815"/>
                  </a:lnTo>
                  <a:lnTo>
                    <a:pt x="11604777" y="289496"/>
                  </a:lnTo>
                  <a:lnTo>
                    <a:pt x="11600409" y="277850"/>
                  </a:lnTo>
                  <a:lnTo>
                    <a:pt x="11604777" y="265734"/>
                  </a:lnTo>
                  <a:lnTo>
                    <a:pt x="11617922" y="257149"/>
                  </a:lnTo>
                  <a:lnTo>
                    <a:pt x="11639575" y="252044"/>
                  </a:lnTo>
                  <a:lnTo>
                    <a:pt x="11669471" y="250355"/>
                  </a:lnTo>
                  <a:lnTo>
                    <a:pt x="11699431" y="252044"/>
                  </a:lnTo>
                  <a:lnTo>
                    <a:pt x="11721198" y="257149"/>
                  </a:lnTo>
                  <a:lnTo>
                    <a:pt x="11734508" y="265734"/>
                  </a:lnTo>
                  <a:lnTo>
                    <a:pt x="11739067" y="277850"/>
                  </a:lnTo>
                  <a:lnTo>
                    <a:pt x="11739067" y="225475"/>
                  </a:lnTo>
                  <a:lnTo>
                    <a:pt x="11718379" y="218516"/>
                  </a:lnTo>
                  <a:lnTo>
                    <a:pt x="11669471" y="214312"/>
                  </a:lnTo>
                  <a:lnTo>
                    <a:pt x="11620652" y="218516"/>
                  </a:lnTo>
                  <a:lnTo>
                    <a:pt x="11584051" y="230835"/>
                  </a:lnTo>
                  <a:lnTo>
                    <a:pt x="11561077" y="250774"/>
                  </a:lnTo>
                  <a:lnTo>
                    <a:pt x="11553177" y="277850"/>
                  </a:lnTo>
                  <a:lnTo>
                    <a:pt x="11561077" y="304266"/>
                  </a:lnTo>
                  <a:lnTo>
                    <a:pt x="11584051" y="324027"/>
                  </a:lnTo>
                  <a:lnTo>
                    <a:pt x="11620652" y="336384"/>
                  </a:lnTo>
                  <a:lnTo>
                    <a:pt x="11669471" y="340601"/>
                  </a:lnTo>
                  <a:lnTo>
                    <a:pt x="11718379" y="336384"/>
                  </a:lnTo>
                  <a:lnTo>
                    <a:pt x="11755057" y="324027"/>
                  </a:lnTo>
                  <a:lnTo>
                    <a:pt x="11777777" y="304558"/>
                  </a:lnTo>
                  <a:lnTo>
                    <a:pt x="11778120" y="304266"/>
                  </a:lnTo>
                  <a:lnTo>
                    <a:pt x="11786172" y="277850"/>
                  </a:lnTo>
                  <a:close/>
                </a:path>
                <a:path w="13936980" h="1299210">
                  <a:moveTo>
                    <a:pt x="12006009" y="36563"/>
                  </a:moveTo>
                  <a:lnTo>
                    <a:pt x="11844719" y="36563"/>
                  </a:lnTo>
                  <a:lnTo>
                    <a:pt x="11844719" y="75374"/>
                  </a:lnTo>
                  <a:lnTo>
                    <a:pt x="11957596" y="75374"/>
                  </a:lnTo>
                  <a:lnTo>
                    <a:pt x="11948109" y="118160"/>
                  </a:lnTo>
                  <a:lnTo>
                    <a:pt x="11930317" y="156146"/>
                  </a:lnTo>
                  <a:lnTo>
                    <a:pt x="11904066" y="189712"/>
                  </a:lnTo>
                  <a:lnTo>
                    <a:pt x="11869217" y="219227"/>
                  </a:lnTo>
                  <a:lnTo>
                    <a:pt x="11825643" y="245097"/>
                  </a:lnTo>
                  <a:lnTo>
                    <a:pt x="11852351" y="281406"/>
                  </a:lnTo>
                  <a:lnTo>
                    <a:pt x="11903227" y="250888"/>
                  </a:lnTo>
                  <a:lnTo>
                    <a:pt x="11942699" y="215595"/>
                  </a:lnTo>
                  <a:lnTo>
                    <a:pt x="11971757" y="176009"/>
                  </a:lnTo>
                  <a:lnTo>
                    <a:pt x="11991340" y="132638"/>
                  </a:lnTo>
                  <a:lnTo>
                    <a:pt x="12002440" y="85991"/>
                  </a:lnTo>
                  <a:lnTo>
                    <a:pt x="12006009" y="36563"/>
                  </a:lnTo>
                  <a:close/>
                </a:path>
                <a:path w="13936980" h="1299210">
                  <a:moveTo>
                    <a:pt x="12144286" y="131686"/>
                  </a:moveTo>
                  <a:lnTo>
                    <a:pt x="12096394" y="131686"/>
                  </a:lnTo>
                  <a:lnTo>
                    <a:pt x="12096394" y="1841"/>
                  </a:lnTo>
                  <a:lnTo>
                    <a:pt x="12048896" y="1841"/>
                  </a:lnTo>
                  <a:lnTo>
                    <a:pt x="12048896" y="339953"/>
                  </a:lnTo>
                  <a:lnTo>
                    <a:pt x="12096394" y="339953"/>
                  </a:lnTo>
                  <a:lnTo>
                    <a:pt x="12096394" y="170891"/>
                  </a:lnTo>
                  <a:lnTo>
                    <a:pt x="12144286" y="170891"/>
                  </a:lnTo>
                  <a:lnTo>
                    <a:pt x="12144286" y="131686"/>
                  </a:lnTo>
                  <a:close/>
                </a:path>
                <a:path w="13936980" h="1299210">
                  <a:moveTo>
                    <a:pt x="12518415" y="277977"/>
                  </a:moveTo>
                  <a:lnTo>
                    <a:pt x="12510338" y="251929"/>
                  </a:lnTo>
                  <a:lnTo>
                    <a:pt x="12510211" y="251523"/>
                  </a:lnTo>
                  <a:lnTo>
                    <a:pt x="12486894" y="232041"/>
                  </a:lnTo>
                  <a:lnTo>
                    <a:pt x="12470790" y="226822"/>
                  </a:lnTo>
                  <a:lnTo>
                    <a:pt x="12470790" y="277977"/>
                  </a:lnTo>
                  <a:lnTo>
                    <a:pt x="12466218" y="289725"/>
                  </a:lnTo>
                  <a:lnTo>
                    <a:pt x="12452820" y="297980"/>
                  </a:lnTo>
                  <a:lnTo>
                    <a:pt x="12430811" y="302882"/>
                  </a:lnTo>
                  <a:lnTo>
                    <a:pt x="12400407" y="304558"/>
                  </a:lnTo>
                  <a:lnTo>
                    <a:pt x="12369660" y="302882"/>
                  </a:lnTo>
                  <a:lnTo>
                    <a:pt x="12347689" y="297980"/>
                  </a:lnTo>
                  <a:lnTo>
                    <a:pt x="12334545" y="289725"/>
                  </a:lnTo>
                  <a:lnTo>
                    <a:pt x="12330290" y="277977"/>
                  </a:lnTo>
                  <a:lnTo>
                    <a:pt x="12334545" y="266712"/>
                  </a:lnTo>
                  <a:lnTo>
                    <a:pt x="12347689" y="258597"/>
                  </a:lnTo>
                  <a:lnTo>
                    <a:pt x="12369660" y="253657"/>
                  </a:lnTo>
                  <a:lnTo>
                    <a:pt x="12400407" y="251929"/>
                  </a:lnTo>
                  <a:lnTo>
                    <a:pt x="12430811" y="253657"/>
                  </a:lnTo>
                  <a:lnTo>
                    <a:pt x="12452820" y="258597"/>
                  </a:lnTo>
                  <a:lnTo>
                    <a:pt x="12466218" y="266712"/>
                  </a:lnTo>
                  <a:lnTo>
                    <a:pt x="12470790" y="277977"/>
                  </a:lnTo>
                  <a:lnTo>
                    <a:pt x="12470790" y="226822"/>
                  </a:lnTo>
                  <a:lnTo>
                    <a:pt x="12449835" y="220002"/>
                  </a:lnTo>
                  <a:lnTo>
                    <a:pt x="12400407" y="215887"/>
                  </a:lnTo>
                  <a:lnTo>
                    <a:pt x="12350699" y="220002"/>
                  </a:lnTo>
                  <a:lnTo>
                    <a:pt x="12313412" y="232041"/>
                  </a:lnTo>
                  <a:lnTo>
                    <a:pt x="12289993" y="251523"/>
                  </a:lnTo>
                  <a:lnTo>
                    <a:pt x="12281878" y="277977"/>
                  </a:lnTo>
                  <a:lnTo>
                    <a:pt x="12289993" y="304711"/>
                  </a:lnTo>
                  <a:lnTo>
                    <a:pt x="12313412" y="324396"/>
                  </a:lnTo>
                  <a:lnTo>
                    <a:pt x="12350699" y="336524"/>
                  </a:lnTo>
                  <a:lnTo>
                    <a:pt x="12400407" y="340601"/>
                  </a:lnTo>
                  <a:lnTo>
                    <a:pt x="12449835" y="336524"/>
                  </a:lnTo>
                  <a:lnTo>
                    <a:pt x="12486894" y="324396"/>
                  </a:lnTo>
                  <a:lnTo>
                    <a:pt x="12510211" y="304711"/>
                  </a:lnTo>
                  <a:lnTo>
                    <a:pt x="12510262" y="304558"/>
                  </a:lnTo>
                  <a:lnTo>
                    <a:pt x="12518415" y="277977"/>
                  </a:lnTo>
                  <a:close/>
                </a:path>
                <a:path w="13936980" h="1299210">
                  <a:moveTo>
                    <a:pt x="12520663" y="95377"/>
                  </a:moveTo>
                  <a:lnTo>
                    <a:pt x="12331344" y="95377"/>
                  </a:lnTo>
                  <a:lnTo>
                    <a:pt x="12331344" y="49199"/>
                  </a:lnTo>
                  <a:lnTo>
                    <a:pt x="12518949" y="49199"/>
                  </a:lnTo>
                  <a:lnTo>
                    <a:pt x="12518949" y="11176"/>
                  </a:lnTo>
                  <a:lnTo>
                    <a:pt x="12283986" y="11176"/>
                  </a:lnTo>
                  <a:lnTo>
                    <a:pt x="12283986" y="133134"/>
                  </a:lnTo>
                  <a:lnTo>
                    <a:pt x="12520663" y="133134"/>
                  </a:lnTo>
                  <a:lnTo>
                    <a:pt x="12520663" y="95377"/>
                  </a:lnTo>
                  <a:close/>
                </a:path>
                <a:path w="13936980" h="1299210">
                  <a:moveTo>
                    <a:pt x="12556046" y="156819"/>
                  </a:moveTo>
                  <a:lnTo>
                    <a:pt x="12246623" y="156819"/>
                  </a:lnTo>
                  <a:lnTo>
                    <a:pt x="12246623" y="195491"/>
                  </a:lnTo>
                  <a:lnTo>
                    <a:pt x="12556046" y="195491"/>
                  </a:lnTo>
                  <a:lnTo>
                    <a:pt x="12556046" y="156819"/>
                  </a:lnTo>
                  <a:close/>
                </a:path>
                <a:path w="13936980" h="1299210">
                  <a:moveTo>
                    <a:pt x="12764707" y="146291"/>
                  </a:moveTo>
                  <a:lnTo>
                    <a:pt x="12757912" y="96380"/>
                  </a:lnTo>
                  <a:lnTo>
                    <a:pt x="12744285" y="68668"/>
                  </a:lnTo>
                  <a:lnTo>
                    <a:pt x="12739243" y="58407"/>
                  </a:lnTo>
                  <a:lnTo>
                    <a:pt x="12718783" y="40906"/>
                  </a:lnTo>
                  <a:lnTo>
                    <a:pt x="12718783" y="146291"/>
                  </a:lnTo>
                  <a:lnTo>
                    <a:pt x="12715647" y="179844"/>
                  </a:lnTo>
                  <a:lnTo>
                    <a:pt x="12706820" y="204292"/>
                  </a:lnTo>
                  <a:lnTo>
                    <a:pt x="12693142" y="219240"/>
                  </a:lnTo>
                  <a:lnTo>
                    <a:pt x="12675502" y="224307"/>
                  </a:lnTo>
                  <a:lnTo>
                    <a:pt x="12657544" y="219240"/>
                  </a:lnTo>
                  <a:lnTo>
                    <a:pt x="12643701" y="204292"/>
                  </a:lnTo>
                  <a:lnTo>
                    <a:pt x="12634836" y="179844"/>
                  </a:lnTo>
                  <a:lnTo>
                    <a:pt x="12631826" y="146291"/>
                  </a:lnTo>
                  <a:lnTo>
                    <a:pt x="12634836" y="113017"/>
                  </a:lnTo>
                  <a:lnTo>
                    <a:pt x="12643701" y="88684"/>
                  </a:lnTo>
                  <a:lnTo>
                    <a:pt x="12657544" y="73748"/>
                  </a:lnTo>
                  <a:lnTo>
                    <a:pt x="12675502" y="68668"/>
                  </a:lnTo>
                  <a:lnTo>
                    <a:pt x="12693142" y="73748"/>
                  </a:lnTo>
                  <a:lnTo>
                    <a:pt x="12706820" y="88684"/>
                  </a:lnTo>
                  <a:lnTo>
                    <a:pt x="12715647" y="113017"/>
                  </a:lnTo>
                  <a:lnTo>
                    <a:pt x="12718783" y="146291"/>
                  </a:lnTo>
                  <a:lnTo>
                    <a:pt x="12718783" y="40906"/>
                  </a:lnTo>
                  <a:lnTo>
                    <a:pt x="12711011" y="34251"/>
                  </a:lnTo>
                  <a:lnTo>
                    <a:pt x="12675502" y="25781"/>
                  </a:lnTo>
                  <a:lnTo>
                    <a:pt x="12639624" y="34251"/>
                  </a:lnTo>
                  <a:lnTo>
                    <a:pt x="12611227" y="58407"/>
                  </a:lnTo>
                  <a:lnTo>
                    <a:pt x="12592571" y="96380"/>
                  </a:lnTo>
                  <a:lnTo>
                    <a:pt x="12585916" y="146291"/>
                  </a:lnTo>
                  <a:lnTo>
                    <a:pt x="12592571" y="196621"/>
                  </a:lnTo>
                  <a:lnTo>
                    <a:pt x="12611227" y="234734"/>
                  </a:lnTo>
                  <a:lnTo>
                    <a:pt x="12639624" y="258889"/>
                  </a:lnTo>
                  <a:lnTo>
                    <a:pt x="12675502" y="267322"/>
                  </a:lnTo>
                  <a:lnTo>
                    <a:pt x="12711011" y="258889"/>
                  </a:lnTo>
                  <a:lnTo>
                    <a:pt x="12739243" y="234734"/>
                  </a:lnTo>
                  <a:lnTo>
                    <a:pt x="12744349" y="224307"/>
                  </a:lnTo>
                  <a:lnTo>
                    <a:pt x="12757912" y="196621"/>
                  </a:lnTo>
                  <a:lnTo>
                    <a:pt x="12764707" y="146291"/>
                  </a:lnTo>
                  <a:close/>
                </a:path>
                <a:path w="13936980" h="1299210">
                  <a:moveTo>
                    <a:pt x="12859423" y="1841"/>
                  </a:moveTo>
                  <a:lnTo>
                    <a:pt x="12811405" y="1841"/>
                  </a:lnTo>
                  <a:lnTo>
                    <a:pt x="12811405" y="341528"/>
                  </a:lnTo>
                  <a:lnTo>
                    <a:pt x="12859423" y="341528"/>
                  </a:lnTo>
                  <a:lnTo>
                    <a:pt x="12859423" y="1841"/>
                  </a:lnTo>
                  <a:close/>
                </a:path>
                <a:path w="13936980" h="1299210">
                  <a:moveTo>
                    <a:pt x="13303034" y="263385"/>
                  </a:moveTo>
                  <a:lnTo>
                    <a:pt x="13170548" y="263385"/>
                  </a:lnTo>
                  <a:lnTo>
                    <a:pt x="13170548" y="202209"/>
                  </a:lnTo>
                  <a:lnTo>
                    <a:pt x="13275666" y="202209"/>
                  </a:lnTo>
                  <a:lnTo>
                    <a:pt x="13275666" y="165100"/>
                  </a:lnTo>
                  <a:lnTo>
                    <a:pt x="13229489" y="165100"/>
                  </a:lnTo>
                  <a:lnTo>
                    <a:pt x="13229489" y="68275"/>
                  </a:lnTo>
                  <a:lnTo>
                    <a:pt x="13277253" y="68275"/>
                  </a:lnTo>
                  <a:lnTo>
                    <a:pt x="13277253" y="30391"/>
                  </a:lnTo>
                  <a:lnTo>
                    <a:pt x="13182651" y="30391"/>
                  </a:lnTo>
                  <a:lnTo>
                    <a:pt x="13182651" y="68275"/>
                  </a:lnTo>
                  <a:lnTo>
                    <a:pt x="13182651" y="165100"/>
                  </a:lnTo>
                  <a:lnTo>
                    <a:pt x="13111747" y="165100"/>
                  </a:lnTo>
                  <a:lnTo>
                    <a:pt x="13111747" y="68275"/>
                  </a:lnTo>
                  <a:lnTo>
                    <a:pt x="13182651" y="68275"/>
                  </a:lnTo>
                  <a:lnTo>
                    <a:pt x="13182651" y="30391"/>
                  </a:lnTo>
                  <a:lnTo>
                    <a:pt x="13017551" y="30391"/>
                  </a:lnTo>
                  <a:lnTo>
                    <a:pt x="13017551" y="68275"/>
                  </a:lnTo>
                  <a:lnTo>
                    <a:pt x="13064376" y="68275"/>
                  </a:lnTo>
                  <a:lnTo>
                    <a:pt x="13064376" y="165100"/>
                  </a:lnTo>
                  <a:lnTo>
                    <a:pt x="13018999" y="165100"/>
                  </a:lnTo>
                  <a:lnTo>
                    <a:pt x="13018999" y="202209"/>
                  </a:lnTo>
                  <a:lnTo>
                    <a:pt x="13123583" y="202209"/>
                  </a:lnTo>
                  <a:lnTo>
                    <a:pt x="13123583" y="263385"/>
                  </a:lnTo>
                  <a:lnTo>
                    <a:pt x="12993345" y="263385"/>
                  </a:lnTo>
                  <a:lnTo>
                    <a:pt x="12993345" y="302844"/>
                  </a:lnTo>
                  <a:lnTo>
                    <a:pt x="13303034" y="302844"/>
                  </a:lnTo>
                  <a:lnTo>
                    <a:pt x="13303034" y="263385"/>
                  </a:lnTo>
                  <a:close/>
                </a:path>
                <a:path w="13936980" h="1299210">
                  <a:moveTo>
                    <a:pt x="13506552" y="141427"/>
                  </a:moveTo>
                  <a:lnTo>
                    <a:pt x="13500468" y="116700"/>
                  </a:lnTo>
                  <a:lnTo>
                    <a:pt x="13500113" y="116293"/>
                  </a:lnTo>
                  <a:lnTo>
                    <a:pt x="13483374" y="97447"/>
                  </a:lnTo>
                  <a:lnTo>
                    <a:pt x="13461568" y="87109"/>
                  </a:lnTo>
                  <a:lnTo>
                    <a:pt x="13461568" y="141427"/>
                  </a:lnTo>
                  <a:lnTo>
                    <a:pt x="13458711" y="152654"/>
                  </a:lnTo>
                  <a:lnTo>
                    <a:pt x="13450862" y="160807"/>
                  </a:lnTo>
                  <a:lnTo>
                    <a:pt x="13438785" y="165785"/>
                  </a:lnTo>
                  <a:lnTo>
                    <a:pt x="13423278" y="167474"/>
                  </a:lnTo>
                  <a:lnTo>
                    <a:pt x="13407758" y="165785"/>
                  </a:lnTo>
                  <a:lnTo>
                    <a:pt x="13395795" y="160807"/>
                  </a:lnTo>
                  <a:lnTo>
                    <a:pt x="13388112" y="152654"/>
                  </a:lnTo>
                  <a:lnTo>
                    <a:pt x="13385394" y="141427"/>
                  </a:lnTo>
                  <a:lnTo>
                    <a:pt x="13388112" y="130594"/>
                  </a:lnTo>
                  <a:lnTo>
                    <a:pt x="13395795" y="122694"/>
                  </a:lnTo>
                  <a:lnTo>
                    <a:pt x="13407758" y="117868"/>
                  </a:lnTo>
                  <a:lnTo>
                    <a:pt x="13423278" y="116293"/>
                  </a:lnTo>
                  <a:lnTo>
                    <a:pt x="13438785" y="117868"/>
                  </a:lnTo>
                  <a:lnTo>
                    <a:pt x="13450862" y="122694"/>
                  </a:lnTo>
                  <a:lnTo>
                    <a:pt x="13458711" y="130594"/>
                  </a:lnTo>
                  <a:lnTo>
                    <a:pt x="13461568" y="141427"/>
                  </a:lnTo>
                  <a:lnTo>
                    <a:pt x="13461568" y="87109"/>
                  </a:lnTo>
                  <a:lnTo>
                    <a:pt x="13457047" y="84963"/>
                  </a:lnTo>
                  <a:lnTo>
                    <a:pt x="13423278" y="80505"/>
                  </a:lnTo>
                  <a:lnTo>
                    <a:pt x="13389039" y="84963"/>
                  </a:lnTo>
                  <a:lnTo>
                    <a:pt x="13362445" y="97447"/>
                  </a:lnTo>
                  <a:lnTo>
                    <a:pt x="13345262" y="116700"/>
                  </a:lnTo>
                  <a:lnTo>
                    <a:pt x="13339217" y="141427"/>
                  </a:lnTo>
                  <a:lnTo>
                    <a:pt x="13345262" y="166331"/>
                  </a:lnTo>
                  <a:lnTo>
                    <a:pt x="13362445" y="185623"/>
                  </a:lnTo>
                  <a:lnTo>
                    <a:pt x="13389039" y="198107"/>
                  </a:lnTo>
                  <a:lnTo>
                    <a:pt x="13423278" y="202603"/>
                  </a:lnTo>
                  <a:lnTo>
                    <a:pt x="13456996" y="198107"/>
                  </a:lnTo>
                  <a:lnTo>
                    <a:pt x="13483323" y="185623"/>
                  </a:lnTo>
                  <a:lnTo>
                    <a:pt x="13499440" y="167474"/>
                  </a:lnTo>
                  <a:lnTo>
                    <a:pt x="13500443" y="166331"/>
                  </a:lnTo>
                  <a:lnTo>
                    <a:pt x="13506552" y="141427"/>
                  </a:lnTo>
                  <a:close/>
                </a:path>
                <a:path w="13936980" h="1299210">
                  <a:moveTo>
                    <a:pt x="13523659" y="32626"/>
                  </a:moveTo>
                  <a:lnTo>
                    <a:pt x="13446963" y="32626"/>
                  </a:lnTo>
                  <a:lnTo>
                    <a:pt x="13446963" y="0"/>
                  </a:lnTo>
                  <a:lnTo>
                    <a:pt x="13399605" y="0"/>
                  </a:lnTo>
                  <a:lnTo>
                    <a:pt x="13399605" y="32626"/>
                  </a:lnTo>
                  <a:lnTo>
                    <a:pt x="13322630" y="32626"/>
                  </a:lnTo>
                  <a:lnTo>
                    <a:pt x="13322630" y="70116"/>
                  </a:lnTo>
                  <a:lnTo>
                    <a:pt x="13523659" y="70116"/>
                  </a:lnTo>
                  <a:lnTo>
                    <a:pt x="13523659" y="32626"/>
                  </a:lnTo>
                  <a:close/>
                </a:path>
                <a:path w="13936980" h="1299210">
                  <a:moveTo>
                    <a:pt x="13591413" y="221018"/>
                  </a:moveTo>
                  <a:lnTo>
                    <a:pt x="13544449" y="221018"/>
                  </a:lnTo>
                  <a:lnTo>
                    <a:pt x="13544449" y="258381"/>
                  </a:lnTo>
                  <a:lnTo>
                    <a:pt x="13544449" y="298907"/>
                  </a:lnTo>
                  <a:lnTo>
                    <a:pt x="13416839" y="298907"/>
                  </a:lnTo>
                  <a:lnTo>
                    <a:pt x="13416839" y="258381"/>
                  </a:lnTo>
                  <a:lnTo>
                    <a:pt x="13544449" y="258381"/>
                  </a:lnTo>
                  <a:lnTo>
                    <a:pt x="13544449" y="221018"/>
                  </a:lnTo>
                  <a:lnTo>
                    <a:pt x="13370001" y="221018"/>
                  </a:lnTo>
                  <a:lnTo>
                    <a:pt x="13370001" y="336918"/>
                  </a:lnTo>
                  <a:lnTo>
                    <a:pt x="13591413" y="336918"/>
                  </a:lnTo>
                  <a:lnTo>
                    <a:pt x="13591413" y="298907"/>
                  </a:lnTo>
                  <a:lnTo>
                    <a:pt x="13591413" y="258381"/>
                  </a:lnTo>
                  <a:lnTo>
                    <a:pt x="13591413" y="221018"/>
                  </a:lnTo>
                  <a:close/>
                </a:path>
                <a:path w="13936980" h="1299210">
                  <a:moveTo>
                    <a:pt x="13636930" y="85509"/>
                  </a:moveTo>
                  <a:lnTo>
                    <a:pt x="13591413" y="85509"/>
                  </a:lnTo>
                  <a:lnTo>
                    <a:pt x="13591413" y="1841"/>
                  </a:lnTo>
                  <a:lnTo>
                    <a:pt x="13543788" y="1841"/>
                  </a:lnTo>
                  <a:lnTo>
                    <a:pt x="13543788" y="206286"/>
                  </a:lnTo>
                  <a:lnTo>
                    <a:pt x="13591413" y="206286"/>
                  </a:lnTo>
                  <a:lnTo>
                    <a:pt x="13591413" y="125107"/>
                  </a:lnTo>
                  <a:lnTo>
                    <a:pt x="13636930" y="125107"/>
                  </a:lnTo>
                  <a:lnTo>
                    <a:pt x="13636930" y="85509"/>
                  </a:lnTo>
                  <a:close/>
                </a:path>
                <a:path w="13936980" h="1299210">
                  <a:moveTo>
                    <a:pt x="13871905" y="185623"/>
                  </a:moveTo>
                  <a:lnTo>
                    <a:pt x="13869759" y="160108"/>
                  </a:lnTo>
                  <a:lnTo>
                    <a:pt x="13869137" y="152742"/>
                  </a:lnTo>
                  <a:lnTo>
                    <a:pt x="13849553" y="155105"/>
                  </a:lnTo>
                  <a:lnTo>
                    <a:pt x="13829576" y="157111"/>
                  </a:lnTo>
                  <a:lnTo>
                    <a:pt x="13809345" y="158762"/>
                  </a:lnTo>
                  <a:lnTo>
                    <a:pt x="13789025" y="160108"/>
                  </a:lnTo>
                  <a:lnTo>
                    <a:pt x="13789025" y="131419"/>
                  </a:lnTo>
                  <a:lnTo>
                    <a:pt x="13849274" y="131419"/>
                  </a:lnTo>
                  <a:lnTo>
                    <a:pt x="13849274" y="93535"/>
                  </a:lnTo>
                  <a:lnTo>
                    <a:pt x="13729945" y="93535"/>
                  </a:lnTo>
                  <a:lnTo>
                    <a:pt x="13729945" y="57353"/>
                  </a:lnTo>
                  <a:lnTo>
                    <a:pt x="13847559" y="57353"/>
                  </a:lnTo>
                  <a:lnTo>
                    <a:pt x="13847559" y="19329"/>
                  </a:lnTo>
                  <a:lnTo>
                    <a:pt x="13682320" y="19329"/>
                  </a:lnTo>
                  <a:lnTo>
                    <a:pt x="13682320" y="131419"/>
                  </a:lnTo>
                  <a:lnTo>
                    <a:pt x="13740867" y="131419"/>
                  </a:lnTo>
                  <a:lnTo>
                    <a:pt x="13740867" y="162077"/>
                  </a:lnTo>
                  <a:lnTo>
                    <a:pt x="13718045" y="162610"/>
                  </a:lnTo>
                  <a:lnTo>
                    <a:pt x="13654697" y="163004"/>
                  </a:lnTo>
                  <a:lnTo>
                    <a:pt x="13659434" y="199313"/>
                  </a:lnTo>
                  <a:lnTo>
                    <a:pt x="13707821" y="198983"/>
                  </a:lnTo>
                  <a:lnTo>
                    <a:pt x="13761072" y="197307"/>
                  </a:lnTo>
                  <a:lnTo>
                    <a:pt x="13816635" y="193205"/>
                  </a:lnTo>
                  <a:lnTo>
                    <a:pt x="13871905" y="185623"/>
                  </a:lnTo>
                  <a:close/>
                </a:path>
                <a:path w="13936980" h="1299210">
                  <a:moveTo>
                    <a:pt x="13936891" y="221411"/>
                  </a:moveTo>
                  <a:lnTo>
                    <a:pt x="13890981" y="221411"/>
                  </a:lnTo>
                  <a:lnTo>
                    <a:pt x="13890981" y="259041"/>
                  </a:lnTo>
                  <a:lnTo>
                    <a:pt x="13890981" y="298907"/>
                  </a:lnTo>
                  <a:lnTo>
                    <a:pt x="13753237" y="298907"/>
                  </a:lnTo>
                  <a:lnTo>
                    <a:pt x="13753237" y="259041"/>
                  </a:lnTo>
                  <a:lnTo>
                    <a:pt x="13890981" y="259041"/>
                  </a:lnTo>
                  <a:lnTo>
                    <a:pt x="13890981" y="221411"/>
                  </a:lnTo>
                  <a:lnTo>
                    <a:pt x="13706666" y="221411"/>
                  </a:lnTo>
                  <a:lnTo>
                    <a:pt x="13706666" y="336918"/>
                  </a:lnTo>
                  <a:lnTo>
                    <a:pt x="13936891" y="336918"/>
                  </a:lnTo>
                  <a:lnTo>
                    <a:pt x="13936891" y="298907"/>
                  </a:lnTo>
                  <a:lnTo>
                    <a:pt x="13936891" y="259041"/>
                  </a:lnTo>
                  <a:lnTo>
                    <a:pt x="13936891" y="221411"/>
                  </a:lnTo>
                  <a:close/>
                </a:path>
                <a:path w="13936980" h="1299210">
                  <a:moveTo>
                    <a:pt x="13936891" y="2362"/>
                  </a:moveTo>
                  <a:lnTo>
                    <a:pt x="13889800" y="2362"/>
                  </a:lnTo>
                  <a:lnTo>
                    <a:pt x="13889800" y="207987"/>
                  </a:lnTo>
                  <a:lnTo>
                    <a:pt x="13936891" y="207987"/>
                  </a:lnTo>
                  <a:lnTo>
                    <a:pt x="13936891" y="23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81723" y="6114745"/>
              <a:ext cx="5654675" cy="339725"/>
            </a:xfrm>
            <a:custGeom>
              <a:avLst/>
              <a:gdLst/>
              <a:ahLst/>
              <a:cxnLst/>
              <a:rect l="l" t="t" r="r" b="b"/>
              <a:pathLst>
                <a:path w="5654675" h="339725">
                  <a:moveTo>
                    <a:pt x="141947" y="174713"/>
                  </a:moveTo>
                  <a:lnTo>
                    <a:pt x="94322" y="174713"/>
                  </a:lnTo>
                  <a:lnTo>
                    <a:pt x="94322" y="195884"/>
                  </a:lnTo>
                  <a:lnTo>
                    <a:pt x="141947" y="195884"/>
                  </a:lnTo>
                  <a:lnTo>
                    <a:pt x="141947" y="174713"/>
                  </a:lnTo>
                  <a:close/>
                </a:path>
                <a:path w="5654675" h="339725">
                  <a:moveTo>
                    <a:pt x="244297" y="300113"/>
                  </a:moveTo>
                  <a:lnTo>
                    <a:pt x="46824" y="300113"/>
                  </a:lnTo>
                  <a:lnTo>
                    <a:pt x="46824" y="281063"/>
                  </a:lnTo>
                  <a:lnTo>
                    <a:pt x="235483" y="281063"/>
                  </a:lnTo>
                  <a:lnTo>
                    <a:pt x="235483" y="249313"/>
                  </a:lnTo>
                  <a:lnTo>
                    <a:pt x="235483" y="230263"/>
                  </a:lnTo>
                  <a:lnTo>
                    <a:pt x="235483" y="195973"/>
                  </a:lnTo>
                  <a:lnTo>
                    <a:pt x="0" y="195973"/>
                  </a:lnTo>
                  <a:lnTo>
                    <a:pt x="0" y="230263"/>
                  </a:lnTo>
                  <a:lnTo>
                    <a:pt x="188658" y="230263"/>
                  </a:lnTo>
                  <a:lnTo>
                    <a:pt x="188658" y="249313"/>
                  </a:lnTo>
                  <a:lnTo>
                    <a:pt x="254" y="249313"/>
                  </a:lnTo>
                  <a:lnTo>
                    <a:pt x="254" y="281063"/>
                  </a:lnTo>
                  <a:lnTo>
                    <a:pt x="254" y="300113"/>
                  </a:lnTo>
                  <a:lnTo>
                    <a:pt x="254" y="336943"/>
                  </a:lnTo>
                  <a:lnTo>
                    <a:pt x="244297" y="336943"/>
                  </a:lnTo>
                  <a:lnTo>
                    <a:pt x="244297" y="300113"/>
                  </a:lnTo>
                  <a:close/>
                </a:path>
                <a:path w="5654675" h="339725">
                  <a:moveTo>
                    <a:pt x="510057" y="248386"/>
                  </a:moveTo>
                  <a:lnTo>
                    <a:pt x="507187" y="221284"/>
                  </a:lnTo>
                  <a:lnTo>
                    <a:pt x="505980" y="209829"/>
                  </a:lnTo>
                  <a:lnTo>
                    <a:pt x="469722" y="215061"/>
                  </a:lnTo>
                  <a:lnTo>
                    <a:pt x="434314" y="218516"/>
                  </a:lnTo>
                  <a:lnTo>
                    <a:pt x="398449" y="220497"/>
                  </a:lnTo>
                  <a:lnTo>
                    <a:pt x="360870" y="221284"/>
                  </a:lnTo>
                  <a:lnTo>
                    <a:pt x="360870" y="159054"/>
                  </a:lnTo>
                  <a:lnTo>
                    <a:pt x="472567" y="159054"/>
                  </a:lnTo>
                  <a:lnTo>
                    <a:pt x="472567" y="28549"/>
                  </a:lnTo>
                  <a:lnTo>
                    <a:pt x="311658" y="28549"/>
                  </a:lnTo>
                  <a:lnTo>
                    <a:pt x="311658" y="66827"/>
                  </a:lnTo>
                  <a:lnTo>
                    <a:pt x="424141" y="66827"/>
                  </a:lnTo>
                  <a:lnTo>
                    <a:pt x="424141" y="121691"/>
                  </a:lnTo>
                  <a:lnTo>
                    <a:pt x="311924" y="121691"/>
                  </a:lnTo>
                  <a:lnTo>
                    <a:pt x="311924" y="260350"/>
                  </a:lnTo>
                  <a:lnTo>
                    <a:pt x="342315" y="260350"/>
                  </a:lnTo>
                  <a:lnTo>
                    <a:pt x="386854" y="259867"/>
                  </a:lnTo>
                  <a:lnTo>
                    <a:pt x="428599" y="258064"/>
                  </a:lnTo>
                  <a:lnTo>
                    <a:pt x="469138" y="254419"/>
                  </a:lnTo>
                  <a:lnTo>
                    <a:pt x="510057" y="248386"/>
                  </a:lnTo>
                  <a:close/>
                </a:path>
                <a:path w="5654675" h="339725">
                  <a:moveTo>
                    <a:pt x="577418" y="0"/>
                  </a:moveTo>
                  <a:lnTo>
                    <a:pt x="530186" y="0"/>
                  </a:lnTo>
                  <a:lnTo>
                    <a:pt x="530186" y="339686"/>
                  </a:lnTo>
                  <a:lnTo>
                    <a:pt x="577418" y="339686"/>
                  </a:lnTo>
                  <a:lnTo>
                    <a:pt x="577418" y="0"/>
                  </a:lnTo>
                  <a:close/>
                </a:path>
                <a:path w="5654675" h="339725">
                  <a:moveTo>
                    <a:pt x="898156" y="93103"/>
                  </a:moveTo>
                  <a:lnTo>
                    <a:pt x="708850" y="93103"/>
                  </a:lnTo>
                  <a:lnTo>
                    <a:pt x="708850" y="11823"/>
                  </a:lnTo>
                  <a:lnTo>
                    <a:pt x="661619" y="11823"/>
                  </a:lnTo>
                  <a:lnTo>
                    <a:pt x="661619" y="93103"/>
                  </a:lnTo>
                  <a:lnTo>
                    <a:pt x="661619" y="129933"/>
                  </a:lnTo>
                  <a:lnTo>
                    <a:pt x="898156" y="129933"/>
                  </a:lnTo>
                  <a:lnTo>
                    <a:pt x="898156" y="93103"/>
                  </a:lnTo>
                  <a:close/>
                </a:path>
                <a:path w="5654675" h="339725">
                  <a:moveTo>
                    <a:pt x="900264" y="293763"/>
                  </a:moveTo>
                  <a:lnTo>
                    <a:pt x="705954" y="293763"/>
                  </a:lnTo>
                  <a:lnTo>
                    <a:pt x="705954" y="231533"/>
                  </a:lnTo>
                  <a:lnTo>
                    <a:pt x="658456" y="231533"/>
                  </a:lnTo>
                  <a:lnTo>
                    <a:pt x="658456" y="293763"/>
                  </a:lnTo>
                  <a:lnTo>
                    <a:pt x="658456" y="331863"/>
                  </a:lnTo>
                  <a:lnTo>
                    <a:pt x="900264" y="331863"/>
                  </a:lnTo>
                  <a:lnTo>
                    <a:pt x="900264" y="293763"/>
                  </a:lnTo>
                  <a:close/>
                </a:path>
                <a:path w="5654675" h="339725">
                  <a:moveTo>
                    <a:pt x="932497" y="166027"/>
                  </a:moveTo>
                  <a:lnTo>
                    <a:pt x="622808" y="166027"/>
                  </a:lnTo>
                  <a:lnTo>
                    <a:pt x="622808" y="203263"/>
                  </a:lnTo>
                  <a:lnTo>
                    <a:pt x="932497" y="203263"/>
                  </a:lnTo>
                  <a:lnTo>
                    <a:pt x="932497" y="166027"/>
                  </a:lnTo>
                  <a:close/>
                </a:path>
                <a:path w="5654675" h="339725">
                  <a:moveTo>
                    <a:pt x="1325930" y="0"/>
                  </a:moveTo>
                  <a:lnTo>
                    <a:pt x="1278559" y="0"/>
                  </a:lnTo>
                  <a:lnTo>
                    <a:pt x="1278559" y="49860"/>
                  </a:lnTo>
                  <a:lnTo>
                    <a:pt x="1278559" y="87223"/>
                  </a:lnTo>
                  <a:lnTo>
                    <a:pt x="1278559" y="116954"/>
                  </a:lnTo>
                  <a:lnTo>
                    <a:pt x="1215542" y="116954"/>
                  </a:lnTo>
                  <a:lnTo>
                    <a:pt x="1215542" y="87223"/>
                  </a:lnTo>
                  <a:lnTo>
                    <a:pt x="1278559" y="87223"/>
                  </a:lnTo>
                  <a:lnTo>
                    <a:pt x="1278559" y="49860"/>
                  </a:lnTo>
                  <a:lnTo>
                    <a:pt x="1215542" y="49860"/>
                  </a:lnTo>
                  <a:lnTo>
                    <a:pt x="1215542" y="24993"/>
                  </a:lnTo>
                  <a:lnTo>
                    <a:pt x="1168971" y="24993"/>
                  </a:lnTo>
                  <a:lnTo>
                    <a:pt x="1168971" y="62484"/>
                  </a:lnTo>
                  <a:lnTo>
                    <a:pt x="1168971" y="142341"/>
                  </a:lnTo>
                  <a:lnTo>
                    <a:pt x="1101750" y="142341"/>
                  </a:lnTo>
                  <a:lnTo>
                    <a:pt x="1101750" y="62484"/>
                  </a:lnTo>
                  <a:lnTo>
                    <a:pt x="1168971" y="62484"/>
                  </a:lnTo>
                  <a:lnTo>
                    <a:pt x="1168971" y="24993"/>
                  </a:lnTo>
                  <a:lnTo>
                    <a:pt x="1054646" y="24993"/>
                  </a:lnTo>
                  <a:lnTo>
                    <a:pt x="1054646" y="179971"/>
                  </a:lnTo>
                  <a:lnTo>
                    <a:pt x="1215542" y="179971"/>
                  </a:lnTo>
                  <a:lnTo>
                    <a:pt x="1215542" y="155371"/>
                  </a:lnTo>
                  <a:lnTo>
                    <a:pt x="1278559" y="155371"/>
                  </a:lnTo>
                  <a:lnTo>
                    <a:pt x="1278559" y="198653"/>
                  </a:lnTo>
                  <a:lnTo>
                    <a:pt x="1325930" y="198653"/>
                  </a:lnTo>
                  <a:lnTo>
                    <a:pt x="1325930" y="155371"/>
                  </a:lnTo>
                  <a:lnTo>
                    <a:pt x="1325930" y="142341"/>
                  </a:lnTo>
                  <a:lnTo>
                    <a:pt x="1325930" y="116954"/>
                  </a:lnTo>
                  <a:lnTo>
                    <a:pt x="1325930" y="87223"/>
                  </a:lnTo>
                  <a:lnTo>
                    <a:pt x="1325930" y="62484"/>
                  </a:lnTo>
                  <a:lnTo>
                    <a:pt x="1325930" y="49860"/>
                  </a:lnTo>
                  <a:lnTo>
                    <a:pt x="1325930" y="0"/>
                  </a:lnTo>
                  <a:close/>
                </a:path>
                <a:path w="5654675" h="339725">
                  <a:moveTo>
                    <a:pt x="1326845" y="273253"/>
                  </a:moveTo>
                  <a:lnTo>
                    <a:pt x="1318729" y="245414"/>
                  </a:lnTo>
                  <a:lnTo>
                    <a:pt x="1316621" y="243509"/>
                  </a:lnTo>
                  <a:lnTo>
                    <a:pt x="1295590" y="224701"/>
                  </a:lnTo>
                  <a:lnTo>
                    <a:pt x="1279753" y="219138"/>
                  </a:lnTo>
                  <a:lnTo>
                    <a:pt x="1279753" y="273253"/>
                  </a:lnTo>
                  <a:lnTo>
                    <a:pt x="1275143" y="285991"/>
                  </a:lnTo>
                  <a:lnTo>
                    <a:pt x="1261770" y="295186"/>
                  </a:lnTo>
                  <a:lnTo>
                    <a:pt x="1239989" y="300774"/>
                  </a:lnTo>
                  <a:lnTo>
                    <a:pt x="1210157" y="302717"/>
                  </a:lnTo>
                  <a:lnTo>
                    <a:pt x="1180414" y="300774"/>
                  </a:lnTo>
                  <a:lnTo>
                    <a:pt x="1158748" y="295186"/>
                  </a:lnTo>
                  <a:lnTo>
                    <a:pt x="1145514" y="285991"/>
                  </a:lnTo>
                  <a:lnTo>
                    <a:pt x="1141082" y="273253"/>
                  </a:lnTo>
                  <a:lnTo>
                    <a:pt x="1145514" y="260134"/>
                  </a:lnTo>
                  <a:lnTo>
                    <a:pt x="1158748" y="250888"/>
                  </a:lnTo>
                  <a:lnTo>
                    <a:pt x="1180414" y="245389"/>
                  </a:lnTo>
                  <a:lnTo>
                    <a:pt x="1210157" y="243509"/>
                  </a:lnTo>
                  <a:lnTo>
                    <a:pt x="1239989" y="245389"/>
                  </a:lnTo>
                  <a:lnTo>
                    <a:pt x="1261770" y="250888"/>
                  </a:lnTo>
                  <a:lnTo>
                    <a:pt x="1275143" y="260134"/>
                  </a:lnTo>
                  <a:lnTo>
                    <a:pt x="1279753" y="273253"/>
                  </a:lnTo>
                  <a:lnTo>
                    <a:pt x="1279753" y="219138"/>
                  </a:lnTo>
                  <a:lnTo>
                    <a:pt x="1258900" y="211785"/>
                  </a:lnTo>
                  <a:lnTo>
                    <a:pt x="1210157" y="207340"/>
                  </a:lnTo>
                  <a:lnTo>
                    <a:pt x="1161542" y="211785"/>
                  </a:lnTo>
                  <a:lnTo>
                    <a:pt x="1124915" y="224701"/>
                  </a:lnTo>
                  <a:lnTo>
                    <a:pt x="1101826" y="245414"/>
                  </a:lnTo>
                  <a:lnTo>
                    <a:pt x="1093851" y="273253"/>
                  </a:lnTo>
                  <a:lnTo>
                    <a:pt x="1101826" y="301155"/>
                  </a:lnTo>
                  <a:lnTo>
                    <a:pt x="1124915" y="321741"/>
                  </a:lnTo>
                  <a:lnTo>
                    <a:pt x="1161542" y="334467"/>
                  </a:lnTo>
                  <a:lnTo>
                    <a:pt x="1210157" y="338759"/>
                  </a:lnTo>
                  <a:lnTo>
                    <a:pt x="1258900" y="334467"/>
                  </a:lnTo>
                  <a:lnTo>
                    <a:pt x="1295590" y="321741"/>
                  </a:lnTo>
                  <a:lnTo>
                    <a:pt x="1316977" y="302717"/>
                  </a:lnTo>
                  <a:lnTo>
                    <a:pt x="1318729" y="301155"/>
                  </a:lnTo>
                  <a:lnTo>
                    <a:pt x="1326845" y="273253"/>
                  </a:lnTo>
                  <a:close/>
                </a:path>
                <a:path w="5654675" h="339725">
                  <a:moveTo>
                    <a:pt x="1639697" y="14363"/>
                  </a:moveTo>
                  <a:lnTo>
                    <a:pt x="1408150" y="14363"/>
                  </a:lnTo>
                  <a:lnTo>
                    <a:pt x="1408150" y="52463"/>
                  </a:lnTo>
                  <a:lnTo>
                    <a:pt x="1408150" y="103263"/>
                  </a:lnTo>
                  <a:lnTo>
                    <a:pt x="1408150" y="140093"/>
                  </a:lnTo>
                  <a:lnTo>
                    <a:pt x="1639697" y="140093"/>
                  </a:lnTo>
                  <a:lnTo>
                    <a:pt x="1639697" y="103263"/>
                  </a:lnTo>
                  <a:lnTo>
                    <a:pt x="1454594" y="103263"/>
                  </a:lnTo>
                  <a:lnTo>
                    <a:pt x="1454594" y="52463"/>
                  </a:lnTo>
                  <a:lnTo>
                    <a:pt x="1592999" y="52463"/>
                  </a:lnTo>
                  <a:lnTo>
                    <a:pt x="1592999" y="102882"/>
                  </a:lnTo>
                  <a:lnTo>
                    <a:pt x="1639697" y="102882"/>
                  </a:lnTo>
                  <a:lnTo>
                    <a:pt x="1639697" y="52463"/>
                  </a:lnTo>
                  <a:lnTo>
                    <a:pt x="1639697" y="51828"/>
                  </a:lnTo>
                  <a:lnTo>
                    <a:pt x="1639697" y="14363"/>
                  </a:lnTo>
                  <a:close/>
                </a:path>
                <a:path w="5654675" h="339725">
                  <a:moveTo>
                    <a:pt x="1645221" y="295033"/>
                  </a:moveTo>
                  <a:lnTo>
                    <a:pt x="1453273" y="295033"/>
                  </a:lnTo>
                  <a:lnTo>
                    <a:pt x="1453273" y="234073"/>
                  </a:lnTo>
                  <a:lnTo>
                    <a:pt x="1405915" y="234073"/>
                  </a:lnTo>
                  <a:lnTo>
                    <a:pt x="1405915" y="295033"/>
                  </a:lnTo>
                  <a:lnTo>
                    <a:pt x="1405915" y="333133"/>
                  </a:lnTo>
                  <a:lnTo>
                    <a:pt x="1645221" y="333133"/>
                  </a:lnTo>
                  <a:lnTo>
                    <a:pt x="1645221" y="295033"/>
                  </a:lnTo>
                  <a:close/>
                </a:path>
                <a:path w="5654675" h="339725">
                  <a:moveTo>
                    <a:pt x="1679295" y="167474"/>
                  </a:moveTo>
                  <a:lnTo>
                    <a:pt x="1369606" y="167474"/>
                  </a:lnTo>
                  <a:lnTo>
                    <a:pt x="1369606" y="205359"/>
                  </a:lnTo>
                  <a:lnTo>
                    <a:pt x="1504975" y="205359"/>
                  </a:lnTo>
                  <a:lnTo>
                    <a:pt x="1504975" y="263779"/>
                  </a:lnTo>
                  <a:lnTo>
                    <a:pt x="1551952" y="263779"/>
                  </a:lnTo>
                  <a:lnTo>
                    <a:pt x="1551952" y="205359"/>
                  </a:lnTo>
                  <a:lnTo>
                    <a:pt x="1679295" y="205359"/>
                  </a:lnTo>
                  <a:lnTo>
                    <a:pt x="1679295" y="167474"/>
                  </a:lnTo>
                  <a:close/>
                </a:path>
                <a:path w="5654675" h="339725">
                  <a:moveTo>
                    <a:pt x="1991855" y="224967"/>
                  </a:moveTo>
                  <a:lnTo>
                    <a:pt x="1956409" y="199250"/>
                  </a:lnTo>
                  <a:lnTo>
                    <a:pt x="1936229" y="170624"/>
                  </a:lnTo>
                  <a:lnTo>
                    <a:pt x="1931390" y="163766"/>
                  </a:lnTo>
                  <a:lnTo>
                    <a:pt x="1916620" y="121856"/>
                  </a:lnTo>
                  <a:lnTo>
                    <a:pt x="1911870" y="76822"/>
                  </a:lnTo>
                  <a:lnTo>
                    <a:pt x="1911870" y="26174"/>
                  </a:lnTo>
                  <a:lnTo>
                    <a:pt x="1864372" y="26174"/>
                  </a:lnTo>
                  <a:lnTo>
                    <a:pt x="1864372" y="76822"/>
                  </a:lnTo>
                  <a:lnTo>
                    <a:pt x="1859178" y="123710"/>
                  </a:lnTo>
                  <a:lnTo>
                    <a:pt x="1843557" y="167500"/>
                  </a:lnTo>
                  <a:lnTo>
                    <a:pt x="1817243" y="204444"/>
                  </a:lnTo>
                  <a:lnTo>
                    <a:pt x="1779917" y="230759"/>
                  </a:lnTo>
                  <a:lnTo>
                    <a:pt x="1808988" y="269303"/>
                  </a:lnTo>
                  <a:lnTo>
                    <a:pt x="1835518" y="251993"/>
                  </a:lnTo>
                  <a:lnTo>
                    <a:pt x="1857540" y="229235"/>
                  </a:lnTo>
                  <a:lnTo>
                    <a:pt x="1875116" y="201841"/>
                  </a:lnTo>
                  <a:lnTo>
                    <a:pt x="1888324" y="170624"/>
                  </a:lnTo>
                  <a:lnTo>
                    <a:pt x="1900872" y="199707"/>
                  </a:lnTo>
                  <a:lnTo>
                    <a:pt x="1917458" y="225259"/>
                  </a:lnTo>
                  <a:lnTo>
                    <a:pt x="1938197" y="246519"/>
                  </a:lnTo>
                  <a:lnTo>
                    <a:pt x="1963178" y="262724"/>
                  </a:lnTo>
                  <a:lnTo>
                    <a:pt x="1991855" y="224967"/>
                  </a:lnTo>
                  <a:close/>
                </a:path>
                <a:path w="5654675" h="339725">
                  <a:moveTo>
                    <a:pt x="2104351" y="130632"/>
                  </a:moveTo>
                  <a:lnTo>
                    <a:pt x="2054352" y="130632"/>
                  </a:lnTo>
                  <a:lnTo>
                    <a:pt x="2054352" y="0"/>
                  </a:lnTo>
                  <a:lnTo>
                    <a:pt x="2006854" y="0"/>
                  </a:lnTo>
                  <a:lnTo>
                    <a:pt x="2006854" y="338899"/>
                  </a:lnTo>
                  <a:lnTo>
                    <a:pt x="2054352" y="338899"/>
                  </a:lnTo>
                  <a:lnTo>
                    <a:pt x="2054352" y="170764"/>
                  </a:lnTo>
                  <a:lnTo>
                    <a:pt x="2104351" y="170764"/>
                  </a:lnTo>
                  <a:lnTo>
                    <a:pt x="2104351" y="130632"/>
                  </a:lnTo>
                  <a:close/>
                </a:path>
                <a:path w="5654675" h="339725">
                  <a:moveTo>
                    <a:pt x="2328926" y="173266"/>
                  </a:moveTo>
                  <a:lnTo>
                    <a:pt x="2324430" y="144449"/>
                  </a:lnTo>
                  <a:lnTo>
                    <a:pt x="2322995" y="135242"/>
                  </a:lnTo>
                  <a:lnTo>
                    <a:pt x="2289568" y="139915"/>
                  </a:lnTo>
                  <a:lnTo>
                    <a:pt x="2256180" y="142659"/>
                  </a:lnTo>
                  <a:lnTo>
                    <a:pt x="2220747" y="143992"/>
                  </a:lnTo>
                  <a:lnTo>
                    <a:pt x="2181174" y="144449"/>
                  </a:lnTo>
                  <a:lnTo>
                    <a:pt x="2181174" y="116293"/>
                  </a:lnTo>
                  <a:lnTo>
                    <a:pt x="2291029" y="116293"/>
                  </a:lnTo>
                  <a:lnTo>
                    <a:pt x="2291029" y="15519"/>
                  </a:lnTo>
                  <a:lnTo>
                    <a:pt x="2134082" y="15519"/>
                  </a:lnTo>
                  <a:lnTo>
                    <a:pt x="2134082" y="53403"/>
                  </a:lnTo>
                  <a:lnTo>
                    <a:pt x="2244064" y="53403"/>
                  </a:lnTo>
                  <a:lnTo>
                    <a:pt x="2244064" y="80378"/>
                  </a:lnTo>
                  <a:lnTo>
                    <a:pt x="2134476" y="80378"/>
                  </a:lnTo>
                  <a:lnTo>
                    <a:pt x="2134476" y="183388"/>
                  </a:lnTo>
                  <a:lnTo>
                    <a:pt x="2164207" y="183388"/>
                  </a:lnTo>
                  <a:lnTo>
                    <a:pt x="2211019" y="183045"/>
                  </a:lnTo>
                  <a:lnTo>
                    <a:pt x="2252332" y="181635"/>
                  </a:lnTo>
                  <a:lnTo>
                    <a:pt x="2290775" y="178562"/>
                  </a:lnTo>
                  <a:lnTo>
                    <a:pt x="2328926" y="173266"/>
                  </a:lnTo>
                  <a:close/>
                </a:path>
                <a:path w="5654675" h="339725">
                  <a:moveTo>
                    <a:pt x="2400096" y="203263"/>
                  </a:moveTo>
                  <a:lnTo>
                    <a:pt x="2352738" y="203263"/>
                  </a:lnTo>
                  <a:lnTo>
                    <a:pt x="2352738" y="232600"/>
                  </a:lnTo>
                  <a:lnTo>
                    <a:pt x="2352738" y="269036"/>
                  </a:lnTo>
                  <a:lnTo>
                    <a:pt x="2352738" y="297065"/>
                  </a:lnTo>
                  <a:lnTo>
                    <a:pt x="2220772" y="297065"/>
                  </a:lnTo>
                  <a:lnTo>
                    <a:pt x="2220772" y="269036"/>
                  </a:lnTo>
                  <a:lnTo>
                    <a:pt x="2352738" y="269036"/>
                  </a:lnTo>
                  <a:lnTo>
                    <a:pt x="2352738" y="232600"/>
                  </a:lnTo>
                  <a:lnTo>
                    <a:pt x="2220772" y="232600"/>
                  </a:lnTo>
                  <a:lnTo>
                    <a:pt x="2220772" y="203263"/>
                  </a:lnTo>
                  <a:lnTo>
                    <a:pt x="2173541" y="203263"/>
                  </a:lnTo>
                  <a:lnTo>
                    <a:pt x="2173541" y="335076"/>
                  </a:lnTo>
                  <a:lnTo>
                    <a:pt x="2400096" y="335076"/>
                  </a:lnTo>
                  <a:lnTo>
                    <a:pt x="2400096" y="297065"/>
                  </a:lnTo>
                  <a:lnTo>
                    <a:pt x="2400096" y="269036"/>
                  </a:lnTo>
                  <a:lnTo>
                    <a:pt x="2400096" y="232600"/>
                  </a:lnTo>
                  <a:lnTo>
                    <a:pt x="2400096" y="203263"/>
                  </a:lnTo>
                  <a:close/>
                </a:path>
                <a:path w="5654675" h="339725">
                  <a:moveTo>
                    <a:pt x="2400096" y="520"/>
                  </a:moveTo>
                  <a:lnTo>
                    <a:pt x="2352471" y="520"/>
                  </a:lnTo>
                  <a:lnTo>
                    <a:pt x="2352471" y="189179"/>
                  </a:lnTo>
                  <a:lnTo>
                    <a:pt x="2400096" y="189179"/>
                  </a:lnTo>
                  <a:lnTo>
                    <a:pt x="2400096" y="520"/>
                  </a:lnTo>
                  <a:close/>
                </a:path>
                <a:path w="5654675" h="339725">
                  <a:moveTo>
                    <a:pt x="2832785" y="169837"/>
                  </a:moveTo>
                  <a:lnTo>
                    <a:pt x="2782112" y="157848"/>
                  </a:lnTo>
                  <a:lnTo>
                    <a:pt x="2747607" y="138925"/>
                  </a:lnTo>
                  <a:lnTo>
                    <a:pt x="2713190" y="84594"/>
                  </a:lnTo>
                  <a:lnTo>
                    <a:pt x="2816733" y="84594"/>
                  </a:lnTo>
                  <a:lnTo>
                    <a:pt x="2816733" y="46570"/>
                  </a:lnTo>
                  <a:lnTo>
                    <a:pt x="2712008" y="46570"/>
                  </a:lnTo>
                  <a:lnTo>
                    <a:pt x="2712008" y="4470"/>
                  </a:lnTo>
                  <a:lnTo>
                    <a:pt x="2665044" y="4470"/>
                  </a:lnTo>
                  <a:lnTo>
                    <a:pt x="2665044" y="46570"/>
                  </a:lnTo>
                  <a:lnTo>
                    <a:pt x="2560713" y="46570"/>
                  </a:lnTo>
                  <a:lnTo>
                    <a:pt x="2560713" y="84594"/>
                  </a:lnTo>
                  <a:lnTo>
                    <a:pt x="2663990" y="84594"/>
                  </a:lnTo>
                  <a:lnTo>
                    <a:pt x="2654401" y="112420"/>
                  </a:lnTo>
                  <a:lnTo>
                    <a:pt x="2631529" y="137769"/>
                  </a:lnTo>
                  <a:lnTo>
                    <a:pt x="2594978" y="157848"/>
                  </a:lnTo>
                  <a:lnTo>
                    <a:pt x="2544394" y="169837"/>
                  </a:lnTo>
                  <a:lnTo>
                    <a:pt x="2562034" y="206806"/>
                  </a:lnTo>
                  <a:lnTo>
                    <a:pt x="2604071" y="197827"/>
                  </a:lnTo>
                  <a:lnTo>
                    <a:pt x="2639390" y="183032"/>
                  </a:lnTo>
                  <a:lnTo>
                    <a:pt x="2667597" y="163144"/>
                  </a:lnTo>
                  <a:lnTo>
                    <a:pt x="2688323" y="138925"/>
                  </a:lnTo>
                  <a:lnTo>
                    <a:pt x="2709278" y="163144"/>
                  </a:lnTo>
                  <a:lnTo>
                    <a:pt x="2737713" y="183032"/>
                  </a:lnTo>
                  <a:lnTo>
                    <a:pt x="2773222" y="197827"/>
                  </a:lnTo>
                  <a:lnTo>
                    <a:pt x="2815412" y="206806"/>
                  </a:lnTo>
                  <a:lnTo>
                    <a:pt x="2832785" y="169837"/>
                  </a:lnTo>
                  <a:close/>
                </a:path>
                <a:path w="5654675" h="339725">
                  <a:moveTo>
                    <a:pt x="2843695" y="261543"/>
                  </a:moveTo>
                  <a:lnTo>
                    <a:pt x="2712008" y="261543"/>
                  </a:lnTo>
                  <a:lnTo>
                    <a:pt x="2712008" y="195097"/>
                  </a:lnTo>
                  <a:lnTo>
                    <a:pt x="2665044" y="195097"/>
                  </a:lnTo>
                  <a:lnTo>
                    <a:pt x="2665044" y="261543"/>
                  </a:lnTo>
                  <a:lnTo>
                    <a:pt x="2534005" y="261543"/>
                  </a:lnTo>
                  <a:lnTo>
                    <a:pt x="2534005" y="300215"/>
                  </a:lnTo>
                  <a:lnTo>
                    <a:pt x="2843695" y="300215"/>
                  </a:lnTo>
                  <a:lnTo>
                    <a:pt x="2843695" y="261543"/>
                  </a:lnTo>
                  <a:close/>
                </a:path>
                <a:path w="5654675" h="339725">
                  <a:moveTo>
                    <a:pt x="3135236" y="276136"/>
                  </a:moveTo>
                  <a:lnTo>
                    <a:pt x="3127159" y="250088"/>
                  </a:lnTo>
                  <a:lnTo>
                    <a:pt x="3127032" y="249682"/>
                  </a:lnTo>
                  <a:lnTo>
                    <a:pt x="3103715" y="230200"/>
                  </a:lnTo>
                  <a:lnTo>
                    <a:pt x="3087611" y="224980"/>
                  </a:lnTo>
                  <a:lnTo>
                    <a:pt x="3087611" y="276136"/>
                  </a:lnTo>
                  <a:lnTo>
                    <a:pt x="3083039" y="287883"/>
                  </a:lnTo>
                  <a:lnTo>
                    <a:pt x="3069640" y="296138"/>
                  </a:lnTo>
                  <a:lnTo>
                    <a:pt x="3047631" y="301040"/>
                  </a:lnTo>
                  <a:lnTo>
                    <a:pt x="3017228" y="302717"/>
                  </a:lnTo>
                  <a:lnTo>
                    <a:pt x="2986481" y="301040"/>
                  </a:lnTo>
                  <a:lnTo>
                    <a:pt x="2964510" y="296138"/>
                  </a:lnTo>
                  <a:lnTo>
                    <a:pt x="2951365" y="287883"/>
                  </a:lnTo>
                  <a:lnTo>
                    <a:pt x="2947111" y="276136"/>
                  </a:lnTo>
                  <a:lnTo>
                    <a:pt x="2951365" y="264871"/>
                  </a:lnTo>
                  <a:lnTo>
                    <a:pt x="2964510" y="256755"/>
                  </a:lnTo>
                  <a:lnTo>
                    <a:pt x="2986481" y="251815"/>
                  </a:lnTo>
                  <a:lnTo>
                    <a:pt x="3017228" y="250088"/>
                  </a:lnTo>
                  <a:lnTo>
                    <a:pt x="3047631" y="251815"/>
                  </a:lnTo>
                  <a:lnTo>
                    <a:pt x="3069640" y="256755"/>
                  </a:lnTo>
                  <a:lnTo>
                    <a:pt x="3083039" y="264871"/>
                  </a:lnTo>
                  <a:lnTo>
                    <a:pt x="3087611" y="276136"/>
                  </a:lnTo>
                  <a:lnTo>
                    <a:pt x="3087611" y="224980"/>
                  </a:lnTo>
                  <a:lnTo>
                    <a:pt x="3066656" y="218160"/>
                  </a:lnTo>
                  <a:lnTo>
                    <a:pt x="3017228" y="214045"/>
                  </a:lnTo>
                  <a:lnTo>
                    <a:pt x="2967520" y="218160"/>
                  </a:lnTo>
                  <a:lnTo>
                    <a:pt x="2930233" y="230200"/>
                  </a:lnTo>
                  <a:lnTo>
                    <a:pt x="2906814" y="249682"/>
                  </a:lnTo>
                  <a:lnTo>
                    <a:pt x="2898698" y="276136"/>
                  </a:lnTo>
                  <a:lnTo>
                    <a:pt x="2906814" y="302869"/>
                  </a:lnTo>
                  <a:lnTo>
                    <a:pt x="2930233" y="322554"/>
                  </a:lnTo>
                  <a:lnTo>
                    <a:pt x="2967520" y="334683"/>
                  </a:lnTo>
                  <a:lnTo>
                    <a:pt x="3017228" y="338759"/>
                  </a:lnTo>
                  <a:lnTo>
                    <a:pt x="3066656" y="334683"/>
                  </a:lnTo>
                  <a:lnTo>
                    <a:pt x="3103715" y="322554"/>
                  </a:lnTo>
                  <a:lnTo>
                    <a:pt x="3127032" y="302869"/>
                  </a:lnTo>
                  <a:lnTo>
                    <a:pt x="3127083" y="302717"/>
                  </a:lnTo>
                  <a:lnTo>
                    <a:pt x="3135236" y="276136"/>
                  </a:lnTo>
                  <a:close/>
                </a:path>
                <a:path w="5654675" h="339725">
                  <a:moveTo>
                    <a:pt x="3137471" y="93535"/>
                  </a:moveTo>
                  <a:lnTo>
                    <a:pt x="2948165" y="93535"/>
                  </a:lnTo>
                  <a:lnTo>
                    <a:pt x="2948165" y="47358"/>
                  </a:lnTo>
                  <a:lnTo>
                    <a:pt x="3135769" y="47358"/>
                  </a:lnTo>
                  <a:lnTo>
                    <a:pt x="3135769" y="9334"/>
                  </a:lnTo>
                  <a:lnTo>
                    <a:pt x="2900794" y="9334"/>
                  </a:lnTo>
                  <a:lnTo>
                    <a:pt x="2900794" y="131292"/>
                  </a:lnTo>
                  <a:lnTo>
                    <a:pt x="3137471" y="131292"/>
                  </a:lnTo>
                  <a:lnTo>
                    <a:pt x="3137471" y="93535"/>
                  </a:lnTo>
                  <a:close/>
                </a:path>
                <a:path w="5654675" h="339725">
                  <a:moveTo>
                    <a:pt x="3172866" y="154978"/>
                  </a:moveTo>
                  <a:lnTo>
                    <a:pt x="2863431" y="154978"/>
                  </a:lnTo>
                  <a:lnTo>
                    <a:pt x="2863431" y="193649"/>
                  </a:lnTo>
                  <a:lnTo>
                    <a:pt x="3172866" y="193649"/>
                  </a:lnTo>
                  <a:lnTo>
                    <a:pt x="3172866" y="154978"/>
                  </a:lnTo>
                  <a:close/>
                </a:path>
                <a:path w="5654675" h="339725">
                  <a:moveTo>
                    <a:pt x="3466503" y="294690"/>
                  </a:moveTo>
                  <a:lnTo>
                    <a:pt x="3277717" y="294690"/>
                  </a:lnTo>
                  <a:lnTo>
                    <a:pt x="3277717" y="233781"/>
                  </a:lnTo>
                  <a:lnTo>
                    <a:pt x="3230092" y="233781"/>
                  </a:lnTo>
                  <a:lnTo>
                    <a:pt x="3230092" y="332981"/>
                  </a:lnTo>
                  <a:lnTo>
                    <a:pt x="3466503" y="332981"/>
                  </a:lnTo>
                  <a:lnTo>
                    <a:pt x="3466503" y="294690"/>
                  </a:lnTo>
                  <a:close/>
                </a:path>
                <a:path w="5654675" h="339725">
                  <a:moveTo>
                    <a:pt x="3470198" y="79717"/>
                  </a:moveTo>
                  <a:lnTo>
                    <a:pt x="3461334" y="50685"/>
                  </a:lnTo>
                  <a:lnTo>
                    <a:pt x="3458286" y="48018"/>
                  </a:lnTo>
                  <a:lnTo>
                    <a:pt x="3436404" y="28879"/>
                  </a:lnTo>
                  <a:lnTo>
                    <a:pt x="3421253" y="23533"/>
                  </a:lnTo>
                  <a:lnTo>
                    <a:pt x="3421253" y="79717"/>
                  </a:lnTo>
                  <a:lnTo>
                    <a:pt x="3416249" y="93611"/>
                  </a:lnTo>
                  <a:lnTo>
                    <a:pt x="3401720" y="103505"/>
                  </a:lnTo>
                  <a:lnTo>
                    <a:pt x="3378403" y="109397"/>
                  </a:lnTo>
                  <a:lnTo>
                    <a:pt x="3347047" y="111290"/>
                  </a:lnTo>
                  <a:lnTo>
                    <a:pt x="3315652" y="109397"/>
                  </a:lnTo>
                  <a:lnTo>
                    <a:pt x="3292373" y="103505"/>
                  </a:lnTo>
                  <a:lnTo>
                    <a:pt x="3277946" y="93611"/>
                  </a:lnTo>
                  <a:lnTo>
                    <a:pt x="3273120" y="79717"/>
                  </a:lnTo>
                  <a:lnTo>
                    <a:pt x="3277946" y="66179"/>
                  </a:lnTo>
                  <a:lnTo>
                    <a:pt x="3292373" y="56273"/>
                  </a:lnTo>
                  <a:lnTo>
                    <a:pt x="3315652" y="50152"/>
                  </a:lnTo>
                  <a:lnTo>
                    <a:pt x="3347047" y="48018"/>
                  </a:lnTo>
                  <a:lnTo>
                    <a:pt x="3378403" y="50152"/>
                  </a:lnTo>
                  <a:lnTo>
                    <a:pt x="3401720" y="56273"/>
                  </a:lnTo>
                  <a:lnTo>
                    <a:pt x="3416249" y="66179"/>
                  </a:lnTo>
                  <a:lnTo>
                    <a:pt x="3421253" y="79717"/>
                  </a:lnTo>
                  <a:lnTo>
                    <a:pt x="3421253" y="23533"/>
                  </a:lnTo>
                  <a:lnTo>
                    <a:pt x="3397580" y="15151"/>
                  </a:lnTo>
                  <a:lnTo>
                    <a:pt x="3347047" y="10388"/>
                  </a:lnTo>
                  <a:lnTo>
                    <a:pt x="3296361" y="15151"/>
                  </a:lnTo>
                  <a:lnTo>
                    <a:pt x="3257448" y="28879"/>
                  </a:lnTo>
                  <a:lnTo>
                    <a:pt x="3232518" y="50685"/>
                  </a:lnTo>
                  <a:lnTo>
                    <a:pt x="3223780" y="79717"/>
                  </a:lnTo>
                  <a:lnTo>
                    <a:pt x="3232518" y="108991"/>
                  </a:lnTo>
                  <a:lnTo>
                    <a:pt x="3257448" y="131064"/>
                  </a:lnTo>
                  <a:lnTo>
                    <a:pt x="3296361" y="144995"/>
                  </a:lnTo>
                  <a:lnTo>
                    <a:pt x="3347047" y="149847"/>
                  </a:lnTo>
                  <a:lnTo>
                    <a:pt x="3397580" y="144995"/>
                  </a:lnTo>
                  <a:lnTo>
                    <a:pt x="3436404" y="131064"/>
                  </a:lnTo>
                  <a:lnTo>
                    <a:pt x="3458730" y="111290"/>
                  </a:lnTo>
                  <a:lnTo>
                    <a:pt x="3461334" y="108991"/>
                  </a:lnTo>
                  <a:lnTo>
                    <a:pt x="3470198" y="79717"/>
                  </a:lnTo>
                  <a:close/>
                </a:path>
                <a:path w="5654675" h="339725">
                  <a:moveTo>
                    <a:pt x="3501771" y="173266"/>
                  </a:moveTo>
                  <a:lnTo>
                    <a:pt x="3192869" y="173266"/>
                  </a:lnTo>
                  <a:lnTo>
                    <a:pt x="3192869" y="211023"/>
                  </a:lnTo>
                  <a:lnTo>
                    <a:pt x="3501771" y="211023"/>
                  </a:lnTo>
                  <a:lnTo>
                    <a:pt x="3501771" y="173266"/>
                  </a:lnTo>
                  <a:close/>
                </a:path>
                <a:path w="5654675" h="339725">
                  <a:moveTo>
                    <a:pt x="3895585" y="520"/>
                  </a:moveTo>
                  <a:lnTo>
                    <a:pt x="3848227" y="520"/>
                  </a:lnTo>
                  <a:lnTo>
                    <a:pt x="3848227" y="54724"/>
                  </a:lnTo>
                  <a:lnTo>
                    <a:pt x="3785349" y="54724"/>
                  </a:lnTo>
                  <a:lnTo>
                    <a:pt x="3786301" y="47053"/>
                  </a:lnTo>
                  <a:lnTo>
                    <a:pt x="3787000" y="39230"/>
                  </a:lnTo>
                  <a:lnTo>
                    <a:pt x="3787432" y="31267"/>
                  </a:lnTo>
                  <a:lnTo>
                    <a:pt x="3787584" y="23152"/>
                  </a:lnTo>
                  <a:lnTo>
                    <a:pt x="3631285" y="23152"/>
                  </a:lnTo>
                  <a:lnTo>
                    <a:pt x="3631285" y="61302"/>
                  </a:lnTo>
                  <a:lnTo>
                    <a:pt x="3736009" y="61302"/>
                  </a:lnTo>
                  <a:lnTo>
                    <a:pt x="3724872" y="94310"/>
                  </a:lnTo>
                  <a:lnTo>
                    <a:pt x="3701211" y="123164"/>
                  </a:lnTo>
                  <a:lnTo>
                    <a:pt x="3664229" y="147142"/>
                  </a:lnTo>
                  <a:lnTo>
                    <a:pt x="3613124" y="165493"/>
                  </a:lnTo>
                  <a:lnTo>
                    <a:pt x="3631679" y="202857"/>
                  </a:lnTo>
                  <a:lnTo>
                    <a:pt x="3682581" y="184556"/>
                  </a:lnTo>
                  <a:lnTo>
                    <a:pt x="3723538" y="160020"/>
                  </a:lnTo>
                  <a:lnTo>
                    <a:pt x="3754488" y="129247"/>
                  </a:lnTo>
                  <a:lnTo>
                    <a:pt x="3775341" y="92214"/>
                  </a:lnTo>
                  <a:lnTo>
                    <a:pt x="3848227" y="92214"/>
                  </a:lnTo>
                  <a:lnTo>
                    <a:pt x="3848227" y="124320"/>
                  </a:lnTo>
                  <a:lnTo>
                    <a:pt x="3772192" y="124320"/>
                  </a:lnTo>
                  <a:lnTo>
                    <a:pt x="3772192" y="162471"/>
                  </a:lnTo>
                  <a:lnTo>
                    <a:pt x="3848227" y="162471"/>
                  </a:lnTo>
                  <a:lnTo>
                    <a:pt x="3848227" y="195757"/>
                  </a:lnTo>
                  <a:lnTo>
                    <a:pt x="3895585" y="195757"/>
                  </a:lnTo>
                  <a:lnTo>
                    <a:pt x="3895585" y="92214"/>
                  </a:lnTo>
                  <a:lnTo>
                    <a:pt x="3895585" y="54724"/>
                  </a:lnTo>
                  <a:lnTo>
                    <a:pt x="3895585" y="520"/>
                  </a:lnTo>
                  <a:close/>
                </a:path>
                <a:path w="5654675" h="339725">
                  <a:moveTo>
                    <a:pt x="3898087" y="268249"/>
                  </a:moveTo>
                  <a:lnTo>
                    <a:pt x="3889603" y="239801"/>
                  </a:lnTo>
                  <a:lnTo>
                    <a:pt x="3886200" y="236677"/>
                  </a:lnTo>
                  <a:lnTo>
                    <a:pt x="3866057" y="218236"/>
                  </a:lnTo>
                  <a:lnTo>
                    <a:pt x="3850462" y="212369"/>
                  </a:lnTo>
                  <a:lnTo>
                    <a:pt x="3850462" y="268249"/>
                  </a:lnTo>
                  <a:lnTo>
                    <a:pt x="3845750" y="281927"/>
                  </a:lnTo>
                  <a:lnTo>
                    <a:pt x="3832326" y="291769"/>
                  </a:lnTo>
                  <a:lnTo>
                    <a:pt x="3811041" y="297700"/>
                  </a:lnTo>
                  <a:lnTo>
                    <a:pt x="3782707" y="299694"/>
                  </a:lnTo>
                  <a:lnTo>
                    <a:pt x="3753929" y="297700"/>
                  </a:lnTo>
                  <a:lnTo>
                    <a:pt x="3732441" y="291769"/>
                  </a:lnTo>
                  <a:lnTo>
                    <a:pt x="3719017" y="281927"/>
                  </a:lnTo>
                  <a:lnTo>
                    <a:pt x="3714432" y="268249"/>
                  </a:lnTo>
                  <a:lnTo>
                    <a:pt x="3719017" y="254469"/>
                  </a:lnTo>
                  <a:lnTo>
                    <a:pt x="3732441" y="244563"/>
                  </a:lnTo>
                  <a:lnTo>
                    <a:pt x="3753929" y="238607"/>
                  </a:lnTo>
                  <a:lnTo>
                    <a:pt x="3782707" y="236677"/>
                  </a:lnTo>
                  <a:lnTo>
                    <a:pt x="3811041" y="238607"/>
                  </a:lnTo>
                  <a:lnTo>
                    <a:pt x="3832326" y="244563"/>
                  </a:lnTo>
                  <a:lnTo>
                    <a:pt x="3845750" y="254469"/>
                  </a:lnTo>
                  <a:lnTo>
                    <a:pt x="3850462" y="268249"/>
                  </a:lnTo>
                  <a:lnTo>
                    <a:pt x="3850462" y="212369"/>
                  </a:lnTo>
                  <a:lnTo>
                    <a:pt x="3829672" y="204546"/>
                  </a:lnTo>
                  <a:lnTo>
                    <a:pt x="3782707" y="199707"/>
                  </a:lnTo>
                  <a:lnTo>
                    <a:pt x="3735298" y="204546"/>
                  </a:lnTo>
                  <a:lnTo>
                    <a:pt x="3698722" y="218236"/>
                  </a:lnTo>
                  <a:lnTo>
                    <a:pt x="3675202" y="239801"/>
                  </a:lnTo>
                  <a:lnTo>
                    <a:pt x="3666934" y="268249"/>
                  </a:lnTo>
                  <a:lnTo>
                    <a:pt x="3675202" y="296913"/>
                  </a:lnTo>
                  <a:lnTo>
                    <a:pt x="3698722" y="318668"/>
                  </a:lnTo>
                  <a:lnTo>
                    <a:pt x="3735298" y="332486"/>
                  </a:lnTo>
                  <a:lnTo>
                    <a:pt x="3782707" y="337312"/>
                  </a:lnTo>
                  <a:lnTo>
                    <a:pt x="3829672" y="332486"/>
                  </a:lnTo>
                  <a:lnTo>
                    <a:pt x="3866057" y="318668"/>
                  </a:lnTo>
                  <a:lnTo>
                    <a:pt x="3886606" y="299694"/>
                  </a:lnTo>
                  <a:lnTo>
                    <a:pt x="3889603" y="296913"/>
                  </a:lnTo>
                  <a:lnTo>
                    <a:pt x="3898087" y="268249"/>
                  </a:lnTo>
                  <a:close/>
                </a:path>
                <a:path w="5654675" h="339725">
                  <a:moveTo>
                    <a:pt x="4106354" y="154051"/>
                  </a:moveTo>
                  <a:lnTo>
                    <a:pt x="4078706" y="138658"/>
                  </a:lnTo>
                  <a:lnTo>
                    <a:pt x="4076903" y="136690"/>
                  </a:lnTo>
                  <a:lnTo>
                    <a:pt x="4059847" y="118110"/>
                  </a:lnTo>
                  <a:lnTo>
                    <a:pt x="4049077" y="93560"/>
                  </a:lnTo>
                  <a:lnTo>
                    <a:pt x="4045699" y="66167"/>
                  </a:lnTo>
                  <a:lnTo>
                    <a:pt x="4045699" y="63144"/>
                  </a:lnTo>
                  <a:lnTo>
                    <a:pt x="4097667" y="63144"/>
                  </a:lnTo>
                  <a:lnTo>
                    <a:pt x="4097667" y="25120"/>
                  </a:lnTo>
                  <a:lnTo>
                    <a:pt x="3946245" y="25120"/>
                  </a:lnTo>
                  <a:lnTo>
                    <a:pt x="3946245" y="63144"/>
                  </a:lnTo>
                  <a:lnTo>
                    <a:pt x="4000309" y="63144"/>
                  </a:lnTo>
                  <a:lnTo>
                    <a:pt x="4000309" y="66167"/>
                  </a:lnTo>
                  <a:lnTo>
                    <a:pt x="3996575" y="95173"/>
                  </a:lnTo>
                  <a:lnTo>
                    <a:pt x="3984980" y="122021"/>
                  </a:lnTo>
                  <a:lnTo>
                    <a:pt x="3964724" y="145021"/>
                  </a:lnTo>
                  <a:lnTo>
                    <a:pt x="3934930" y="162471"/>
                  </a:lnTo>
                  <a:lnTo>
                    <a:pt x="3960584" y="199047"/>
                  </a:lnTo>
                  <a:lnTo>
                    <a:pt x="3981704" y="188023"/>
                  </a:lnTo>
                  <a:lnTo>
                    <a:pt x="3999179" y="173634"/>
                  </a:lnTo>
                  <a:lnTo>
                    <a:pt x="4013174" y="156362"/>
                  </a:lnTo>
                  <a:lnTo>
                    <a:pt x="4023868" y="136690"/>
                  </a:lnTo>
                  <a:lnTo>
                    <a:pt x="4033761" y="153682"/>
                  </a:lnTo>
                  <a:lnTo>
                    <a:pt x="4046575" y="168529"/>
                  </a:lnTo>
                  <a:lnTo>
                    <a:pt x="4062476" y="180898"/>
                  </a:lnTo>
                  <a:lnTo>
                    <a:pt x="4081615" y="190500"/>
                  </a:lnTo>
                  <a:lnTo>
                    <a:pt x="4106354" y="154051"/>
                  </a:lnTo>
                  <a:close/>
                </a:path>
                <a:path w="5654675" h="339725">
                  <a:moveTo>
                    <a:pt x="4230548" y="520"/>
                  </a:moveTo>
                  <a:lnTo>
                    <a:pt x="4185551" y="520"/>
                  </a:lnTo>
                  <a:lnTo>
                    <a:pt x="4185551" y="82486"/>
                  </a:lnTo>
                  <a:lnTo>
                    <a:pt x="4158450" y="82486"/>
                  </a:lnTo>
                  <a:lnTo>
                    <a:pt x="4158450" y="6438"/>
                  </a:lnTo>
                  <a:lnTo>
                    <a:pt x="4113593" y="6438"/>
                  </a:lnTo>
                  <a:lnTo>
                    <a:pt x="4113593" y="195097"/>
                  </a:lnTo>
                  <a:lnTo>
                    <a:pt x="4158450" y="195097"/>
                  </a:lnTo>
                  <a:lnTo>
                    <a:pt x="4158450" y="120904"/>
                  </a:lnTo>
                  <a:lnTo>
                    <a:pt x="4185551" y="120904"/>
                  </a:lnTo>
                  <a:lnTo>
                    <a:pt x="4185551" y="205498"/>
                  </a:lnTo>
                  <a:lnTo>
                    <a:pt x="4230548" y="205498"/>
                  </a:lnTo>
                  <a:lnTo>
                    <a:pt x="4230548" y="120904"/>
                  </a:lnTo>
                  <a:lnTo>
                    <a:pt x="4230548" y="82486"/>
                  </a:lnTo>
                  <a:lnTo>
                    <a:pt x="4230548" y="520"/>
                  </a:lnTo>
                  <a:close/>
                </a:path>
                <a:path w="5654675" h="339725">
                  <a:moveTo>
                    <a:pt x="4232249" y="274561"/>
                  </a:moveTo>
                  <a:lnTo>
                    <a:pt x="4223893" y="247827"/>
                  </a:lnTo>
                  <a:lnTo>
                    <a:pt x="4222369" y="246545"/>
                  </a:lnTo>
                  <a:lnTo>
                    <a:pt x="4200258" y="227749"/>
                  </a:lnTo>
                  <a:lnTo>
                    <a:pt x="4184497" y="222364"/>
                  </a:lnTo>
                  <a:lnTo>
                    <a:pt x="4184497" y="274561"/>
                  </a:lnTo>
                  <a:lnTo>
                    <a:pt x="4179747" y="286994"/>
                  </a:lnTo>
                  <a:lnTo>
                    <a:pt x="4166108" y="295744"/>
                  </a:lnTo>
                  <a:lnTo>
                    <a:pt x="4144238" y="300939"/>
                  </a:lnTo>
                  <a:lnTo>
                    <a:pt x="4114774" y="302717"/>
                  </a:lnTo>
                  <a:lnTo>
                    <a:pt x="4085158" y="300939"/>
                  </a:lnTo>
                  <a:lnTo>
                    <a:pt x="4063238" y="295744"/>
                  </a:lnTo>
                  <a:lnTo>
                    <a:pt x="4049649" y="286994"/>
                  </a:lnTo>
                  <a:lnTo>
                    <a:pt x="4045039" y="274561"/>
                  </a:lnTo>
                  <a:lnTo>
                    <a:pt x="4049649" y="262636"/>
                  </a:lnTo>
                  <a:lnTo>
                    <a:pt x="4063238" y="253847"/>
                  </a:lnTo>
                  <a:lnTo>
                    <a:pt x="4085158" y="248399"/>
                  </a:lnTo>
                  <a:lnTo>
                    <a:pt x="4114774" y="246545"/>
                  </a:lnTo>
                  <a:lnTo>
                    <a:pt x="4144238" y="248399"/>
                  </a:lnTo>
                  <a:lnTo>
                    <a:pt x="4166108" y="253847"/>
                  </a:lnTo>
                  <a:lnTo>
                    <a:pt x="4179747" y="262636"/>
                  </a:lnTo>
                  <a:lnTo>
                    <a:pt x="4184497" y="274561"/>
                  </a:lnTo>
                  <a:lnTo>
                    <a:pt x="4184497" y="222364"/>
                  </a:lnTo>
                  <a:lnTo>
                    <a:pt x="4163250" y="215087"/>
                  </a:lnTo>
                  <a:lnTo>
                    <a:pt x="4114774" y="210629"/>
                  </a:lnTo>
                  <a:lnTo>
                    <a:pt x="4066197" y="215087"/>
                  </a:lnTo>
                  <a:lnTo>
                    <a:pt x="4029240" y="227749"/>
                  </a:lnTo>
                  <a:lnTo>
                    <a:pt x="4005783" y="247827"/>
                  </a:lnTo>
                  <a:lnTo>
                    <a:pt x="3997680" y="274561"/>
                  </a:lnTo>
                  <a:lnTo>
                    <a:pt x="4005783" y="301485"/>
                  </a:lnTo>
                  <a:lnTo>
                    <a:pt x="4029240" y="321716"/>
                  </a:lnTo>
                  <a:lnTo>
                    <a:pt x="4066197" y="334416"/>
                  </a:lnTo>
                  <a:lnTo>
                    <a:pt x="4114774" y="338759"/>
                  </a:lnTo>
                  <a:lnTo>
                    <a:pt x="4163250" y="334416"/>
                  </a:lnTo>
                  <a:lnTo>
                    <a:pt x="4200258" y="321716"/>
                  </a:lnTo>
                  <a:lnTo>
                    <a:pt x="4222445" y="302717"/>
                  </a:lnTo>
                  <a:lnTo>
                    <a:pt x="4223893" y="301485"/>
                  </a:lnTo>
                  <a:lnTo>
                    <a:pt x="4232249" y="274561"/>
                  </a:lnTo>
                  <a:close/>
                </a:path>
                <a:path w="5654675" h="339725">
                  <a:moveTo>
                    <a:pt x="4546816" y="101993"/>
                  </a:moveTo>
                  <a:lnTo>
                    <a:pt x="4354474" y="101993"/>
                  </a:lnTo>
                  <a:lnTo>
                    <a:pt x="4354474" y="85483"/>
                  </a:lnTo>
                  <a:lnTo>
                    <a:pt x="4541024" y="85483"/>
                  </a:lnTo>
                  <a:lnTo>
                    <a:pt x="4541024" y="55003"/>
                  </a:lnTo>
                  <a:lnTo>
                    <a:pt x="4541024" y="38493"/>
                  </a:lnTo>
                  <a:lnTo>
                    <a:pt x="4541024" y="5473"/>
                  </a:lnTo>
                  <a:lnTo>
                    <a:pt x="4306722" y="5473"/>
                  </a:lnTo>
                  <a:lnTo>
                    <a:pt x="4306722" y="38493"/>
                  </a:lnTo>
                  <a:lnTo>
                    <a:pt x="4493399" y="38493"/>
                  </a:lnTo>
                  <a:lnTo>
                    <a:pt x="4493399" y="55003"/>
                  </a:lnTo>
                  <a:lnTo>
                    <a:pt x="4307243" y="55003"/>
                  </a:lnTo>
                  <a:lnTo>
                    <a:pt x="4307243" y="85483"/>
                  </a:lnTo>
                  <a:lnTo>
                    <a:pt x="4307243" y="101993"/>
                  </a:lnTo>
                  <a:lnTo>
                    <a:pt x="4307243" y="135013"/>
                  </a:lnTo>
                  <a:lnTo>
                    <a:pt x="4546816" y="135013"/>
                  </a:lnTo>
                  <a:lnTo>
                    <a:pt x="4546816" y="101993"/>
                  </a:lnTo>
                  <a:close/>
                </a:path>
                <a:path w="5654675" h="339725">
                  <a:moveTo>
                    <a:pt x="4551286" y="303923"/>
                  </a:moveTo>
                  <a:lnTo>
                    <a:pt x="4351579" y="303923"/>
                  </a:lnTo>
                  <a:lnTo>
                    <a:pt x="4351579" y="284873"/>
                  </a:lnTo>
                  <a:lnTo>
                    <a:pt x="4541418" y="284873"/>
                  </a:lnTo>
                  <a:lnTo>
                    <a:pt x="4541418" y="254393"/>
                  </a:lnTo>
                  <a:lnTo>
                    <a:pt x="4541418" y="237883"/>
                  </a:lnTo>
                  <a:lnTo>
                    <a:pt x="4541418" y="204863"/>
                  </a:lnTo>
                  <a:lnTo>
                    <a:pt x="4304093" y="204863"/>
                  </a:lnTo>
                  <a:lnTo>
                    <a:pt x="4304093" y="237883"/>
                  </a:lnTo>
                  <a:lnTo>
                    <a:pt x="4494327" y="237883"/>
                  </a:lnTo>
                  <a:lnTo>
                    <a:pt x="4494327" y="254393"/>
                  </a:lnTo>
                  <a:lnTo>
                    <a:pt x="4304347" y="254393"/>
                  </a:lnTo>
                  <a:lnTo>
                    <a:pt x="4304347" y="284873"/>
                  </a:lnTo>
                  <a:lnTo>
                    <a:pt x="4304347" y="303923"/>
                  </a:lnTo>
                  <a:lnTo>
                    <a:pt x="4304347" y="336943"/>
                  </a:lnTo>
                  <a:lnTo>
                    <a:pt x="4551286" y="336943"/>
                  </a:lnTo>
                  <a:lnTo>
                    <a:pt x="4551286" y="303923"/>
                  </a:lnTo>
                  <a:close/>
                </a:path>
                <a:path w="5654675" h="339725">
                  <a:moveTo>
                    <a:pt x="4578388" y="150101"/>
                  </a:moveTo>
                  <a:lnTo>
                    <a:pt x="4268698" y="150101"/>
                  </a:lnTo>
                  <a:lnTo>
                    <a:pt x="4268698" y="184708"/>
                  </a:lnTo>
                  <a:lnTo>
                    <a:pt x="4345394" y="184708"/>
                  </a:lnTo>
                  <a:lnTo>
                    <a:pt x="4345394" y="204444"/>
                  </a:lnTo>
                  <a:lnTo>
                    <a:pt x="4392371" y="204444"/>
                  </a:lnTo>
                  <a:lnTo>
                    <a:pt x="4392371" y="184708"/>
                  </a:lnTo>
                  <a:lnTo>
                    <a:pt x="4454855" y="184708"/>
                  </a:lnTo>
                  <a:lnTo>
                    <a:pt x="4454855" y="204444"/>
                  </a:lnTo>
                  <a:lnTo>
                    <a:pt x="4502086" y="204444"/>
                  </a:lnTo>
                  <a:lnTo>
                    <a:pt x="4502086" y="184708"/>
                  </a:lnTo>
                  <a:lnTo>
                    <a:pt x="4578388" y="184708"/>
                  </a:lnTo>
                  <a:lnTo>
                    <a:pt x="4578388" y="150101"/>
                  </a:lnTo>
                  <a:close/>
                </a:path>
                <a:path w="5654675" h="339725">
                  <a:moveTo>
                    <a:pt x="4787176" y="144449"/>
                  </a:moveTo>
                  <a:lnTo>
                    <a:pt x="4780381" y="94538"/>
                  </a:lnTo>
                  <a:lnTo>
                    <a:pt x="4766767" y="66827"/>
                  </a:lnTo>
                  <a:lnTo>
                    <a:pt x="4761725" y="56565"/>
                  </a:lnTo>
                  <a:lnTo>
                    <a:pt x="4741265" y="39065"/>
                  </a:lnTo>
                  <a:lnTo>
                    <a:pt x="4741265" y="144449"/>
                  </a:lnTo>
                  <a:lnTo>
                    <a:pt x="4738128" y="178003"/>
                  </a:lnTo>
                  <a:lnTo>
                    <a:pt x="4729289" y="202450"/>
                  </a:lnTo>
                  <a:lnTo>
                    <a:pt x="4715624" y="217398"/>
                  </a:lnTo>
                  <a:lnTo>
                    <a:pt x="4697984" y="222465"/>
                  </a:lnTo>
                  <a:lnTo>
                    <a:pt x="4680013" y="217398"/>
                  </a:lnTo>
                  <a:lnTo>
                    <a:pt x="4666170" y="202450"/>
                  </a:lnTo>
                  <a:lnTo>
                    <a:pt x="4657318" y="178003"/>
                  </a:lnTo>
                  <a:lnTo>
                    <a:pt x="4654308" y="144449"/>
                  </a:lnTo>
                  <a:lnTo>
                    <a:pt x="4657318" y="111175"/>
                  </a:lnTo>
                  <a:lnTo>
                    <a:pt x="4666170" y="86842"/>
                  </a:lnTo>
                  <a:lnTo>
                    <a:pt x="4680013" y="71907"/>
                  </a:lnTo>
                  <a:lnTo>
                    <a:pt x="4697984" y="66827"/>
                  </a:lnTo>
                  <a:lnTo>
                    <a:pt x="4715624" y="71907"/>
                  </a:lnTo>
                  <a:lnTo>
                    <a:pt x="4729289" y="86842"/>
                  </a:lnTo>
                  <a:lnTo>
                    <a:pt x="4738128" y="111175"/>
                  </a:lnTo>
                  <a:lnTo>
                    <a:pt x="4741265" y="144449"/>
                  </a:lnTo>
                  <a:lnTo>
                    <a:pt x="4741265" y="39065"/>
                  </a:lnTo>
                  <a:lnTo>
                    <a:pt x="4733493" y="32410"/>
                  </a:lnTo>
                  <a:lnTo>
                    <a:pt x="4697984" y="23939"/>
                  </a:lnTo>
                  <a:lnTo>
                    <a:pt x="4662094" y="32410"/>
                  </a:lnTo>
                  <a:lnTo>
                    <a:pt x="4633696" y="56565"/>
                  </a:lnTo>
                  <a:lnTo>
                    <a:pt x="4615040" y="94538"/>
                  </a:lnTo>
                  <a:lnTo>
                    <a:pt x="4608385" y="144449"/>
                  </a:lnTo>
                  <a:lnTo>
                    <a:pt x="4615040" y="194779"/>
                  </a:lnTo>
                  <a:lnTo>
                    <a:pt x="4633696" y="232892"/>
                  </a:lnTo>
                  <a:lnTo>
                    <a:pt x="4662094" y="257048"/>
                  </a:lnTo>
                  <a:lnTo>
                    <a:pt x="4697984" y="265480"/>
                  </a:lnTo>
                  <a:lnTo>
                    <a:pt x="4733493" y="257048"/>
                  </a:lnTo>
                  <a:lnTo>
                    <a:pt x="4761725" y="232892"/>
                  </a:lnTo>
                  <a:lnTo>
                    <a:pt x="4766830" y="222465"/>
                  </a:lnTo>
                  <a:lnTo>
                    <a:pt x="4780381" y="194779"/>
                  </a:lnTo>
                  <a:lnTo>
                    <a:pt x="4787176" y="144449"/>
                  </a:lnTo>
                  <a:close/>
                </a:path>
                <a:path w="5654675" h="339725">
                  <a:moveTo>
                    <a:pt x="4881905" y="0"/>
                  </a:moveTo>
                  <a:lnTo>
                    <a:pt x="4833886" y="0"/>
                  </a:lnTo>
                  <a:lnTo>
                    <a:pt x="4833886" y="339686"/>
                  </a:lnTo>
                  <a:lnTo>
                    <a:pt x="4881905" y="339686"/>
                  </a:lnTo>
                  <a:lnTo>
                    <a:pt x="4881905" y="0"/>
                  </a:lnTo>
                  <a:close/>
                </a:path>
                <a:path w="5654675" h="339725">
                  <a:moveTo>
                    <a:pt x="5291518" y="76593"/>
                  </a:moveTo>
                  <a:lnTo>
                    <a:pt x="5102072" y="76593"/>
                  </a:lnTo>
                  <a:lnTo>
                    <a:pt x="5102072" y="6743"/>
                  </a:lnTo>
                  <a:lnTo>
                    <a:pt x="5054841" y="6743"/>
                  </a:lnTo>
                  <a:lnTo>
                    <a:pt x="5054841" y="76593"/>
                  </a:lnTo>
                  <a:lnTo>
                    <a:pt x="5054841" y="114693"/>
                  </a:lnTo>
                  <a:lnTo>
                    <a:pt x="5291518" y="114693"/>
                  </a:lnTo>
                  <a:lnTo>
                    <a:pt x="5291518" y="76593"/>
                  </a:lnTo>
                  <a:close/>
                </a:path>
                <a:path w="5654675" h="339725">
                  <a:moveTo>
                    <a:pt x="5295062" y="297065"/>
                  </a:moveTo>
                  <a:lnTo>
                    <a:pt x="5245201" y="297065"/>
                  </a:lnTo>
                  <a:lnTo>
                    <a:pt x="5245201" y="242595"/>
                  </a:lnTo>
                  <a:lnTo>
                    <a:pt x="5291518" y="242595"/>
                  </a:lnTo>
                  <a:lnTo>
                    <a:pt x="5291518" y="205892"/>
                  </a:lnTo>
                  <a:lnTo>
                    <a:pt x="5198503" y="205892"/>
                  </a:lnTo>
                  <a:lnTo>
                    <a:pt x="5198503" y="242595"/>
                  </a:lnTo>
                  <a:lnTo>
                    <a:pt x="5198503" y="297065"/>
                  </a:lnTo>
                  <a:lnTo>
                    <a:pt x="5141925" y="297065"/>
                  </a:lnTo>
                  <a:lnTo>
                    <a:pt x="5141925" y="242595"/>
                  </a:lnTo>
                  <a:lnTo>
                    <a:pt x="5198503" y="242595"/>
                  </a:lnTo>
                  <a:lnTo>
                    <a:pt x="5198503" y="205892"/>
                  </a:lnTo>
                  <a:lnTo>
                    <a:pt x="5048656" y="205892"/>
                  </a:lnTo>
                  <a:lnTo>
                    <a:pt x="5048656" y="242595"/>
                  </a:lnTo>
                  <a:lnTo>
                    <a:pt x="5094960" y="242595"/>
                  </a:lnTo>
                  <a:lnTo>
                    <a:pt x="5094960" y="297065"/>
                  </a:lnTo>
                  <a:lnTo>
                    <a:pt x="5045761" y="297065"/>
                  </a:lnTo>
                  <a:lnTo>
                    <a:pt x="5045761" y="335076"/>
                  </a:lnTo>
                  <a:lnTo>
                    <a:pt x="5295062" y="335076"/>
                  </a:lnTo>
                  <a:lnTo>
                    <a:pt x="5295062" y="297065"/>
                  </a:lnTo>
                  <a:close/>
                </a:path>
                <a:path w="5654675" h="339725">
                  <a:moveTo>
                    <a:pt x="5324665" y="144716"/>
                  </a:moveTo>
                  <a:lnTo>
                    <a:pt x="5193766" y="144716"/>
                  </a:lnTo>
                  <a:lnTo>
                    <a:pt x="5193766" y="115112"/>
                  </a:lnTo>
                  <a:lnTo>
                    <a:pt x="5146141" y="115112"/>
                  </a:lnTo>
                  <a:lnTo>
                    <a:pt x="5146141" y="144716"/>
                  </a:lnTo>
                  <a:lnTo>
                    <a:pt x="5015763" y="144716"/>
                  </a:lnTo>
                  <a:lnTo>
                    <a:pt x="5015763" y="182333"/>
                  </a:lnTo>
                  <a:lnTo>
                    <a:pt x="5324665" y="182333"/>
                  </a:lnTo>
                  <a:lnTo>
                    <a:pt x="5324665" y="144716"/>
                  </a:lnTo>
                  <a:close/>
                </a:path>
                <a:path w="5654675" h="339725">
                  <a:moveTo>
                    <a:pt x="5616994" y="219570"/>
                  </a:moveTo>
                  <a:lnTo>
                    <a:pt x="5570690" y="219570"/>
                  </a:lnTo>
                  <a:lnTo>
                    <a:pt x="5570690" y="257200"/>
                  </a:lnTo>
                  <a:lnTo>
                    <a:pt x="5570690" y="297065"/>
                  </a:lnTo>
                  <a:lnTo>
                    <a:pt x="5427675" y="297065"/>
                  </a:lnTo>
                  <a:lnTo>
                    <a:pt x="5427675" y="257200"/>
                  </a:lnTo>
                  <a:lnTo>
                    <a:pt x="5570690" y="257200"/>
                  </a:lnTo>
                  <a:lnTo>
                    <a:pt x="5570690" y="219570"/>
                  </a:lnTo>
                  <a:lnTo>
                    <a:pt x="5380977" y="219570"/>
                  </a:lnTo>
                  <a:lnTo>
                    <a:pt x="5380977" y="335076"/>
                  </a:lnTo>
                  <a:lnTo>
                    <a:pt x="5616994" y="335076"/>
                  </a:lnTo>
                  <a:lnTo>
                    <a:pt x="5616994" y="297065"/>
                  </a:lnTo>
                  <a:lnTo>
                    <a:pt x="5616994" y="257200"/>
                  </a:lnTo>
                  <a:lnTo>
                    <a:pt x="5616994" y="219570"/>
                  </a:lnTo>
                  <a:close/>
                </a:path>
                <a:path w="5654675" h="339725">
                  <a:moveTo>
                    <a:pt x="5622518" y="72885"/>
                  </a:moveTo>
                  <a:lnTo>
                    <a:pt x="5613832" y="45021"/>
                  </a:lnTo>
                  <a:lnTo>
                    <a:pt x="5611927" y="43408"/>
                  </a:lnTo>
                  <a:lnTo>
                    <a:pt x="5589168" y="24117"/>
                  </a:lnTo>
                  <a:lnTo>
                    <a:pt x="5573585" y="18846"/>
                  </a:lnTo>
                  <a:lnTo>
                    <a:pt x="5573585" y="72885"/>
                  </a:lnTo>
                  <a:lnTo>
                    <a:pt x="5568569" y="85293"/>
                  </a:lnTo>
                  <a:lnTo>
                    <a:pt x="5554040" y="94272"/>
                  </a:lnTo>
                  <a:lnTo>
                    <a:pt x="5530735" y="99720"/>
                  </a:lnTo>
                  <a:lnTo>
                    <a:pt x="5499379" y="101561"/>
                  </a:lnTo>
                  <a:lnTo>
                    <a:pt x="5467870" y="99720"/>
                  </a:lnTo>
                  <a:lnTo>
                    <a:pt x="5444604" y="94272"/>
                  </a:lnTo>
                  <a:lnTo>
                    <a:pt x="5430240" y="85293"/>
                  </a:lnTo>
                  <a:lnTo>
                    <a:pt x="5425440" y="72885"/>
                  </a:lnTo>
                  <a:lnTo>
                    <a:pt x="5430240" y="59982"/>
                  </a:lnTo>
                  <a:lnTo>
                    <a:pt x="5444604" y="50749"/>
                  </a:lnTo>
                  <a:lnTo>
                    <a:pt x="5467870" y="45199"/>
                  </a:lnTo>
                  <a:lnTo>
                    <a:pt x="5499379" y="43408"/>
                  </a:lnTo>
                  <a:lnTo>
                    <a:pt x="5530735" y="45199"/>
                  </a:lnTo>
                  <a:lnTo>
                    <a:pt x="5554040" y="50749"/>
                  </a:lnTo>
                  <a:lnTo>
                    <a:pt x="5568569" y="59982"/>
                  </a:lnTo>
                  <a:lnTo>
                    <a:pt x="5573585" y="72885"/>
                  </a:lnTo>
                  <a:lnTo>
                    <a:pt x="5573585" y="18846"/>
                  </a:lnTo>
                  <a:lnTo>
                    <a:pt x="5550408" y="10998"/>
                  </a:lnTo>
                  <a:lnTo>
                    <a:pt x="5499379" y="6438"/>
                  </a:lnTo>
                  <a:lnTo>
                    <a:pt x="5448516" y="10998"/>
                  </a:lnTo>
                  <a:lnTo>
                    <a:pt x="5409628" y="24117"/>
                  </a:lnTo>
                  <a:lnTo>
                    <a:pt x="5384787" y="45021"/>
                  </a:lnTo>
                  <a:lnTo>
                    <a:pt x="5376113" y="72885"/>
                  </a:lnTo>
                  <a:lnTo>
                    <a:pt x="5384787" y="100393"/>
                  </a:lnTo>
                  <a:lnTo>
                    <a:pt x="5409628" y="121031"/>
                  </a:lnTo>
                  <a:lnTo>
                    <a:pt x="5448516" y="133972"/>
                  </a:lnTo>
                  <a:lnTo>
                    <a:pt x="5499379" y="138391"/>
                  </a:lnTo>
                  <a:lnTo>
                    <a:pt x="5550408" y="133972"/>
                  </a:lnTo>
                  <a:lnTo>
                    <a:pt x="5589168" y="121031"/>
                  </a:lnTo>
                  <a:lnTo>
                    <a:pt x="5612435" y="101561"/>
                  </a:lnTo>
                  <a:lnTo>
                    <a:pt x="5613832" y="100393"/>
                  </a:lnTo>
                  <a:lnTo>
                    <a:pt x="5622518" y="72885"/>
                  </a:lnTo>
                  <a:close/>
                </a:path>
                <a:path w="5654675" h="339725">
                  <a:moveTo>
                    <a:pt x="5654091" y="158000"/>
                  </a:moveTo>
                  <a:lnTo>
                    <a:pt x="5345188" y="158000"/>
                  </a:lnTo>
                  <a:lnTo>
                    <a:pt x="5345188" y="195884"/>
                  </a:lnTo>
                  <a:lnTo>
                    <a:pt x="5654091" y="195884"/>
                  </a:lnTo>
                  <a:lnTo>
                    <a:pt x="5654091" y="158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59700" y="232447"/>
              <a:ext cx="9088120" cy="2047875"/>
            </a:xfrm>
            <a:custGeom>
              <a:avLst/>
              <a:gdLst/>
              <a:ahLst/>
              <a:cxnLst/>
              <a:rect l="l" t="t" r="r" b="b"/>
              <a:pathLst>
                <a:path w="9088119" h="2047875">
                  <a:moveTo>
                    <a:pt x="307251" y="1617992"/>
                  </a:moveTo>
                  <a:lnTo>
                    <a:pt x="305130" y="1575562"/>
                  </a:lnTo>
                  <a:lnTo>
                    <a:pt x="287451" y="1533588"/>
                  </a:lnTo>
                  <a:lnTo>
                    <a:pt x="262343" y="1504657"/>
                  </a:lnTo>
                  <a:lnTo>
                    <a:pt x="238163" y="1486115"/>
                  </a:lnTo>
                  <a:lnTo>
                    <a:pt x="238163" y="1596707"/>
                  </a:lnTo>
                  <a:lnTo>
                    <a:pt x="238048" y="1617992"/>
                  </a:lnTo>
                  <a:lnTo>
                    <a:pt x="222872" y="1659382"/>
                  </a:lnTo>
                  <a:lnTo>
                    <a:pt x="190106" y="1685709"/>
                  </a:lnTo>
                  <a:lnTo>
                    <a:pt x="163156" y="1692948"/>
                  </a:lnTo>
                  <a:lnTo>
                    <a:pt x="143319" y="1692922"/>
                  </a:lnTo>
                  <a:lnTo>
                    <a:pt x="105295" y="1680184"/>
                  </a:lnTo>
                  <a:lnTo>
                    <a:pt x="79552" y="1651635"/>
                  </a:lnTo>
                  <a:lnTo>
                    <a:pt x="68884" y="1597418"/>
                  </a:lnTo>
                  <a:lnTo>
                    <a:pt x="69519" y="1591297"/>
                  </a:lnTo>
                  <a:lnTo>
                    <a:pt x="91351" y="1550377"/>
                  </a:lnTo>
                  <a:lnTo>
                    <a:pt x="127647" y="1527733"/>
                  </a:lnTo>
                  <a:lnTo>
                    <a:pt x="154139" y="1524774"/>
                  </a:lnTo>
                  <a:lnTo>
                    <a:pt x="165303" y="1524876"/>
                  </a:lnTo>
                  <a:lnTo>
                    <a:pt x="203555" y="1538719"/>
                  </a:lnTo>
                  <a:lnTo>
                    <a:pt x="232168" y="1575066"/>
                  </a:lnTo>
                  <a:lnTo>
                    <a:pt x="238163" y="1596707"/>
                  </a:lnTo>
                  <a:lnTo>
                    <a:pt x="238163" y="1486115"/>
                  </a:lnTo>
                  <a:lnTo>
                    <a:pt x="197637" y="1470977"/>
                  </a:lnTo>
                  <a:lnTo>
                    <a:pt x="154139" y="1466862"/>
                  </a:lnTo>
                  <a:lnTo>
                    <a:pt x="135013" y="1467015"/>
                  </a:lnTo>
                  <a:lnTo>
                    <a:pt x="93789" y="1476616"/>
                  </a:lnTo>
                  <a:lnTo>
                    <a:pt x="57302" y="1493926"/>
                  </a:lnTo>
                  <a:lnTo>
                    <a:pt x="24828" y="1523898"/>
                  </a:lnTo>
                  <a:lnTo>
                    <a:pt x="4914" y="1564335"/>
                  </a:lnTo>
                  <a:lnTo>
                    <a:pt x="0" y="1597418"/>
                  </a:lnTo>
                  <a:lnTo>
                    <a:pt x="101" y="1626514"/>
                  </a:lnTo>
                  <a:lnTo>
                    <a:pt x="12407" y="1666506"/>
                  </a:lnTo>
                  <a:lnTo>
                    <a:pt x="33578" y="1700580"/>
                  </a:lnTo>
                  <a:lnTo>
                    <a:pt x="67843" y="1729714"/>
                  </a:lnTo>
                  <a:lnTo>
                    <a:pt x="111696" y="1746694"/>
                  </a:lnTo>
                  <a:lnTo>
                    <a:pt x="154139" y="1750936"/>
                  </a:lnTo>
                  <a:lnTo>
                    <a:pt x="173253" y="1750758"/>
                  </a:lnTo>
                  <a:lnTo>
                    <a:pt x="214490" y="1739963"/>
                  </a:lnTo>
                  <a:lnTo>
                    <a:pt x="250964" y="1721053"/>
                  </a:lnTo>
                  <a:lnTo>
                    <a:pt x="280479" y="1693024"/>
                  </a:lnTo>
                  <a:lnTo>
                    <a:pt x="283413" y="1689671"/>
                  </a:lnTo>
                  <a:lnTo>
                    <a:pt x="302856" y="1648256"/>
                  </a:lnTo>
                  <a:lnTo>
                    <a:pt x="307187" y="1626514"/>
                  </a:lnTo>
                  <a:lnTo>
                    <a:pt x="307251" y="1617992"/>
                  </a:lnTo>
                  <a:close/>
                </a:path>
                <a:path w="9088119" h="2047875">
                  <a:moveTo>
                    <a:pt x="466864" y="1462595"/>
                  </a:moveTo>
                  <a:lnTo>
                    <a:pt x="398589" y="1462595"/>
                  </a:lnTo>
                  <a:lnTo>
                    <a:pt x="398589" y="1760689"/>
                  </a:lnTo>
                  <a:lnTo>
                    <a:pt x="459549" y="1760689"/>
                  </a:lnTo>
                  <a:lnTo>
                    <a:pt x="466864" y="1753374"/>
                  </a:lnTo>
                  <a:lnTo>
                    <a:pt x="466864" y="1462595"/>
                  </a:lnTo>
                  <a:close/>
                </a:path>
                <a:path w="9088119" h="2047875">
                  <a:moveTo>
                    <a:pt x="474179" y="1991728"/>
                  </a:moveTo>
                  <a:lnTo>
                    <a:pt x="146824" y="1991728"/>
                  </a:lnTo>
                  <a:lnTo>
                    <a:pt x="146824" y="1945398"/>
                  </a:lnTo>
                  <a:lnTo>
                    <a:pt x="424192" y="1945398"/>
                  </a:lnTo>
                  <a:lnTo>
                    <a:pt x="433514" y="1945246"/>
                  </a:lnTo>
                  <a:lnTo>
                    <a:pt x="461200" y="1918843"/>
                  </a:lnTo>
                  <a:lnTo>
                    <a:pt x="461378" y="1908822"/>
                  </a:lnTo>
                  <a:lnTo>
                    <a:pt x="461378" y="1790560"/>
                  </a:lnTo>
                  <a:lnTo>
                    <a:pt x="76111" y="1790560"/>
                  </a:lnTo>
                  <a:lnTo>
                    <a:pt x="76111" y="1846643"/>
                  </a:lnTo>
                  <a:lnTo>
                    <a:pt x="392493" y="1846643"/>
                  </a:lnTo>
                  <a:lnTo>
                    <a:pt x="392493" y="1891144"/>
                  </a:lnTo>
                  <a:lnTo>
                    <a:pt x="76111" y="1891144"/>
                  </a:lnTo>
                  <a:lnTo>
                    <a:pt x="76111" y="2011235"/>
                  </a:lnTo>
                  <a:lnTo>
                    <a:pt x="76682" y="2032381"/>
                  </a:lnTo>
                  <a:lnTo>
                    <a:pt x="80759" y="2043239"/>
                  </a:lnTo>
                  <a:lnTo>
                    <a:pt x="91795" y="2047240"/>
                  </a:lnTo>
                  <a:lnTo>
                    <a:pt x="113296" y="2047811"/>
                  </a:lnTo>
                  <a:lnTo>
                    <a:pt x="466864" y="2047811"/>
                  </a:lnTo>
                  <a:lnTo>
                    <a:pt x="474179" y="2040496"/>
                  </a:lnTo>
                  <a:lnTo>
                    <a:pt x="474179" y="1991728"/>
                  </a:lnTo>
                  <a:close/>
                </a:path>
                <a:path w="9088119" h="2047875">
                  <a:moveTo>
                    <a:pt x="1027696" y="1986241"/>
                  </a:moveTo>
                  <a:lnTo>
                    <a:pt x="691807" y="1986241"/>
                  </a:lnTo>
                  <a:lnTo>
                    <a:pt x="688149" y="1983193"/>
                  </a:lnTo>
                  <a:lnTo>
                    <a:pt x="688149" y="1871637"/>
                  </a:lnTo>
                  <a:lnTo>
                    <a:pt x="619264" y="1871637"/>
                  </a:lnTo>
                  <a:lnTo>
                    <a:pt x="619264" y="2006358"/>
                  </a:lnTo>
                  <a:lnTo>
                    <a:pt x="619429" y="2015680"/>
                  </a:lnTo>
                  <a:lnTo>
                    <a:pt x="647814" y="2043379"/>
                  </a:lnTo>
                  <a:lnTo>
                    <a:pt x="656450" y="2043544"/>
                  </a:lnTo>
                  <a:lnTo>
                    <a:pt x="1020381" y="2043544"/>
                  </a:lnTo>
                  <a:lnTo>
                    <a:pt x="1027696" y="2036229"/>
                  </a:lnTo>
                  <a:lnTo>
                    <a:pt x="1027696" y="1986241"/>
                  </a:lnTo>
                  <a:close/>
                </a:path>
                <a:path w="9088119" h="2047875">
                  <a:moveTo>
                    <a:pt x="1092923" y="1777758"/>
                  </a:moveTo>
                  <a:lnTo>
                    <a:pt x="855179" y="1777758"/>
                  </a:lnTo>
                  <a:lnTo>
                    <a:pt x="855179" y="1719846"/>
                  </a:lnTo>
                  <a:lnTo>
                    <a:pt x="981367" y="1719846"/>
                  </a:lnTo>
                  <a:lnTo>
                    <a:pt x="990346" y="1719681"/>
                  </a:lnTo>
                  <a:lnTo>
                    <a:pt x="1018374" y="1692592"/>
                  </a:lnTo>
                  <a:lnTo>
                    <a:pt x="1018552" y="1683270"/>
                  </a:lnTo>
                  <a:lnTo>
                    <a:pt x="1018552" y="1665592"/>
                  </a:lnTo>
                  <a:lnTo>
                    <a:pt x="1018552" y="1594269"/>
                  </a:lnTo>
                  <a:lnTo>
                    <a:pt x="1018552" y="1538795"/>
                  </a:lnTo>
                  <a:lnTo>
                    <a:pt x="1018552" y="1465033"/>
                  </a:lnTo>
                  <a:lnTo>
                    <a:pt x="949667" y="1465033"/>
                  </a:lnTo>
                  <a:lnTo>
                    <a:pt x="949667" y="1538795"/>
                  </a:lnTo>
                  <a:lnTo>
                    <a:pt x="949667" y="1594269"/>
                  </a:lnTo>
                  <a:lnTo>
                    <a:pt x="949667" y="1665592"/>
                  </a:lnTo>
                  <a:lnTo>
                    <a:pt x="690587" y="1665592"/>
                  </a:lnTo>
                  <a:lnTo>
                    <a:pt x="690587" y="1594269"/>
                  </a:lnTo>
                  <a:lnTo>
                    <a:pt x="949667" y="1594269"/>
                  </a:lnTo>
                  <a:lnTo>
                    <a:pt x="949667" y="1538795"/>
                  </a:lnTo>
                  <a:lnTo>
                    <a:pt x="690587" y="1538795"/>
                  </a:lnTo>
                  <a:lnTo>
                    <a:pt x="690587" y="1465033"/>
                  </a:lnTo>
                  <a:lnTo>
                    <a:pt x="623531" y="1465033"/>
                  </a:lnTo>
                  <a:lnTo>
                    <a:pt x="623531" y="1683270"/>
                  </a:lnTo>
                  <a:lnTo>
                    <a:pt x="623684" y="1692249"/>
                  </a:lnTo>
                  <a:lnTo>
                    <a:pt x="651040" y="1719681"/>
                  </a:lnTo>
                  <a:lnTo>
                    <a:pt x="660717" y="1719846"/>
                  </a:lnTo>
                  <a:lnTo>
                    <a:pt x="785685" y="1719846"/>
                  </a:lnTo>
                  <a:lnTo>
                    <a:pt x="785685" y="1777758"/>
                  </a:lnTo>
                  <a:lnTo>
                    <a:pt x="544893" y="1777758"/>
                  </a:lnTo>
                  <a:lnTo>
                    <a:pt x="544893" y="1836280"/>
                  </a:lnTo>
                  <a:lnTo>
                    <a:pt x="1085608" y="1836280"/>
                  </a:lnTo>
                  <a:lnTo>
                    <a:pt x="1092923" y="1828965"/>
                  </a:lnTo>
                  <a:lnTo>
                    <a:pt x="1092923" y="1777758"/>
                  </a:lnTo>
                  <a:close/>
                </a:path>
                <a:path w="9088119" h="2047875">
                  <a:moveTo>
                    <a:pt x="1471980" y="1618678"/>
                  </a:moveTo>
                  <a:lnTo>
                    <a:pt x="1459293" y="1565617"/>
                  </a:lnTo>
                  <a:lnTo>
                    <a:pt x="1437424" y="1529054"/>
                  </a:lnTo>
                  <a:lnTo>
                    <a:pt x="1407960" y="1503083"/>
                  </a:lnTo>
                  <a:lnTo>
                    <a:pt x="1407960" y="1617967"/>
                  </a:lnTo>
                  <a:lnTo>
                    <a:pt x="1407947" y="1645323"/>
                  </a:lnTo>
                  <a:lnTo>
                    <a:pt x="1394396" y="1685366"/>
                  </a:lnTo>
                  <a:lnTo>
                    <a:pt x="1362481" y="1716036"/>
                  </a:lnTo>
                  <a:lnTo>
                    <a:pt x="1319631" y="1728279"/>
                  </a:lnTo>
                  <a:lnTo>
                    <a:pt x="1318044" y="1728304"/>
                  </a:lnTo>
                  <a:lnTo>
                    <a:pt x="1296809" y="1728279"/>
                  </a:lnTo>
                  <a:lnTo>
                    <a:pt x="1253134" y="1715389"/>
                  </a:lnTo>
                  <a:lnTo>
                    <a:pt x="1221333" y="1683677"/>
                  </a:lnTo>
                  <a:lnTo>
                    <a:pt x="1208328" y="1645323"/>
                  </a:lnTo>
                  <a:lnTo>
                    <a:pt x="1208252" y="1618678"/>
                  </a:lnTo>
                  <a:lnTo>
                    <a:pt x="1209090" y="1610995"/>
                  </a:lnTo>
                  <a:lnTo>
                    <a:pt x="1229042" y="1570850"/>
                  </a:lnTo>
                  <a:lnTo>
                    <a:pt x="1269098" y="1542757"/>
                  </a:lnTo>
                  <a:lnTo>
                    <a:pt x="1308722" y="1535137"/>
                  </a:lnTo>
                  <a:lnTo>
                    <a:pt x="1320990" y="1535239"/>
                  </a:lnTo>
                  <a:lnTo>
                    <a:pt x="1358519" y="1546390"/>
                  </a:lnTo>
                  <a:lnTo>
                    <a:pt x="1392123" y="1574800"/>
                  </a:lnTo>
                  <a:lnTo>
                    <a:pt x="1407134" y="1609890"/>
                  </a:lnTo>
                  <a:lnTo>
                    <a:pt x="1407960" y="1617967"/>
                  </a:lnTo>
                  <a:lnTo>
                    <a:pt x="1407960" y="1503083"/>
                  </a:lnTo>
                  <a:lnTo>
                    <a:pt x="1372730" y="1486979"/>
                  </a:lnTo>
                  <a:lnTo>
                    <a:pt x="1329029" y="1476781"/>
                  </a:lnTo>
                  <a:lnTo>
                    <a:pt x="1308722" y="1476616"/>
                  </a:lnTo>
                  <a:lnTo>
                    <a:pt x="1288503" y="1476781"/>
                  </a:lnTo>
                  <a:lnTo>
                    <a:pt x="1244409" y="1487589"/>
                  </a:lnTo>
                  <a:lnTo>
                    <a:pt x="1205179" y="1506867"/>
                  </a:lnTo>
                  <a:lnTo>
                    <a:pt x="1170343" y="1539862"/>
                  </a:lnTo>
                  <a:lnTo>
                    <a:pt x="1148918" y="1584553"/>
                  </a:lnTo>
                  <a:lnTo>
                    <a:pt x="1143635" y="1618678"/>
                  </a:lnTo>
                  <a:lnTo>
                    <a:pt x="1143723" y="1653146"/>
                  </a:lnTo>
                  <a:lnTo>
                    <a:pt x="1156931" y="1697596"/>
                  </a:lnTo>
                  <a:lnTo>
                    <a:pt x="1179766" y="1734324"/>
                  </a:lnTo>
                  <a:lnTo>
                    <a:pt x="1216939" y="1764423"/>
                  </a:lnTo>
                  <a:lnTo>
                    <a:pt x="1263713" y="1781911"/>
                  </a:lnTo>
                  <a:lnTo>
                    <a:pt x="1308722" y="1786293"/>
                  </a:lnTo>
                  <a:lnTo>
                    <a:pt x="1328572" y="1786140"/>
                  </a:lnTo>
                  <a:lnTo>
                    <a:pt x="1372120" y="1776539"/>
                  </a:lnTo>
                  <a:lnTo>
                    <a:pt x="1410906" y="1758708"/>
                  </a:lnTo>
                  <a:lnTo>
                    <a:pt x="1443672" y="1728381"/>
                  </a:lnTo>
                  <a:lnTo>
                    <a:pt x="1445310" y="1726552"/>
                  </a:lnTo>
                  <a:lnTo>
                    <a:pt x="1466684" y="1680984"/>
                  </a:lnTo>
                  <a:lnTo>
                    <a:pt x="1471853" y="1653857"/>
                  </a:lnTo>
                  <a:lnTo>
                    <a:pt x="1471980" y="1618678"/>
                  </a:lnTo>
                  <a:close/>
                </a:path>
                <a:path w="9088119" h="2047875">
                  <a:moveTo>
                    <a:pt x="1523911" y="1843595"/>
                  </a:moveTo>
                  <a:lnTo>
                    <a:pt x="1470101" y="1853679"/>
                  </a:lnTo>
                  <a:lnTo>
                    <a:pt x="1416253" y="1859521"/>
                  </a:lnTo>
                  <a:lnTo>
                    <a:pt x="1356474" y="1863064"/>
                  </a:lnTo>
                  <a:lnTo>
                    <a:pt x="1125842" y="1863712"/>
                  </a:lnTo>
                  <a:lnTo>
                    <a:pt x="1125842" y="1921624"/>
                  </a:lnTo>
                  <a:lnTo>
                    <a:pt x="1295311" y="1921624"/>
                  </a:lnTo>
                  <a:lnTo>
                    <a:pt x="1324305" y="1921548"/>
                  </a:lnTo>
                  <a:lnTo>
                    <a:pt x="1373962" y="1920621"/>
                  </a:lnTo>
                  <a:lnTo>
                    <a:pt x="1434287" y="1916976"/>
                  </a:lnTo>
                  <a:lnTo>
                    <a:pt x="1487170" y="1910753"/>
                  </a:lnTo>
                  <a:lnTo>
                    <a:pt x="1523911" y="1900897"/>
                  </a:lnTo>
                  <a:lnTo>
                    <a:pt x="1523911" y="1843595"/>
                  </a:lnTo>
                  <a:close/>
                </a:path>
                <a:path w="9088119" h="2047875">
                  <a:moveTo>
                    <a:pt x="1619008" y="1462595"/>
                  </a:moveTo>
                  <a:lnTo>
                    <a:pt x="1549514" y="1462595"/>
                  </a:lnTo>
                  <a:lnTo>
                    <a:pt x="1549514" y="2042934"/>
                  </a:lnTo>
                  <a:lnTo>
                    <a:pt x="1611693" y="2042934"/>
                  </a:lnTo>
                  <a:lnTo>
                    <a:pt x="1619008" y="2035619"/>
                  </a:lnTo>
                  <a:lnTo>
                    <a:pt x="1619008" y="1462595"/>
                  </a:lnTo>
                  <a:close/>
                </a:path>
                <a:path w="9088119" h="2047875">
                  <a:moveTo>
                    <a:pt x="2172551" y="1619211"/>
                  </a:moveTo>
                  <a:lnTo>
                    <a:pt x="2170430" y="1576781"/>
                  </a:lnTo>
                  <a:lnTo>
                    <a:pt x="2152764" y="1534807"/>
                  </a:lnTo>
                  <a:lnTo>
                    <a:pt x="2147519" y="1525993"/>
                  </a:lnTo>
                  <a:lnTo>
                    <a:pt x="2146998" y="1525117"/>
                  </a:lnTo>
                  <a:lnTo>
                    <a:pt x="2115413" y="1495145"/>
                  </a:lnTo>
                  <a:lnTo>
                    <a:pt x="2103475" y="1487335"/>
                  </a:lnTo>
                  <a:lnTo>
                    <a:pt x="2103475" y="1597926"/>
                  </a:lnTo>
                  <a:lnTo>
                    <a:pt x="2103361" y="1619211"/>
                  </a:lnTo>
                  <a:lnTo>
                    <a:pt x="2088184" y="1660601"/>
                  </a:lnTo>
                  <a:lnTo>
                    <a:pt x="2055710" y="1686928"/>
                  </a:lnTo>
                  <a:lnTo>
                    <a:pt x="2028710" y="1694167"/>
                  </a:lnTo>
                  <a:lnTo>
                    <a:pt x="2008632" y="1694141"/>
                  </a:lnTo>
                  <a:lnTo>
                    <a:pt x="1970595" y="1681403"/>
                  </a:lnTo>
                  <a:lnTo>
                    <a:pt x="1944852" y="1652854"/>
                  </a:lnTo>
                  <a:lnTo>
                    <a:pt x="1934184" y="1598637"/>
                  </a:lnTo>
                  <a:lnTo>
                    <a:pt x="1934819" y="1592516"/>
                  </a:lnTo>
                  <a:lnTo>
                    <a:pt x="1956650" y="1551597"/>
                  </a:lnTo>
                  <a:lnTo>
                    <a:pt x="1992960" y="1528953"/>
                  </a:lnTo>
                  <a:lnTo>
                    <a:pt x="2019439" y="1525993"/>
                  </a:lnTo>
                  <a:lnTo>
                    <a:pt x="2030615" y="1526095"/>
                  </a:lnTo>
                  <a:lnTo>
                    <a:pt x="2068855" y="1539938"/>
                  </a:lnTo>
                  <a:lnTo>
                    <a:pt x="2097468" y="1576285"/>
                  </a:lnTo>
                  <a:lnTo>
                    <a:pt x="2103475" y="1597926"/>
                  </a:lnTo>
                  <a:lnTo>
                    <a:pt x="2103475" y="1487335"/>
                  </a:lnTo>
                  <a:lnTo>
                    <a:pt x="2062949" y="1472196"/>
                  </a:lnTo>
                  <a:lnTo>
                    <a:pt x="2019439" y="1468081"/>
                  </a:lnTo>
                  <a:lnTo>
                    <a:pt x="2000326" y="1468234"/>
                  </a:lnTo>
                  <a:lnTo>
                    <a:pt x="1959089" y="1477835"/>
                  </a:lnTo>
                  <a:lnTo>
                    <a:pt x="1922614" y="1495145"/>
                  </a:lnTo>
                  <a:lnTo>
                    <a:pt x="1890128" y="1525117"/>
                  </a:lnTo>
                  <a:lnTo>
                    <a:pt x="1870227" y="1565554"/>
                  </a:lnTo>
                  <a:lnTo>
                    <a:pt x="1865312" y="1598637"/>
                  </a:lnTo>
                  <a:lnTo>
                    <a:pt x="1865414" y="1627733"/>
                  </a:lnTo>
                  <a:lnTo>
                    <a:pt x="1877707" y="1667725"/>
                  </a:lnTo>
                  <a:lnTo>
                    <a:pt x="1898891" y="1701800"/>
                  </a:lnTo>
                  <a:lnTo>
                    <a:pt x="1933143" y="1730933"/>
                  </a:lnTo>
                  <a:lnTo>
                    <a:pt x="1977009" y="1747913"/>
                  </a:lnTo>
                  <a:lnTo>
                    <a:pt x="2019439" y="1752155"/>
                  </a:lnTo>
                  <a:lnTo>
                    <a:pt x="2038565" y="1751977"/>
                  </a:lnTo>
                  <a:lnTo>
                    <a:pt x="2079790" y="1741182"/>
                  </a:lnTo>
                  <a:lnTo>
                    <a:pt x="2116264" y="1722272"/>
                  </a:lnTo>
                  <a:lnTo>
                    <a:pt x="2145792" y="1694243"/>
                  </a:lnTo>
                  <a:lnTo>
                    <a:pt x="2168169" y="1649476"/>
                  </a:lnTo>
                  <a:lnTo>
                    <a:pt x="2172500" y="1627733"/>
                  </a:lnTo>
                  <a:lnTo>
                    <a:pt x="2172551" y="1619211"/>
                  </a:lnTo>
                  <a:close/>
                </a:path>
                <a:path w="9088119" h="2047875">
                  <a:moveTo>
                    <a:pt x="2326068" y="1804581"/>
                  </a:moveTo>
                  <a:lnTo>
                    <a:pt x="2257793" y="1804581"/>
                  </a:lnTo>
                  <a:lnTo>
                    <a:pt x="2257793" y="1864931"/>
                  </a:lnTo>
                  <a:lnTo>
                    <a:pt x="2257793" y="1921624"/>
                  </a:lnTo>
                  <a:lnTo>
                    <a:pt x="2257793" y="1988070"/>
                  </a:lnTo>
                  <a:lnTo>
                    <a:pt x="2012124" y="1988070"/>
                  </a:lnTo>
                  <a:lnTo>
                    <a:pt x="2012124" y="1921624"/>
                  </a:lnTo>
                  <a:lnTo>
                    <a:pt x="2257793" y="1921624"/>
                  </a:lnTo>
                  <a:lnTo>
                    <a:pt x="2257793" y="1864931"/>
                  </a:lnTo>
                  <a:lnTo>
                    <a:pt x="2012124" y="1864931"/>
                  </a:lnTo>
                  <a:lnTo>
                    <a:pt x="2012124" y="1804581"/>
                  </a:lnTo>
                  <a:lnTo>
                    <a:pt x="1943239" y="1804581"/>
                  </a:lnTo>
                  <a:lnTo>
                    <a:pt x="1943239" y="2008187"/>
                  </a:lnTo>
                  <a:lnTo>
                    <a:pt x="1943404" y="2017509"/>
                  </a:lnTo>
                  <a:lnTo>
                    <a:pt x="1971103" y="2044598"/>
                  </a:lnTo>
                  <a:lnTo>
                    <a:pt x="1980425" y="2044763"/>
                  </a:lnTo>
                  <a:lnTo>
                    <a:pt x="2288883" y="2044763"/>
                  </a:lnTo>
                  <a:lnTo>
                    <a:pt x="2324735" y="2023351"/>
                  </a:lnTo>
                  <a:lnTo>
                    <a:pt x="2326068" y="2008187"/>
                  </a:lnTo>
                  <a:lnTo>
                    <a:pt x="2326068" y="1988070"/>
                  </a:lnTo>
                  <a:lnTo>
                    <a:pt x="2326068" y="1921624"/>
                  </a:lnTo>
                  <a:lnTo>
                    <a:pt x="2326068" y="1864931"/>
                  </a:lnTo>
                  <a:lnTo>
                    <a:pt x="2326068" y="1804581"/>
                  </a:lnTo>
                  <a:close/>
                </a:path>
                <a:path w="9088119" h="2047875">
                  <a:moveTo>
                    <a:pt x="2328507" y="1462595"/>
                  </a:moveTo>
                  <a:lnTo>
                    <a:pt x="2260841" y="1462595"/>
                  </a:lnTo>
                  <a:lnTo>
                    <a:pt x="2260841" y="1775320"/>
                  </a:lnTo>
                  <a:lnTo>
                    <a:pt x="2321191" y="1775320"/>
                  </a:lnTo>
                  <a:lnTo>
                    <a:pt x="2328507" y="1768005"/>
                  </a:lnTo>
                  <a:lnTo>
                    <a:pt x="2328507" y="1462595"/>
                  </a:lnTo>
                  <a:close/>
                </a:path>
                <a:path w="9088119" h="2047875">
                  <a:moveTo>
                    <a:pt x="2785707" y="1859445"/>
                  </a:moveTo>
                  <a:lnTo>
                    <a:pt x="2746959" y="1837232"/>
                  </a:lnTo>
                  <a:lnTo>
                    <a:pt x="2712326" y="1811972"/>
                  </a:lnTo>
                  <a:lnTo>
                    <a:pt x="2676893" y="1779587"/>
                  </a:lnTo>
                  <a:lnTo>
                    <a:pt x="2675674" y="1778368"/>
                  </a:lnTo>
                  <a:lnTo>
                    <a:pt x="2644559" y="1742706"/>
                  </a:lnTo>
                  <a:lnTo>
                    <a:pt x="2620695" y="1701330"/>
                  </a:lnTo>
                  <a:lnTo>
                    <a:pt x="2618676" y="1677784"/>
                  </a:lnTo>
                  <a:lnTo>
                    <a:pt x="2618676" y="1488198"/>
                  </a:lnTo>
                  <a:lnTo>
                    <a:pt x="2547963" y="1488198"/>
                  </a:lnTo>
                  <a:lnTo>
                    <a:pt x="2547937" y="1677784"/>
                  </a:lnTo>
                  <a:lnTo>
                    <a:pt x="2534551" y="1728076"/>
                  </a:lnTo>
                  <a:lnTo>
                    <a:pt x="2511971" y="1765706"/>
                  </a:lnTo>
                  <a:lnTo>
                    <a:pt x="2485567" y="1796453"/>
                  </a:lnTo>
                  <a:lnTo>
                    <a:pt x="2447379" y="1830793"/>
                  </a:lnTo>
                  <a:lnTo>
                    <a:pt x="2405202" y="1861908"/>
                  </a:lnTo>
                  <a:lnTo>
                    <a:pt x="2386419" y="1872856"/>
                  </a:lnTo>
                  <a:lnTo>
                    <a:pt x="2432139" y="1917357"/>
                  </a:lnTo>
                  <a:lnTo>
                    <a:pt x="2483091" y="1882660"/>
                  </a:lnTo>
                  <a:lnTo>
                    <a:pt x="2526334" y="1844319"/>
                  </a:lnTo>
                  <a:lnTo>
                    <a:pt x="2565654" y="1803806"/>
                  </a:lnTo>
                  <a:lnTo>
                    <a:pt x="2585758" y="1779587"/>
                  </a:lnTo>
                  <a:lnTo>
                    <a:pt x="2592755" y="1789036"/>
                  </a:lnTo>
                  <a:lnTo>
                    <a:pt x="2627515" y="1825536"/>
                  </a:lnTo>
                  <a:lnTo>
                    <a:pt x="2670124" y="1862328"/>
                  </a:lnTo>
                  <a:lnTo>
                    <a:pt x="2714917" y="1894484"/>
                  </a:lnTo>
                  <a:lnTo>
                    <a:pt x="2743035" y="1910041"/>
                  </a:lnTo>
                  <a:lnTo>
                    <a:pt x="2785707" y="1859445"/>
                  </a:lnTo>
                  <a:close/>
                </a:path>
                <a:path w="9088119" h="2047875">
                  <a:moveTo>
                    <a:pt x="2896044" y="1462595"/>
                  </a:moveTo>
                  <a:lnTo>
                    <a:pt x="2827769" y="1462595"/>
                  </a:lnTo>
                  <a:lnTo>
                    <a:pt x="2827769" y="2042934"/>
                  </a:lnTo>
                  <a:lnTo>
                    <a:pt x="2888729" y="2042934"/>
                  </a:lnTo>
                  <a:lnTo>
                    <a:pt x="2896044" y="2035619"/>
                  </a:lnTo>
                  <a:lnTo>
                    <a:pt x="2896044" y="1462595"/>
                  </a:lnTo>
                  <a:close/>
                </a:path>
                <a:path w="9088119" h="2047875">
                  <a:moveTo>
                    <a:pt x="3278263" y="1866760"/>
                  </a:moveTo>
                  <a:lnTo>
                    <a:pt x="3237115" y="1833232"/>
                  </a:lnTo>
                  <a:lnTo>
                    <a:pt x="3208236" y="1803908"/>
                  </a:lnTo>
                  <a:lnTo>
                    <a:pt x="3199460" y="1792998"/>
                  </a:lnTo>
                  <a:lnTo>
                    <a:pt x="3197491" y="1790560"/>
                  </a:lnTo>
                  <a:lnTo>
                    <a:pt x="3174784" y="1758708"/>
                  </a:lnTo>
                  <a:lnTo>
                    <a:pt x="3157220" y="1722704"/>
                  </a:lnTo>
                  <a:lnTo>
                    <a:pt x="3155734" y="1549158"/>
                  </a:lnTo>
                  <a:lnTo>
                    <a:pt x="3256927" y="1549158"/>
                  </a:lnTo>
                  <a:lnTo>
                    <a:pt x="3256927" y="1493685"/>
                  </a:lnTo>
                  <a:lnTo>
                    <a:pt x="2981998" y="1493685"/>
                  </a:lnTo>
                  <a:lnTo>
                    <a:pt x="2981998" y="1549158"/>
                  </a:lnTo>
                  <a:lnTo>
                    <a:pt x="3085630" y="1549158"/>
                  </a:lnTo>
                  <a:lnTo>
                    <a:pt x="3085579" y="1702777"/>
                  </a:lnTo>
                  <a:lnTo>
                    <a:pt x="3074962" y="1741792"/>
                  </a:lnTo>
                  <a:lnTo>
                    <a:pt x="3056877" y="1776590"/>
                  </a:lnTo>
                  <a:lnTo>
                    <a:pt x="3027603" y="1817192"/>
                  </a:lnTo>
                  <a:lnTo>
                    <a:pt x="2990405" y="1855660"/>
                  </a:lnTo>
                  <a:lnTo>
                    <a:pt x="2954566" y="1883829"/>
                  </a:lnTo>
                  <a:lnTo>
                    <a:pt x="3002724" y="1927720"/>
                  </a:lnTo>
                  <a:lnTo>
                    <a:pt x="3038691" y="1898154"/>
                  </a:lnTo>
                  <a:lnTo>
                    <a:pt x="3072219" y="1863102"/>
                  </a:lnTo>
                  <a:lnTo>
                    <a:pt x="3101479" y="1826526"/>
                  </a:lnTo>
                  <a:lnTo>
                    <a:pt x="3124035" y="1792998"/>
                  </a:lnTo>
                  <a:lnTo>
                    <a:pt x="3128467" y="1801355"/>
                  </a:lnTo>
                  <a:lnTo>
                    <a:pt x="3151314" y="1832762"/>
                  </a:lnTo>
                  <a:lnTo>
                    <a:pt x="3180664" y="1865058"/>
                  </a:lnTo>
                  <a:lnTo>
                    <a:pt x="3214027" y="1896351"/>
                  </a:lnTo>
                  <a:lnTo>
                    <a:pt x="3237420" y="1914309"/>
                  </a:lnTo>
                  <a:lnTo>
                    <a:pt x="3278263" y="1866760"/>
                  </a:lnTo>
                  <a:close/>
                </a:path>
                <a:path w="9088119" h="2047875">
                  <a:moveTo>
                    <a:pt x="3370923" y="1462595"/>
                  </a:moveTo>
                  <a:lnTo>
                    <a:pt x="3302038" y="1462595"/>
                  </a:lnTo>
                  <a:lnTo>
                    <a:pt x="3302038" y="1652181"/>
                  </a:lnTo>
                  <a:lnTo>
                    <a:pt x="3204502" y="1652181"/>
                  </a:lnTo>
                  <a:lnTo>
                    <a:pt x="3204502" y="1710702"/>
                  </a:lnTo>
                  <a:lnTo>
                    <a:pt x="3302038" y="1710702"/>
                  </a:lnTo>
                  <a:lnTo>
                    <a:pt x="3302038" y="2028913"/>
                  </a:lnTo>
                  <a:lnTo>
                    <a:pt x="3361169" y="2028913"/>
                  </a:lnTo>
                  <a:lnTo>
                    <a:pt x="3370313" y="2024646"/>
                  </a:lnTo>
                  <a:lnTo>
                    <a:pt x="3370923" y="2016721"/>
                  </a:lnTo>
                  <a:lnTo>
                    <a:pt x="3370923" y="1462595"/>
                  </a:lnTo>
                  <a:close/>
                </a:path>
                <a:path w="9088119" h="2047875">
                  <a:moveTo>
                    <a:pt x="3492843" y="1462595"/>
                  </a:moveTo>
                  <a:lnTo>
                    <a:pt x="3423958" y="1462595"/>
                  </a:lnTo>
                  <a:lnTo>
                    <a:pt x="3423958" y="2042934"/>
                  </a:lnTo>
                  <a:lnTo>
                    <a:pt x="3483089" y="2042934"/>
                  </a:lnTo>
                  <a:lnTo>
                    <a:pt x="3492233" y="2038667"/>
                  </a:lnTo>
                  <a:lnTo>
                    <a:pt x="3492843" y="2030742"/>
                  </a:lnTo>
                  <a:lnTo>
                    <a:pt x="3492843" y="1462595"/>
                  </a:lnTo>
                  <a:close/>
                </a:path>
                <a:path w="9088119" h="2047875">
                  <a:moveTo>
                    <a:pt x="4092689" y="1908822"/>
                  </a:moveTo>
                  <a:lnTo>
                    <a:pt x="3854945" y="1908822"/>
                  </a:lnTo>
                  <a:lnTo>
                    <a:pt x="3854945" y="1794827"/>
                  </a:lnTo>
                  <a:lnTo>
                    <a:pt x="4025023" y="1794827"/>
                  </a:lnTo>
                  <a:lnTo>
                    <a:pt x="4025023" y="1735086"/>
                  </a:lnTo>
                  <a:lnTo>
                    <a:pt x="3679990" y="1735086"/>
                  </a:lnTo>
                  <a:lnTo>
                    <a:pt x="3679990" y="1551597"/>
                  </a:lnTo>
                  <a:lnTo>
                    <a:pt x="4019537" y="1551597"/>
                  </a:lnTo>
                  <a:lnTo>
                    <a:pt x="4019537" y="1492465"/>
                  </a:lnTo>
                  <a:lnTo>
                    <a:pt x="3648900" y="1492465"/>
                  </a:lnTo>
                  <a:lnTo>
                    <a:pt x="3639578" y="1492618"/>
                  </a:lnTo>
                  <a:lnTo>
                    <a:pt x="3611880" y="1519707"/>
                  </a:lnTo>
                  <a:lnTo>
                    <a:pt x="3611715" y="1529041"/>
                  </a:lnTo>
                  <a:lnTo>
                    <a:pt x="3611715" y="1758251"/>
                  </a:lnTo>
                  <a:lnTo>
                    <a:pt x="3634689" y="1793532"/>
                  </a:lnTo>
                  <a:lnTo>
                    <a:pt x="3648900" y="1794827"/>
                  </a:lnTo>
                  <a:lnTo>
                    <a:pt x="3784841" y="1794827"/>
                  </a:lnTo>
                  <a:lnTo>
                    <a:pt x="3784841" y="1908822"/>
                  </a:lnTo>
                  <a:lnTo>
                    <a:pt x="3544049" y="1908822"/>
                  </a:lnTo>
                  <a:lnTo>
                    <a:pt x="3544049" y="1966734"/>
                  </a:lnTo>
                  <a:lnTo>
                    <a:pt x="4085374" y="1966734"/>
                  </a:lnTo>
                  <a:lnTo>
                    <a:pt x="4092689" y="1959419"/>
                  </a:lnTo>
                  <a:lnTo>
                    <a:pt x="4092689" y="1908822"/>
                  </a:lnTo>
                  <a:close/>
                </a:path>
                <a:path w="9088119" h="2047875">
                  <a:moveTo>
                    <a:pt x="9087688" y="92621"/>
                  </a:moveTo>
                  <a:lnTo>
                    <a:pt x="9060523" y="27165"/>
                  </a:lnTo>
                  <a:lnTo>
                    <a:pt x="8995054" y="0"/>
                  </a:lnTo>
                  <a:lnTo>
                    <a:pt x="8991740" y="0"/>
                  </a:lnTo>
                  <a:lnTo>
                    <a:pt x="8955722" y="7289"/>
                  </a:lnTo>
                  <a:lnTo>
                    <a:pt x="8926284" y="27165"/>
                  </a:lnTo>
                  <a:lnTo>
                    <a:pt x="8906408" y="56603"/>
                  </a:lnTo>
                  <a:lnTo>
                    <a:pt x="8899119" y="92621"/>
                  </a:lnTo>
                  <a:lnTo>
                    <a:pt x="8899119" y="528878"/>
                  </a:lnTo>
                  <a:lnTo>
                    <a:pt x="8906408" y="564896"/>
                  </a:lnTo>
                  <a:lnTo>
                    <a:pt x="8926284" y="594347"/>
                  </a:lnTo>
                  <a:lnTo>
                    <a:pt x="8955722" y="614222"/>
                  </a:lnTo>
                  <a:lnTo>
                    <a:pt x="8991740" y="621512"/>
                  </a:lnTo>
                  <a:lnTo>
                    <a:pt x="8995054" y="621512"/>
                  </a:lnTo>
                  <a:lnTo>
                    <a:pt x="9056764" y="596887"/>
                  </a:lnTo>
                  <a:lnTo>
                    <a:pt x="9080398" y="564896"/>
                  </a:lnTo>
                  <a:lnTo>
                    <a:pt x="9087688" y="528878"/>
                  </a:lnTo>
                  <a:lnTo>
                    <a:pt x="9087688" y="403542"/>
                  </a:lnTo>
                  <a:lnTo>
                    <a:pt x="9082164" y="398030"/>
                  </a:lnTo>
                  <a:lnTo>
                    <a:pt x="9068575" y="398030"/>
                  </a:lnTo>
                  <a:lnTo>
                    <a:pt x="9063063" y="403542"/>
                  </a:lnTo>
                  <a:lnTo>
                    <a:pt x="9063063" y="528878"/>
                  </a:lnTo>
                  <a:lnTo>
                    <a:pt x="9057703" y="555320"/>
                  </a:lnTo>
                  <a:lnTo>
                    <a:pt x="9043124" y="576948"/>
                  </a:lnTo>
                  <a:lnTo>
                    <a:pt x="9021496" y="591527"/>
                  </a:lnTo>
                  <a:lnTo>
                    <a:pt x="8995054" y="596887"/>
                  </a:lnTo>
                  <a:lnTo>
                    <a:pt x="8991740" y="596887"/>
                  </a:lnTo>
                  <a:lnTo>
                    <a:pt x="8965298" y="591527"/>
                  </a:lnTo>
                  <a:lnTo>
                    <a:pt x="8943683" y="576948"/>
                  </a:lnTo>
                  <a:lnTo>
                    <a:pt x="8929103" y="555320"/>
                  </a:lnTo>
                  <a:lnTo>
                    <a:pt x="8923744" y="528878"/>
                  </a:lnTo>
                  <a:lnTo>
                    <a:pt x="8923744" y="92621"/>
                  </a:lnTo>
                  <a:lnTo>
                    <a:pt x="8929103" y="66179"/>
                  </a:lnTo>
                  <a:lnTo>
                    <a:pt x="8943683" y="44564"/>
                  </a:lnTo>
                  <a:lnTo>
                    <a:pt x="8965298" y="29984"/>
                  </a:lnTo>
                  <a:lnTo>
                    <a:pt x="8991740" y="24625"/>
                  </a:lnTo>
                  <a:lnTo>
                    <a:pt x="8995054" y="24625"/>
                  </a:lnTo>
                  <a:lnTo>
                    <a:pt x="9021496" y="29984"/>
                  </a:lnTo>
                  <a:lnTo>
                    <a:pt x="9043124" y="44564"/>
                  </a:lnTo>
                  <a:lnTo>
                    <a:pt x="9057703" y="66179"/>
                  </a:lnTo>
                  <a:lnTo>
                    <a:pt x="9063063" y="92621"/>
                  </a:lnTo>
                  <a:lnTo>
                    <a:pt x="9063063" y="317487"/>
                  </a:lnTo>
                  <a:lnTo>
                    <a:pt x="9068575" y="322999"/>
                  </a:lnTo>
                  <a:lnTo>
                    <a:pt x="9082164" y="322999"/>
                  </a:lnTo>
                  <a:lnTo>
                    <a:pt x="9087688" y="317487"/>
                  </a:lnTo>
                  <a:lnTo>
                    <a:pt x="9087688" y="926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64220" y="3369957"/>
              <a:ext cx="5702935" cy="3128010"/>
            </a:xfrm>
            <a:custGeom>
              <a:avLst/>
              <a:gdLst/>
              <a:ahLst/>
              <a:cxnLst/>
              <a:rect l="l" t="t" r="r" b="b"/>
              <a:pathLst>
                <a:path w="5702934" h="3128010">
                  <a:moveTo>
                    <a:pt x="211277" y="260235"/>
                  </a:moveTo>
                  <a:lnTo>
                    <a:pt x="96037" y="260235"/>
                  </a:lnTo>
                  <a:lnTo>
                    <a:pt x="96037" y="258394"/>
                  </a:lnTo>
                  <a:lnTo>
                    <a:pt x="137083" y="218795"/>
                  </a:lnTo>
                  <a:lnTo>
                    <a:pt x="171500" y="185305"/>
                  </a:lnTo>
                  <a:lnTo>
                    <a:pt x="193116" y="158356"/>
                  </a:lnTo>
                  <a:lnTo>
                    <a:pt x="204330" y="135077"/>
                  </a:lnTo>
                  <a:lnTo>
                    <a:pt x="207594" y="112623"/>
                  </a:lnTo>
                  <a:lnTo>
                    <a:pt x="200634" y="80479"/>
                  </a:lnTo>
                  <a:lnTo>
                    <a:pt x="181102" y="55308"/>
                  </a:lnTo>
                  <a:lnTo>
                    <a:pt x="150749" y="38900"/>
                  </a:lnTo>
                  <a:lnTo>
                    <a:pt x="111290" y="33032"/>
                  </a:lnTo>
                  <a:lnTo>
                    <a:pt x="72491" y="39116"/>
                  </a:lnTo>
                  <a:lnTo>
                    <a:pt x="42278" y="56464"/>
                  </a:lnTo>
                  <a:lnTo>
                    <a:pt x="22694" y="83705"/>
                  </a:lnTo>
                  <a:lnTo>
                    <a:pt x="15786" y="119456"/>
                  </a:lnTo>
                  <a:lnTo>
                    <a:pt x="68935" y="119456"/>
                  </a:lnTo>
                  <a:lnTo>
                    <a:pt x="71869" y="101993"/>
                  </a:lnTo>
                  <a:lnTo>
                    <a:pt x="80352" y="88823"/>
                  </a:lnTo>
                  <a:lnTo>
                    <a:pt x="93611" y="80518"/>
                  </a:lnTo>
                  <a:lnTo>
                    <a:pt x="110896" y="77622"/>
                  </a:lnTo>
                  <a:lnTo>
                    <a:pt x="127889" y="80302"/>
                  </a:lnTo>
                  <a:lnTo>
                    <a:pt x="141401" y="87972"/>
                  </a:lnTo>
                  <a:lnTo>
                    <a:pt x="150368" y="100101"/>
                  </a:lnTo>
                  <a:lnTo>
                    <a:pt x="153657" y="116166"/>
                  </a:lnTo>
                  <a:lnTo>
                    <a:pt x="151079" y="131343"/>
                  </a:lnTo>
                  <a:lnTo>
                    <a:pt x="143649" y="145491"/>
                  </a:lnTo>
                  <a:lnTo>
                    <a:pt x="131546" y="160108"/>
                  </a:lnTo>
                  <a:lnTo>
                    <a:pt x="114985" y="176695"/>
                  </a:lnTo>
                  <a:lnTo>
                    <a:pt x="18148" y="265760"/>
                  </a:lnTo>
                  <a:lnTo>
                    <a:pt x="18288" y="306146"/>
                  </a:lnTo>
                  <a:lnTo>
                    <a:pt x="211277" y="306146"/>
                  </a:lnTo>
                  <a:lnTo>
                    <a:pt x="211277" y="260235"/>
                  </a:lnTo>
                  <a:close/>
                </a:path>
                <a:path w="5702934" h="3128010">
                  <a:moveTo>
                    <a:pt x="211937" y="2055355"/>
                  </a:moveTo>
                  <a:lnTo>
                    <a:pt x="176479" y="2029637"/>
                  </a:lnTo>
                  <a:lnTo>
                    <a:pt x="156311" y="2001012"/>
                  </a:lnTo>
                  <a:lnTo>
                    <a:pt x="151472" y="1994154"/>
                  </a:lnTo>
                  <a:lnTo>
                    <a:pt x="136702" y="1952244"/>
                  </a:lnTo>
                  <a:lnTo>
                    <a:pt x="131953" y="1907209"/>
                  </a:lnTo>
                  <a:lnTo>
                    <a:pt x="131953" y="1856562"/>
                  </a:lnTo>
                  <a:lnTo>
                    <a:pt x="84455" y="1856562"/>
                  </a:lnTo>
                  <a:lnTo>
                    <a:pt x="84455" y="1907209"/>
                  </a:lnTo>
                  <a:lnTo>
                    <a:pt x="79248" y="1954098"/>
                  </a:lnTo>
                  <a:lnTo>
                    <a:pt x="63639" y="1997887"/>
                  </a:lnTo>
                  <a:lnTo>
                    <a:pt x="37312" y="2034832"/>
                  </a:lnTo>
                  <a:lnTo>
                    <a:pt x="0" y="2061146"/>
                  </a:lnTo>
                  <a:lnTo>
                    <a:pt x="29070" y="2099691"/>
                  </a:lnTo>
                  <a:lnTo>
                    <a:pt x="55600" y="2082380"/>
                  </a:lnTo>
                  <a:lnTo>
                    <a:pt x="77622" y="2059622"/>
                  </a:lnTo>
                  <a:lnTo>
                    <a:pt x="95186" y="2032228"/>
                  </a:lnTo>
                  <a:lnTo>
                    <a:pt x="108407" y="2001012"/>
                  </a:lnTo>
                  <a:lnTo>
                    <a:pt x="120954" y="2030095"/>
                  </a:lnTo>
                  <a:lnTo>
                    <a:pt x="137541" y="2055647"/>
                  </a:lnTo>
                  <a:lnTo>
                    <a:pt x="158280" y="2076907"/>
                  </a:lnTo>
                  <a:lnTo>
                    <a:pt x="183261" y="2093112"/>
                  </a:lnTo>
                  <a:lnTo>
                    <a:pt x="211937" y="2055355"/>
                  </a:lnTo>
                  <a:close/>
                </a:path>
                <a:path w="5702934" h="3128010">
                  <a:moveTo>
                    <a:pt x="279031" y="931379"/>
                  </a:moveTo>
                  <a:lnTo>
                    <a:pt x="42621" y="931379"/>
                  </a:lnTo>
                  <a:lnTo>
                    <a:pt x="42621" y="968603"/>
                  </a:lnTo>
                  <a:lnTo>
                    <a:pt x="231406" y="968603"/>
                  </a:lnTo>
                  <a:lnTo>
                    <a:pt x="231076" y="985977"/>
                  </a:lnTo>
                  <a:lnTo>
                    <a:pt x="229882" y="1004036"/>
                  </a:lnTo>
                  <a:lnTo>
                    <a:pt x="227291" y="1023518"/>
                  </a:lnTo>
                  <a:lnTo>
                    <a:pt x="222732" y="1045171"/>
                  </a:lnTo>
                  <a:lnTo>
                    <a:pt x="269303" y="1049655"/>
                  </a:lnTo>
                  <a:lnTo>
                    <a:pt x="274929" y="1024610"/>
                  </a:lnTo>
                  <a:lnTo>
                    <a:pt x="277825" y="1001382"/>
                  </a:lnTo>
                  <a:lnTo>
                    <a:pt x="278879" y="979665"/>
                  </a:lnTo>
                  <a:lnTo>
                    <a:pt x="278968" y="968603"/>
                  </a:lnTo>
                  <a:lnTo>
                    <a:pt x="279031" y="931379"/>
                  </a:lnTo>
                  <a:close/>
                </a:path>
                <a:path w="5702934" h="3128010">
                  <a:moveTo>
                    <a:pt x="280746" y="1191082"/>
                  </a:moveTo>
                  <a:lnTo>
                    <a:pt x="272135" y="1163993"/>
                  </a:lnTo>
                  <a:lnTo>
                    <a:pt x="270217" y="1162392"/>
                  </a:lnTo>
                  <a:lnTo>
                    <a:pt x="247916" y="1143901"/>
                  </a:lnTo>
                  <a:lnTo>
                    <a:pt x="233641" y="1139202"/>
                  </a:lnTo>
                  <a:lnTo>
                    <a:pt x="233641" y="1191082"/>
                  </a:lnTo>
                  <a:lnTo>
                    <a:pt x="228612" y="1203147"/>
                  </a:lnTo>
                  <a:lnTo>
                    <a:pt x="214160" y="1211745"/>
                  </a:lnTo>
                  <a:lnTo>
                    <a:pt x="191008" y="1216926"/>
                  </a:lnTo>
                  <a:lnTo>
                    <a:pt x="159842" y="1218704"/>
                  </a:lnTo>
                  <a:lnTo>
                    <a:pt x="128727" y="1216926"/>
                  </a:lnTo>
                  <a:lnTo>
                    <a:pt x="105702" y="1211745"/>
                  </a:lnTo>
                  <a:lnTo>
                    <a:pt x="91465" y="1203147"/>
                  </a:lnTo>
                  <a:lnTo>
                    <a:pt x="86690" y="1191082"/>
                  </a:lnTo>
                  <a:lnTo>
                    <a:pt x="91465" y="1178712"/>
                  </a:lnTo>
                  <a:lnTo>
                    <a:pt x="105702" y="1169733"/>
                  </a:lnTo>
                  <a:lnTo>
                    <a:pt x="128727" y="1164247"/>
                  </a:lnTo>
                  <a:lnTo>
                    <a:pt x="159842" y="1162392"/>
                  </a:lnTo>
                  <a:lnTo>
                    <a:pt x="191008" y="1164247"/>
                  </a:lnTo>
                  <a:lnTo>
                    <a:pt x="214160" y="1169733"/>
                  </a:lnTo>
                  <a:lnTo>
                    <a:pt x="228612" y="1178712"/>
                  </a:lnTo>
                  <a:lnTo>
                    <a:pt x="233641" y="1191082"/>
                  </a:lnTo>
                  <a:lnTo>
                    <a:pt x="233641" y="1139202"/>
                  </a:lnTo>
                  <a:lnTo>
                    <a:pt x="209892" y="1131379"/>
                  </a:lnTo>
                  <a:lnTo>
                    <a:pt x="159842" y="1127010"/>
                  </a:lnTo>
                  <a:lnTo>
                    <a:pt x="110007" y="1131379"/>
                  </a:lnTo>
                  <a:lnTo>
                    <a:pt x="71932" y="1143901"/>
                  </a:lnTo>
                  <a:lnTo>
                    <a:pt x="47612" y="1163993"/>
                  </a:lnTo>
                  <a:lnTo>
                    <a:pt x="39065" y="1191082"/>
                  </a:lnTo>
                  <a:lnTo>
                    <a:pt x="47612" y="1217917"/>
                  </a:lnTo>
                  <a:lnTo>
                    <a:pt x="71932" y="1237957"/>
                  </a:lnTo>
                  <a:lnTo>
                    <a:pt x="110007" y="1250480"/>
                  </a:lnTo>
                  <a:lnTo>
                    <a:pt x="159842" y="1254747"/>
                  </a:lnTo>
                  <a:lnTo>
                    <a:pt x="209892" y="1250480"/>
                  </a:lnTo>
                  <a:lnTo>
                    <a:pt x="247916" y="1237957"/>
                  </a:lnTo>
                  <a:lnTo>
                    <a:pt x="271195" y="1218704"/>
                  </a:lnTo>
                  <a:lnTo>
                    <a:pt x="272135" y="1217917"/>
                  </a:lnTo>
                  <a:lnTo>
                    <a:pt x="280746" y="1191082"/>
                  </a:lnTo>
                  <a:close/>
                </a:path>
                <a:path w="5702934" h="3128010">
                  <a:moveTo>
                    <a:pt x="314820" y="278257"/>
                  </a:moveTo>
                  <a:lnTo>
                    <a:pt x="312229" y="266192"/>
                  </a:lnTo>
                  <a:lnTo>
                    <a:pt x="305396" y="256324"/>
                  </a:lnTo>
                  <a:lnTo>
                    <a:pt x="295490" y="249656"/>
                  </a:lnTo>
                  <a:lnTo>
                    <a:pt x="283641" y="247205"/>
                  </a:lnTo>
                  <a:lnTo>
                    <a:pt x="271437" y="249656"/>
                  </a:lnTo>
                  <a:lnTo>
                    <a:pt x="261429" y="256324"/>
                  </a:lnTo>
                  <a:lnTo>
                    <a:pt x="254685" y="266192"/>
                  </a:lnTo>
                  <a:lnTo>
                    <a:pt x="252323" y="278257"/>
                  </a:lnTo>
                  <a:lnTo>
                    <a:pt x="254685" y="290398"/>
                  </a:lnTo>
                  <a:lnTo>
                    <a:pt x="261429" y="300304"/>
                  </a:lnTo>
                  <a:lnTo>
                    <a:pt x="271437" y="306984"/>
                  </a:lnTo>
                  <a:lnTo>
                    <a:pt x="283641" y="309435"/>
                  </a:lnTo>
                  <a:lnTo>
                    <a:pt x="295490" y="306984"/>
                  </a:lnTo>
                  <a:lnTo>
                    <a:pt x="305396" y="300304"/>
                  </a:lnTo>
                  <a:lnTo>
                    <a:pt x="312229" y="290398"/>
                  </a:lnTo>
                  <a:lnTo>
                    <a:pt x="314820" y="278257"/>
                  </a:lnTo>
                  <a:close/>
                </a:path>
                <a:path w="5702934" h="3128010">
                  <a:moveTo>
                    <a:pt x="315480" y="1067409"/>
                  </a:moveTo>
                  <a:lnTo>
                    <a:pt x="170230" y="1067409"/>
                  </a:lnTo>
                  <a:lnTo>
                    <a:pt x="170230" y="1007948"/>
                  </a:lnTo>
                  <a:lnTo>
                    <a:pt x="123266" y="1007948"/>
                  </a:lnTo>
                  <a:lnTo>
                    <a:pt x="123266" y="1067409"/>
                  </a:lnTo>
                  <a:lnTo>
                    <a:pt x="8026" y="1067409"/>
                  </a:lnTo>
                  <a:lnTo>
                    <a:pt x="8026" y="1105700"/>
                  </a:lnTo>
                  <a:lnTo>
                    <a:pt x="315480" y="1105700"/>
                  </a:lnTo>
                  <a:lnTo>
                    <a:pt x="315480" y="1067409"/>
                  </a:lnTo>
                  <a:close/>
                </a:path>
                <a:path w="5702934" h="3128010">
                  <a:moveTo>
                    <a:pt x="317055" y="2876473"/>
                  </a:moveTo>
                  <a:lnTo>
                    <a:pt x="273507" y="2876473"/>
                  </a:lnTo>
                  <a:lnTo>
                    <a:pt x="277545" y="2850540"/>
                  </a:lnTo>
                  <a:lnTo>
                    <a:pt x="279615" y="2827121"/>
                  </a:lnTo>
                  <a:lnTo>
                    <a:pt x="280377" y="2805861"/>
                  </a:lnTo>
                  <a:lnTo>
                    <a:pt x="280479" y="2759646"/>
                  </a:lnTo>
                  <a:lnTo>
                    <a:pt x="45250" y="2759646"/>
                  </a:lnTo>
                  <a:lnTo>
                    <a:pt x="45250" y="2797543"/>
                  </a:lnTo>
                  <a:lnTo>
                    <a:pt x="232994" y="2797543"/>
                  </a:lnTo>
                  <a:lnTo>
                    <a:pt x="232676" y="2814828"/>
                  </a:lnTo>
                  <a:lnTo>
                    <a:pt x="231635" y="2833459"/>
                  </a:lnTo>
                  <a:lnTo>
                    <a:pt x="229476" y="2853855"/>
                  </a:lnTo>
                  <a:lnTo>
                    <a:pt x="225755" y="2876473"/>
                  </a:lnTo>
                  <a:lnTo>
                    <a:pt x="7366" y="2876473"/>
                  </a:lnTo>
                  <a:lnTo>
                    <a:pt x="7366" y="2914497"/>
                  </a:lnTo>
                  <a:lnTo>
                    <a:pt x="137744" y="2914497"/>
                  </a:lnTo>
                  <a:lnTo>
                    <a:pt x="137744" y="2963037"/>
                  </a:lnTo>
                  <a:lnTo>
                    <a:pt x="38417" y="2963037"/>
                  </a:lnTo>
                  <a:lnTo>
                    <a:pt x="38417" y="3000273"/>
                  </a:lnTo>
                  <a:lnTo>
                    <a:pt x="232994" y="3000273"/>
                  </a:lnTo>
                  <a:lnTo>
                    <a:pt x="232994" y="3083687"/>
                  </a:lnTo>
                  <a:lnTo>
                    <a:pt x="280619" y="3083687"/>
                  </a:lnTo>
                  <a:lnTo>
                    <a:pt x="280619" y="2963037"/>
                  </a:lnTo>
                  <a:lnTo>
                    <a:pt x="185369" y="2963037"/>
                  </a:lnTo>
                  <a:lnTo>
                    <a:pt x="185369" y="2914497"/>
                  </a:lnTo>
                  <a:lnTo>
                    <a:pt x="317055" y="2914497"/>
                  </a:lnTo>
                  <a:lnTo>
                    <a:pt x="317055" y="2876473"/>
                  </a:lnTo>
                  <a:close/>
                </a:path>
                <a:path w="5702934" h="3128010">
                  <a:moveTo>
                    <a:pt x="324421" y="1961019"/>
                  </a:moveTo>
                  <a:lnTo>
                    <a:pt x="274434" y="1961019"/>
                  </a:lnTo>
                  <a:lnTo>
                    <a:pt x="274434" y="1830387"/>
                  </a:lnTo>
                  <a:lnTo>
                    <a:pt x="226936" y="1830387"/>
                  </a:lnTo>
                  <a:lnTo>
                    <a:pt x="226936" y="2169287"/>
                  </a:lnTo>
                  <a:lnTo>
                    <a:pt x="274434" y="2169287"/>
                  </a:lnTo>
                  <a:lnTo>
                    <a:pt x="274434" y="2001151"/>
                  </a:lnTo>
                  <a:lnTo>
                    <a:pt x="324421" y="2001151"/>
                  </a:lnTo>
                  <a:lnTo>
                    <a:pt x="324421" y="1961019"/>
                  </a:lnTo>
                  <a:close/>
                </a:path>
                <a:path w="5702934" h="3128010">
                  <a:moveTo>
                    <a:pt x="548995" y="2003653"/>
                  </a:moveTo>
                  <a:lnTo>
                    <a:pt x="544512" y="1974837"/>
                  </a:lnTo>
                  <a:lnTo>
                    <a:pt x="543077" y="1965629"/>
                  </a:lnTo>
                  <a:lnTo>
                    <a:pt x="509651" y="1970303"/>
                  </a:lnTo>
                  <a:lnTo>
                    <a:pt x="476262" y="1973046"/>
                  </a:lnTo>
                  <a:lnTo>
                    <a:pt x="440829" y="1974380"/>
                  </a:lnTo>
                  <a:lnTo>
                    <a:pt x="401256" y="1974837"/>
                  </a:lnTo>
                  <a:lnTo>
                    <a:pt x="401256" y="1946681"/>
                  </a:lnTo>
                  <a:lnTo>
                    <a:pt x="511111" y="1946681"/>
                  </a:lnTo>
                  <a:lnTo>
                    <a:pt x="511111" y="1845906"/>
                  </a:lnTo>
                  <a:lnTo>
                    <a:pt x="354152" y="1845906"/>
                  </a:lnTo>
                  <a:lnTo>
                    <a:pt x="354152" y="1883791"/>
                  </a:lnTo>
                  <a:lnTo>
                    <a:pt x="464146" y="1883791"/>
                  </a:lnTo>
                  <a:lnTo>
                    <a:pt x="464146" y="1910765"/>
                  </a:lnTo>
                  <a:lnTo>
                    <a:pt x="354545" y="1910765"/>
                  </a:lnTo>
                  <a:lnTo>
                    <a:pt x="354545" y="2013775"/>
                  </a:lnTo>
                  <a:lnTo>
                    <a:pt x="384289" y="2013775"/>
                  </a:lnTo>
                  <a:lnTo>
                    <a:pt x="431088" y="2013432"/>
                  </a:lnTo>
                  <a:lnTo>
                    <a:pt x="472414" y="2012022"/>
                  </a:lnTo>
                  <a:lnTo>
                    <a:pt x="510844" y="2008949"/>
                  </a:lnTo>
                  <a:lnTo>
                    <a:pt x="548995" y="2003653"/>
                  </a:lnTo>
                  <a:close/>
                </a:path>
                <a:path w="5702934" h="3128010">
                  <a:moveTo>
                    <a:pt x="548995" y="1089253"/>
                  </a:moveTo>
                  <a:lnTo>
                    <a:pt x="544512" y="1060437"/>
                  </a:lnTo>
                  <a:lnTo>
                    <a:pt x="543077" y="1051229"/>
                  </a:lnTo>
                  <a:lnTo>
                    <a:pt x="509651" y="1055903"/>
                  </a:lnTo>
                  <a:lnTo>
                    <a:pt x="476262" y="1058646"/>
                  </a:lnTo>
                  <a:lnTo>
                    <a:pt x="440829" y="1059980"/>
                  </a:lnTo>
                  <a:lnTo>
                    <a:pt x="401256" y="1060437"/>
                  </a:lnTo>
                  <a:lnTo>
                    <a:pt x="401256" y="1032281"/>
                  </a:lnTo>
                  <a:lnTo>
                    <a:pt x="511111" y="1032281"/>
                  </a:lnTo>
                  <a:lnTo>
                    <a:pt x="511111" y="931506"/>
                  </a:lnTo>
                  <a:lnTo>
                    <a:pt x="354152" y="931506"/>
                  </a:lnTo>
                  <a:lnTo>
                    <a:pt x="354152" y="969391"/>
                  </a:lnTo>
                  <a:lnTo>
                    <a:pt x="464146" y="969391"/>
                  </a:lnTo>
                  <a:lnTo>
                    <a:pt x="464146" y="996365"/>
                  </a:lnTo>
                  <a:lnTo>
                    <a:pt x="354545" y="996365"/>
                  </a:lnTo>
                  <a:lnTo>
                    <a:pt x="354545" y="1099375"/>
                  </a:lnTo>
                  <a:lnTo>
                    <a:pt x="384289" y="1099375"/>
                  </a:lnTo>
                  <a:lnTo>
                    <a:pt x="431088" y="1099032"/>
                  </a:lnTo>
                  <a:lnTo>
                    <a:pt x="472414" y="1097622"/>
                  </a:lnTo>
                  <a:lnTo>
                    <a:pt x="510844" y="1094549"/>
                  </a:lnTo>
                  <a:lnTo>
                    <a:pt x="548995" y="1089253"/>
                  </a:lnTo>
                  <a:close/>
                </a:path>
                <a:path w="5702934" h="3128010">
                  <a:moveTo>
                    <a:pt x="620179" y="2033651"/>
                  </a:moveTo>
                  <a:lnTo>
                    <a:pt x="572808" y="2033651"/>
                  </a:lnTo>
                  <a:lnTo>
                    <a:pt x="572808" y="2062988"/>
                  </a:lnTo>
                  <a:lnTo>
                    <a:pt x="572808" y="2099424"/>
                  </a:lnTo>
                  <a:lnTo>
                    <a:pt x="572808" y="2127453"/>
                  </a:lnTo>
                  <a:lnTo>
                    <a:pt x="440855" y="2127453"/>
                  </a:lnTo>
                  <a:lnTo>
                    <a:pt x="440855" y="2099424"/>
                  </a:lnTo>
                  <a:lnTo>
                    <a:pt x="572808" y="2099424"/>
                  </a:lnTo>
                  <a:lnTo>
                    <a:pt x="572808" y="2062988"/>
                  </a:lnTo>
                  <a:lnTo>
                    <a:pt x="440855" y="2062988"/>
                  </a:lnTo>
                  <a:lnTo>
                    <a:pt x="440855" y="2033651"/>
                  </a:lnTo>
                  <a:lnTo>
                    <a:pt x="393623" y="2033651"/>
                  </a:lnTo>
                  <a:lnTo>
                    <a:pt x="393623" y="2165464"/>
                  </a:lnTo>
                  <a:lnTo>
                    <a:pt x="620179" y="2165464"/>
                  </a:lnTo>
                  <a:lnTo>
                    <a:pt x="620179" y="2127453"/>
                  </a:lnTo>
                  <a:lnTo>
                    <a:pt x="620179" y="2099424"/>
                  </a:lnTo>
                  <a:lnTo>
                    <a:pt x="620179" y="2062988"/>
                  </a:lnTo>
                  <a:lnTo>
                    <a:pt x="620179" y="2033651"/>
                  </a:lnTo>
                  <a:close/>
                </a:path>
                <a:path w="5702934" h="3128010">
                  <a:moveTo>
                    <a:pt x="620179" y="1830908"/>
                  </a:moveTo>
                  <a:lnTo>
                    <a:pt x="572554" y="1830908"/>
                  </a:lnTo>
                  <a:lnTo>
                    <a:pt x="572554" y="2019566"/>
                  </a:lnTo>
                  <a:lnTo>
                    <a:pt x="620179" y="2019566"/>
                  </a:lnTo>
                  <a:lnTo>
                    <a:pt x="620179" y="1830908"/>
                  </a:lnTo>
                  <a:close/>
                </a:path>
                <a:path w="5702934" h="3128010">
                  <a:moveTo>
                    <a:pt x="620179" y="1119251"/>
                  </a:moveTo>
                  <a:lnTo>
                    <a:pt x="572808" y="1119251"/>
                  </a:lnTo>
                  <a:lnTo>
                    <a:pt x="572808" y="1148588"/>
                  </a:lnTo>
                  <a:lnTo>
                    <a:pt x="572808" y="1185024"/>
                  </a:lnTo>
                  <a:lnTo>
                    <a:pt x="572808" y="1213053"/>
                  </a:lnTo>
                  <a:lnTo>
                    <a:pt x="440855" y="1213053"/>
                  </a:lnTo>
                  <a:lnTo>
                    <a:pt x="440855" y="1185024"/>
                  </a:lnTo>
                  <a:lnTo>
                    <a:pt x="572808" y="1185024"/>
                  </a:lnTo>
                  <a:lnTo>
                    <a:pt x="572808" y="1148588"/>
                  </a:lnTo>
                  <a:lnTo>
                    <a:pt x="440855" y="1148588"/>
                  </a:lnTo>
                  <a:lnTo>
                    <a:pt x="440855" y="1119251"/>
                  </a:lnTo>
                  <a:lnTo>
                    <a:pt x="393623" y="1119251"/>
                  </a:lnTo>
                  <a:lnTo>
                    <a:pt x="393623" y="1251064"/>
                  </a:lnTo>
                  <a:lnTo>
                    <a:pt x="620179" y="1251064"/>
                  </a:lnTo>
                  <a:lnTo>
                    <a:pt x="620179" y="1213053"/>
                  </a:lnTo>
                  <a:lnTo>
                    <a:pt x="620179" y="1185024"/>
                  </a:lnTo>
                  <a:lnTo>
                    <a:pt x="620179" y="1148588"/>
                  </a:lnTo>
                  <a:lnTo>
                    <a:pt x="620179" y="1119251"/>
                  </a:lnTo>
                  <a:close/>
                </a:path>
                <a:path w="5702934" h="3128010">
                  <a:moveTo>
                    <a:pt x="620179" y="916508"/>
                  </a:moveTo>
                  <a:lnTo>
                    <a:pt x="572554" y="916508"/>
                  </a:lnTo>
                  <a:lnTo>
                    <a:pt x="572554" y="1105166"/>
                  </a:lnTo>
                  <a:lnTo>
                    <a:pt x="620179" y="1105166"/>
                  </a:lnTo>
                  <a:lnTo>
                    <a:pt x="620179" y="916508"/>
                  </a:lnTo>
                  <a:close/>
                </a:path>
                <a:path w="5702934" h="3128010">
                  <a:moveTo>
                    <a:pt x="622414" y="2744787"/>
                  </a:moveTo>
                  <a:lnTo>
                    <a:pt x="575437" y="2744787"/>
                  </a:lnTo>
                  <a:lnTo>
                    <a:pt x="575437" y="2867266"/>
                  </a:lnTo>
                  <a:lnTo>
                    <a:pt x="516509" y="2867266"/>
                  </a:lnTo>
                  <a:lnTo>
                    <a:pt x="506641" y="2826169"/>
                  </a:lnTo>
                  <a:lnTo>
                    <a:pt x="497865" y="2811615"/>
                  </a:lnTo>
                  <a:lnTo>
                    <a:pt x="487934" y="2795155"/>
                  </a:lnTo>
                  <a:lnTo>
                    <a:pt x="472694" y="2783687"/>
                  </a:lnTo>
                  <a:lnTo>
                    <a:pt x="472694" y="2889237"/>
                  </a:lnTo>
                  <a:lnTo>
                    <a:pt x="469569" y="2922790"/>
                  </a:lnTo>
                  <a:lnTo>
                    <a:pt x="460908" y="2947238"/>
                  </a:lnTo>
                  <a:lnTo>
                    <a:pt x="447471" y="2962186"/>
                  </a:lnTo>
                  <a:lnTo>
                    <a:pt x="430072" y="2967253"/>
                  </a:lnTo>
                  <a:lnTo>
                    <a:pt x="412750" y="2962186"/>
                  </a:lnTo>
                  <a:lnTo>
                    <a:pt x="399300" y="2947238"/>
                  </a:lnTo>
                  <a:lnTo>
                    <a:pt x="390601" y="2922790"/>
                  </a:lnTo>
                  <a:lnTo>
                    <a:pt x="387578" y="2889237"/>
                  </a:lnTo>
                  <a:lnTo>
                    <a:pt x="390601" y="2855963"/>
                  </a:lnTo>
                  <a:lnTo>
                    <a:pt x="399300" y="2831630"/>
                  </a:lnTo>
                  <a:lnTo>
                    <a:pt x="412750" y="2816695"/>
                  </a:lnTo>
                  <a:lnTo>
                    <a:pt x="430072" y="2811615"/>
                  </a:lnTo>
                  <a:lnTo>
                    <a:pt x="447471" y="2816695"/>
                  </a:lnTo>
                  <a:lnTo>
                    <a:pt x="460908" y="2831630"/>
                  </a:lnTo>
                  <a:lnTo>
                    <a:pt x="469569" y="2855963"/>
                  </a:lnTo>
                  <a:lnTo>
                    <a:pt x="472694" y="2889237"/>
                  </a:lnTo>
                  <a:lnTo>
                    <a:pt x="472694" y="2783687"/>
                  </a:lnTo>
                  <a:lnTo>
                    <a:pt x="461911" y="2775559"/>
                  </a:lnTo>
                  <a:lnTo>
                    <a:pt x="430072" y="2768727"/>
                  </a:lnTo>
                  <a:lnTo>
                    <a:pt x="394601" y="2777198"/>
                  </a:lnTo>
                  <a:lnTo>
                    <a:pt x="366725" y="2801353"/>
                  </a:lnTo>
                  <a:lnTo>
                    <a:pt x="348513" y="2839326"/>
                  </a:lnTo>
                  <a:lnTo>
                    <a:pt x="342049" y="2889237"/>
                  </a:lnTo>
                  <a:lnTo>
                    <a:pt x="348513" y="2939567"/>
                  </a:lnTo>
                  <a:lnTo>
                    <a:pt x="366725" y="2977680"/>
                  </a:lnTo>
                  <a:lnTo>
                    <a:pt x="394601" y="3001835"/>
                  </a:lnTo>
                  <a:lnTo>
                    <a:pt x="430072" y="3010268"/>
                  </a:lnTo>
                  <a:lnTo>
                    <a:pt x="462838" y="3003004"/>
                  </a:lnTo>
                  <a:lnTo>
                    <a:pt x="489381" y="2982150"/>
                  </a:lnTo>
                  <a:lnTo>
                    <a:pt x="497789" y="2967253"/>
                  </a:lnTo>
                  <a:lnTo>
                    <a:pt x="508012" y="2949105"/>
                  </a:lnTo>
                  <a:lnTo>
                    <a:pt x="517029" y="2905290"/>
                  </a:lnTo>
                  <a:lnTo>
                    <a:pt x="575437" y="2905290"/>
                  </a:lnTo>
                  <a:lnTo>
                    <a:pt x="575437" y="3084474"/>
                  </a:lnTo>
                  <a:lnTo>
                    <a:pt x="622414" y="3084474"/>
                  </a:lnTo>
                  <a:lnTo>
                    <a:pt x="622414" y="2905290"/>
                  </a:lnTo>
                  <a:lnTo>
                    <a:pt x="622414" y="2867266"/>
                  </a:lnTo>
                  <a:lnTo>
                    <a:pt x="622414" y="2744787"/>
                  </a:lnTo>
                  <a:close/>
                </a:path>
                <a:path w="5702934" h="3128010">
                  <a:moveTo>
                    <a:pt x="731151" y="105511"/>
                  </a:moveTo>
                  <a:lnTo>
                    <a:pt x="688517" y="98475"/>
                  </a:lnTo>
                  <a:lnTo>
                    <a:pt x="647192" y="79603"/>
                  </a:lnTo>
                  <a:lnTo>
                    <a:pt x="624052" y="53682"/>
                  </a:lnTo>
                  <a:lnTo>
                    <a:pt x="716407" y="53682"/>
                  </a:lnTo>
                  <a:lnTo>
                    <a:pt x="716407" y="16192"/>
                  </a:lnTo>
                  <a:lnTo>
                    <a:pt x="463423" y="16192"/>
                  </a:lnTo>
                  <a:lnTo>
                    <a:pt x="463423" y="53682"/>
                  </a:lnTo>
                  <a:lnTo>
                    <a:pt x="554990" y="53682"/>
                  </a:lnTo>
                  <a:lnTo>
                    <a:pt x="543560" y="70904"/>
                  </a:lnTo>
                  <a:lnTo>
                    <a:pt x="522198" y="86360"/>
                  </a:lnTo>
                  <a:lnTo>
                    <a:pt x="490715" y="98437"/>
                  </a:lnTo>
                  <a:lnTo>
                    <a:pt x="448945" y="105511"/>
                  </a:lnTo>
                  <a:lnTo>
                    <a:pt x="464870" y="142748"/>
                  </a:lnTo>
                  <a:lnTo>
                    <a:pt x="508825" y="134950"/>
                  </a:lnTo>
                  <a:lnTo>
                    <a:pt x="544410" y="121234"/>
                  </a:lnTo>
                  <a:lnTo>
                    <a:pt x="571334" y="102489"/>
                  </a:lnTo>
                  <a:lnTo>
                    <a:pt x="589318" y="79603"/>
                  </a:lnTo>
                  <a:lnTo>
                    <a:pt x="607542" y="102539"/>
                  </a:lnTo>
                  <a:lnTo>
                    <a:pt x="634733" y="121285"/>
                  </a:lnTo>
                  <a:lnTo>
                    <a:pt x="670471" y="134950"/>
                  </a:lnTo>
                  <a:lnTo>
                    <a:pt x="714565" y="142748"/>
                  </a:lnTo>
                  <a:lnTo>
                    <a:pt x="731151" y="105511"/>
                  </a:lnTo>
                  <a:close/>
                </a:path>
                <a:path w="5702934" h="3128010">
                  <a:moveTo>
                    <a:pt x="737400" y="3021723"/>
                  </a:moveTo>
                  <a:lnTo>
                    <a:pt x="684377" y="3021723"/>
                  </a:lnTo>
                  <a:lnTo>
                    <a:pt x="665962" y="3127629"/>
                  </a:lnTo>
                  <a:lnTo>
                    <a:pt x="705294" y="3127629"/>
                  </a:lnTo>
                  <a:lnTo>
                    <a:pt x="737400" y="3021723"/>
                  </a:lnTo>
                  <a:close/>
                </a:path>
                <a:path w="5702934" h="3128010">
                  <a:moveTo>
                    <a:pt x="744296" y="155638"/>
                  </a:moveTo>
                  <a:lnTo>
                    <a:pt x="435394" y="155638"/>
                  </a:lnTo>
                  <a:lnTo>
                    <a:pt x="435394" y="193662"/>
                  </a:lnTo>
                  <a:lnTo>
                    <a:pt x="566039" y="193662"/>
                  </a:lnTo>
                  <a:lnTo>
                    <a:pt x="566039" y="218795"/>
                  </a:lnTo>
                  <a:lnTo>
                    <a:pt x="525767" y="225082"/>
                  </a:lnTo>
                  <a:lnTo>
                    <a:pt x="477177" y="255498"/>
                  </a:lnTo>
                  <a:lnTo>
                    <a:pt x="470662" y="279171"/>
                  </a:lnTo>
                  <a:lnTo>
                    <a:pt x="478764" y="305346"/>
                  </a:lnTo>
                  <a:lnTo>
                    <a:pt x="502145" y="324561"/>
                  </a:lnTo>
                  <a:lnTo>
                    <a:pt x="539419" y="336384"/>
                  </a:lnTo>
                  <a:lnTo>
                    <a:pt x="589191" y="340347"/>
                  </a:lnTo>
                  <a:lnTo>
                    <a:pt x="638505" y="336384"/>
                  </a:lnTo>
                  <a:lnTo>
                    <a:pt x="675576" y="324561"/>
                  </a:lnTo>
                  <a:lnTo>
                    <a:pt x="698957" y="305346"/>
                  </a:lnTo>
                  <a:lnTo>
                    <a:pt x="699198" y="304571"/>
                  </a:lnTo>
                  <a:lnTo>
                    <a:pt x="707199" y="279171"/>
                  </a:lnTo>
                  <a:lnTo>
                    <a:pt x="700659" y="255638"/>
                  </a:lnTo>
                  <a:lnTo>
                    <a:pt x="698754" y="253784"/>
                  </a:lnTo>
                  <a:lnTo>
                    <a:pt x="682104" y="237540"/>
                  </a:lnTo>
                  <a:lnTo>
                    <a:pt x="659574" y="228104"/>
                  </a:lnTo>
                  <a:lnTo>
                    <a:pt x="659574" y="279171"/>
                  </a:lnTo>
                  <a:lnTo>
                    <a:pt x="655002" y="290156"/>
                  </a:lnTo>
                  <a:lnTo>
                    <a:pt x="641604" y="298132"/>
                  </a:lnTo>
                  <a:lnTo>
                    <a:pt x="619594" y="302983"/>
                  </a:lnTo>
                  <a:lnTo>
                    <a:pt x="589191" y="304571"/>
                  </a:lnTo>
                  <a:lnTo>
                    <a:pt x="558444" y="302983"/>
                  </a:lnTo>
                  <a:lnTo>
                    <a:pt x="536473" y="298132"/>
                  </a:lnTo>
                  <a:lnTo>
                    <a:pt x="523328" y="290156"/>
                  </a:lnTo>
                  <a:lnTo>
                    <a:pt x="519074" y="279171"/>
                  </a:lnTo>
                  <a:lnTo>
                    <a:pt x="523328" y="268147"/>
                  </a:lnTo>
                  <a:lnTo>
                    <a:pt x="536473" y="260261"/>
                  </a:lnTo>
                  <a:lnTo>
                    <a:pt x="558444" y="255498"/>
                  </a:lnTo>
                  <a:lnTo>
                    <a:pt x="589191" y="253784"/>
                  </a:lnTo>
                  <a:lnTo>
                    <a:pt x="619594" y="255498"/>
                  </a:lnTo>
                  <a:lnTo>
                    <a:pt x="641604" y="260261"/>
                  </a:lnTo>
                  <a:lnTo>
                    <a:pt x="655002" y="268147"/>
                  </a:lnTo>
                  <a:lnTo>
                    <a:pt x="659574" y="279171"/>
                  </a:lnTo>
                  <a:lnTo>
                    <a:pt x="659574" y="228104"/>
                  </a:lnTo>
                  <a:lnTo>
                    <a:pt x="652551" y="225158"/>
                  </a:lnTo>
                  <a:lnTo>
                    <a:pt x="613003" y="218795"/>
                  </a:lnTo>
                  <a:lnTo>
                    <a:pt x="613003" y="193662"/>
                  </a:lnTo>
                  <a:lnTo>
                    <a:pt x="744296" y="193662"/>
                  </a:lnTo>
                  <a:lnTo>
                    <a:pt x="744296" y="155638"/>
                  </a:lnTo>
                  <a:close/>
                </a:path>
                <a:path w="5702934" h="3128010">
                  <a:moveTo>
                    <a:pt x="794092" y="1852879"/>
                  </a:moveTo>
                  <a:lnTo>
                    <a:pt x="746467" y="1852879"/>
                  </a:lnTo>
                  <a:lnTo>
                    <a:pt x="659638" y="2175472"/>
                  </a:lnTo>
                  <a:lnTo>
                    <a:pt x="707263" y="2175472"/>
                  </a:lnTo>
                  <a:lnTo>
                    <a:pt x="794092" y="1852879"/>
                  </a:lnTo>
                  <a:close/>
                </a:path>
                <a:path w="5702934" h="3128010">
                  <a:moveTo>
                    <a:pt x="948613" y="142748"/>
                  </a:moveTo>
                  <a:lnTo>
                    <a:pt x="942505" y="117297"/>
                  </a:lnTo>
                  <a:lnTo>
                    <a:pt x="941298" y="115912"/>
                  </a:lnTo>
                  <a:lnTo>
                    <a:pt x="925385" y="97586"/>
                  </a:lnTo>
                  <a:lnTo>
                    <a:pt x="903617" y="87045"/>
                  </a:lnTo>
                  <a:lnTo>
                    <a:pt x="903617" y="142748"/>
                  </a:lnTo>
                  <a:lnTo>
                    <a:pt x="900772" y="154114"/>
                  </a:lnTo>
                  <a:lnTo>
                    <a:pt x="892911" y="162306"/>
                  </a:lnTo>
                  <a:lnTo>
                    <a:pt x="880846" y="167259"/>
                  </a:lnTo>
                  <a:lnTo>
                    <a:pt x="865339" y="168922"/>
                  </a:lnTo>
                  <a:lnTo>
                    <a:pt x="849820" y="167259"/>
                  </a:lnTo>
                  <a:lnTo>
                    <a:pt x="837857" y="162306"/>
                  </a:lnTo>
                  <a:lnTo>
                    <a:pt x="830173" y="154114"/>
                  </a:lnTo>
                  <a:lnTo>
                    <a:pt x="827443" y="142748"/>
                  </a:lnTo>
                  <a:lnTo>
                    <a:pt x="830173" y="131241"/>
                  </a:lnTo>
                  <a:lnTo>
                    <a:pt x="837857" y="122859"/>
                  </a:lnTo>
                  <a:lnTo>
                    <a:pt x="849820" y="117716"/>
                  </a:lnTo>
                  <a:lnTo>
                    <a:pt x="865339" y="115912"/>
                  </a:lnTo>
                  <a:lnTo>
                    <a:pt x="880846" y="117716"/>
                  </a:lnTo>
                  <a:lnTo>
                    <a:pt x="892911" y="122859"/>
                  </a:lnTo>
                  <a:lnTo>
                    <a:pt x="900772" y="131241"/>
                  </a:lnTo>
                  <a:lnTo>
                    <a:pt x="903617" y="142748"/>
                  </a:lnTo>
                  <a:lnTo>
                    <a:pt x="903617" y="87045"/>
                  </a:lnTo>
                  <a:lnTo>
                    <a:pt x="899058" y="84836"/>
                  </a:lnTo>
                  <a:lnTo>
                    <a:pt x="865339" y="80251"/>
                  </a:lnTo>
                  <a:lnTo>
                    <a:pt x="831430" y="84836"/>
                  </a:lnTo>
                  <a:lnTo>
                    <a:pt x="804799" y="97586"/>
                  </a:lnTo>
                  <a:lnTo>
                    <a:pt x="787425" y="117297"/>
                  </a:lnTo>
                  <a:lnTo>
                    <a:pt x="781265" y="142748"/>
                  </a:lnTo>
                  <a:lnTo>
                    <a:pt x="787425" y="168198"/>
                  </a:lnTo>
                  <a:lnTo>
                    <a:pt x="804799" y="187883"/>
                  </a:lnTo>
                  <a:lnTo>
                    <a:pt x="831430" y="200596"/>
                  </a:lnTo>
                  <a:lnTo>
                    <a:pt x="865339" y="205105"/>
                  </a:lnTo>
                  <a:lnTo>
                    <a:pt x="899058" y="200596"/>
                  </a:lnTo>
                  <a:lnTo>
                    <a:pt x="925385" y="187883"/>
                  </a:lnTo>
                  <a:lnTo>
                    <a:pt x="941870" y="168922"/>
                  </a:lnTo>
                  <a:lnTo>
                    <a:pt x="942505" y="168198"/>
                  </a:lnTo>
                  <a:lnTo>
                    <a:pt x="948613" y="142748"/>
                  </a:lnTo>
                  <a:close/>
                </a:path>
                <a:path w="5702934" h="3128010">
                  <a:moveTo>
                    <a:pt x="965720" y="32105"/>
                  </a:moveTo>
                  <a:lnTo>
                    <a:pt x="889025" y="32105"/>
                  </a:lnTo>
                  <a:lnTo>
                    <a:pt x="889025" y="0"/>
                  </a:lnTo>
                  <a:lnTo>
                    <a:pt x="841654" y="0"/>
                  </a:lnTo>
                  <a:lnTo>
                    <a:pt x="841654" y="32105"/>
                  </a:lnTo>
                  <a:lnTo>
                    <a:pt x="764692" y="32105"/>
                  </a:lnTo>
                  <a:lnTo>
                    <a:pt x="764692" y="69342"/>
                  </a:lnTo>
                  <a:lnTo>
                    <a:pt x="965720" y="69342"/>
                  </a:lnTo>
                  <a:lnTo>
                    <a:pt x="965720" y="32105"/>
                  </a:lnTo>
                  <a:close/>
                </a:path>
                <a:path w="5702934" h="3128010">
                  <a:moveTo>
                    <a:pt x="1033475" y="228396"/>
                  </a:moveTo>
                  <a:lnTo>
                    <a:pt x="805472" y="228396"/>
                  </a:lnTo>
                  <a:lnTo>
                    <a:pt x="805472" y="266280"/>
                  </a:lnTo>
                  <a:lnTo>
                    <a:pt x="985850" y="266280"/>
                  </a:lnTo>
                  <a:lnTo>
                    <a:pt x="985850" y="340487"/>
                  </a:lnTo>
                  <a:lnTo>
                    <a:pt x="1033475" y="340487"/>
                  </a:lnTo>
                  <a:lnTo>
                    <a:pt x="1033475" y="228396"/>
                  </a:lnTo>
                  <a:close/>
                </a:path>
                <a:path w="5702934" h="3128010">
                  <a:moveTo>
                    <a:pt x="1049832" y="1019911"/>
                  </a:moveTo>
                  <a:lnTo>
                    <a:pt x="1007198" y="1012875"/>
                  </a:lnTo>
                  <a:lnTo>
                    <a:pt x="975372" y="1000861"/>
                  </a:lnTo>
                  <a:lnTo>
                    <a:pt x="965885" y="994003"/>
                  </a:lnTo>
                  <a:lnTo>
                    <a:pt x="953998" y="985418"/>
                  </a:lnTo>
                  <a:lnTo>
                    <a:pt x="942746" y="968082"/>
                  </a:lnTo>
                  <a:lnTo>
                    <a:pt x="1035100" y="968082"/>
                  </a:lnTo>
                  <a:lnTo>
                    <a:pt x="1035100" y="930592"/>
                  </a:lnTo>
                  <a:lnTo>
                    <a:pt x="782104" y="930592"/>
                  </a:lnTo>
                  <a:lnTo>
                    <a:pt x="782104" y="968082"/>
                  </a:lnTo>
                  <a:lnTo>
                    <a:pt x="873671" y="968082"/>
                  </a:lnTo>
                  <a:lnTo>
                    <a:pt x="862253" y="985304"/>
                  </a:lnTo>
                  <a:lnTo>
                    <a:pt x="840879" y="1000760"/>
                  </a:lnTo>
                  <a:lnTo>
                    <a:pt x="809396" y="1012837"/>
                  </a:lnTo>
                  <a:lnTo>
                    <a:pt x="767638" y="1019911"/>
                  </a:lnTo>
                  <a:lnTo>
                    <a:pt x="783551" y="1057148"/>
                  </a:lnTo>
                  <a:lnTo>
                    <a:pt x="827519" y="1049350"/>
                  </a:lnTo>
                  <a:lnTo>
                    <a:pt x="863104" y="1035634"/>
                  </a:lnTo>
                  <a:lnTo>
                    <a:pt x="890028" y="1016889"/>
                  </a:lnTo>
                  <a:lnTo>
                    <a:pt x="908011" y="994003"/>
                  </a:lnTo>
                  <a:lnTo>
                    <a:pt x="926236" y="1016939"/>
                  </a:lnTo>
                  <a:lnTo>
                    <a:pt x="953414" y="1035685"/>
                  </a:lnTo>
                  <a:lnTo>
                    <a:pt x="989164" y="1049350"/>
                  </a:lnTo>
                  <a:lnTo>
                    <a:pt x="1033259" y="1057148"/>
                  </a:lnTo>
                  <a:lnTo>
                    <a:pt x="1049832" y="1019911"/>
                  </a:lnTo>
                  <a:close/>
                </a:path>
                <a:path w="5702934" h="3128010">
                  <a:moveTo>
                    <a:pt x="1062990" y="1070038"/>
                  </a:moveTo>
                  <a:lnTo>
                    <a:pt x="754087" y="1070038"/>
                  </a:lnTo>
                  <a:lnTo>
                    <a:pt x="754087" y="1108062"/>
                  </a:lnTo>
                  <a:lnTo>
                    <a:pt x="884720" y="1108062"/>
                  </a:lnTo>
                  <a:lnTo>
                    <a:pt x="884720" y="1133195"/>
                  </a:lnTo>
                  <a:lnTo>
                    <a:pt x="844461" y="1139482"/>
                  </a:lnTo>
                  <a:lnTo>
                    <a:pt x="795870" y="1169898"/>
                  </a:lnTo>
                  <a:lnTo>
                    <a:pt x="789343" y="1193571"/>
                  </a:lnTo>
                  <a:lnTo>
                    <a:pt x="797445" y="1219746"/>
                  </a:lnTo>
                  <a:lnTo>
                    <a:pt x="820839" y="1238961"/>
                  </a:lnTo>
                  <a:lnTo>
                    <a:pt x="858113" y="1250784"/>
                  </a:lnTo>
                  <a:lnTo>
                    <a:pt x="907884" y="1254747"/>
                  </a:lnTo>
                  <a:lnTo>
                    <a:pt x="957199" y="1250784"/>
                  </a:lnTo>
                  <a:lnTo>
                    <a:pt x="994270" y="1238961"/>
                  </a:lnTo>
                  <a:lnTo>
                    <a:pt x="1017638" y="1219746"/>
                  </a:lnTo>
                  <a:lnTo>
                    <a:pt x="1017892" y="1218971"/>
                  </a:lnTo>
                  <a:lnTo>
                    <a:pt x="1025893" y="1193571"/>
                  </a:lnTo>
                  <a:lnTo>
                    <a:pt x="1019352" y="1170038"/>
                  </a:lnTo>
                  <a:lnTo>
                    <a:pt x="1017447" y="1168184"/>
                  </a:lnTo>
                  <a:lnTo>
                    <a:pt x="1000798" y="1151940"/>
                  </a:lnTo>
                  <a:lnTo>
                    <a:pt x="978268" y="1142517"/>
                  </a:lnTo>
                  <a:lnTo>
                    <a:pt x="978268" y="1193571"/>
                  </a:lnTo>
                  <a:lnTo>
                    <a:pt x="973683" y="1204556"/>
                  </a:lnTo>
                  <a:lnTo>
                    <a:pt x="960285" y="1212532"/>
                  </a:lnTo>
                  <a:lnTo>
                    <a:pt x="938288" y="1217383"/>
                  </a:lnTo>
                  <a:lnTo>
                    <a:pt x="907884" y="1218971"/>
                  </a:lnTo>
                  <a:lnTo>
                    <a:pt x="877125" y="1217383"/>
                  </a:lnTo>
                  <a:lnTo>
                    <a:pt x="855154" y="1212532"/>
                  </a:lnTo>
                  <a:lnTo>
                    <a:pt x="842022" y="1204556"/>
                  </a:lnTo>
                  <a:lnTo>
                    <a:pt x="837755" y="1193571"/>
                  </a:lnTo>
                  <a:lnTo>
                    <a:pt x="842022" y="1182547"/>
                  </a:lnTo>
                  <a:lnTo>
                    <a:pt x="855154" y="1174661"/>
                  </a:lnTo>
                  <a:lnTo>
                    <a:pt x="877125" y="1169898"/>
                  </a:lnTo>
                  <a:lnTo>
                    <a:pt x="907884" y="1168184"/>
                  </a:lnTo>
                  <a:lnTo>
                    <a:pt x="938288" y="1169898"/>
                  </a:lnTo>
                  <a:lnTo>
                    <a:pt x="960285" y="1174661"/>
                  </a:lnTo>
                  <a:lnTo>
                    <a:pt x="973683" y="1182547"/>
                  </a:lnTo>
                  <a:lnTo>
                    <a:pt x="978268" y="1193571"/>
                  </a:lnTo>
                  <a:lnTo>
                    <a:pt x="978268" y="1142517"/>
                  </a:lnTo>
                  <a:lnTo>
                    <a:pt x="971232" y="1139558"/>
                  </a:lnTo>
                  <a:lnTo>
                    <a:pt x="931697" y="1133195"/>
                  </a:lnTo>
                  <a:lnTo>
                    <a:pt x="931697" y="1108062"/>
                  </a:lnTo>
                  <a:lnTo>
                    <a:pt x="1062990" y="1108062"/>
                  </a:lnTo>
                  <a:lnTo>
                    <a:pt x="1062990" y="1070038"/>
                  </a:lnTo>
                  <a:close/>
                </a:path>
                <a:path w="5702934" h="3128010">
                  <a:moveTo>
                    <a:pt x="1078992" y="89725"/>
                  </a:moveTo>
                  <a:lnTo>
                    <a:pt x="1033475" y="89725"/>
                  </a:lnTo>
                  <a:lnTo>
                    <a:pt x="1033475" y="1587"/>
                  </a:lnTo>
                  <a:lnTo>
                    <a:pt x="985850" y="1587"/>
                  </a:lnTo>
                  <a:lnTo>
                    <a:pt x="985850" y="214185"/>
                  </a:lnTo>
                  <a:lnTo>
                    <a:pt x="1033475" y="214185"/>
                  </a:lnTo>
                  <a:lnTo>
                    <a:pt x="1033475" y="128409"/>
                  </a:lnTo>
                  <a:lnTo>
                    <a:pt x="1078992" y="128409"/>
                  </a:lnTo>
                  <a:lnTo>
                    <a:pt x="1078992" y="89725"/>
                  </a:lnTo>
                  <a:close/>
                </a:path>
                <a:path w="5702934" h="3128010">
                  <a:moveTo>
                    <a:pt x="1117473" y="1962073"/>
                  </a:moveTo>
                  <a:lnTo>
                    <a:pt x="1073924" y="1962073"/>
                  </a:lnTo>
                  <a:lnTo>
                    <a:pt x="1077963" y="1936140"/>
                  </a:lnTo>
                  <a:lnTo>
                    <a:pt x="1080033" y="1912721"/>
                  </a:lnTo>
                  <a:lnTo>
                    <a:pt x="1080795" y="1891461"/>
                  </a:lnTo>
                  <a:lnTo>
                    <a:pt x="1080897" y="1845246"/>
                  </a:lnTo>
                  <a:lnTo>
                    <a:pt x="845667" y="1845246"/>
                  </a:lnTo>
                  <a:lnTo>
                    <a:pt x="845667" y="1883143"/>
                  </a:lnTo>
                  <a:lnTo>
                    <a:pt x="1033411" y="1883143"/>
                  </a:lnTo>
                  <a:lnTo>
                    <a:pt x="1033094" y="1900428"/>
                  </a:lnTo>
                  <a:lnTo>
                    <a:pt x="1032052" y="1919058"/>
                  </a:lnTo>
                  <a:lnTo>
                    <a:pt x="1029893" y="1939455"/>
                  </a:lnTo>
                  <a:lnTo>
                    <a:pt x="1026172" y="1962073"/>
                  </a:lnTo>
                  <a:lnTo>
                    <a:pt x="807783" y="1962073"/>
                  </a:lnTo>
                  <a:lnTo>
                    <a:pt x="807783" y="2000097"/>
                  </a:lnTo>
                  <a:lnTo>
                    <a:pt x="938161" y="2000097"/>
                  </a:lnTo>
                  <a:lnTo>
                    <a:pt x="938161" y="2048637"/>
                  </a:lnTo>
                  <a:lnTo>
                    <a:pt x="838822" y="2048637"/>
                  </a:lnTo>
                  <a:lnTo>
                    <a:pt x="838822" y="2085873"/>
                  </a:lnTo>
                  <a:lnTo>
                    <a:pt x="1033411" y="2085873"/>
                  </a:lnTo>
                  <a:lnTo>
                    <a:pt x="1033411" y="2169287"/>
                  </a:lnTo>
                  <a:lnTo>
                    <a:pt x="1081036" y="2169287"/>
                  </a:lnTo>
                  <a:lnTo>
                    <a:pt x="1081036" y="2048637"/>
                  </a:lnTo>
                  <a:lnTo>
                    <a:pt x="985786" y="2048637"/>
                  </a:lnTo>
                  <a:lnTo>
                    <a:pt x="985786" y="2000097"/>
                  </a:lnTo>
                  <a:lnTo>
                    <a:pt x="1117473" y="2000097"/>
                  </a:lnTo>
                  <a:lnTo>
                    <a:pt x="1117473" y="1962073"/>
                  </a:lnTo>
                  <a:close/>
                </a:path>
                <a:path w="5702934" h="3128010">
                  <a:moveTo>
                    <a:pt x="1161376" y="2865158"/>
                  </a:moveTo>
                  <a:lnTo>
                    <a:pt x="1110195" y="2852077"/>
                  </a:lnTo>
                  <a:lnTo>
                    <a:pt x="1075105" y="2830830"/>
                  </a:lnTo>
                  <a:lnTo>
                    <a:pt x="1073175" y="2829661"/>
                  </a:lnTo>
                  <a:lnTo>
                    <a:pt x="1050683" y="2801543"/>
                  </a:lnTo>
                  <a:lnTo>
                    <a:pt x="1043101" y="2771356"/>
                  </a:lnTo>
                  <a:lnTo>
                    <a:pt x="1043101" y="2754909"/>
                  </a:lnTo>
                  <a:lnTo>
                    <a:pt x="993241" y="2754909"/>
                  </a:lnTo>
                  <a:lnTo>
                    <a:pt x="993241" y="2771356"/>
                  </a:lnTo>
                  <a:lnTo>
                    <a:pt x="985608" y="2801543"/>
                  </a:lnTo>
                  <a:lnTo>
                    <a:pt x="963180" y="2829661"/>
                  </a:lnTo>
                  <a:lnTo>
                    <a:pt x="926338" y="2852077"/>
                  </a:lnTo>
                  <a:lnTo>
                    <a:pt x="875487" y="2865158"/>
                  </a:lnTo>
                  <a:lnTo>
                    <a:pt x="894168" y="2903448"/>
                  </a:lnTo>
                  <a:lnTo>
                    <a:pt x="935177" y="2893707"/>
                  </a:lnTo>
                  <a:lnTo>
                    <a:pt x="969848" y="2877743"/>
                  </a:lnTo>
                  <a:lnTo>
                    <a:pt x="997661" y="2856471"/>
                  </a:lnTo>
                  <a:lnTo>
                    <a:pt x="1018095" y="2830830"/>
                  </a:lnTo>
                  <a:lnTo>
                    <a:pt x="1038593" y="2856471"/>
                  </a:lnTo>
                  <a:lnTo>
                    <a:pt x="1066546" y="2877743"/>
                  </a:lnTo>
                  <a:lnTo>
                    <a:pt x="1101471" y="2893707"/>
                  </a:lnTo>
                  <a:lnTo>
                    <a:pt x="1142822" y="2903448"/>
                  </a:lnTo>
                  <a:lnTo>
                    <a:pt x="1161376" y="2865158"/>
                  </a:lnTo>
                  <a:close/>
                </a:path>
                <a:path w="5702934" h="3128010">
                  <a:moveTo>
                    <a:pt x="1172425" y="2929102"/>
                  </a:moveTo>
                  <a:lnTo>
                    <a:pt x="863523" y="2929102"/>
                  </a:lnTo>
                  <a:lnTo>
                    <a:pt x="863523" y="2967774"/>
                  </a:lnTo>
                  <a:lnTo>
                    <a:pt x="993495" y="2967774"/>
                  </a:lnTo>
                  <a:lnTo>
                    <a:pt x="993495" y="3083687"/>
                  </a:lnTo>
                  <a:lnTo>
                    <a:pt x="1040472" y="3083687"/>
                  </a:lnTo>
                  <a:lnTo>
                    <a:pt x="1040472" y="2967774"/>
                  </a:lnTo>
                  <a:lnTo>
                    <a:pt x="1172425" y="2967774"/>
                  </a:lnTo>
                  <a:lnTo>
                    <a:pt x="1172425" y="2929102"/>
                  </a:lnTo>
                  <a:close/>
                </a:path>
                <a:path w="5702934" h="3128010">
                  <a:moveTo>
                    <a:pt x="1267307" y="1057148"/>
                  </a:moveTo>
                  <a:lnTo>
                    <a:pt x="1261186" y="1031697"/>
                  </a:lnTo>
                  <a:lnTo>
                    <a:pt x="1259992" y="1030312"/>
                  </a:lnTo>
                  <a:lnTo>
                    <a:pt x="1244066" y="1011986"/>
                  </a:lnTo>
                  <a:lnTo>
                    <a:pt x="1222311" y="1001458"/>
                  </a:lnTo>
                  <a:lnTo>
                    <a:pt x="1222311" y="1057148"/>
                  </a:lnTo>
                  <a:lnTo>
                    <a:pt x="1219454" y="1068514"/>
                  </a:lnTo>
                  <a:lnTo>
                    <a:pt x="1211605" y="1076706"/>
                  </a:lnTo>
                  <a:lnTo>
                    <a:pt x="1199540" y="1081659"/>
                  </a:lnTo>
                  <a:lnTo>
                    <a:pt x="1184021" y="1083322"/>
                  </a:lnTo>
                  <a:lnTo>
                    <a:pt x="1168501" y="1081659"/>
                  </a:lnTo>
                  <a:lnTo>
                    <a:pt x="1156550" y="1076706"/>
                  </a:lnTo>
                  <a:lnTo>
                    <a:pt x="1148854" y="1068514"/>
                  </a:lnTo>
                  <a:lnTo>
                    <a:pt x="1146136" y="1057148"/>
                  </a:lnTo>
                  <a:lnTo>
                    <a:pt x="1148854" y="1045641"/>
                  </a:lnTo>
                  <a:lnTo>
                    <a:pt x="1156550" y="1037259"/>
                  </a:lnTo>
                  <a:lnTo>
                    <a:pt x="1168501" y="1032116"/>
                  </a:lnTo>
                  <a:lnTo>
                    <a:pt x="1184021" y="1030312"/>
                  </a:lnTo>
                  <a:lnTo>
                    <a:pt x="1199540" y="1032116"/>
                  </a:lnTo>
                  <a:lnTo>
                    <a:pt x="1211605" y="1037259"/>
                  </a:lnTo>
                  <a:lnTo>
                    <a:pt x="1219454" y="1045641"/>
                  </a:lnTo>
                  <a:lnTo>
                    <a:pt x="1222311" y="1057148"/>
                  </a:lnTo>
                  <a:lnTo>
                    <a:pt x="1222311" y="1001458"/>
                  </a:lnTo>
                  <a:lnTo>
                    <a:pt x="1217739" y="999236"/>
                  </a:lnTo>
                  <a:lnTo>
                    <a:pt x="1184021" y="994651"/>
                  </a:lnTo>
                  <a:lnTo>
                    <a:pt x="1150112" y="999236"/>
                  </a:lnTo>
                  <a:lnTo>
                    <a:pt x="1123492" y="1011986"/>
                  </a:lnTo>
                  <a:lnTo>
                    <a:pt x="1106119" y="1031697"/>
                  </a:lnTo>
                  <a:lnTo>
                    <a:pt x="1099959" y="1057148"/>
                  </a:lnTo>
                  <a:lnTo>
                    <a:pt x="1106119" y="1082598"/>
                  </a:lnTo>
                  <a:lnTo>
                    <a:pt x="1123492" y="1102283"/>
                  </a:lnTo>
                  <a:lnTo>
                    <a:pt x="1150112" y="1114996"/>
                  </a:lnTo>
                  <a:lnTo>
                    <a:pt x="1184021" y="1119505"/>
                  </a:lnTo>
                  <a:lnTo>
                    <a:pt x="1217739" y="1114996"/>
                  </a:lnTo>
                  <a:lnTo>
                    <a:pt x="1244066" y="1102283"/>
                  </a:lnTo>
                  <a:lnTo>
                    <a:pt x="1260563" y="1083322"/>
                  </a:lnTo>
                  <a:lnTo>
                    <a:pt x="1261186" y="1082598"/>
                  </a:lnTo>
                  <a:lnTo>
                    <a:pt x="1267307" y="1057148"/>
                  </a:lnTo>
                  <a:close/>
                </a:path>
                <a:path w="5702934" h="3128010">
                  <a:moveTo>
                    <a:pt x="1284401" y="946505"/>
                  </a:moveTo>
                  <a:lnTo>
                    <a:pt x="1207706" y="946505"/>
                  </a:lnTo>
                  <a:lnTo>
                    <a:pt x="1207706" y="914400"/>
                  </a:lnTo>
                  <a:lnTo>
                    <a:pt x="1160348" y="914400"/>
                  </a:lnTo>
                  <a:lnTo>
                    <a:pt x="1160348" y="946505"/>
                  </a:lnTo>
                  <a:lnTo>
                    <a:pt x="1083386" y="946505"/>
                  </a:lnTo>
                  <a:lnTo>
                    <a:pt x="1083386" y="983742"/>
                  </a:lnTo>
                  <a:lnTo>
                    <a:pt x="1284401" y="983742"/>
                  </a:lnTo>
                  <a:lnTo>
                    <a:pt x="1284401" y="946505"/>
                  </a:lnTo>
                  <a:close/>
                </a:path>
                <a:path w="5702934" h="3128010">
                  <a:moveTo>
                    <a:pt x="1349413" y="2003653"/>
                  </a:moveTo>
                  <a:lnTo>
                    <a:pt x="1344930" y="1974837"/>
                  </a:lnTo>
                  <a:lnTo>
                    <a:pt x="1343494" y="1965629"/>
                  </a:lnTo>
                  <a:lnTo>
                    <a:pt x="1310068" y="1970303"/>
                  </a:lnTo>
                  <a:lnTo>
                    <a:pt x="1276680" y="1973046"/>
                  </a:lnTo>
                  <a:lnTo>
                    <a:pt x="1241247" y="1974380"/>
                  </a:lnTo>
                  <a:lnTo>
                    <a:pt x="1201674" y="1974837"/>
                  </a:lnTo>
                  <a:lnTo>
                    <a:pt x="1201674" y="1946681"/>
                  </a:lnTo>
                  <a:lnTo>
                    <a:pt x="1311529" y="1946681"/>
                  </a:lnTo>
                  <a:lnTo>
                    <a:pt x="1311529" y="1845906"/>
                  </a:lnTo>
                  <a:lnTo>
                    <a:pt x="1154569" y="1845906"/>
                  </a:lnTo>
                  <a:lnTo>
                    <a:pt x="1154569" y="1883791"/>
                  </a:lnTo>
                  <a:lnTo>
                    <a:pt x="1264551" y="1883791"/>
                  </a:lnTo>
                  <a:lnTo>
                    <a:pt x="1264551" y="1910765"/>
                  </a:lnTo>
                  <a:lnTo>
                    <a:pt x="1154963" y="1910765"/>
                  </a:lnTo>
                  <a:lnTo>
                    <a:pt x="1154963" y="2013775"/>
                  </a:lnTo>
                  <a:lnTo>
                    <a:pt x="1184706" y="2013775"/>
                  </a:lnTo>
                  <a:lnTo>
                    <a:pt x="1231506" y="2013432"/>
                  </a:lnTo>
                  <a:lnTo>
                    <a:pt x="1272832" y="2012022"/>
                  </a:lnTo>
                  <a:lnTo>
                    <a:pt x="1311262" y="2008949"/>
                  </a:lnTo>
                  <a:lnTo>
                    <a:pt x="1349413" y="2003653"/>
                  </a:lnTo>
                  <a:close/>
                </a:path>
                <a:path w="5702934" h="3128010">
                  <a:moveTo>
                    <a:pt x="1352156" y="1142796"/>
                  </a:moveTo>
                  <a:lnTo>
                    <a:pt x="1124165" y="1142796"/>
                  </a:lnTo>
                  <a:lnTo>
                    <a:pt x="1124165" y="1180680"/>
                  </a:lnTo>
                  <a:lnTo>
                    <a:pt x="1304531" y="1180680"/>
                  </a:lnTo>
                  <a:lnTo>
                    <a:pt x="1304531" y="1254887"/>
                  </a:lnTo>
                  <a:lnTo>
                    <a:pt x="1352156" y="1254887"/>
                  </a:lnTo>
                  <a:lnTo>
                    <a:pt x="1352156" y="1142796"/>
                  </a:lnTo>
                  <a:close/>
                </a:path>
                <a:path w="5702934" h="3128010">
                  <a:moveTo>
                    <a:pt x="1375003" y="31051"/>
                  </a:moveTo>
                  <a:lnTo>
                    <a:pt x="1124775" y="31051"/>
                  </a:lnTo>
                  <a:lnTo>
                    <a:pt x="1124775" y="68808"/>
                  </a:lnTo>
                  <a:lnTo>
                    <a:pt x="1327378" y="68808"/>
                  </a:lnTo>
                  <a:lnTo>
                    <a:pt x="1327137" y="99631"/>
                  </a:lnTo>
                  <a:lnTo>
                    <a:pt x="1325778" y="133870"/>
                  </a:lnTo>
                  <a:lnTo>
                    <a:pt x="1322324" y="172339"/>
                  </a:lnTo>
                  <a:lnTo>
                    <a:pt x="1315796" y="215900"/>
                  </a:lnTo>
                  <a:lnTo>
                    <a:pt x="1362506" y="220243"/>
                  </a:lnTo>
                  <a:lnTo>
                    <a:pt x="1369656" y="172859"/>
                  </a:lnTo>
                  <a:lnTo>
                    <a:pt x="1373339" y="132105"/>
                  </a:lnTo>
                  <a:lnTo>
                    <a:pt x="1374736" y="96405"/>
                  </a:lnTo>
                  <a:lnTo>
                    <a:pt x="1374965" y="68808"/>
                  </a:lnTo>
                  <a:lnTo>
                    <a:pt x="1375003" y="31051"/>
                  </a:lnTo>
                  <a:close/>
                </a:path>
                <a:path w="5702934" h="3128010">
                  <a:moveTo>
                    <a:pt x="1376730" y="2885948"/>
                  </a:moveTo>
                  <a:lnTo>
                    <a:pt x="1370622" y="2860497"/>
                  </a:lnTo>
                  <a:lnTo>
                    <a:pt x="1369415" y="2859113"/>
                  </a:lnTo>
                  <a:lnTo>
                    <a:pt x="1353502" y="2840786"/>
                  </a:lnTo>
                  <a:lnTo>
                    <a:pt x="1331747" y="2830258"/>
                  </a:lnTo>
                  <a:lnTo>
                    <a:pt x="1331747" y="2885948"/>
                  </a:lnTo>
                  <a:lnTo>
                    <a:pt x="1328889" y="2897314"/>
                  </a:lnTo>
                  <a:lnTo>
                    <a:pt x="1321041" y="2905506"/>
                  </a:lnTo>
                  <a:lnTo>
                    <a:pt x="1308963" y="2910459"/>
                  </a:lnTo>
                  <a:lnTo>
                    <a:pt x="1293456" y="2912122"/>
                  </a:lnTo>
                  <a:lnTo>
                    <a:pt x="1277937" y="2910459"/>
                  </a:lnTo>
                  <a:lnTo>
                    <a:pt x="1265974" y="2905506"/>
                  </a:lnTo>
                  <a:lnTo>
                    <a:pt x="1258290" y="2897314"/>
                  </a:lnTo>
                  <a:lnTo>
                    <a:pt x="1255572" y="2885948"/>
                  </a:lnTo>
                  <a:lnTo>
                    <a:pt x="1258290" y="2874441"/>
                  </a:lnTo>
                  <a:lnTo>
                    <a:pt x="1265974" y="2866059"/>
                  </a:lnTo>
                  <a:lnTo>
                    <a:pt x="1277937" y="2860916"/>
                  </a:lnTo>
                  <a:lnTo>
                    <a:pt x="1293456" y="2859113"/>
                  </a:lnTo>
                  <a:lnTo>
                    <a:pt x="1308963" y="2860916"/>
                  </a:lnTo>
                  <a:lnTo>
                    <a:pt x="1321041" y="2866059"/>
                  </a:lnTo>
                  <a:lnTo>
                    <a:pt x="1328889" y="2874441"/>
                  </a:lnTo>
                  <a:lnTo>
                    <a:pt x="1331747" y="2885948"/>
                  </a:lnTo>
                  <a:lnTo>
                    <a:pt x="1331747" y="2830258"/>
                  </a:lnTo>
                  <a:lnTo>
                    <a:pt x="1327175" y="2828036"/>
                  </a:lnTo>
                  <a:lnTo>
                    <a:pt x="1293456" y="2823451"/>
                  </a:lnTo>
                  <a:lnTo>
                    <a:pt x="1259547" y="2828036"/>
                  </a:lnTo>
                  <a:lnTo>
                    <a:pt x="1232928" y="2840786"/>
                  </a:lnTo>
                  <a:lnTo>
                    <a:pt x="1215555" y="2860497"/>
                  </a:lnTo>
                  <a:lnTo>
                    <a:pt x="1209395" y="2885948"/>
                  </a:lnTo>
                  <a:lnTo>
                    <a:pt x="1215555" y="2911398"/>
                  </a:lnTo>
                  <a:lnTo>
                    <a:pt x="1232928" y="2931083"/>
                  </a:lnTo>
                  <a:lnTo>
                    <a:pt x="1259547" y="2943796"/>
                  </a:lnTo>
                  <a:lnTo>
                    <a:pt x="1293456" y="2948305"/>
                  </a:lnTo>
                  <a:lnTo>
                    <a:pt x="1327175" y="2943796"/>
                  </a:lnTo>
                  <a:lnTo>
                    <a:pt x="1353502" y="2931083"/>
                  </a:lnTo>
                  <a:lnTo>
                    <a:pt x="1369987" y="2912122"/>
                  </a:lnTo>
                  <a:lnTo>
                    <a:pt x="1370622" y="2911398"/>
                  </a:lnTo>
                  <a:lnTo>
                    <a:pt x="1376730" y="2885948"/>
                  </a:lnTo>
                  <a:close/>
                </a:path>
                <a:path w="5702934" h="3128010">
                  <a:moveTo>
                    <a:pt x="1393837" y="2775305"/>
                  </a:moveTo>
                  <a:lnTo>
                    <a:pt x="1317142" y="2775305"/>
                  </a:lnTo>
                  <a:lnTo>
                    <a:pt x="1317142" y="2743200"/>
                  </a:lnTo>
                  <a:lnTo>
                    <a:pt x="1269771" y="2743200"/>
                  </a:lnTo>
                  <a:lnTo>
                    <a:pt x="1269771" y="2775305"/>
                  </a:lnTo>
                  <a:lnTo>
                    <a:pt x="1192809" y="2775305"/>
                  </a:lnTo>
                  <a:lnTo>
                    <a:pt x="1192809" y="2812542"/>
                  </a:lnTo>
                  <a:lnTo>
                    <a:pt x="1393837" y="2812542"/>
                  </a:lnTo>
                  <a:lnTo>
                    <a:pt x="1393837" y="2775305"/>
                  </a:lnTo>
                  <a:close/>
                </a:path>
                <a:path w="5702934" h="3128010">
                  <a:moveTo>
                    <a:pt x="1397685" y="1004125"/>
                  </a:moveTo>
                  <a:lnTo>
                    <a:pt x="1352156" y="1004125"/>
                  </a:lnTo>
                  <a:lnTo>
                    <a:pt x="1352156" y="915987"/>
                  </a:lnTo>
                  <a:lnTo>
                    <a:pt x="1304531" y="915987"/>
                  </a:lnTo>
                  <a:lnTo>
                    <a:pt x="1304531" y="1128585"/>
                  </a:lnTo>
                  <a:lnTo>
                    <a:pt x="1352156" y="1128585"/>
                  </a:lnTo>
                  <a:lnTo>
                    <a:pt x="1352156" y="1042809"/>
                  </a:lnTo>
                  <a:lnTo>
                    <a:pt x="1397685" y="1042809"/>
                  </a:lnTo>
                  <a:lnTo>
                    <a:pt x="1397685" y="1004125"/>
                  </a:lnTo>
                  <a:close/>
                </a:path>
                <a:path w="5702934" h="3128010">
                  <a:moveTo>
                    <a:pt x="1403159" y="260362"/>
                  </a:moveTo>
                  <a:lnTo>
                    <a:pt x="1291336" y="260362"/>
                  </a:lnTo>
                  <a:lnTo>
                    <a:pt x="1291336" y="153797"/>
                  </a:lnTo>
                  <a:lnTo>
                    <a:pt x="1244625" y="153797"/>
                  </a:lnTo>
                  <a:lnTo>
                    <a:pt x="1244625" y="260362"/>
                  </a:lnTo>
                  <a:lnTo>
                    <a:pt x="1207262" y="260362"/>
                  </a:lnTo>
                  <a:lnTo>
                    <a:pt x="1207262" y="153797"/>
                  </a:lnTo>
                  <a:lnTo>
                    <a:pt x="1159903" y="153797"/>
                  </a:lnTo>
                  <a:lnTo>
                    <a:pt x="1159903" y="260362"/>
                  </a:lnTo>
                  <a:lnTo>
                    <a:pt x="1094257" y="260362"/>
                  </a:lnTo>
                  <a:lnTo>
                    <a:pt x="1094257" y="298907"/>
                  </a:lnTo>
                  <a:lnTo>
                    <a:pt x="1403159" y="298907"/>
                  </a:lnTo>
                  <a:lnTo>
                    <a:pt x="1403159" y="260362"/>
                  </a:lnTo>
                  <a:close/>
                </a:path>
                <a:path w="5702934" h="3128010">
                  <a:moveTo>
                    <a:pt x="1420583" y="2033651"/>
                  </a:moveTo>
                  <a:lnTo>
                    <a:pt x="1373225" y="2033651"/>
                  </a:lnTo>
                  <a:lnTo>
                    <a:pt x="1373225" y="2062988"/>
                  </a:lnTo>
                  <a:lnTo>
                    <a:pt x="1373225" y="2099424"/>
                  </a:lnTo>
                  <a:lnTo>
                    <a:pt x="1373225" y="2127453"/>
                  </a:lnTo>
                  <a:lnTo>
                    <a:pt x="1241272" y="2127453"/>
                  </a:lnTo>
                  <a:lnTo>
                    <a:pt x="1241272" y="2099424"/>
                  </a:lnTo>
                  <a:lnTo>
                    <a:pt x="1373225" y="2099424"/>
                  </a:lnTo>
                  <a:lnTo>
                    <a:pt x="1373225" y="2062988"/>
                  </a:lnTo>
                  <a:lnTo>
                    <a:pt x="1241272" y="2062988"/>
                  </a:lnTo>
                  <a:lnTo>
                    <a:pt x="1241272" y="2033651"/>
                  </a:lnTo>
                  <a:lnTo>
                    <a:pt x="1194041" y="2033651"/>
                  </a:lnTo>
                  <a:lnTo>
                    <a:pt x="1194041" y="2165464"/>
                  </a:lnTo>
                  <a:lnTo>
                    <a:pt x="1420583" y="2165464"/>
                  </a:lnTo>
                  <a:lnTo>
                    <a:pt x="1420583" y="2127453"/>
                  </a:lnTo>
                  <a:lnTo>
                    <a:pt x="1420583" y="2099424"/>
                  </a:lnTo>
                  <a:lnTo>
                    <a:pt x="1420583" y="2062988"/>
                  </a:lnTo>
                  <a:lnTo>
                    <a:pt x="1420583" y="2033651"/>
                  </a:lnTo>
                  <a:close/>
                </a:path>
                <a:path w="5702934" h="3128010">
                  <a:moveTo>
                    <a:pt x="1420583" y="1830908"/>
                  </a:moveTo>
                  <a:lnTo>
                    <a:pt x="1372958" y="1830908"/>
                  </a:lnTo>
                  <a:lnTo>
                    <a:pt x="1372958" y="2019566"/>
                  </a:lnTo>
                  <a:lnTo>
                    <a:pt x="1420583" y="2019566"/>
                  </a:lnTo>
                  <a:lnTo>
                    <a:pt x="1420583" y="1830908"/>
                  </a:lnTo>
                  <a:close/>
                </a:path>
                <a:path w="5702934" h="3128010">
                  <a:moveTo>
                    <a:pt x="1461592" y="2971596"/>
                  </a:moveTo>
                  <a:lnTo>
                    <a:pt x="1233601" y="2971596"/>
                  </a:lnTo>
                  <a:lnTo>
                    <a:pt x="1233601" y="3009481"/>
                  </a:lnTo>
                  <a:lnTo>
                    <a:pt x="1413967" y="3009481"/>
                  </a:lnTo>
                  <a:lnTo>
                    <a:pt x="1413967" y="3083687"/>
                  </a:lnTo>
                  <a:lnTo>
                    <a:pt x="1461592" y="3083687"/>
                  </a:lnTo>
                  <a:lnTo>
                    <a:pt x="1461592" y="2971596"/>
                  </a:lnTo>
                  <a:close/>
                </a:path>
                <a:path w="5702934" h="3128010">
                  <a:moveTo>
                    <a:pt x="1507109" y="2832925"/>
                  </a:moveTo>
                  <a:lnTo>
                    <a:pt x="1461592" y="2832925"/>
                  </a:lnTo>
                  <a:lnTo>
                    <a:pt x="1461592" y="2744787"/>
                  </a:lnTo>
                  <a:lnTo>
                    <a:pt x="1413967" y="2744787"/>
                  </a:lnTo>
                  <a:lnTo>
                    <a:pt x="1413967" y="2957385"/>
                  </a:lnTo>
                  <a:lnTo>
                    <a:pt x="1461592" y="2957385"/>
                  </a:lnTo>
                  <a:lnTo>
                    <a:pt x="1461592" y="2871609"/>
                  </a:lnTo>
                  <a:lnTo>
                    <a:pt x="1507109" y="2871609"/>
                  </a:lnTo>
                  <a:lnTo>
                    <a:pt x="1507109" y="2832925"/>
                  </a:lnTo>
                  <a:close/>
                </a:path>
                <a:path w="5702934" h="3128010">
                  <a:moveTo>
                    <a:pt x="1593545" y="3021723"/>
                  </a:moveTo>
                  <a:lnTo>
                    <a:pt x="1540535" y="3021723"/>
                  </a:lnTo>
                  <a:lnTo>
                    <a:pt x="1522107" y="3127629"/>
                  </a:lnTo>
                  <a:lnTo>
                    <a:pt x="1561452" y="3127629"/>
                  </a:lnTo>
                  <a:lnTo>
                    <a:pt x="1593545" y="3021723"/>
                  </a:lnTo>
                  <a:close/>
                </a:path>
                <a:path w="5702934" h="3128010">
                  <a:moveTo>
                    <a:pt x="1693697" y="945451"/>
                  </a:moveTo>
                  <a:lnTo>
                    <a:pt x="1443469" y="945451"/>
                  </a:lnTo>
                  <a:lnTo>
                    <a:pt x="1443469" y="983208"/>
                  </a:lnTo>
                  <a:lnTo>
                    <a:pt x="1646072" y="983208"/>
                  </a:lnTo>
                  <a:lnTo>
                    <a:pt x="1645831" y="1014031"/>
                  </a:lnTo>
                  <a:lnTo>
                    <a:pt x="1644472" y="1048270"/>
                  </a:lnTo>
                  <a:lnTo>
                    <a:pt x="1641017" y="1086739"/>
                  </a:lnTo>
                  <a:lnTo>
                    <a:pt x="1634490" y="1130300"/>
                  </a:lnTo>
                  <a:lnTo>
                    <a:pt x="1681187" y="1134643"/>
                  </a:lnTo>
                  <a:lnTo>
                    <a:pt x="1688350" y="1087259"/>
                  </a:lnTo>
                  <a:lnTo>
                    <a:pt x="1692033" y="1046505"/>
                  </a:lnTo>
                  <a:lnTo>
                    <a:pt x="1693418" y="1010805"/>
                  </a:lnTo>
                  <a:lnTo>
                    <a:pt x="1693659" y="983208"/>
                  </a:lnTo>
                  <a:lnTo>
                    <a:pt x="1693697" y="945451"/>
                  </a:lnTo>
                  <a:close/>
                </a:path>
                <a:path w="5702934" h="3128010">
                  <a:moveTo>
                    <a:pt x="1701850" y="96177"/>
                  </a:moveTo>
                  <a:lnTo>
                    <a:pt x="1694827" y="63563"/>
                  </a:lnTo>
                  <a:lnTo>
                    <a:pt x="1688579" y="55397"/>
                  </a:lnTo>
                  <a:lnTo>
                    <a:pt x="1675396" y="38125"/>
                  </a:lnTo>
                  <a:lnTo>
                    <a:pt x="1655013" y="26657"/>
                  </a:lnTo>
                  <a:lnTo>
                    <a:pt x="1655013" y="96177"/>
                  </a:lnTo>
                  <a:lnTo>
                    <a:pt x="1651609" y="113118"/>
                  </a:lnTo>
                  <a:lnTo>
                    <a:pt x="1642110" y="125793"/>
                  </a:lnTo>
                  <a:lnTo>
                    <a:pt x="1627657" y="133756"/>
                  </a:lnTo>
                  <a:lnTo>
                    <a:pt x="1609369" y="136563"/>
                  </a:lnTo>
                  <a:lnTo>
                    <a:pt x="1590687" y="133756"/>
                  </a:lnTo>
                  <a:lnTo>
                    <a:pt x="1576019" y="125793"/>
                  </a:lnTo>
                  <a:lnTo>
                    <a:pt x="1566481" y="113118"/>
                  </a:lnTo>
                  <a:lnTo>
                    <a:pt x="1563192" y="96177"/>
                  </a:lnTo>
                  <a:lnTo>
                    <a:pt x="1566481" y="79070"/>
                  </a:lnTo>
                  <a:lnTo>
                    <a:pt x="1576019" y="66217"/>
                  </a:lnTo>
                  <a:lnTo>
                    <a:pt x="1590687" y="58140"/>
                  </a:lnTo>
                  <a:lnTo>
                    <a:pt x="1609369" y="55397"/>
                  </a:lnTo>
                  <a:lnTo>
                    <a:pt x="1627657" y="58140"/>
                  </a:lnTo>
                  <a:lnTo>
                    <a:pt x="1642110" y="66217"/>
                  </a:lnTo>
                  <a:lnTo>
                    <a:pt x="1651609" y="79070"/>
                  </a:lnTo>
                  <a:lnTo>
                    <a:pt x="1655013" y="96177"/>
                  </a:lnTo>
                  <a:lnTo>
                    <a:pt x="1655013" y="26657"/>
                  </a:lnTo>
                  <a:lnTo>
                    <a:pt x="1646072" y="21615"/>
                  </a:lnTo>
                  <a:lnTo>
                    <a:pt x="1609369" y="15786"/>
                  </a:lnTo>
                  <a:lnTo>
                    <a:pt x="1572564" y="21615"/>
                  </a:lnTo>
                  <a:lnTo>
                    <a:pt x="1543177" y="38125"/>
                  </a:lnTo>
                  <a:lnTo>
                    <a:pt x="1523733" y="63563"/>
                  </a:lnTo>
                  <a:lnTo>
                    <a:pt x="1516748" y="96177"/>
                  </a:lnTo>
                  <a:lnTo>
                    <a:pt x="1523733" y="128104"/>
                  </a:lnTo>
                  <a:lnTo>
                    <a:pt x="1543177" y="153212"/>
                  </a:lnTo>
                  <a:lnTo>
                    <a:pt x="1572564" y="169621"/>
                  </a:lnTo>
                  <a:lnTo>
                    <a:pt x="1609369" y="175501"/>
                  </a:lnTo>
                  <a:lnTo>
                    <a:pt x="1646072" y="169621"/>
                  </a:lnTo>
                  <a:lnTo>
                    <a:pt x="1675396" y="153212"/>
                  </a:lnTo>
                  <a:lnTo>
                    <a:pt x="1688274" y="136563"/>
                  </a:lnTo>
                  <a:lnTo>
                    <a:pt x="1694827" y="128104"/>
                  </a:lnTo>
                  <a:lnTo>
                    <a:pt x="1701850" y="96177"/>
                  </a:lnTo>
                  <a:close/>
                </a:path>
                <a:path w="5702934" h="3128010">
                  <a:moveTo>
                    <a:pt x="1721840" y="1174762"/>
                  </a:moveTo>
                  <a:lnTo>
                    <a:pt x="1610017" y="1174762"/>
                  </a:lnTo>
                  <a:lnTo>
                    <a:pt x="1610017" y="1068197"/>
                  </a:lnTo>
                  <a:lnTo>
                    <a:pt x="1563319" y="1068197"/>
                  </a:lnTo>
                  <a:lnTo>
                    <a:pt x="1563319" y="1174762"/>
                  </a:lnTo>
                  <a:lnTo>
                    <a:pt x="1525955" y="1174762"/>
                  </a:lnTo>
                  <a:lnTo>
                    <a:pt x="1525955" y="1068197"/>
                  </a:lnTo>
                  <a:lnTo>
                    <a:pt x="1478584" y="1068197"/>
                  </a:lnTo>
                  <a:lnTo>
                    <a:pt x="1478584" y="1174762"/>
                  </a:lnTo>
                  <a:lnTo>
                    <a:pt x="1412938" y="1174762"/>
                  </a:lnTo>
                  <a:lnTo>
                    <a:pt x="1412938" y="1213307"/>
                  </a:lnTo>
                  <a:lnTo>
                    <a:pt x="1721840" y="1213307"/>
                  </a:lnTo>
                  <a:lnTo>
                    <a:pt x="1721840" y="1174762"/>
                  </a:lnTo>
                  <a:close/>
                </a:path>
                <a:path w="5702934" h="3128010">
                  <a:moveTo>
                    <a:pt x="1795005" y="198666"/>
                  </a:moveTo>
                  <a:lnTo>
                    <a:pt x="1747634" y="198666"/>
                  </a:lnTo>
                  <a:lnTo>
                    <a:pt x="1747634" y="230098"/>
                  </a:lnTo>
                  <a:lnTo>
                    <a:pt x="1747634" y="266941"/>
                  </a:lnTo>
                  <a:lnTo>
                    <a:pt x="1747634" y="298246"/>
                  </a:lnTo>
                  <a:lnTo>
                    <a:pt x="1615287" y="298246"/>
                  </a:lnTo>
                  <a:lnTo>
                    <a:pt x="1615287" y="266941"/>
                  </a:lnTo>
                  <a:lnTo>
                    <a:pt x="1747634" y="266941"/>
                  </a:lnTo>
                  <a:lnTo>
                    <a:pt x="1747634" y="230098"/>
                  </a:lnTo>
                  <a:lnTo>
                    <a:pt x="1615287" y="230098"/>
                  </a:lnTo>
                  <a:lnTo>
                    <a:pt x="1615287" y="198666"/>
                  </a:lnTo>
                  <a:lnTo>
                    <a:pt x="1568589" y="198666"/>
                  </a:lnTo>
                  <a:lnTo>
                    <a:pt x="1568589" y="336664"/>
                  </a:lnTo>
                  <a:lnTo>
                    <a:pt x="1795005" y="336664"/>
                  </a:lnTo>
                  <a:lnTo>
                    <a:pt x="1795005" y="298246"/>
                  </a:lnTo>
                  <a:lnTo>
                    <a:pt x="1795005" y="266941"/>
                  </a:lnTo>
                  <a:lnTo>
                    <a:pt x="1795005" y="230098"/>
                  </a:lnTo>
                  <a:lnTo>
                    <a:pt x="1795005" y="198666"/>
                  </a:lnTo>
                  <a:close/>
                </a:path>
                <a:path w="5702934" h="3128010">
                  <a:moveTo>
                    <a:pt x="1795005" y="1587"/>
                  </a:moveTo>
                  <a:lnTo>
                    <a:pt x="1747380" y="1587"/>
                  </a:lnTo>
                  <a:lnTo>
                    <a:pt x="1747380" y="183794"/>
                  </a:lnTo>
                  <a:lnTo>
                    <a:pt x="1795005" y="183794"/>
                  </a:lnTo>
                  <a:lnTo>
                    <a:pt x="1795005" y="1587"/>
                  </a:lnTo>
                  <a:close/>
                </a:path>
                <a:path w="5702934" h="3128010">
                  <a:moveTo>
                    <a:pt x="1850224" y="1934311"/>
                  </a:moveTo>
                  <a:lnTo>
                    <a:pt x="1807591" y="1927275"/>
                  </a:lnTo>
                  <a:lnTo>
                    <a:pt x="1775764" y="1915261"/>
                  </a:lnTo>
                  <a:lnTo>
                    <a:pt x="1766277" y="1908403"/>
                  </a:lnTo>
                  <a:lnTo>
                    <a:pt x="1754390" y="1899818"/>
                  </a:lnTo>
                  <a:lnTo>
                    <a:pt x="1743138" y="1882482"/>
                  </a:lnTo>
                  <a:lnTo>
                    <a:pt x="1835492" y="1882482"/>
                  </a:lnTo>
                  <a:lnTo>
                    <a:pt x="1835492" y="1844992"/>
                  </a:lnTo>
                  <a:lnTo>
                    <a:pt x="1582508" y="1844992"/>
                  </a:lnTo>
                  <a:lnTo>
                    <a:pt x="1582508" y="1882482"/>
                  </a:lnTo>
                  <a:lnTo>
                    <a:pt x="1674063" y="1882482"/>
                  </a:lnTo>
                  <a:lnTo>
                    <a:pt x="1662645" y="1899704"/>
                  </a:lnTo>
                  <a:lnTo>
                    <a:pt x="1641271" y="1915160"/>
                  </a:lnTo>
                  <a:lnTo>
                    <a:pt x="1609801" y="1927237"/>
                  </a:lnTo>
                  <a:lnTo>
                    <a:pt x="1568030" y="1934311"/>
                  </a:lnTo>
                  <a:lnTo>
                    <a:pt x="1583944" y="1971548"/>
                  </a:lnTo>
                  <a:lnTo>
                    <a:pt x="1627911" y="1963750"/>
                  </a:lnTo>
                  <a:lnTo>
                    <a:pt x="1663496" y="1950034"/>
                  </a:lnTo>
                  <a:lnTo>
                    <a:pt x="1690420" y="1931289"/>
                  </a:lnTo>
                  <a:lnTo>
                    <a:pt x="1708404" y="1908403"/>
                  </a:lnTo>
                  <a:lnTo>
                    <a:pt x="1726628" y="1931339"/>
                  </a:lnTo>
                  <a:lnTo>
                    <a:pt x="1753806" y="1950085"/>
                  </a:lnTo>
                  <a:lnTo>
                    <a:pt x="1789557" y="1963750"/>
                  </a:lnTo>
                  <a:lnTo>
                    <a:pt x="1833651" y="1971548"/>
                  </a:lnTo>
                  <a:lnTo>
                    <a:pt x="1850224" y="1934311"/>
                  </a:lnTo>
                  <a:close/>
                </a:path>
                <a:path w="5702934" h="3128010">
                  <a:moveTo>
                    <a:pt x="1863382" y="1984438"/>
                  </a:moveTo>
                  <a:lnTo>
                    <a:pt x="1554480" y="1984438"/>
                  </a:lnTo>
                  <a:lnTo>
                    <a:pt x="1554480" y="2022462"/>
                  </a:lnTo>
                  <a:lnTo>
                    <a:pt x="1685124" y="2022462"/>
                  </a:lnTo>
                  <a:lnTo>
                    <a:pt x="1685124" y="2047595"/>
                  </a:lnTo>
                  <a:lnTo>
                    <a:pt x="1644853" y="2053882"/>
                  </a:lnTo>
                  <a:lnTo>
                    <a:pt x="1596263" y="2084298"/>
                  </a:lnTo>
                  <a:lnTo>
                    <a:pt x="1589735" y="2107971"/>
                  </a:lnTo>
                  <a:lnTo>
                    <a:pt x="1597837" y="2134146"/>
                  </a:lnTo>
                  <a:lnTo>
                    <a:pt x="1621231" y="2153361"/>
                  </a:lnTo>
                  <a:lnTo>
                    <a:pt x="1658505" y="2165185"/>
                  </a:lnTo>
                  <a:lnTo>
                    <a:pt x="1708277" y="2169147"/>
                  </a:lnTo>
                  <a:lnTo>
                    <a:pt x="1757591" y="2165185"/>
                  </a:lnTo>
                  <a:lnTo>
                    <a:pt x="1794662" y="2153361"/>
                  </a:lnTo>
                  <a:lnTo>
                    <a:pt x="1818043" y="2134146"/>
                  </a:lnTo>
                  <a:lnTo>
                    <a:pt x="1818284" y="2133371"/>
                  </a:lnTo>
                  <a:lnTo>
                    <a:pt x="1826285" y="2107971"/>
                  </a:lnTo>
                  <a:lnTo>
                    <a:pt x="1819744" y="2084438"/>
                  </a:lnTo>
                  <a:lnTo>
                    <a:pt x="1817839" y="2082584"/>
                  </a:lnTo>
                  <a:lnTo>
                    <a:pt x="1801190" y="2066340"/>
                  </a:lnTo>
                  <a:lnTo>
                    <a:pt x="1778660" y="2056904"/>
                  </a:lnTo>
                  <a:lnTo>
                    <a:pt x="1778660" y="2107971"/>
                  </a:lnTo>
                  <a:lnTo>
                    <a:pt x="1774088" y="2118957"/>
                  </a:lnTo>
                  <a:lnTo>
                    <a:pt x="1760689" y="2126932"/>
                  </a:lnTo>
                  <a:lnTo>
                    <a:pt x="1738680" y="2131784"/>
                  </a:lnTo>
                  <a:lnTo>
                    <a:pt x="1708277" y="2133371"/>
                  </a:lnTo>
                  <a:lnTo>
                    <a:pt x="1677517" y="2131784"/>
                  </a:lnTo>
                  <a:lnTo>
                    <a:pt x="1655546" y="2126932"/>
                  </a:lnTo>
                  <a:lnTo>
                    <a:pt x="1642414" y="2118957"/>
                  </a:lnTo>
                  <a:lnTo>
                    <a:pt x="1638147" y="2107971"/>
                  </a:lnTo>
                  <a:lnTo>
                    <a:pt x="1642414" y="2096947"/>
                  </a:lnTo>
                  <a:lnTo>
                    <a:pt x="1655546" y="2089061"/>
                  </a:lnTo>
                  <a:lnTo>
                    <a:pt x="1677517" y="2084298"/>
                  </a:lnTo>
                  <a:lnTo>
                    <a:pt x="1708277" y="2082584"/>
                  </a:lnTo>
                  <a:lnTo>
                    <a:pt x="1738680" y="2084298"/>
                  </a:lnTo>
                  <a:lnTo>
                    <a:pt x="1760689" y="2089061"/>
                  </a:lnTo>
                  <a:lnTo>
                    <a:pt x="1774088" y="2096947"/>
                  </a:lnTo>
                  <a:lnTo>
                    <a:pt x="1778660" y="2107971"/>
                  </a:lnTo>
                  <a:lnTo>
                    <a:pt x="1778660" y="2056904"/>
                  </a:lnTo>
                  <a:lnTo>
                    <a:pt x="1771637" y="2053958"/>
                  </a:lnTo>
                  <a:lnTo>
                    <a:pt x="1732089" y="2047595"/>
                  </a:lnTo>
                  <a:lnTo>
                    <a:pt x="1732089" y="2022462"/>
                  </a:lnTo>
                  <a:lnTo>
                    <a:pt x="1863382" y="2022462"/>
                  </a:lnTo>
                  <a:lnTo>
                    <a:pt x="1863382" y="1984438"/>
                  </a:lnTo>
                  <a:close/>
                </a:path>
                <a:path w="5702934" h="3128010">
                  <a:moveTo>
                    <a:pt x="1909914" y="2778722"/>
                  </a:moveTo>
                  <a:lnTo>
                    <a:pt x="1734413" y="2778722"/>
                  </a:lnTo>
                  <a:lnTo>
                    <a:pt x="1734413" y="2816618"/>
                  </a:lnTo>
                  <a:lnTo>
                    <a:pt x="1862683" y="2816618"/>
                  </a:lnTo>
                  <a:lnTo>
                    <a:pt x="1862366" y="2840393"/>
                  </a:lnTo>
                  <a:lnTo>
                    <a:pt x="1861210" y="2867164"/>
                  </a:lnTo>
                  <a:lnTo>
                    <a:pt x="1858619" y="2897543"/>
                  </a:lnTo>
                  <a:lnTo>
                    <a:pt x="1854009" y="2932125"/>
                  </a:lnTo>
                  <a:lnTo>
                    <a:pt x="1900707" y="2935808"/>
                  </a:lnTo>
                  <a:lnTo>
                    <a:pt x="1905965" y="2896247"/>
                  </a:lnTo>
                  <a:lnTo>
                    <a:pt x="1908670" y="2861703"/>
                  </a:lnTo>
                  <a:lnTo>
                    <a:pt x="1909699" y="2831757"/>
                  </a:lnTo>
                  <a:lnTo>
                    <a:pt x="1909826" y="2816618"/>
                  </a:lnTo>
                  <a:lnTo>
                    <a:pt x="1909914" y="2778722"/>
                  </a:lnTo>
                  <a:close/>
                </a:path>
                <a:path w="5702934" h="3128010">
                  <a:moveTo>
                    <a:pt x="1926628" y="3001721"/>
                  </a:moveTo>
                  <a:lnTo>
                    <a:pt x="1924469" y="2974352"/>
                  </a:lnTo>
                  <a:lnTo>
                    <a:pt x="1923859" y="2966593"/>
                  </a:lnTo>
                  <a:lnTo>
                    <a:pt x="1900034" y="2969272"/>
                  </a:lnTo>
                  <a:lnTo>
                    <a:pt x="1875510" y="2971419"/>
                  </a:lnTo>
                  <a:lnTo>
                    <a:pt x="1850605" y="2973082"/>
                  </a:lnTo>
                  <a:lnTo>
                    <a:pt x="1825586" y="2974352"/>
                  </a:lnTo>
                  <a:lnTo>
                    <a:pt x="1825586" y="2875813"/>
                  </a:lnTo>
                  <a:lnTo>
                    <a:pt x="1778889" y="2875813"/>
                  </a:lnTo>
                  <a:lnTo>
                    <a:pt x="1778889" y="2975800"/>
                  </a:lnTo>
                  <a:lnTo>
                    <a:pt x="1716659" y="2976588"/>
                  </a:lnTo>
                  <a:lnTo>
                    <a:pt x="1721129" y="3014484"/>
                  </a:lnTo>
                  <a:lnTo>
                    <a:pt x="1768500" y="3014268"/>
                  </a:lnTo>
                  <a:lnTo>
                    <a:pt x="1820075" y="3012643"/>
                  </a:lnTo>
                  <a:lnTo>
                    <a:pt x="1873554" y="3008744"/>
                  </a:lnTo>
                  <a:lnTo>
                    <a:pt x="1926628" y="3001721"/>
                  </a:lnTo>
                  <a:close/>
                </a:path>
                <a:path w="5702934" h="3128010">
                  <a:moveTo>
                    <a:pt x="2017331" y="1009091"/>
                  </a:moveTo>
                  <a:lnTo>
                    <a:pt x="1828012" y="1009091"/>
                  </a:lnTo>
                  <a:lnTo>
                    <a:pt x="1828012" y="927811"/>
                  </a:lnTo>
                  <a:lnTo>
                    <a:pt x="1780781" y="927811"/>
                  </a:lnTo>
                  <a:lnTo>
                    <a:pt x="1780781" y="1009091"/>
                  </a:lnTo>
                  <a:lnTo>
                    <a:pt x="1780781" y="1045921"/>
                  </a:lnTo>
                  <a:lnTo>
                    <a:pt x="2017331" y="1045921"/>
                  </a:lnTo>
                  <a:lnTo>
                    <a:pt x="2017331" y="1009091"/>
                  </a:lnTo>
                  <a:close/>
                </a:path>
                <a:path w="5702934" h="3128010">
                  <a:moveTo>
                    <a:pt x="2019439" y="1209751"/>
                  </a:moveTo>
                  <a:lnTo>
                    <a:pt x="1825117" y="1209751"/>
                  </a:lnTo>
                  <a:lnTo>
                    <a:pt x="1825117" y="1147521"/>
                  </a:lnTo>
                  <a:lnTo>
                    <a:pt x="1777631" y="1147521"/>
                  </a:lnTo>
                  <a:lnTo>
                    <a:pt x="1777631" y="1209751"/>
                  </a:lnTo>
                  <a:lnTo>
                    <a:pt x="1777631" y="1247851"/>
                  </a:lnTo>
                  <a:lnTo>
                    <a:pt x="2019439" y="1247851"/>
                  </a:lnTo>
                  <a:lnTo>
                    <a:pt x="2019439" y="1209751"/>
                  </a:lnTo>
                  <a:close/>
                </a:path>
                <a:path w="5702934" h="3128010">
                  <a:moveTo>
                    <a:pt x="2033854" y="2880944"/>
                  </a:moveTo>
                  <a:lnTo>
                    <a:pt x="1987677" y="2880944"/>
                  </a:lnTo>
                  <a:lnTo>
                    <a:pt x="1987677" y="2744787"/>
                  </a:lnTo>
                  <a:lnTo>
                    <a:pt x="1939785" y="2744787"/>
                  </a:lnTo>
                  <a:lnTo>
                    <a:pt x="1939785" y="3083687"/>
                  </a:lnTo>
                  <a:lnTo>
                    <a:pt x="1987677" y="3083687"/>
                  </a:lnTo>
                  <a:lnTo>
                    <a:pt x="1987677" y="2920682"/>
                  </a:lnTo>
                  <a:lnTo>
                    <a:pt x="2033854" y="2920682"/>
                  </a:lnTo>
                  <a:lnTo>
                    <a:pt x="2033854" y="2880944"/>
                  </a:lnTo>
                  <a:close/>
                </a:path>
                <a:path w="5702934" h="3128010">
                  <a:moveTo>
                    <a:pt x="2051672" y="1082014"/>
                  </a:moveTo>
                  <a:lnTo>
                    <a:pt x="1741970" y="1082014"/>
                  </a:lnTo>
                  <a:lnTo>
                    <a:pt x="1741970" y="1119251"/>
                  </a:lnTo>
                  <a:lnTo>
                    <a:pt x="2051672" y="1119251"/>
                  </a:lnTo>
                  <a:lnTo>
                    <a:pt x="2051672" y="1082014"/>
                  </a:lnTo>
                  <a:close/>
                </a:path>
                <a:path w="5702934" h="3128010">
                  <a:moveTo>
                    <a:pt x="2058390" y="227215"/>
                  </a:moveTo>
                  <a:lnTo>
                    <a:pt x="2020671" y="202501"/>
                  </a:lnTo>
                  <a:lnTo>
                    <a:pt x="1997710" y="172085"/>
                  </a:lnTo>
                  <a:lnTo>
                    <a:pt x="1978012" y="124510"/>
                  </a:lnTo>
                  <a:lnTo>
                    <a:pt x="1972868" y="78409"/>
                  </a:lnTo>
                  <a:lnTo>
                    <a:pt x="1972868" y="27762"/>
                  </a:lnTo>
                  <a:lnTo>
                    <a:pt x="1924723" y="27762"/>
                  </a:lnTo>
                  <a:lnTo>
                    <a:pt x="1924723" y="78409"/>
                  </a:lnTo>
                  <a:lnTo>
                    <a:pt x="1919160" y="126974"/>
                  </a:lnTo>
                  <a:lnTo>
                    <a:pt x="1902752" y="171526"/>
                  </a:lnTo>
                  <a:lnTo>
                    <a:pt x="1875282" y="208432"/>
                  </a:lnTo>
                  <a:lnTo>
                    <a:pt x="1836572" y="234048"/>
                  </a:lnTo>
                  <a:lnTo>
                    <a:pt x="1865249" y="273519"/>
                  </a:lnTo>
                  <a:lnTo>
                    <a:pt x="1893697" y="256159"/>
                  </a:lnTo>
                  <a:lnTo>
                    <a:pt x="1917115" y="232867"/>
                  </a:lnTo>
                  <a:lnTo>
                    <a:pt x="1935670" y="204546"/>
                  </a:lnTo>
                  <a:lnTo>
                    <a:pt x="1949450" y="172085"/>
                  </a:lnTo>
                  <a:lnTo>
                    <a:pt x="1963153" y="201815"/>
                  </a:lnTo>
                  <a:lnTo>
                    <a:pt x="1981174" y="227736"/>
                  </a:lnTo>
                  <a:lnTo>
                    <a:pt x="2003564" y="249123"/>
                  </a:lnTo>
                  <a:lnTo>
                    <a:pt x="2030361" y="265226"/>
                  </a:lnTo>
                  <a:lnTo>
                    <a:pt x="2058390" y="227215"/>
                  </a:lnTo>
                  <a:close/>
                </a:path>
                <a:path w="5702934" h="3128010">
                  <a:moveTo>
                    <a:pt x="2067699" y="1971548"/>
                  </a:moveTo>
                  <a:lnTo>
                    <a:pt x="2061591" y="1946097"/>
                  </a:lnTo>
                  <a:lnTo>
                    <a:pt x="2060384" y="1944712"/>
                  </a:lnTo>
                  <a:lnTo>
                    <a:pt x="2044458" y="1926386"/>
                  </a:lnTo>
                  <a:lnTo>
                    <a:pt x="2022703" y="1915858"/>
                  </a:lnTo>
                  <a:lnTo>
                    <a:pt x="2022703" y="1971548"/>
                  </a:lnTo>
                  <a:lnTo>
                    <a:pt x="2019846" y="1982914"/>
                  </a:lnTo>
                  <a:lnTo>
                    <a:pt x="2011997" y="1991106"/>
                  </a:lnTo>
                  <a:lnTo>
                    <a:pt x="1999932" y="1996059"/>
                  </a:lnTo>
                  <a:lnTo>
                    <a:pt x="1984425" y="1997722"/>
                  </a:lnTo>
                  <a:lnTo>
                    <a:pt x="1968893" y="1996059"/>
                  </a:lnTo>
                  <a:lnTo>
                    <a:pt x="1956943" y="1991106"/>
                  </a:lnTo>
                  <a:lnTo>
                    <a:pt x="1949246" y="1982914"/>
                  </a:lnTo>
                  <a:lnTo>
                    <a:pt x="1946529" y="1971548"/>
                  </a:lnTo>
                  <a:lnTo>
                    <a:pt x="1949246" y="1960041"/>
                  </a:lnTo>
                  <a:lnTo>
                    <a:pt x="1956943" y="1951659"/>
                  </a:lnTo>
                  <a:lnTo>
                    <a:pt x="1968893" y="1946516"/>
                  </a:lnTo>
                  <a:lnTo>
                    <a:pt x="1984425" y="1944712"/>
                  </a:lnTo>
                  <a:lnTo>
                    <a:pt x="1999932" y="1946516"/>
                  </a:lnTo>
                  <a:lnTo>
                    <a:pt x="2011997" y="1951659"/>
                  </a:lnTo>
                  <a:lnTo>
                    <a:pt x="2019846" y="1960041"/>
                  </a:lnTo>
                  <a:lnTo>
                    <a:pt x="2022703" y="1971548"/>
                  </a:lnTo>
                  <a:lnTo>
                    <a:pt x="2022703" y="1915858"/>
                  </a:lnTo>
                  <a:lnTo>
                    <a:pt x="2018131" y="1913636"/>
                  </a:lnTo>
                  <a:lnTo>
                    <a:pt x="1984425" y="1909051"/>
                  </a:lnTo>
                  <a:lnTo>
                    <a:pt x="1950504" y="1913636"/>
                  </a:lnTo>
                  <a:lnTo>
                    <a:pt x="1923884" y="1926386"/>
                  </a:lnTo>
                  <a:lnTo>
                    <a:pt x="1906511" y="1946097"/>
                  </a:lnTo>
                  <a:lnTo>
                    <a:pt x="1900351" y="1971548"/>
                  </a:lnTo>
                  <a:lnTo>
                    <a:pt x="1906511" y="1996998"/>
                  </a:lnTo>
                  <a:lnTo>
                    <a:pt x="1923884" y="2016683"/>
                  </a:lnTo>
                  <a:lnTo>
                    <a:pt x="1950504" y="2029396"/>
                  </a:lnTo>
                  <a:lnTo>
                    <a:pt x="1984425" y="2033905"/>
                  </a:lnTo>
                  <a:lnTo>
                    <a:pt x="2018131" y="2029396"/>
                  </a:lnTo>
                  <a:lnTo>
                    <a:pt x="2044458" y="2016683"/>
                  </a:lnTo>
                  <a:lnTo>
                    <a:pt x="2060956" y="1997722"/>
                  </a:lnTo>
                  <a:lnTo>
                    <a:pt x="2061591" y="1996998"/>
                  </a:lnTo>
                  <a:lnTo>
                    <a:pt x="2067699" y="1971548"/>
                  </a:lnTo>
                  <a:close/>
                </a:path>
                <a:path w="5702934" h="3128010">
                  <a:moveTo>
                    <a:pt x="2084806" y="1860905"/>
                  </a:moveTo>
                  <a:lnTo>
                    <a:pt x="2008098" y="1860905"/>
                  </a:lnTo>
                  <a:lnTo>
                    <a:pt x="2008098" y="1828800"/>
                  </a:lnTo>
                  <a:lnTo>
                    <a:pt x="1960740" y="1828800"/>
                  </a:lnTo>
                  <a:lnTo>
                    <a:pt x="1960740" y="1860905"/>
                  </a:lnTo>
                  <a:lnTo>
                    <a:pt x="1883778" y="1860905"/>
                  </a:lnTo>
                  <a:lnTo>
                    <a:pt x="1883778" y="1898142"/>
                  </a:lnTo>
                  <a:lnTo>
                    <a:pt x="2084806" y="1898142"/>
                  </a:lnTo>
                  <a:lnTo>
                    <a:pt x="2084806" y="1860905"/>
                  </a:lnTo>
                  <a:close/>
                </a:path>
                <a:path w="5702934" h="3128010">
                  <a:moveTo>
                    <a:pt x="2124430" y="1587"/>
                  </a:moveTo>
                  <a:lnTo>
                    <a:pt x="2076411" y="1587"/>
                  </a:lnTo>
                  <a:lnTo>
                    <a:pt x="2076411" y="341274"/>
                  </a:lnTo>
                  <a:lnTo>
                    <a:pt x="2124430" y="341274"/>
                  </a:lnTo>
                  <a:lnTo>
                    <a:pt x="2124430" y="1587"/>
                  </a:lnTo>
                  <a:close/>
                </a:path>
                <a:path w="5702934" h="3128010">
                  <a:moveTo>
                    <a:pt x="2152561" y="2057196"/>
                  </a:moveTo>
                  <a:lnTo>
                    <a:pt x="1924558" y="2057196"/>
                  </a:lnTo>
                  <a:lnTo>
                    <a:pt x="1924558" y="2095080"/>
                  </a:lnTo>
                  <a:lnTo>
                    <a:pt x="2104936" y="2095080"/>
                  </a:lnTo>
                  <a:lnTo>
                    <a:pt x="2104936" y="2169287"/>
                  </a:lnTo>
                  <a:lnTo>
                    <a:pt x="2152561" y="2169287"/>
                  </a:lnTo>
                  <a:lnTo>
                    <a:pt x="2152561" y="2057196"/>
                  </a:lnTo>
                  <a:close/>
                </a:path>
                <a:path w="5702934" h="3128010">
                  <a:moveTo>
                    <a:pt x="2198078" y="1918525"/>
                  </a:moveTo>
                  <a:lnTo>
                    <a:pt x="2152561" y="1918525"/>
                  </a:lnTo>
                  <a:lnTo>
                    <a:pt x="2152561" y="1830387"/>
                  </a:lnTo>
                  <a:lnTo>
                    <a:pt x="2104936" y="1830387"/>
                  </a:lnTo>
                  <a:lnTo>
                    <a:pt x="2104936" y="2042985"/>
                  </a:lnTo>
                  <a:lnTo>
                    <a:pt x="2152561" y="2042985"/>
                  </a:lnTo>
                  <a:lnTo>
                    <a:pt x="2152561" y="1957209"/>
                  </a:lnTo>
                  <a:lnTo>
                    <a:pt x="2198078" y="1957209"/>
                  </a:lnTo>
                  <a:lnTo>
                    <a:pt x="2198078" y="1918525"/>
                  </a:lnTo>
                  <a:close/>
                </a:path>
                <a:path w="5702934" h="3128010">
                  <a:moveTo>
                    <a:pt x="2232901" y="2885948"/>
                  </a:moveTo>
                  <a:lnTo>
                    <a:pt x="2226792" y="2860497"/>
                  </a:lnTo>
                  <a:lnTo>
                    <a:pt x="2225586" y="2859113"/>
                  </a:lnTo>
                  <a:lnTo>
                    <a:pt x="2209660" y="2840786"/>
                  </a:lnTo>
                  <a:lnTo>
                    <a:pt x="2187905" y="2830258"/>
                  </a:lnTo>
                  <a:lnTo>
                    <a:pt x="2187905" y="2885948"/>
                  </a:lnTo>
                  <a:lnTo>
                    <a:pt x="2185047" y="2897314"/>
                  </a:lnTo>
                  <a:lnTo>
                    <a:pt x="2177199" y="2905506"/>
                  </a:lnTo>
                  <a:lnTo>
                    <a:pt x="2165134" y="2910459"/>
                  </a:lnTo>
                  <a:lnTo>
                    <a:pt x="2149627" y="2912122"/>
                  </a:lnTo>
                  <a:lnTo>
                    <a:pt x="2134095" y="2910459"/>
                  </a:lnTo>
                  <a:lnTo>
                    <a:pt x="2122144" y="2905506"/>
                  </a:lnTo>
                  <a:lnTo>
                    <a:pt x="2114448" y="2897314"/>
                  </a:lnTo>
                  <a:lnTo>
                    <a:pt x="2111730" y="2885948"/>
                  </a:lnTo>
                  <a:lnTo>
                    <a:pt x="2114448" y="2874441"/>
                  </a:lnTo>
                  <a:lnTo>
                    <a:pt x="2122144" y="2866059"/>
                  </a:lnTo>
                  <a:lnTo>
                    <a:pt x="2134095" y="2860916"/>
                  </a:lnTo>
                  <a:lnTo>
                    <a:pt x="2149627" y="2859113"/>
                  </a:lnTo>
                  <a:lnTo>
                    <a:pt x="2165134" y="2860916"/>
                  </a:lnTo>
                  <a:lnTo>
                    <a:pt x="2177199" y="2866059"/>
                  </a:lnTo>
                  <a:lnTo>
                    <a:pt x="2185047" y="2874441"/>
                  </a:lnTo>
                  <a:lnTo>
                    <a:pt x="2187905" y="2885948"/>
                  </a:lnTo>
                  <a:lnTo>
                    <a:pt x="2187905" y="2830258"/>
                  </a:lnTo>
                  <a:lnTo>
                    <a:pt x="2183333" y="2828036"/>
                  </a:lnTo>
                  <a:lnTo>
                    <a:pt x="2149627" y="2823451"/>
                  </a:lnTo>
                  <a:lnTo>
                    <a:pt x="2115705" y="2828036"/>
                  </a:lnTo>
                  <a:lnTo>
                    <a:pt x="2089086" y="2840786"/>
                  </a:lnTo>
                  <a:lnTo>
                    <a:pt x="2071712" y="2860497"/>
                  </a:lnTo>
                  <a:lnTo>
                    <a:pt x="2065553" y="2885948"/>
                  </a:lnTo>
                  <a:lnTo>
                    <a:pt x="2071712" y="2911398"/>
                  </a:lnTo>
                  <a:lnTo>
                    <a:pt x="2089086" y="2931083"/>
                  </a:lnTo>
                  <a:lnTo>
                    <a:pt x="2115705" y="2943796"/>
                  </a:lnTo>
                  <a:lnTo>
                    <a:pt x="2149627" y="2948305"/>
                  </a:lnTo>
                  <a:lnTo>
                    <a:pt x="2183333" y="2943796"/>
                  </a:lnTo>
                  <a:lnTo>
                    <a:pt x="2209660" y="2931083"/>
                  </a:lnTo>
                  <a:lnTo>
                    <a:pt x="2226157" y="2912122"/>
                  </a:lnTo>
                  <a:lnTo>
                    <a:pt x="2226792" y="2911398"/>
                  </a:lnTo>
                  <a:lnTo>
                    <a:pt x="2232901" y="2885948"/>
                  </a:lnTo>
                  <a:close/>
                </a:path>
                <a:path w="5702934" h="3128010">
                  <a:moveTo>
                    <a:pt x="2250008" y="2775305"/>
                  </a:moveTo>
                  <a:lnTo>
                    <a:pt x="2173300" y="2775305"/>
                  </a:lnTo>
                  <a:lnTo>
                    <a:pt x="2173300" y="2743200"/>
                  </a:lnTo>
                  <a:lnTo>
                    <a:pt x="2125942" y="2743200"/>
                  </a:lnTo>
                  <a:lnTo>
                    <a:pt x="2125942" y="2775305"/>
                  </a:lnTo>
                  <a:lnTo>
                    <a:pt x="2048979" y="2775305"/>
                  </a:lnTo>
                  <a:lnTo>
                    <a:pt x="2048979" y="2812542"/>
                  </a:lnTo>
                  <a:lnTo>
                    <a:pt x="2250008" y="2812542"/>
                  </a:lnTo>
                  <a:lnTo>
                    <a:pt x="2250008" y="2775305"/>
                  </a:lnTo>
                  <a:close/>
                </a:path>
                <a:path w="5702934" h="3128010">
                  <a:moveTo>
                    <a:pt x="2317762" y="2971596"/>
                  </a:moveTo>
                  <a:lnTo>
                    <a:pt x="2089759" y="2971596"/>
                  </a:lnTo>
                  <a:lnTo>
                    <a:pt x="2089759" y="3009481"/>
                  </a:lnTo>
                  <a:lnTo>
                    <a:pt x="2270137" y="3009481"/>
                  </a:lnTo>
                  <a:lnTo>
                    <a:pt x="2270137" y="3083687"/>
                  </a:lnTo>
                  <a:lnTo>
                    <a:pt x="2317762" y="3083687"/>
                  </a:lnTo>
                  <a:lnTo>
                    <a:pt x="2317762" y="2971596"/>
                  </a:lnTo>
                  <a:close/>
                </a:path>
                <a:path w="5702934" h="3128010">
                  <a:moveTo>
                    <a:pt x="2343404" y="1057148"/>
                  </a:moveTo>
                  <a:lnTo>
                    <a:pt x="2337295" y="1031697"/>
                  </a:lnTo>
                  <a:lnTo>
                    <a:pt x="2336088" y="1030312"/>
                  </a:lnTo>
                  <a:lnTo>
                    <a:pt x="2320163" y="1011986"/>
                  </a:lnTo>
                  <a:lnTo>
                    <a:pt x="2298408" y="1001458"/>
                  </a:lnTo>
                  <a:lnTo>
                    <a:pt x="2298408" y="1057148"/>
                  </a:lnTo>
                  <a:lnTo>
                    <a:pt x="2295550" y="1068514"/>
                  </a:lnTo>
                  <a:lnTo>
                    <a:pt x="2287701" y="1076706"/>
                  </a:lnTo>
                  <a:lnTo>
                    <a:pt x="2275636" y="1081659"/>
                  </a:lnTo>
                  <a:lnTo>
                    <a:pt x="2260130" y="1083322"/>
                  </a:lnTo>
                  <a:lnTo>
                    <a:pt x="2244598" y="1081659"/>
                  </a:lnTo>
                  <a:lnTo>
                    <a:pt x="2232647" y="1076706"/>
                  </a:lnTo>
                  <a:lnTo>
                    <a:pt x="2224951" y="1068514"/>
                  </a:lnTo>
                  <a:lnTo>
                    <a:pt x="2222233" y="1057148"/>
                  </a:lnTo>
                  <a:lnTo>
                    <a:pt x="2224951" y="1045641"/>
                  </a:lnTo>
                  <a:lnTo>
                    <a:pt x="2232647" y="1037259"/>
                  </a:lnTo>
                  <a:lnTo>
                    <a:pt x="2244598" y="1032116"/>
                  </a:lnTo>
                  <a:lnTo>
                    <a:pt x="2260130" y="1030312"/>
                  </a:lnTo>
                  <a:lnTo>
                    <a:pt x="2275636" y="1032116"/>
                  </a:lnTo>
                  <a:lnTo>
                    <a:pt x="2287701" y="1037259"/>
                  </a:lnTo>
                  <a:lnTo>
                    <a:pt x="2295550" y="1045641"/>
                  </a:lnTo>
                  <a:lnTo>
                    <a:pt x="2298408" y="1057148"/>
                  </a:lnTo>
                  <a:lnTo>
                    <a:pt x="2298408" y="1001458"/>
                  </a:lnTo>
                  <a:lnTo>
                    <a:pt x="2293836" y="999236"/>
                  </a:lnTo>
                  <a:lnTo>
                    <a:pt x="2260130" y="994651"/>
                  </a:lnTo>
                  <a:lnTo>
                    <a:pt x="2226208" y="999236"/>
                  </a:lnTo>
                  <a:lnTo>
                    <a:pt x="2199589" y="1011986"/>
                  </a:lnTo>
                  <a:lnTo>
                    <a:pt x="2182215" y="1031697"/>
                  </a:lnTo>
                  <a:lnTo>
                    <a:pt x="2176056" y="1057148"/>
                  </a:lnTo>
                  <a:lnTo>
                    <a:pt x="2182215" y="1082598"/>
                  </a:lnTo>
                  <a:lnTo>
                    <a:pt x="2199589" y="1102283"/>
                  </a:lnTo>
                  <a:lnTo>
                    <a:pt x="2226208" y="1114996"/>
                  </a:lnTo>
                  <a:lnTo>
                    <a:pt x="2260130" y="1119505"/>
                  </a:lnTo>
                  <a:lnTo>
                    <a:pt x="2293836" y="1114996"/>
                  </a:lnTo>
                  <a:lnTo>
                    <a:pt x="2320163" y="1102283"/>
                  </a:lnTo>
                  <a:lnTo>
                    <a:pt x="2336660" y="1083322"/>
                  </a:lnTo>
                  <a:lnTo>
                    <a:pt x="2337295" y="1082598"/>
                  </a:lnTo>
                  <a:lnTo>
                    <a:pt x="2343404" y="1057148"/>
                  </a:lnTo>
                  <a:close/>
                </a:path>
                <a:path w="5702934" h="3128010">
                  <a:moveTo>
                    <a:pt x="2360511" y="946505"/>
                  </a:moveTo>
                  <a:lnTo>
                    <a:pt x="2283803" y="946505"/>
                  </a:lnTo>
                  <a:lnTo>
                    <a:pt x="2283803" y="914400"/>
                  </a:lnTo>
                  <a:lnTo>
                    <a:pt x="2236444" y="914400"/>
                  </a:lnTo>
                  <a:lnTo>
                    <a:pt x="2236444" y="946505"/>
                  </a:lnTo>
                  <a:lnTo>
                    <a:pt x="2159482" y="946505"/>
                  </a:lnTo>
                  <a:lnTo>
                    <a:pt x="2159482" y="983742"/>
                  </a:lnTo>
                  <a:lnTo>
                    <a:pt x="2360511" y="983742"/>
                  </a:lnTo>
                  <a:lnTo>
                    <a:pt x="2360511" y="946505"/>
                  </a:lnTo>
                  <a:close/>
                </a:path>
                <a:path w="5702934" h="3128010">
                  <a:moveTo>
                    <a:pt x="2363279" y="2832925"/>
                  </a:moveTo>
                  <a:lnTo>
                    <a:pt x="2317762" y="2832925"/>
                  </a:lnTo>
                  <a:lnTo>
                    <a:pt x="2317762" y="2744787"/>
                  </a:lnTo>
                  <a:lnTo>
                    <a:pt x="2270137" y="2744787"/>
                  </a:lnTo>
                  <a:lnTo>
                    <a:pt x="2270137" y="2957385"/>
                  </a:lnTo>
                  <a:lnTo>
                    <a:pt x="2317762" y="2957385"/>
                  </a:lnTo>
                  <a:lnTo>
                    <a:pt x="2317762" y="2871609"/>
                  </a:lnTo>
                  <a:lnTo>
                    <a:pt x="2363279" y="2871609"/>
                  </a:lnTo>
                  <a:lnTo>
                    <a:pt x="2363279" y="2832925"/>
                  </a:lnTo>
                  <a:close/>
                </a:path>
                <a:path w="5702934" h="3128010">
                  <a:moveTo>
                    <a:pt x="2387536" y="31318"/>
                  </a:moveTo>
                  <a:lnTo>
                    <a:pt x="2335034" y="31318"/>
                  </a:lnTo>
                  <a:lnTo>
                    <a:pt x="2311641" y="67906"/>
                  </a:lnTo>
                  <a:lnTo>
                    <a:pt x="2295042" y="107657"/>
                  </a:lnTo>
                  <a:lnTo>
                    <a:pt x="2285161" y="150901"/>
                  </a:lnTo>
                  <a:lnTo>
                    <a:pt x="2281885" y="198005"/>
                  </a:lnTo>
                  <a:lnTo>
                    <a:pt x="2285161" y="245021"/>
                  </a:lnTo>
                  <a:lnTo>
                    <a:pt x="2295042" y="288239"/>
                  </a:lnTo>
                  <a:lnTo>
                    <a:pt x="2311641" y="327977"/>
                  </a:lnTo>
                  <a:lnTo>
                    <a:pt x="2335034" y="364553"/>
                  </a:lnTo>
                  <a:lnTo>
                    <a:pt x="2387536" y="364553"/>
                  </a:lnTo>
                  <a:lnTo>
                    <a:pt x="2368499" y="332638"/>
                  </a:lnTo>
                  <a:lnTo>
                    <a:pt x="2353183" y="291592"/>
                  </a:lnTo>
                  <a:lnTo>
                    <a:pt x="2342959" y="245402"/>
                  </a:lnTo>
                  <a:lnTo>
                    <a:pt x="2339251" y="198005"/>
                  </a:lnTo>
                  <a:lnTo>
                    <a:pt x="2342959" y="150533"/>
                  </a:lnTo>
                  <a:lnTo>
                    <a:pt x="2353183" y="104305"/>
                  </a:lnTo>
                  <a:lnTo>
                    <a:pt x="2368499" y="63246"/>
                  </a:lnTo>
                  <a:lnTo>
                    <a:pt x="2387536" y="31318"/>
                  </a:lnTo>
                  <a:close/>
                </a:path>
                <a:path w="5702934" h="3128010">
                  <a:moveTo>
                    <a:pt x="2428265" y="1142796"/>
                  </a:moveTo>
                  <a:lnTo>
                    <a:pt x="2200262" y="1142796"/>
                  </a:lnTo>
                  <a:lnTo>
                    <a:pt x="2200262" y="1180680"/>
                  </a:lnTo>
                  <a:lnTo>
                    <a:pt x="2380640" y="1180680"/>
                  </a:lnTo>
                  <a:lnTo>
                    <a:pt x="2380640" y="1254887"/>
                  </a:lnTo>
                  <a:lnTo>
                    <a:pt x="2428265" y="1254887"/>
                  </a:lnTo>
                  <a:lnTo>
                    <a:pt x="2428265" y="1142796"/>
                  </a:lnTo>
                  <a:close/>
                </a:path>
                <a:path w="5702934" h="3128010">
                  <a:moveTo>
                    <a:pt x="2449715" y="3021723"/>
                  </a:moveTo>
                  <a:lnTo>
                    <a:pt x="2396693" y="3021723"/>
                  </a:lnTo>
                  <a:lnTo>
                    <a:pt x="2378278" y="3127629"/>
                  </a:lnTo>
                  <a:lnTo>
                    <a:pt x="2417610" y="3127629"/>
                  </a:lnTo>
                  <a:lnTo>
                    <a:pt x="2449715" y="3021723"/>
                  </a:lnTo>
                  <a:close/>
                </a:path>
                <a:path w="5702934" h="3128010">
                  <a:moveTo>
                    <a:pt x="2473782" y="1004125"/>
                  </a:moveTo>
                  <a:lnTo>
                    <a:pt x="2428265" y="1004125"/>
                  </a:lnTo>
                  <a:lnTo>
                    <a:pt x="2428265" y="915987"/>
                  </a:lnTo>
                  <a:lnTo>
                    <a:pt x="2380640" y="915987"/>
                  </a:lnTo>
                  <a:lnTo>
                    <a:pt x="2380640" y="1128585"/>
                  </a:lnTo>
                  <a:lnTo>
                    <a:pt x="2428265" y="1128585"/>
                  </a:lnTo>
                  <a:lnTo>
                    <a:pt x="2428265" y="1042809"/>
                  </a:lnTo>
                  <a:lnTo>
                    <a:pt x="2473782" y="1042809"/>
                  </a:lnTo>
                  <a:lnTo>
                    <a:pt x="2473782" y="1004125"/>
                  </a:lnTo>
                  <a:close/>
                </a:path>
                <a:path w="5702934" h="3128010">
                  <a:moveTo>
                    <a:pt x="2494089" y="1859851"/>
                  </a:moveTo>
                  <a:lnTo>
                    <a:pt x="2243861" y="1859851"/>
                  </a:lnTo>
                  <a:lnTo>
                    <a:pt x="2243861" y="1897608"/>
                  </a:lnTo>
                  <a:lnTo>
                    <a:pt x="2446464" y="1897608"/>
                  </a:lnTo>
                  <a:lnTo>
                    <a:pt x="2446223" y="1928431"/>
                  </a:lnTo>
                  <a:lnTo>
                    <a:pt x="2444864" y="1962670"/>
                  </a:lnTo>
                  <a:lnTo>
                    <a:pt x="2441410" y="2001139"/>
                  </a:lnTo>
                  <a:lnTo>
                    <a:pt x="2434882" y="2044700"/>
                  </a:lnTo>
                  <a:lnTo>
                    <a:pt x="2481592" y="2049043"/>
                  </a:lnTo>
                  <a:lnTo>
                    <a:pt x="2488742" y="2001659"/>
                  </a:lnTo>
                  <a:lnTo>
                    <a:pt x="2492425" y="1960905"/>
                  </a:lnTo>
                  <a:lnTo>
                    <a:pt x="2493822" y="1925205"/>
                  </a:lnTo>
                  <a:lnTo>
                    <a:pt x="2494051" y="1897608"/>
                  </a:lnTo>
                  <a:lnTo>
                    <a:pt x="2494089" y="1859851"/>
                  </a:lnTo>
                  <a:close/>
                </a:path>
                <a:path w="5702934" h="3128010">
                  <a:moveTo>
                    <a:pt x="2522245" y="2089162"/>
                  </a:moveTo>
                  <a:lnTo>
                    <a:pt x="2410409" y="2089162"/>
                  </a:lnTo>
                  <a:lnTo>
                    <a:pt x="2410409" y="1982597"/>
                  </a:lnTo>
                  <a:lnTo>
                    <a:pt x="2363711" y="1982597"/>
                  </a:lnTo>
                  <a:lnTo>
                    <a:pt x="2363711" y="2089162"/>
                  </a:lnTo>
                  <a:lnTo>
                    <a:pt x="2326348" y="2089162"/>
                  </a:lnTo>
                  <a:lnTo>
                    <a:pt x="2326348" y="1982597"/>
                  </a:lnTo>
                  <a:lnTo>
                    <a:pt x="2278989" y="1982597"/>
                  </a:lnTo>
                  <a:lnTo>
                    <a:pt x="2278989" y="2089162"/>
                  </a:lnTo>
                  <a:lnTo>
                    <a:pt x="2213330" y="2089162"/>
                  </a:lnTo>
                  <a:lnTo>
                    <a:pt x="2213330" y="2127707"/>
                  </a:lnTo>
                  <a:lnTo>
                    <a:pt x="2522245" y="2127707"/>
                  </a:lnTo>
                  <a:lnTo>
                    <a:pt x="2522245" y="2089162"/>
                  </a:lnTo>
                  <a:close/>
                </a:path>
                <a:path w="5702934" h="3128010">
                  <a:moveTo>
                    <a:pt x="2705773" y="171424"/>
                  </a:moveTo>
                  <a:lnTo>
                    <a:pt x="2655100" y="159435"/>
                  </a:lnTo>
                  <a:lnTo>
                    <a:pt x="2620607" y="140512"/>
                  </a:lnTo>
                  <a:lnTo>
                    <a:pt x="2618498" y="139357"/>
                  </a:lnTo>
                  <a:lnTo>
                    <a:pt x="2595638" y="114007"/>
                  </a:lnTo>
                  <a:lnTo>
                    <a:pt x="2586190" y="86182"/>
                  </a:lnTo>
                  <a:lnTo>
                    <a:pt x="2689733" y="86182"/>
                  </a:lnTo>
                  <a:lnTo>
                    <a:pt x="2689733" y="48158"/>
                  </a:lnTo>
                  <a:lnTo>
                    <a:pt x="2585008" y="48158"/>
                  </a:lnTo>
                  <a:lnTo>
                    <a:pt x="2585008" y="6057"/>
                  </a:lnTo>
                  <a:lnTo>
                    <a:pt x="2538044" y="6057"/>
                  </a:lnTo>
                  <a:lnTo>
                    <a:pt x="2538044" y="48158"/>
                  </a:lnTo>
                  <a:lnTo>
                    <a:pt x="2433713" y="48158"/>
                  </a:lnTo>
                  <a:lnTo>
                    <a:pt x="2433713" y="86182"/>
                  </a:lnTo>
                  <a:lnTo>
                    <a:pt x="2536990" y="86182"/>
                  </a:lnTo>
                  <a:lnTo>
                    <a:pt x="2527401" y="114007"/>
                  </a:lnTo>
                  <a:lnTo>
                    <a:pt x="2504529" y="139357"/>
                  </a:lnTo>
                  <a:lnTo>
                    <a:pt x="2467978" y="159435"/>
                  </a:lnTo>
                  <a:lnTo>
                    <a:pt x="2417394" y="171424"/>
                  </a:lnTo>
                  <a:lnTo>
                    <a:pt x="2435021" y="208394"/>
                  </a:lnTo>
                  <a:lnTo>
                    <a:pt x="2477071" y="199415"/>
                  </a:lnTo>
                  <a:lnTo>
                    <a:pt x="2512377" y="184619"/>
                  </a:lnTo>
                  <a:lnTo>
                    <a:pt x="2540597" y="164731"/>
                  </a:lnTo>
                  <a:lnTo>
                    <a:pt x="2561323" y="140512"/>
                  </a:lnTo>
                  <a:lnTo>
                    <a:pt x="2582278" y="164731"/>
                  </a:lnTo>
                  <a:lnTo>
                    <a:pt x="2610713" y="184619"/>
                  </a:lnTo>
                  <a:lnTo>
                    <a:pt x="2646222" y="199415"/>
                  </a:lnTo>
                  <a:lnTo>
                    <a:pt x="2688412" y="208394"/>
                  </a:lnTo>
                  <a:lnTo>
                    <a:pt x="2705773" y="171424"/>
                  </a:lnTo>
                  <a:close/>
                </a:path>
                <a:path w="5702934" h="3128010">
                  <a:moveTo>
                    <a:pt x="2716695" y="263131"/>
                  </a:moveTo>
                  <a:lnTo>
                    <a:pt x="2585008" y="263131"/>
                  </a:lnTo>
                  <a:lnTo>
                    <a:pt x="2585008" y="196684"/>
                  </a:lnTo>
                  <a:lnTo>
                    <a:pt x="2538044" y="196684"/>
                  </a:lnTo>
                  <a:lnTo>
                    <a:pt x="2538044" y="263131"/>
                  </a:lnTo>
                  <a:lnTo>
                    <a:pt x="2407005" y="263131"/>
                  </a:lnTo>
                  <a:lnTo>
                    <a:pt x="2407005" y="301802"/>
                  </a:lnTo>
                  <a:lnTo>
                    <a:pt x="2716695" y="301802"/>
                  </a:lnTo>
                  <a:lnTo>
                    <a:pt x="2716695" y="263131"/>
                  </a:lnTo>
                  <a:close/>
                </a:path>
                <a:path w="5702934" h="3128010">
                  <a:moveTo>
                    <a:pt x="2767292" y="1210678"/>
                  </a:moveTo>
                  <a:lnTo>
                    <a:pt x="2572321" y="1210678"/>
                  </a:lnTo>
                  <a:lnTo>
                    <a:pt x="2572321" y="1139113"/>
                  </a:lnTo>
                  <a:lnTo>
                    <a:pt x="2524963" y="1139113"/>
                  </a:lnTo>
                  <a:lnTo>
                    <a:pt x="2524963" y="1248968"/>
                  </a:lnTo>
                  <a:lnTo>
                    <a:pt x="2767292" y="1248968"/>
                  </a:lnTo>
                  <a:lnTo>
                    <a:pt x="2767292" y="1210678"/>
                  </a:lnTo>
                  <a:close/>
                </a:path>
                <a:path w="5702934" h="3128010">
                  <a:moveTo>
                    <a:pt x="2780512" y="2969755"/>
                  </a:moveTo>
                  <a:lnTo>
                    <a:pt x="2745067" y="2944037"/>
                  </a:lnTo>
                  <a:lnTo>
                    <a:pt x="2724886" y="2915412"/>
                  </a:lnTo>
                  <a:lnTo>
                    <a:pt x="2720048" y="2908554"/>
                  </a:lnTo>
                  <a:lnTo>
                    <a:pt x="2705277" y="2866644"/>
                  </a:lnTo>
                  <a:lnTo>
                    <a:pt x="2700528" y="2821609"/>
                  </a:lnTo>
                  <a:lnTo>
                    <a:pt x="2700528" y="2770962"/>
                  </a:lnTo>
                  <a:lnTo>
                    <a:pt x="2653030" y="2770962"/>
                  </a:lnTo>
                  <a:lnTo>
                    <a:pt x="2653030" y="2821609"/>
                  </a:lnTo>
                  <a:lnTo>
                    <a:pt x="2647835" y="2868498"/>
                  </a:lnTo>
                  <a:lnTo>
                    <a:pt x="2632214" y="2912287"/>
                  </a:lnTo>
                  <a:lnTo>
                    <a:pt x="2605900" y="2949232"/>
                  </a:lnTo>
                  <a:lnTo>
                    <a:pt x="2568575" y="2975546"/>
                  </a:lnTo>
                  <a:lnTo>
                    <a:pt x="2597645" y="3014091"/>
                  </a:lnTo>
                  <a:lnTo>
                    <a:pt x="2624175" y="2996781"/>
                  </a:lnTo>
                  <a:lnTo>
                    <a:pt x="2646197" y="2974022"/>
                  </a:lnTo>
                  <a:lnTo>
                    <a:pt x="2663774" y="2946628"/>
                  </a:lnTo>
                  <a:lnTo>
                    <a:pt x="2676982" y="2915412"/>
                  </a:lnTo>
                  <a:lnTo>
                    <a:pt x="2689529" y="2944495"/>
                  </a:lnTo>
                  <a:lnTo>
                    <a:pt x="2706116" y="2970047"/>
                  </a:lnTo>
                  <a:lnTo>
                    <a:pt x="2726855" y="2991307"/>
                  </a:lnTo>
                  <a:lnTo>
                    <a:pt x="2751836" y="3007512"/>
                  </a:lnTo>
                  <a:lnTo>
                    <a:pt x="2780512" y="2969755"/>
                  </a:lnTo>
                  <a:close/>
                </a:path>
                <a:path w="5702934" h="3128010">
                  <a:moveTo>
                    <a:pt x="2798737" y="1059649"/>
                  </a:moveTo>
                  <a:lnTo>
                    <a:pt x="2755061" y="1059649"/>
                  </a:lnTo>
                  <a:lnTo>
                    <a:pt x="2759164" y="1031468"/>
                  </a:lnTo>
                  <a:lnTo>
                    <a:pt x="2761272" y="1006081"/>
                  </a:lnTo>
                  <a:lnTo>
                    <a:pt x="2762046" y="982853"/>
                  </a:lnTo>
                  <a:lnTo>
                    <a:pt x="2762161" y="931900"/>
                  </a:lnTo>
                  <a:lnTo>
                    <a:pt x="2526931" y="931900"/>
                  </a:lnTo>
                  <a:lnTo>
                    <a:pt x="2526931" y="969924"/>
                  </a:lnTo>
                  <a:lnTo>
                    <a:pt x="2714802" y="969924"/>
                  </a:lnTo>
                  <a:lnTo>
                    <a:pt x="2714434" y="989876"/>
                  </a:lnTo>
                  <a:lnTo>
                    <a:pt x="2713355" y="1011085"/>
                  </a:lnTo>
                  <a:lnTo>
                    <a:pt x="2710992" y="1034135"/>
                  </a:lnTo>
                  <a:lnTo>
                    <a:pt x="2706776" y="1059649"/>
                  </a:lnTo>
                  <a:lnTo>
                    <a:pt x="2489047" y="1059649"/>
                  </a:lnTo>
                  <a:lnTo>
                    <a:pt x="2489047" y="1097280"/>
                  </a:lnTo>
                  <a:lnTo>
                    <a:pt x="2622181" y="1097280"/>
                  </a:lnTo>
                  <a:lnTo>
                    <a:pt x="2622181" y="1169758"/>
                  </a:lnTo>
                  <a:lnTo>
                    <a:pt x="2669540" y="1169758"/>
                  </a:lnTo>
                  <a:lnTo>
                    <a:pt x="2669540" y="1097280"/>
                  </a:lnTo>
                  <a:lnTo>
                    <a:pt x="2798737" y="1097280"/>
                  </a:lnTo>
                  <a:lnTo>
                    <a:pt x="2798737" y="1059649"/>
                  </a:lnTo>
                  <a:close/>
                </a:path>
                <a:path w="5702934" h="3128010">
                  <a:moveTo>
                    <a:pt x="2817723" y="1923491"/>
                  </a:moveTo>
                  <a:lnTo>
                    <a:pt x="2628417" y="1923491"/>
                  </a:lnTo>
                  <a:lnTo>
                    <a:pt x="2628417" y="1842211"/>
                  </a:lnTo>
                  <a:lnTo>
                    <a:pt x="2581186" y="1842211"/>
                  </a:lnTo>
                  <a:lnTo>
                    <a:pt x="2581186" y="1923491"/>
                  </a:lnTo>
                  <a:lnTo>
                    <a:pt x="2581186" y="1960321"/>
                  </a:lnTo>
                  <a:lnTo>
                    <a:pt x="2817723" y="1960321"/>
                  </a:lnTo>
                  <a:lnTo>
                    <a:pt x="2817723" y="1923491"/>
                  </a:lnTo>
                  <a:close/>
                </a:path>
                <a:path w="5702934" h="3128010">
                  <a:moveTo>
                    <a:pt x="2819831" y="2124151"/>
                  </a:moveTo>
                  <a:lnTo>
                    <a:pt x="2625521" y="2124151"/>
                  </a:lnTo>
                  <a:lnTo>
                    <a:pt x="2625521" y="2061921"/>
                  </a:lnTo>
                  <a:lnTo>
                    <a:pt x="2578023" y="2061921"/>
                  </a:lnTo>
                  <a:lnTo>
                    <a:pt x="2578023" y="2124151"/>
                  </a:lnTo>
                  <a:lnTo>
                    <a:pt x="2578023" y="2162251"/>
                  </a:lnTo>
                  <a:lnTo>
                    <a:pt x="2819831" y="2162251"/>
                  </a:lnTo>
                  <a:lnTo>
                    <a:pt x="2819831" y="2124151"/>
                  </a:lnTo>
                  <a:close/>
                </a:path>
                <a:path w="5702934" h="3128010">
                  <a:moveTo>
                    <a:pt x="2852064" y="1996414"/>
                  </a:moveTo>
                  <a:lnTo>
                    <a:pt x="2542375" y="1996414"/>
                  </a:lnTo>
                  <a:lnTo>
                    <a:pt x="2542375" y="2033651"/>
                  </a:lnTo>
                  <a:lnTo>
                    <a:pt x="2852064" y="2033651"/>
                  </a:lnTo>
                  <a:lnTo>
                    <a:pt x="2852064" y="1996414"/>
                  </a:lnTo>
                  <a:close/>
                </a:path>
                <a:path w="5702934" h="3128010">
                  <a:moveTo>
                    <a:pt x="2893009" y="2875419"/>
                  </a:moveTo>
                  <a:lnTo>
                    <a:pt x="2843009" y="2875419"/>
                  </a:lnTo>
                  <a:lnTo>
                    <a:pt x="2843009" y="2744787"/>
                  </a:lnTo>
                  <a:lnTo>
                    <a:pt x="2795511" y="2744787"/>
                  </a:lnTo>
                  <a:lnTo>
                    <a:pt x="2795511" y="3083687"/>
                  </a:lnTo>
                  <a:lnTo>
                    <a:pt x="2843009" y="3083687"/>
                  </a:lnTo>
                  <a:lnTo>
                    <a:pt x="2843009" y="2915551"/>
                  </a:lnTo>
                  <a:lnTo>
                    <a:pt x="2893009" y="2915551"/>
                  </a:lnTo>
                  <a:lnTo>
                    <a:pt x="2893009" y="2875419"/>
                  </a:lnTo>
                  <a:close/>
                </a:path>
                <a:path w="5702934" h="3128010">
                  <a:moveTo>
                    <a:pt x="2992526" y="1148321"/>
                  </a:moveTo>
                  <a:lnTo>
                    <a:pt x="2961170" y="1122210"/>
                  </a:lnTo>
                  <a:lnTo>
                    <a:pt x="2946895" y="1098715"/>
                  </a:lnTo>
                  <a:lnTo>
                    <a:pt x="2940443" y="1088097"/>
                  </a:lnTo>
                  <a:lnTo>
                    <a:pt x="2929013" y="1048715"/>
                  </a:lnTo>
                  <a:lnTo>
                    <a:pt x="2925559" y="1006754"/>
                  </a:lnTo>
                  <a:lnTo>
                    <a:pt x="2925559" y="988733"/>
                  </a:lnTo>
                  <a:lnTo>
                    <a:pt x="2976867" y="988733"/>
                  </a:lnTo>
                  <a:lnTo>
                    <a:pt x="2976867" y="950709"/>
                  </a:lnTo>
                  <a:lnTo>
                    <a:pt x="2824264" y="950709"/>
                  </a:lnTo>
                  <a:lnTo>
                    <a:pt x="2824264" y="988733"/>
                  </a:lnTo>
                  <a:lnTo>
                    <a:pt x="2879775" y="988733"/>
                  </a:lnTo>
                  <a:lnTo>
                    <a:pt x="2879775" y="1006754"/>
                  </a:lnTo>
                  <a:lnTo>
                    <a:pt x="2876105" y="1050048"/>
                  </a:lnTo>
                  <a:lnTo>
                    <a:pt x="2864269" y="1091425"/>
                  </a:lnTo>
                  <a:lnTo>
                    <a:pt x="2843085" y="1127760"/>
                  </a:lnTo>
                  <a:lnTo>
                    <a:pt x="2811361" y="1155954"/>
                  </a:lnTo>
                  <a:lnTo>
                    <a:pt x="2840050" y="1190942"/>
                  </a:lnTo>
                  <a:lnTo>
                    <a:pt x="2861284" y="1174000"/>
                  </a:lnTo>
                  <a:lnTo>
                    <a:pt x="2878772" y="1152474"/>
                  </a:lnTo>
                  <a:lnTo>
                    <a:pt x="2892679" y="1127137"/>
                  </a:lnTo>
                  <a:lnTo>
                    <a:pt x="2903194" y="1098715"/>
                  </a:lnTo>
                  <a:lnTo>
                    <a:pt x="2913367" y="1124800"/>
                  </a:lnTo>
                  <a:lnTo>
                    <a:pt x="2926880" y="1147953"/>
                  </a:lnTo>
                  <a:lnTo>
                    <a:pt x="2943936" y="1167612"/>
                  </a:lnTo>
                  <a:lnTo>
                    <a:pt x="2964764" y="1183182"/>
                  </a:lnTo>
                  <a:lnTo>
                    <a:pt x="2992526" y="1148321"/>
                  </a:lnTo>
                  <a:close/>
                </a:path>
                <a:path w="5702934" h="3128010">
                  <a:moveTo>
                    <a:pt x="3008236" y="277723"/>
                  </a:moveTo>
                  <a:lnTo>
                    <a:pt x="3000159" y="251675"/>
                  </a:lnTo>
                  <a:lnTo>
                    <a:pt x="3000032" y="251269"/>
                  </a:lnTo>
                  <a:lnTo>
                    <a:pt x="2976715" y="231787"/>
                  </a:lnTo>
                  <a:lnTo>
                    <a:pt x="2960611" y="226568"/>
                  </a:lnTo>
                  <a:lnTo>
                    <a:pt x="2960611" y="277723"/>
                  </a:lnTo>
                  <a:lnTo>
                    <a:pt x="2956039" y="289471"/>
                  </a:lnTo>
                  <a:lnTo>
                    <a:pt x="2942640" y="297726"/>
                  </a:lnTo>
                  <a:lnTo>
                    <a:pt x="2920631" y="302628"/>
                  </a:lnTo>
                  <a:lnTo>
                    <a:pt x="2890228" y="304304"/>
                  </a:lnTo>
                  <a:lnTo>
                    <a:pt x="2859468" y="302628"/>
                  </a:lnTo>
                  <a:lnTo>
                    <a:pt x="2837497" y="297726"/>
                  </a:lnTo>
                  <a:lnTo>
                    <a:pt x="2824365" y="289471"/>
                  </a:lnTo>
                  <a:lnTo>
                    <a:pt x="2820098" y="277723"/>
                  </a:lnTo>
                  <a:lnTo>
                    <a:pt x="2824365" y="266458"/>
                  </a:lnTo>
                  <a:lnTo>
                    <a:pt x="2837497" y="258343"/>
                  </a:lnTo>
                  <a:lnTo>
                    <a:pt x="2859468" y="253403"/>
                  </a:lnTo>
                  <a:lnTo>
                    <a:pt x="2890228" y="251675"/>
                  </a:lnTo>
                  <a:lnTo>
                    <a:pt x="2920631" y="253403"/>
                  </a:lnTo>
                  <a:lnTo>
                    <a:pt x="2942640" y="258343"/>
                  </a:lnTo>
                  <a:lnTo>
                    <a:pt x="2956039" y="266458"/>
                  </a:lnTo>
                  <a:lnTo>
                    <a:pt x="2960611" y="277723"/>
                  </a:lnTo>
                  <a:lnTo>
                    <a:pt x="2960611" y="226568"/>
                  </a:lnTo>
                  <a:lnTo>
                    <a:pt x="2939656" y="219748"/>
                  </a:lnTo>
                  <a:lnTo>
                    <a:pt x="2890228" y="215633"/>
                  </a:lnTo>
                  <a:lnTo>
                    <a:pt x="2840507" y="219748"/>
                  </a:lnTo>
                  <a:lnTo>
                    <a:pt x="2803233" y="231787"/>
                  </a:lnTo>
                  <a:lnTo>
                    <a:pt x="2779814" y="251269"/>
                  </a:lnTo>
                  <a:lnTo>
                    <a:pt x="2771686" y="277723"/>
                  </a:lnTo>
                  <a:lnTo>
                    <a:pt x="2779814" y="304457"/>
                  </a:lnTo>
                  <a:lnTo>
                    <a:pt x="2803233" y="324142"/>
                  </a:lnTo>
                  <a:lnTo>
                    <a:pt x="2840507" y="336270"/>
                  </a:lnTo>
                  <a:lnTo>
                    <a:pt x="2890228" y="340347"/>
                  </a:lnTo>
                  <a:lnTo>
                    <a:pt x="2939656" y="336270"/>
                  </a:lnTo>
                  <a:lnTo>
                    <a:pt x="2976715" y="324142"/>
                  </a:lnTo>
                  <a:lnTo>
                    <a:pt x="3000032" y="304457"/>
                  </a:lnTo>
                  <a:lnTo>
                    <a:pt x="3000070" y="304304"/>
                  </a:lnTo>
                  <a:lnTo>
                    <a:pt x="3008236" y="277723"/>
                  </a:lnTo>
                  <a:close/>
                </a:path>
                <a:path w="5702934" h="3128010">
                  <a:moveTo>
                    <a:pt x="3010471" y="95123"/>
                  </a:moveTo>
                  <a:lnTo>
                    <a:pt x="2821152" y="95123"/>
                  </a:lnTo>
                  <a:lnTo>
                    <a:pt x="2821152" y="48945"/>
                  </a:lnTo>
                  <a:lnTo>
                    <a:pt x="3008757" y="48945"/>
                  </a:lnTo>
                  <a:lnTo>
                    <a:pt x="3008757" y="10922"/>
                  </a:lnTo>
                  <a:lnTo>
                    <a:pt x="2773794" y="10922"/>
                  </a:lnTo>
                  <a:lnTo>
                    <a:pt x="2773794" y="132880"/>
                  </a:lnTo>
                  <a:lnTo>
                    <a:pt x="3010471" y="132880"/>
                  </a:lnTo>
                  <a:lnTo>
                    <a:pt x="3010471" y="95123"/>
                  </a:lnTo>
                  <a:close/>
                </a:path>
                <a:path w="5702934" h="3128010">
                  <a:moveTo>
                    <a:pt x="3041866" y="921639"/>
                  </a:moveTo>
                  <a:lnTo>
                    <a:pt x="2997390" y="921639"/>
                  </a:lnTo>
                  <a:lnTo>
                    <a:pt x="2997390" y="1032281"/>
                  </a:lnTo>
                  <a:lnTo>
                    <a:pt x="2952788" y="1032281"/>
                  </a:lnTo>
                  <a:lnTo>
                    <a:pt x="2952788" y="1070432"/>
                  </a:lnTo>
                  <a:lnTo>
                    <a:pt x="2997390" y="1070432"/>
                  </a:lnTo>
                  <a:lnTo>
                    <a:pt x="2997390" y="1239100"/>
                  </a:lnTo>
                  <a:lnTo>
                    <a:pt x="3041866" y="1239100"/>
                  </a:lnTo>
                  <a:lnTo>
                    <a:pt x="3041866" y="921639"/>
                  </a:lnTo>
                  <a:close/>
                </a:path>
                <a:path w="5702934" h="3128010">
                  <a:moveTo>
                    <a:pt x="3045866" y="156565"/>
                  </a:moveTo>
                  <a:lnTo>
                    <a:pt x="2736431" y="156565"/>
                  </a:lnTo>
                  <a:lnTo>
                    <a:pt x="2736431" y="195237"/>
                  </a:lnTo>
                  <a:lnTo>
                    <a:pt x="3045866" y="195237"/>
                  </a:lnTo>
                  <a:lnTo>
                    <a:pt x="3045866" y="156565"/>
                  </a:lnTo>
                  <a:close/>
                </a:path>
                <a:path w="5702934" h="3128010">
                  <a:moveTo>
                    <a:pt x="3111055" y="915987"/>
                  </a:moveTo>
                  <a:lnTo>
                    <a:pt x="3066199" y="915987"/>
                  </a:lnTo>
                  <a:lnTo>
                    <a:pt x="3066199" y="1254887"/>
                  </a:lnTo>
                  <a:lnTo>
                    <a:pt x="3111055" y="1254887"/>
                  </a:lnTo>
                  <a:lnTo>
                    <a:pt x="3111055" y="915987"/>
                  </a:lnTo>
                  <a:close/>
                </a:path>
                <a:path w="5702934" h="3128010">
                  <a:moveTo>
                    <a:pt x="3119158" y="2782671"/>
                  </a:moveTo>
                  <a:lnTo>
                    <a:pt x="3040481" y="2782671"/>
                  </a:lnTo>
                  <a:lnTo>
                    <a:pt x="3040481" y="2746489"/>
                  </a:lnTo>
                  <a:lnTo>
                    <a:pt x="2992983" y="2746489"/>
                  </a:lnTo>
                  <a:lnTo>
                    <a:pt x="2992983" y="2782671"/>
                  </a:lnTo>
                  <a:lnTo>
                    <a:pt x="2913532" y="2782671"/>
                  </a:lnTo>
                  <a:lnTo>
                    <a:pt x="2913532" y="2819908"/>
                  </a:lnTo>
                  <a:lnTo>
                    <a:pt x="3119158" y="2819908"/>
                  </a:lnTo>
                  <a:lnTo>
                    <a:pt x="3119158" y="2782671"/>
                  </a:lnTo>
                  <a:close/>
                </a:path>
                <a:path w="5702934" h="3128010">
                  <a:moveTo>
                    <a:pt x="3127184" y="3013303"/>
                  </a:moveTo>
                  <a:lnTo>
                    <a:pt x="3124682" y="2985414"/>
                  </a:lnTo>
                  <a:lnTo>
                    <a:pt x="3124022" y="2978035"/>
                  </a:lnTo>
                  <a:lnTo>
                    <a:pt x="3103524" y="2980537"/>
                  </a:lnTo>
                  <a:lnTo>
                    <a:pt x="3082620" y="2982557"/>
                  </a:lnTo>
                  <a:lnTo>
                    <a:pt x="3061449" y="2984169"/>
                  </a:lnTo>
                  <a:lnTo>
                    <a:pt x="3040215" y="2985414"/>
                  </a:lnTo>
                  <a:lnTo>
                    <a:pt x="3040215" y="2958312"/>
                  </a:lnTo>
                  <a:lnTo>
                    <a:pt x="3065373" y="2950248"/>
                  </a:lnTo>
                  <a:lnTo>
                    <a:pt x="3084665" y="2936824"/>
                  </a:lnTo>
                  <a:lnTo>
                    <a:pt x="3093237" y="2924365"/>
                  </a:lnTo>
                  <a:lnTo>
                    <a:pt x="3097034" y="2918828"/>
                  </a:lnTo>
                  <a:lnTo>
                    <a:pt x="3101390" y="2896997"/>
                  </a:lnTo>
                  <a:lnTo>
                    <a:pt x="3095142" y="2870987"/>
                  </a:lnTo>
                  <a:lnTo>
                    <a:pt x="3093732" y="2869374"/>
                  </a:lnTo>
                  <a:lnTo>
                    <a:pt x="3077616" y="2850832"/>
                  </a:lnTo>
                  <a:lnTo>
                    <a:pt x="3056001" y="2840393"/>
                  </a:lnTo>
                  <a:lnTo>
                    <a:pt x="3056001" y="2896997"/>
                  </a:lnTo>
                  <a:lnTo>
                    <a:pt x="3053130" y="2908770"/>
                  </a:lnTo>
                  <a:lnTo>
                    <a:pt x="3045002" y="2917342"/>
                  </a:lnTo>
                  <a:lnTo>
                    <a:pt x="3032417" y="2922587"/>
                  </a:lnTo>
                  <a:lnTo>
                    <a:pt x="3016148" y="2924365"/>
                  </a:lnTo>
                  <a:lnTo>
                    <a:pt x="3000311" y="2922587"/>
                  </a:lnTo>
                  <a:lnTo>
                    <a:pt x="2987929" y="2917342"/>
                  </a:lnTo>
                  <a:lnTo>
                    <a:pt x="2979877" y="2908770"/>
                  </a:lnTo>
                  <a:lnTo>
                    <a:pt x="2977070" y="2896997"/>
                  </a:lnTo>
                  <a:lnTo>
                    <a:pt x="2979877" y="2885249"/>
                  </a:lnTo>
                  <a:lnTo>
                    <a:pt x="2987929" y="2876575"/>
                  </a:lnTo>
                  <a:lnTo>
                    <a:pt x="3000311" y="2871203"/>
                  </a:lnTo>
                  <a:lnTo>
                    <a:pt x="3016148" y="2869374"/>
                  </a:lnTo>
                  <a:lnTo>
                    <a:pt x="3032417" y="2871203"/>
                  </a:lnTo>
                  <a:lnTo>
                    <a:pt x="3045002" y="2876575"/>
                  </a:lnTo>
                  <a:lnTo>
                    <a:pt x="3053130" y="2885249"/>
                  </a:lnTo>
                  <a:lnTo>
                    <a:pt x="3056001" y="2896997"/>
                  </a:lnTo>
                  <a:lnTo>
                    <a:pt x="3056001" y="2840393"/>
                  </a:lnTo>
                  <a:lnTo>
                    <a:pt x="3050667" y="2837815"/>
                  </a:lnTo>
                  <a:lnTo>
                    <a:pt x="3016148" y="2833192"/>
                  </a:lnTo>
                  <a:lnTo>
                    <a:pt x="2981934" y="2837815"/>
                  </a:lnTo>
                  <a:lnTo>
                    <a:pt x="2955302" y="2850832"/>
                  </a:lnTo>
                  <a:lnTo>
                    <a:pt x="2938030" y="2870987"/>
                  </a:lnTo>
                  <a:lnTo>
                    <a:pt x="2931947" y="2896997"/>
                  </a:lnTo>
                  <a:lnTo>
                    <a:pt x="2936214" y="2918980"/>
                  </a:lnTo>
                  <a:lnTo>
                    <a:pt x="2948508" y="2937040"/>
                  </a:lnTo>
                  <a:lnTo>
                    <a:pt x="2967786" y="2950451"/>
                  </a:lnTo>
                  <a:lnTo>
                    <a:pt x="2992983" y="2958439"/>
                  </a:lnTo>
                  <a:lnTo>
                    <a:pt x="2992983" y="2987116"/>
                  </a:lnTo>
                  <a:lnTo>
                    <a:pt x="2906814" y="2988043"/>
                  </a:lnTo>
                  <a:lnTo>
                    <a:pt x="2912999" y="3026714"/>
                  </a:lnTo>
                  <a:lnTo>
                    <a:pt x="2961538" y="3026410"/>
                  </a:lnTo>
                  <a:lnTo>
                    <a:pt x="3015005" y="3024797"/>
                  </a:lnTo>
                  <a:lnTo>
                    <a:pt x="3071012" y="3020784"/>
                  </a:lnTo>
                  <a:lnTo>
                    <a:pt x="3127184" y="3013303"/>
                  </a:lnTo>
                  <a:close/>
                </a:path>
                <a:path w="5702934" h="3128010">
                  <a:moveTo>
                    <a:pt x="3150349" y="1924977"/>
                  </a:moveTo>
                  <a:lnTo>
                    <a:pt x="3143313" y="1892363"/>
                  </a:lnTo>
                  <a:lnTo>
                    <a:pt x="3137077" y="1884197"/>
                  </a:lnTo>
                  <a:lnTo>
                    <a:pt x="3123895" y="1866925"/>
                  </a:lnTo>
                  <a:lnTo>
                    <a:pt x="3103511" y="1855457"/>
                  </a:lnTo>
                  <a:lnTo>
                    <a:pt x="3103511" y="1924977"/>
                  </a:lnTo>
                  <a:lnTo>
                    <a:pt x="3100095" y="1941918"/>
                  </a:lnTo>
                  <a:lnTo>
                    <a:pt x="3090608" y="1954593"/>
                  </a:lnTo>
                  <a:lnTo>
                    <a:pt x="3076156" y="1962556"/>
                  </a:lnTo>
                  <a:lnTo>
                    <a:pt x="3057868" y="1965363"/>
                  </a:lnTo>
                  <a:lnTo>
                    <a:pt x="3039173" y="1962556"/>
                  </a:lnTo>
                  <a:lnTo>
                    <a:pt x="3024517" y="1954593"/>
                  </a:lnTo>
                  <a:lnTo>
                    <a:pt x="3014980" y="1941918"/>
                  </a:lnTo>
                  <a:lnTo>
                    <a:pt x="3011690" y="1924977"/>
                  </a:lnTo>
                  <a:lnTo>
                    <a:pt x="3014980" y="1907870"/>
                  </a:lnTo>
                  <a:lnTo>
                    <a:pt x="3024517" y="1895017"/>
                  </a:lnTo>
                  <a:lnTo>
                    <a:pt x="3039173" y="1886940"/>
                  </a:lnTo>
                  <a:lnTo>
                    <a:pt x="3057868" y="1884197"/>
                  </a:lnTo>
                  <a:lnTo>
                    <a:pt x="3076156" y="1886940"/>
                  </a:lnTo>
                  <a:lnTo>
                    <a:pt x="3090608" y="1895017"/>
                  </a:lnTo>
                  <a:lnTo>
                    <a:pt x="3100095" y="1907870"/>
                  </a:lnTo>
                  <a:lnTo>
                    <a:pt x="3103511" y="1924977"/>
                  </a:lnTo>
                  <a:lnTo>
                    <a:pt x="3103511" y="1855457"/>
                  </a:lnTo>
                  <a:lnTo>
                    <a:pt x="3094571" y="1850415"/>
                  </a:lnTo>
                  <a:lnTo>
                    <a:pt x="3057868" y="1844586"/>
                  </a:lnTo>
                  <a:lnTo>
                    <a:pt x="3021063" y="1850415"/>
                  </a:lnTo>
                  <a:lnTo>
                    <a:pt x="2991675" y="1866925"/>
                  </a:lnTo>
                  <a:lnTo>
                    <a:pt x="2972219" y="1892363"/>
                  </a:lnTo>
                  <a:lnTo>
                    <a:pt x="2965246" y="1924977"/>
                  </a:lnTo>
                  <a:lnTo>
                    <a:pt x="2972219" y="1956904"/>
                  </a:lnTo>
                  <a:lnTo>
                    <a:pt x="2991675" y="1982012"/>
                  </a:lnTo>
                  <a:lnTo>
                    <a:pt x="3021063" y="1998421"/>
                  </a:lnTo>
                  <a:lnTo>
                    <a:pt x="3057868" y="2004301"/>
                  </a:lnTo>
                  <a:lnTo>
                    <a:pt x="3094571" y="1998421"/>
                  </a:lnTo>
                  <a:lnTo>
                    <a:pt x="3123895" y="1982012"/>
                  </a:lnTo>
                  <a:lnTo>
                    <a:pt x="3136773" y="1965363"/>
                  </a:lnTo>
                  <a:lnTo>
                    <a:pt x="3143313" y="1956904"/>
                  </a:lnTo>
                  <a:lnTo>
                    <a:pt x="3150349" y="1924977"/>
                  </a:lnTo>
                  <a:close/>
                </a:path>
                <a:path w="5702934" h="3128010">
                  <a:moveTo>
                    <a:pt x="3189808" y="2744787"/>
                  </a:moveTo>
                  <a:lnTo>
                    <a:pt x="3142577" y="2744787"/>
                  </a:lnTo>
                  <a:lnTo>
                    <a:pt x="3142577" y="3083687"/>
                  </a:lnTo>
                  <a:lnTo>
                    <a:pt x="3189808" y="3083687"/>
                  </a:lnTo>
                  <a:lnTo>
                    <a:pt x="3189808" y="2744787"/>
                  </a:lnTo>
                  <a:close/>
                </a:path>
                <a:path w="5702934" h="3128010">
                  <a:moveTo>
                    <a:pt x="3243491" y="2027466"/>
                  </a:moveTo>
                  <a:lnTo>
                    <a:pt x="3196132" y="2027466"/>
                  </a:lnTo>
                  <a:lnTo>
                    <a:pt x="3196132" y="2058898"/>
                  </a:lnTo>
                  <a:lnTo>
                    <a:pt x="3196132" y="2095741"/>
                  </a:lnTo>
                  <a:lnTo>
                    <a:pt x="3196132" y="2127046"/>
                  </a:lnTo>
                  <a:lnTo>
                    <a:pt x="3063786" y="2127046"/>
                  </a:lnTo>
                  <a:lnTo>
                    <a:pt x="3063786" y="2095741"/>
                  </a:lnTo>
                  <a:lnTo>
                    <a:pt x="3196132" y="2095741"/>
                  </a:lnTo>
                  <a:lnTo>
                    <a:pt x="3196132" y="2058898"/>
                  </a:lnTo>
                  <a:lnTo>
                    <a:pt x="3063786" y="2058898"/>
                  </a:lnTo>
                  <a:lnTo>
                    <a:pt x="3063786" y="2027466"/>
                  </a:lnTo>
                  <a:lnTo>
                    <a:pt x="3017075" y="2027466"/>
                  </a:lnTo>
                  <a:lnTo>
                    <a:pt x="3017075" y="2165464"/>
                  </a:lnTo>
                  <a:lnTo>
                    <a:pt x="3243491" y="2165464"/>
                  </a:lnTo>
                  <a:lnTo>
                    <a:pt x="3243491" y="2127046"/>
                  </a:lnTo>
                  <a:lnTo>
                    <a:pt x="3243491" y="2095741"/>
                  </a:lnTo>
                  <a:lnTo>
                    <a:pt x="3243491" y="2058898"/>
                  </a:lnTo>
                  <a:lnTo>
                    <a:pt x="3243491" y="2027466"/>
                  </a:lnTo>
                  <a:close/>
                </a:path>
                <a:path w="5702934" h="3128010">
                  <a:moveTo>
                    <a:pt x="3243491" y="1830387"/>
                  </a:moveTo>
                  <a:lnTo>
                    <a:pt x="3195866" y="1830387"/>
                  </a:lnTo>
                  <a:lnTo>
                    <a:pt x="3195866" y="2012594"/>
                  </a:lnTo>
                  <a:lnTo>
                    <a:pt x="3243491" y="2012594"/>
                  </a:lnTo>
                  <a:lnTo>
                    <a:pt x="3243491" y="1830387"/>
                  </a:lnTo>
                  <a:close/>
                </a:path>
                <a:path w="5702934" h="3128010">
                  <a:moveTo>
                    <a:pt x="3249650" y="142748"/>
                  </a:moveTo>
                  <a:lnTo>
                    <a:pt x="3243542" y="117297"/>
                  </a:lnTo>
                  <a:lnTo>
                    <a:pt x="3242335" y="115912"/>
                  </a:lnTo>
                  <a:lnTo>
                    <a:pt x="3226409" y="97586"/>
                  </a:lnTo>
                  <a:lnTo>
                    <a:pt x="3204654" y="87058"/>
                  </a:lnTo>
                  <a:lnTo>
                    <a:pt x="3204654" y="142748"/>
                  </a:lnTo>
                  <a:lnTo>
                    <a:pt x="3201797" y="154114"/>
                  </a:lnTo>
                  <a:lnTo>
                    <a:pt x="3193948" y="162306"/>
                  </a:lnTo>
                  <a:lnTo>
                    <a:pt x="3181883" y="167259"/>
                  </a:lnTo>
                  <a:lnTo>
                    <a:pt x="3166376" y="168922"/>
                  </a:lnTo>
                  <a:lnTo>
                    <a:pt x="3150844" y="167259"/>
                  </a:lnTo>
                  <a:lnTo>
                    <a:pt x="3138894" y="162306"/>
                  </a:lnTo>
                  <a:lnTo>
                    <a:pt x="3131197" y="154114"/>
                  </a:lnTo>
                  <a:lnTo>
                    <a:pt x="3128480" y="142748"/>
                  </a:lnTo>
                  <a:lnTo>
                    <a:pt x="3131197" y="131241"/>
                  </a:lnTo>
                  <a:lnTo>
                    <a:pt x="3138894" y="122859"/>
                  </a:lnTo>
                  <a:lnTo>
                    <a:pt x="3150844" y="117716"/>
                  </a:lnTo>
                  <a:lnTo>
                    <a:pt x="3166376" y="115912"/>
                  </a:lnTo>
                  <a:lnTo>
                    <a:pt x="3181883" y="117716"/>
                  </a:lnTo>
                  <a:lnTo>
                    <a:pt x="3193948" y="122859"/>
                  </a:lnTo>
                  <a:lnTo>
                    <a:pt x="3201797" y="131241"/>
                  </a:lnTo>
                  <a:lnTo>
                    <a:pt x="3204654" y="142748"/>
                  </a:lnTo>
                  <a:lnTo>
                    <a:pt x="3204654" y="87058"/>
                  </a:lnTo>
                  <a:lnTo>
                    <a:pt x="3200082" y="84836"/>
                  </a:lnTo>
                  <a:lnTo>
                    <a:pt x="3166376" y="80251"/>
                  </a:lnTo>
                  <a:lnTo>
                    <a:pt x="3132455" y="84836"/>
                  </a:lnTo>
                  <a:lnTo>
                    <a:pt x="3105835" y="97586"/>
                  </a:lnTo>
                  <a:lnTo>
                    <a:pt x="3088462" y="117297"/>
                  </a:lnTo>
                  <a:lnTo>
                    <a:pt x="3082302" y="142748"/>
                  </a:lnTo>
                  <a:lnTo>
                    <a:pt x="3088462" y="168198"/>
                  </a:lnTo>
                  <a:lnTo>
                    <a:pt x="3105835" y="187883"/>
                  </a:lnTo>
                  <a:lnTo>
                    <a:pt x="3132455" y="200596"/>
                  </a:lnTo>
                  <a:lnTo>
                    <a:pt x="3166376" y="205105"/>
                  </a:lnTo>
                  <a:lnTo>
                    <a:pt x="3200082" y="200596"/>
                  </a:lnTo>
                  <a:lnTo>
                    <a:pt x="3226409" y="187883"/>
                  </a:lnTo>
                  <a:lnTo>
                    <a:pt x="3242907" y="168922"/>
                  </a:lnTo>
                  <a:lnTo>
                    <a:pt x="3243542" y="168198"/>
                  </a:lnTo>
                  <a:lnTo>
                    <a:pt x="3249650" y="142748"/>
                  </a:lnTo>
                  <a:close/>
                </a:path>
                <a:path w="5702934" h="3128010">
                  <a:moveTo>
                    <a:pt x="3266757" y="32105"/>
                  </a:moveTo>
                  <a:lnTo>
                    <a:pt x="3190049" y="32105"/>
                  </a:lnTo>
                  <a:lnTo>
                    <a:pt x="3190049" y="0"/>
                  </a:lnTo>
                  <a:lnTo>
                    <a:pt x="3142691" y="0"/>
                  </a:lnTo>
                  <a:lnTo>
                    <a:pt x="3142691" y="32105"/>
                  </a:lnTo>
                  <a:lnTo>
                    <a:pt x="3065729" y="32105"/>
                  </a:lnTo>
                  <a:lnTo>
                    <a:pt x="3065729" y="69342"/>
                  </a:lnTo>
                  <a:lnTo>
                    <a:pt x="3266757" y="69342"/>
                  </a:lnTo>
                  <a:lnTo>
                    <a:pt x="3266757" y="32105"/>
                  </a:lnTo>
                  <a:close/>
                </a:path>
                <a:path w="5702934" h="3128010">
                  <a:moveTo>
                    <a:pt x="3305975" y="3021723"/>
                  </a:moveTo>
                  <a:lnTo>
                    <a:pt x="3252952" y="3021723"/>
                  </a:lnTo>
                  <a:lnTo>
                    <a:pt x="3234537" y="3127629"/>
                  </a:lnTo>
                  <a:lnTo>
                    <a:pt x="3273869" y="3127629"/>
                  </a:lnTo>
                  <a:lnTo>
                    <a:pt x="3305975" y="3021723"/>
                  </a:lnTo>
                  <a:close/>
                </a:path>
                <a:path w="5702934" h="3128010">
                  <a:moveTo>
                    <a:pt x="3334512" y="228396"/>
                  </a:moveTo>
                  <a:lnTo>
                    <a:pt x="3106509" y="228396"/>
                  </a:lnTo>
                  <a:lnTo>
                    <a:pt x="3106509" y="266280"/>
                  </a:lnTo>
                  <a:lnTo>
                    <a:pt x="3286887" y="266280"/>
                  </a:lnTo>
                  <a:lnTo>
                    <a:pt x="3286887" y="340487"/>
                  </a:lnTo>
                  <a:lnTo>
                    <a:pt x="3334512" y="340487"/>
                  </a:lnTo>
                  <a:lnTo>
                    <a:pt x="3334512" y="228396"/>
                  </a:lnTo>
                  <a:close/>
                </a:path>
                <a:path w="5702934" h="3128010">
                  <a:moveTo>
                    <a:pt x="3370757" y="921245"/>
                  </a:moveTo>
                  <a:lnTo>
                    <a:pt x="3325901" y="921245"/>
                  </a:lnTo>
                  <a:lnTo>
                    <a:pt x="3325901" y="1041361"/>
                  </a:lnTo>
                  <a:lnTo>
                    <a:pt x="3298266" y="1041361"/>
                  </a:lnTo>
                  <a:lnTo>
                    <a:pt x="3290290" y="998982"/>
                  </a:lnTo>
                  <a:lnTo>
                    <a:pt x="3283508" y="985189"/>
                  </a:lnTo>
                  <a:lnTo>
                    <a:pt x="3274669" y="967206"/>
                  </a:lnTo>
                  <a:lnTo>
                    <a:pt x="3255518" y="950074"/>
                  </a:lnTo>
                  <a:lnTo>
                    <a:pt x="3255518" y="1062672"/>
                  </a:lnTo>
                  <a:lnTo>
                    <a:pt x="3253397" y="1096860"/>
                  </a:lnTo>
                  <a:lnTo>
                    <a:pt x="3247275" y="1121117"/>
                  </a:lnTo>
                  <a:lnTo>
                    <a:pt x="3237471" y="1135570"/>
                  </a:lnTo>
                  <a:lnTo>
                    <a:pt x="3224339" y="1140294"/>
                  </a:lnTo>
                  <a:lnTo>
                    <a:pt x="3211639" y="1135570"/>
                  </a:lnTo>
                  <a:lnTo>
                    <a:pt x="3202203" y="1121117"/>
                  </a:lnTo>
                  <a:lnTo>
                    <a:pt x="3196361" y="1096860"/>
                  </a:lnTo>
                  <a:lnTo>
                    <a:pt x="3194469" y="1062672"/>
                  </a:lnTo>
                  <a:lnTo>
                    <a:pt x="3196361" y="1028738"/>
                  </a:lnTo>
                  <a:lnTo>
                    <a:pt x="3202203" y="1004493"/>
                  </a:lnTo>
                  <a:lnTo>
                    <a:pt x="3211639" y="989965"/>
                  </a:lnTo>
                  <a:lnTo>
                    <a:pt x="3224339" y="985189"/>
                  </a:lnTo>
                  <a:lnTo>
                    <a:pt x="3237471" y="989965"/>
                  </a:lnTo>
                  <a:lnTo>
                    <a:pt x="3247275" y="1004493"/>
                  </a:lnTo>
                  <a:lnTo>
                    <a:pt x="3253397" y="1028738"/>
                  </a:lnTo>
                  <a:lnTo>
                    <a:pt x="3255518" y="1062672"/>
                  </a:lnTo>
                  <a:lnTo>
                    <a:pt x="3255518" y="950074"/>
                  </a:lnTo>
                  <a:lnTo>
                    <a:pt x="3252368" y="947242"/>
                  </a:lnTo>
                  <a:lnTo>
                    <a:pt x="3224339" y="940320"/>
                  </a:lnTo>
                  <a:lnTo>
                    <a:pt x="3194012" y="948804"/>
                  </a:lnTo>
                  <a:lnTo>
                    <a:pt x="3170783" y="973124"/>
                  </a:lnTo>
                  <a:lnTo>
                    <a:pt x="3155950" y="1011643"/>
                  </a:lnTo>
                  <a:lnTo>
                    <a:pt x="3150793" y="1062672"/>
                  </a:lnTo>
                  <a:lnTo>
                    <a:pt x="3155950" y="1114120"/>
                  </a:lnTo>
                  <a:lnTo>
                    <a:pt x="3170783" y="1152906"/>
                  </a:lnTo>
                  <a:lnTo>
                    <a:pt x="3194012" y="1177353"/>
                  </a:lnTo>
                  <a:lnTo>
                    <a:pt x="3224339" y="1185811"/>
                  </a:lnTo>
                  <a:lnTo>
                    <a:pt x="3253028" y="1178560"/>
                  </a:lnTo>
                  <a:lnTo>
                    <a:pt x="3275660" y="1157490"/>
                  </a:lnTo>
                  <a:lnTo>
                    <a:pt x="3283635" y="1140294"/>
                  </a:lnTo>
                  <a:lnTo>
                    <a:pt x="3291217" y="1123950"/>
                  </a:lnTo>
                  <a:lnTo>
                    <a:pt x="3298672" y="1079246"/>
                  </a:lnTo>
                  <a:lnTo>
                    <a:pt x="3325901" y="1079246"/>
                  </a:lnTo>
                  <a:lnTo>
                    <a:pt x="3325901" y="1239227"/>
                  </a:lnTo>
                  <a:lnTo>
                    <a:pt x="3370757" y="1239227"/>
                  </a:lnTo>
                  <a:lnTo>
                    <a:pt x="3370757" y="1079246"/>
                  </a:lnTo>
                  <a:lnTo>
                    <a:pt x="3370757" y="1041361"/>
                  </a:lnTo>
                  <a:lnTo>
                    <a:pt x="3370757" y="921245"/>
                  </a:lnTo>
                  <a:close/>
                </a:path>
                <a:path w="5702934" h="3128010">
                  <a:moveTo>
                    <a:pt x="3380028" y="89725"/>
                  </a:moveTo>
                  <a:lnTo>
                    <a:pt x="3334512" y="89725"/>
                  </a:lnTo>
                  <a:lnTo>
                    <a:pt x="3334512" y="1587"/>
                  </a:lnTo>
                  <a:lnTo>
                    <a:pt x="3286887" y="1587"/>
                  </a:lnTo>
                  <a:lnTo>
                    <a:pt x="3286887" y="214185"/>
                  </a:lnTo>
                  <a:lnTo>
                    <a:pt x="3334512" y="214185"/>
                  </a:lnTo>
                  <a:lnTo>
                    <a:pt x="3334512" y="128409"/>
                  </a:lnTo>
                  <a:lnTo>
                    <a:pt x="3380028" y="128409"/>
                  </a:lnTo>
                  <a:lnTo>
                    <a:pt x="3380028" y="89725"/>
                  </a:lnTo>
                  <a:close/>
                </a:path>
                <a:path w="5702934" h="3128010">
                  <a:moveTo>
                    <a:pt x="3441281" y="915987"/>
                  </a:moveTo>
                  <a:lnTo>
                    <a:pt x="3395891" y="915987"/>
                  </a:lnTo>
                  <a:lnTo>
                    <a:pt x="3395891" y="1254887"/>
                  </a:lnTo>
                  <a:lnTo>
                    <a:pt x="3441281" y="1254887"/>
                  </a:lnTo>
                  <a:lnTo>
                    <a:pt x="3441281" y="915987"/>
                  </a:lnTo>
                  <a:close/>
                </a:path>
                <a:path w="5702934" h="3128010">
                  <a:moveTo>
                    <a:pt x="3506876" y="2056015"/>
                  </a:moveTo>
                  <a:lnTo>
                    <a:pt x="3469170" y="2031301"/>
                  </a:lnTo>
                  <a:lnTo>
                    <a:pt x="3446208" y="2000885"/>
                  </a:lnTo>
                  <a:lnTo>
                    <a:pt x="3442411" y="1995868"/>
                  </a:lnTo>
                  <a:lnTo>
                    <a:pt x="3426510" y="1953310"/>
                  </a:lnTo>
                  <a:lnTo>
                    <a:pt x="3421367" y="1907209"/>
                  </a:lnTo>
                  <a:lnTo>
                    <a:pt x="3421367" y="1856562"/>
                  </a:lnTo>
                  <a:lnTo>
                    <a:pt x="3373209" y="1856562"/>
                  </a:lnTo>
                  <a:lnTo>
                    <a:pt x="3373209" y="1907209"/>
                  </a:lnTo>
                  <a:lnTo>
                    <a:pt x="3367659" y="1955774"/>
                  </a:lnTo>
                  <a:lnTo>
                    <a:pt x="3351238" y="2000326"/>
                  </a:lnTo>
                  <a:lnTo>
                    <a:pt x="3323780" y="2037232"/>
                  </a:lnTo>
                  <a:lnTo>
                    <a:pt x="3285071" y="2062848"/>
                  </a:lnTo>
                  <a:lnTo>
                    <a:pt x="3313747" y="2102319"/>
                  </a:lnTo>
                  <a:lnTo>
                    <a:pt x="3342182" y="2084959"/>
                  </a:lnTo>
                  <a:lnTo>
                    <a:pt x="3365614" y="2061667"/>
                  </a:lnTo>
                  <a:lnTo>
                    <a:pt x="3384156" y="2033346"/>
                  </a:lnTo>
                  <a:lnTo>
                    <a:pt x="3397948" y="2000885"/>
                  </a:lnTo>
                  <a:lnTo>
                    <a:pt x="3411639" y="2030615"/>
                  </a:lnTo>
                  <a:lnTo>
                    <a:pt x="3429673" y="2056536"/>
                  </a:lnTo>
                  <a:lnTo>
                    <a:pt x="3452063" y="2077923"/>
                  </a:lnTo>
                  <a:lnTo>
                    <a:pt x="3478860" y="2094026"/>
                  </a:lnTo>
                  <a:lnTo>
                    <a:pt x="3506876" y="2056015"/>
                  </a:lnTo>
                  <a:close/>
                </a:path>
                <a:path w="5702934" h="3128010">
                  <a:moveTo>
                    <a:pt x="3572929" y="1830387"/>
                  </a:moveTo>
                  <a:lnTo>
                    <a:pt x="3524897" y="1830387"/>
                  </a:lnTo>
                  <a:lnTo>
                    <a:pt x="3524897" y="2170074"/>
                  </a:lnTo>
                  <a:lnTo>
                    <a:pt x="3572929" y="2170074"/>
                  </a:lnTo>
                  <a:lnTo>
                    <a:pt x="3572929" y="1830387"/>
                  </a:lnTo>
                  <a:close/>
                </a:path>
                <a:path w="5702934" h="3128010">
                  <a:moveTo>
                    <a:pt x="3665626" y="1166075"/>
                  </a:moveTo>
                  <a:lnTo>
                    <a:pt x="3662311" y="1132268"/>
                  </a:lnTo>
                  <a:lnTo>
                    <a:pt x="3661816" y="1127137"/>
                  </a:lnTo>
                  <a:lnTo>
                    <a:pt x="3650729" y="1129055"/>
                  </a:lnTo>
                  <a:lnTo>
                    <a:pt x="3640074" y="1130490"/>
                  </a:lnTo>
                  <a:lnTo>
                    <a:pt x="3629660" y="1131544"/>
                  </a:lnTo>
                  <a:lnTo>
                    <a:pt x="3619322" y="1132268"/>
                  </a:lnTo>
                  <a:lnTo>
                    <a:pt x="3619322" y="988072"/>
                  </a:lnTo>
                  <a:lnTo>
                    <a:pt x="3659835" y="988072"/>
                  </a:lnTo>
                  <a:lnTo>
                    <a:pt x="3659835" y="949921"/>
                  </a:lnTo>
                  <a:lnTo>
                    <a:pt x="3571951" y="949921"/>
                  </a:lnTo>
                  <a:lnTo>
                    <a:pt x="3571951" y="1171600"/>
                  </a:lnTo>
                  <a:lnTo>
                    <a:pt x="3588931" y="1171600"/>
                  </a:lnTo>
                  <a:lnTo>
                    <a:pt x="3608349" y="1171460"/>
                  </a:lnTo>
                  <a:lnTo>
                    <a:pt x="3626878" y="1170762"/>
                  </a:lnTo>
                  <a:lnTo>
                    <a:pt x="3645611" y="1169111"/>
                  </a:lnTo>
                  <a:lnTo>
                    <a:pt x="3665626" y="1166075"/>
                  </a:lnTo>
                  <a:close/>
                </a:path>
                <a:path w="5702934" h="3128010">
                  <a:moveTo>
                    <a:pt x="3676040" y="31051"/>
                  </a:moveTo>
                  <a:lnTo>
                    <a:pt x="3425812" y="31051"/>
                  </a:lnTo>
                  <a:lnTo>
                    <a:pt x="3425812" y="68808"/>
                  </a:lnTo>
                  <a:lnTo>
                    <a:pt x="3628415" y="68808"/>
                  </a:lnTo>
                  <a:lnTo>
                    <a:pt x="3628174" y="99631"/>
                  </a:lnTo>
                  <a:lnTo>
                    <a:pt x="3626815" y="133870"/>
                  </a:lnTo>
                  <a:lnTo>
                    <a:pt x="3623360" y="172339"/>
                  </a:lnTo>
                  <a:lnTo>
                    <a:pt x="3616833" y="215900"/>
                  </a:lnTo>
                  <a:lnTo>
                    <a:pt x="3663543" y="220243"/>
                  </a:lnTo>
                  <a:lnTo>
                    <a:pt x="3670693" y="172859"/>
                  </a:lnTo>
                  <a:lnTo>
                    <a:pt x="3674376" y="132105"/>
                  </a:lnTo>
                  <a:lnTo>
                    <a:pt x="3675773" y="96405"/>
                  </a:lnTo>
                  <a:lnTo>
                    <a:pt x="3676002" y="68808"/>
                  </a:lnTo>
                  <a:lnTo>
                    <a:pt x="3676040" y="31051"/>
                  </a:lnTo>
                  <a:close/>
                </a:path>
                <a:path w="5702934" h="3128010">
                  <a:moveTo>
                    <a:pt x="3704196" y="260362"/>
                  </a:moveTo>
                  <a:lnTo>
                    <a:pt x="3592360" y="260362"/>
                  </a:lnTo>
                  <a:lnTo>
                    <a:pt x="3592360" y="153797"/>
                  </a:lnTo>
                  <a:lnTo>
                    <a:pt x="3545662" y="153797"/>
                  </a:lnTo>
                  <a:lnTo>
                    <a:pt x="3545662" y="260362"/>
                  </a:lnTo>
                  <a:lnTo>
                    <a:pt x="3508298" y="260362"/>
                  </a:lnTo>
                  <a:lnTo>
                    <a:pt x="3508298" y="153797"/>
                  </a:lnTo>
                  <a:lnTo>
                    <a:pt x="3460940" y="153797"/>
                  </a:lnTo>
                  <a:lnTo>
                    <a:pt x="3460940" y="260362"/>
                  </a:lnTo>
                  <a:lnTo>
                    <a:pt x="3395294" y="260362"/>
                  </a:lnTo>
                  <a:lnTo>
                    <a:pt x="3395294" y="298907"/>
                  </a:lnTo>
                  <a:lnTo>
                    <a:pt x="3704196" y="298907"/>
                  </a:lnTo>
                  <a:lnTo>
                    <a:pt x="3704196" y="260362"/>
                  </a:lnTo>
                  <a:close/>
                </a:path>
                <a:path w="5702934" h="3128010">
                  <a:moveTo>
                    <a:pt x="3717455" y="2744787"/>
                  </a:moveTo>
                  <a:lnTo>
                    <a:pt x="3670084" y="2744787"/>
                  </a:lnTo>
                  <a:lnTo>
                    <a:pt x="3670084" y="2789644"/>
                  </a:lnTo>
                  <a:lnTo>
                    <a:pt x="3670084" y="2827274"/>
                  </a:lnTo>
                  <a:lnTo>
                    <a:pt x="3670084" y="2865031"/>
                  </a:lnTo>
                  <a:lnTo>
                    <a:pt x="3613785" y="2865031"/>
                  </a:lnTo>
                  <a:lnTo>
                    <a:pt x="3615232" y="2858973"/>
                  </a:lnTo>
                  <a:lnTo>
                    <a:pt x="3616020" y="2852661"/>
                  </a:lnTo>
                  <a:lnTo>
                    <a:pt x="3616020" y="2839504"/>
                  </a:lnTo>
                  <a:lnTo>
                    <a:pt x="3615232" y="2833319"/>
                  </a:lnTo>
                  <a:lnTo>
                    <a:pt x="3613912" y="2827274"/>
                  </a:lnTo>
                  <a:lnTo>
                    <a:pt x="3670084" y="2827274"/>
                  </a:lnTo>
                  <a:lnTo>
                    <a:pt x="3670084" y="2789644"/>
                  </a:lnTo>
                  <a:lnTo>
                    <a:pt x="3593388" y="2789644"/>
                  </a:lnTo>
                  <a:lnTo>
                    <a:pt x="3579838" y="2778506"/>
                  </a:lnTo>
                  <a:lnTo>
                    <a:pt x="3570897" y="2773832"/>
                  </a:lnTo>
                  <a:lnTo>
                    <a:pt x="3570897" y="2846082"/>
                  </a:lnTo>
                  <a:lnTo>
                    <a:pt x="3567442" y="2863748"/>
                  </a:lnTo>
                  <a:lnTo>
                    <a:pt x="3558184" y="2877210"/>
                  </a:lnTo>
                  <a:lnTo>
                    <a:pt x="3544163" y="2885770"/>
                  </a:lnTo>
                  <a:lnTo>
                    <a:pt x="3526421" y="2888716"/>
                  </a:lnTo>
                  <a:lnTo>
                    <a:pt x="3508222" y="2885770"/>
                  </a:lnTo>
                  <a:lnTo>
                    <a:pt x="3493947" y="2877210"/>
                  </a:lnTo>
                  <a:lnTo>
                    <a:pt x="3484626" y="2863748"/>
                  </a:lnTo>
                  <a:lnTo>
                    <a:pt x="3481298" y="2846082"/>
                  </a:lnTo>
                  <a:lnTo>
                    <a:pt x="3484626" y="2828125"/>
                  </a:lnTo>
                  <a:lnTo>
                    <a:pt x="3493947" y="2814802"/>
                  </a:lnTo>
                  <a:lnTo>
                    <a:pt x="3508222" y="2806573"/>
                  </a:lnTo>
                  <a:lnTo>
                    <a:pt x="3526421" y="2803855"/>
                  </a:lnTo>
                  <a:lnTo>
                    <a:pt x="3544163" y="2806573"/>
                  </a:lnTo>
                  <a:lnTo>
                    <a:pt x="3558184" y="2814802"/>
                  </a:lnTo>
                  <a:lnTo>
                    <a:pt x="3567442" y="2828125"/>
                  </a:lnTo>
                  <a:lnTo>
                    <a:pt x="3570897" y="2846082"/>
                  </a:lnTo>
                  <a:lnTo>
                    <a:pt x="3570897" y="2773832"/>
                  </a:lnTo>
                  <a:lnTo>
                    <a:pt x="3563899" y="2770162"/>
                  </a:lnTo>
                  <a:lnTo>
                    <a:pt x="3545967" y="2764942"/>
                  </a:lnTo>
                  <a:lnTo>
                    <a:pt x="3526421" y="2763202"/>
                  </a:lnTo>
                  <a:lnTo>
                    <a:pt x="3490658" y="2769311"/>
                  </a:lnTo>
                  <a:lnTo>
                    <a:pt x="3462020" y="2786494"/>
                  </a:lnTo>
                  <a:lnTo>
                    <a:pt x="3443059" y="2812745"/>
                  </a:lnTo>
                  <a:lnTo>
                    <a:pt x="3436302" y="2846082"/>
                  </a:lnTo>
                  <a:lnTo>
                    <a:pt x="3443059" y="2879242"/>
                  </a:lnTo>
                  <a:lnTo>
                    <a:pt x="3462020" y="2905468"/>
                  </a:lnTo>
                  <a:lnTo>
                    <a:pt x="3490658" y="2922701"/>
                  </a:lnTo>
                  <a:lnTo>
                    <a:pt x="3526421" y="2928836"/>
                  </a:lnTo>
                  <a:lnTo>
                    <a:pt x="3545776" y="2927134"/>
                  </a:lnTo>
                  <a:lnTo>
                    <a:pt x="3563531" y="2922041"/>
                  </a:lnTo>
                  <a:lnTo>
                    <a:pt x="3579304" y="2913875"/>
                  </a:lnTo>
                  <a:lnTo>
                    <a:pt x="3592728" y="2902915"/>
                  </a:lnTo>
                  <a:lnTo>
                    <a:pt x="3670084" y="2902915"/>
                  </a:lnTo>
                  <a:lnTo>
                    <a:pt x="3670084" y="2943441"/>
                  </a:lnTo>
                  <a:lnTo>
                    <a:pt x="3717455" y="2943441"/>
                  </a:lnTo>
                  <a:lnTo>
                    <a:pt x="3717455" y="2902915"/>
                  </a:lnTo>
                  <a:lnTo>
                    <a:pt x="3717455" y="2888716"/>
                  </a:lnTo>
                  <a:lnTo>
                    <a:pt x="3717455" y="2865031"/>
                  </a:lnTo>
                  <a:lnTo>
                    <a:pt x="3717455" y="2827274"/>
                  </a:lnTo>
                  <a:lnTo>
                    <a:pt x="3717455" y="2803855"/>
                  </a:lnTo>
                  <a:lnTo>
                    <a:pt x="3717455" y="2789644"/>
                  </a:lnTo>
                  <a:lnTo>
                    <a:pt x="3717455" y="2744787"/>
                  </a:lnTo>
                  <a:close/>
                </a:path>
                <a:path w="5702934" h="3128010">
                  <a:moveTo>
                    <a:pt x="3718369" y="3016986"/>
                  </a:moveTo>
                  <a:lnTo>
                    <a:pt x="3710152" y="2988780"/>
                  </a:lnTo>
                  <a:lnTo>
                    <a:pt x="3707714" y="2986595"/>
                  </a:lnTo>
                  <a:lnTo>
                    <a:pt x="3686810" y="2967799"/>
                  </a:lnTo>
                  <a:lnTo>
                    <a:pt x="3671925" y="2962503"/>
                  </a:lnTo>
                  <a:lnTo>
                    <a:pt x="3671925" y="3016986"/>
                  </a:lnTo>
                  <a:lnTo>
                    <a:pt x="3667341" y="3029953"/>
                  </a:lnTo>
                  <a:lnTo>
                    <a:pt x="3653929" y="3039237"/>
                  </a:lnTo>
                  <a:lnTo>
                    <a:pt x="3631946" y="3044787"/>
                  </a:lnTo>
                  <a:lnTo>
                    <a:pt x="3601682" y="3046577"/>
                  </a:lnTo>
                  <a:lnTo>
                    <a:pt x="3571824" y="3044787"/>
                  </a:lnTo>
                  <a:lnTo>
                    <a:pt x="3549891" y="3039237"/>
                  </a:lnTo>
                  <a:lnTo>
                    <a:pt x="3536429" y="3029953"/>
                  </a:lnTo>
                  <a:lnTo>
                    <a:pt x="3531946" y="3016986"/>
                  </a:lnTo>
                  <a:lnTo>
                    <a:pt x="3536429" y="3003689"/>
                  </a:lnTo>
                  <a:lnTo>
                    <a:pt x="3549891" y="2994190"/>
                  </a:lnTo>
                  <a:lnTo>
                    <a:pt x="3571824" y="2988487"/>
                  </a:lnTo>
                  <a:lnTo>
                    <a:pt x="3601682" y="2986595"/>
                  </a:lnTo>
                  <a:lnTo>
                    <a:pt x="3631946" y="2988487"/>
                  </a:lnTo>
                  <a:lnTo>
                    <a:pt x="3653929" y="2994190"/>
                  </a:lnTo>
                  <a:lnTo>
                    <a:pt x="3667341" y="3003689"/>
                  </a:lnTo>
                  <a:lnTo>
                    <a:pt x="3671925" y="3016986"/>
                  </a:lnTo>
                  <a:lnTo>
                    <a:pt x="3671925" y="2962503"/>
                  </a:lnTo>
                  <a:lnTo>
                    <a:pt x="3650081" y="2954731"/>
                  </a:lnTo>
                  <a:lnTo>
                    <a:pt x="3601682" y="2950286"/>
                  </a:lnTo>
                  <a:lnTo>
                    <a:pt x="3553295" y="2954731"/>
                  </a:lnTo>
                  <a:lnTo>
                    <a:pt x="3516642" y="2967799"/>
                  </a:lnTo>
                  <a:lnTo>
                    <a:pt x="3493427" y="2988780"/>
                  </a:lnTo>
                  <a:lnTo>
                    <a:pt x="3485375" y="3016986"/>
                  </a:lnTo>
                  <a:lnTo>
                    <a:pt x="3493427" y="3045104"/>
                  </a:lnTo>
                  <a:lnTo>
                    <a:pt x="3516642" y="3066059"/>
                  </a:lnTo>
                  <a:lnTo>
                    <a:pt x="3553295" y="3079102"/>
                  </a:lnTo>
                  <a:lnTo>
                    <a:pt x="3601682" y="3083547"/>
                  </a:lnTo>
                  <a:lnTo>
                    <a:pt x="3650081" y="3079102"/>
                  </a:lnTo>
                  <a:lnTo>
                    <a:pt x="3686810" y="3066059"/>
                  </a:lnTo>
                  <a:lnTo>
                    <a:pt x="3708501" y="3046577"/>
                  </a:lnTo>
                  <a:lnTo>
                    <a:pt x="3710152" y="3045104"/>
                  </a:lnTo>
                  <a:lnTo>
                    <a:pt x="3718369" y="3016986"/>
                  </a:lnTo>
                  <a:close/>
                </a:path>
                <a:path w="5702934" h="3128010">
                  <a:moveTo>
                    <a:pt x="3777589" y="1165288"/>
                  </a:moveTo>
                  <a:lnTo>
                    <a:pt x="3774592" y="1132535"/>
                  </a:lnTo>
                  <a:lnTo>
                    <a:pt x="3774033" y="1126350"/>
                  </a:lnTo>
                  <a:lnTo>
                    <a:pt x="3762654" y="1128903"/>
                  </a:lnTo>
                  <a:lnTo>
                    <a:pt x="3751097" y="1130719"/>
                  </a:lnTo>
                  <a:lnTo>
                    <a:pt x="3738562" y="1131900"/>
                  </a:lnTo>
                  <a:lnTo>
                    <a:pt x="3724300" y="1132535"/>
                  </a:lnTo>
                  <a:lnTo>
                    <a:pt x="3724300" y="988072"/>
                  </a:lnTo>
                  <a:lnTo>
                    <a:pt x="3769029" y="988072"/>
                  </a:lnTo>
                  <a:lnTo>
                    <a:pt x="3769029" y="949921"/>
                  </a:lnTo>
                  <a:lnTo>
                    <a:pt x="3677602" y="949921"/>
                  </a:lnTo>
                  <a:lnTo>
                    <a:pt x="3677602" y="1171600"/>
                  </a:lnTo>
                  <a:lnTo>
                    <a:pt x="3695357" y="1171600"/>
                  </a:lnTo>
                  <a:lnTo>
                    <a:pt x="3721938" y="1171448"/>
                  </a:lnTo>
                  <a:lnTo>
                    <a:pt x="3742880" y="1170673"/>
                  </a:lnTo>
                  <a:lnTo>
                    <a:pt x="3760635" y="1168781"/>
                  </a:lnTo>
                  <a:lnTo>
                    <a:pt x="3777589" y="1165288"/>
                  </a:lnTo>
                  <a:close/>
                </a:path>
                <a:path w="5702934" h="3128010">
                  <a:moveTo>
                    <a:pt x="3879939" y="1042809"/>
                  </a:moveTo>
                  <a:lnTo>
                    <a:pt x="3839159" y="1042809"/>
                  </a:lnTo>
                  <a:lnTo>
                    <a:pt x="3839159" y="915200"/>
                  </a:lnTo>
                  <a:lnTo>
                    <a:pt x="3791661" y="915200"/>
                  </a:lnTo>
                  <a:lnTo>
                    <a:pt x="3791661" y="1254887"/>
                  </a:lnTo>
                  <a:lnTo>
                    <a:pt x="3839159" y="1254887"/>
                  </a:lnTo>
                  <a:lnTo>
                    <a:pt x="3839159" y="1082281"/>
                  </a:lnTo>
                  <a:lnTo>
                    <a:pt x="3879939" y="1082281"/>
                  </a:lnTo>
                  <a:lnTo>
                    <a:pt x="3879939" y="1042809"/>
                  </a:lnTo>
                  <a:close/>
                </a:path>
                <a:path w="5702934" h="3128010">
                  <a:moveTo>
                    <a:pt x="3920617" y="1984971"/>
                  </a:moveTo>
                  <a:lnTo>
                    <a:pt x="3919016" y="1959178"/>
                  </a:lnTo>
                  <a:lnTo>
                    <a:pt x="3918775" y="1955101"/>
                  </a:lnTo>
                  <a:lnTo>
                    <a:pt x="3918521" y="1951024"/>
                  </a:lnTo>
                  <a:lnTo>
                    <a:pt x="3908450" y="1952155"/>
                  </a:lnTo>
                  <a:lnTo>
                    <a:pt x="3887838" y="1954187"/>
                  </a:lnTo>
                  <a:lnTo>
                    <a:pt x="3877335" y="1955101"/>
                  </a:lnTo>
                  <a:lnTo>
                    <a:pt x="3877335" y="1887613"/>
                  </a:lnTo>
                  <a:lnTo>
                    <a:pt x="3905491" y="1887613"/>
                  </a:lnTo>
                  <a:lnTo>
                    <a:pt x="3905491" y="1851431"/>
                  </a:lnTo>
                  <a:lnTo>
                    <a:pt x="3831945" y="1851431"/>
                  </a:lnTo>
                  <a:lnTo>
                    <a:pt x="3831945" y="1887613"/>
                  </a:lnTo>
                  <a:lnTo>
                    <a:pt x="3831945" y="1957870"/>
                  </a:lnTo>
                  <a:lnTo>
                    <a:pt x="3803586" y="1958936"/>
                  </a:lnTo>
                  <a:lnTo>
                    <a:pt x="3794188" y="1959178"/>
                  </a:lnTo>
                  <a:lnTo>
                    <a:pt x="3794188" y="1887613"/>
                  </a:lnTo>
                  <a:lnTo>
                    <a:pt x="3831945" y="1887613"/>
                  </a:lnTo>
                  <a:lnTo>
                    <a:pt x="3831945" y="1851431"/>
                  </a:lnTo>
                  <a:lnTo>
                    <a:pt x="3721303" y="1851431"/>
                  </a:lnTo>
                  <a:lnTo>
                    <a:pt x="3721303" y="1887613"/>
                  </a:lnTo>
                  <a:lnTo>
                    <a:pt x="3748798" y="1887613"/>
                  </a:lnTo>
                  <a:lnTo>
                    <a:pt x="3748798" y="1960105"/>
                  </a:lnTo>
                  <a:lnTo>
                    <a:pt x="3712362" y="1960499"/>
                  </a:lnTo>
                  <a:lnTo>
                    <a:pt x="3717366" y="1997595"/>
                  </a:lnTo>
                  <a:lnTo>
                    <a:pt x="3764534" y="1997214"/>
                  </a:lnTo>
                  <a:lnTo>
                    <a:pt x="3815880" y="1995424"/>
                  </a:lnTo>
                  <a:lnTo>
                    <a:pt x="3868788" y="1991563"/>
                  </a:lnTo>
                  <a:lnTo>
                    <a:pt x="3920617" y="1984971"/>
                  </a:lnTo>
                  <a:close/>
                </a:path>
                <a:path w="5702934" h="3128010">
                  <a:moveTo>
                    <a:pt x="3991000" y="1830387"/>
                  </a:moveTo>
                  <a:lnTo>
                    <a:pt x="3943248" y="1830387"/>
                  </a:lnTo>
                  <a:lnTo>
                    <a:pt x="3943248" y="2004301"/>
                  </a:lnTo>
                  <a:lnTo>
                    <a:pt x="3991000" y="2004301"/>
                  </a:lnTo>
                  <a:lnTo>
                    <a:pt x="3991000" y="1830387"/>
                  </a:lnTo>
                  <a:close/>
                </a:path>
                <a:path w="5702934" h="3128010">
                  <a:moveTo>
                    <a:pt x="4000474" y="2129548"/>
                  </a:moveTo>
                  <a:lnTo>
                    <a:pt x="3808399" y="2129548"/>
                  </a:lnTo>
                  <a:lnTo>
                    <a:pt x="3808399" y="2108238"/>
                  </a:lnTo>
                  <a:lnTo>
                    <a:pt x="3991000" y="2108238"/>
                  </a:lnTo>
                  <a:lnTo>
                    <a:pt x="3991000" y="2017852"/>
                  </a:lnTo>
                  <a:lnTo>
                    <a:pt x="3760647" y="2017852"/>
                  </a:lnTo>
                  <a:lnTo>
                    <a:pt x="3760647" y="2054428"/>
                  </a:lnTo>
                  <a:lnTo>
                    <a:pt x="3944035" y="2054428"/>
                  </a:lnTo>
                  <a:lnTo>
                    <a:pt x="3944035" y="2074291"/>
                  </a:lnTo>
                  <a:lnTo>
                    <a:pt x="3761295" y="2074291"/>
                  </a:lnTo>
                  <a:lnTo>
                    <a:pt x="3761295" y="2166912"/>
                  </a:lnTo>
                  <a:lnTo>
                    <a:pt x="4000474" y="2166912"/>
                  </a:lnTo>
                  <a:lnTo>
                    <a:pt x="4000474" y="2129548"/>
                  </a:lnTo>
                  <a:close/>
                </a:path>
                <a:path w="5702934" h="3128010">
                  <a:moveTo>
                    <a:pt x="4047147" y="2744787"/>
                  </a:moveTo>
                  <a:lnTo>
                    <a:pt x="4000169" y="2744787"/>
                  </a:lnTo>
                  <a:lnTo>
                    <a:pt x="4000169" y="2867266"/>
                  </a:lnTo>
                  <a:lnTo>
                    <a:pt x="3941241" y="2867266"/>
                  </a:lnTo>
                  <a:lnTo>
                    <a:pt x="3931374" y="2826169"/>
                  </a:lnTo>
                  <a:lnTo>
                    <a:pt x="3922598" y="2811615"/>
                  </a:lnTo>
                  <a:lnTo>
                    <a:pt x="3912666" y="2795155"/>
                  </a:lnTo>
                  <a:lnTo>
                    <a:pt x="3897426" y="2783687"/>
                  </a:lnTo>
                  <a:lnTo>
                    <a:pt x="3897426" y="2889237"/>
                  </a:lnTo>
                  <a:lnTo>
                    <a:pt x="3894302" y="2922790"/>
                  </a:lnTo>
                  <a:lnTo>
                    <a:pt x="3885641" y="2947238"/>
                  </a:lnTo>
                  <a:lnTo>
                    <a:pt x="3872204" y="2962186"/>
                  </a:lnTo>
                  <a:lnTo>
                    <a:pt x="3854805" y="2967253"/>
                  </a:lnTo>
                  <a:lnTo>
                    <a:pt x="3837482" y="2962186"/>
                  </a:lnTo>
                  <a:lnTo>
                    <a:pt x="3824033" y="2947238"/>
                  </a:lnTo>
                  <a:lnTo>
                    <a:pt x="3815334" y="2922790"/>
                  </a:lnTo>
                  <a:lnTo>
                    <a:pt x="3812311" y="2889237"/>
                  </a:lnTo>
                  <a:lnTo>
                    <a:pt x="3815334" y="2855963"/>
                  </a:lnTo>
                  <a:lnTo>
                    <a:pt x="3824033" y="2831630"/>
                  </a:lnTo>
                  <a:lnTo>
                    <a:pt x="3837482" y="2816695"/>
                  </a:lnTo>
                  <a:lnTo>
                    <a:pt x="3854805" y="2811615"/>
                  </a:lnTo>
                  <a:lnTo>
                    <a:pt x="3872204" y="2816695"/>
                  </a:lnTo>
                  <a:lnTo>
                    <a:pt x="3885641" y="2831630"/>
                  </a:lnTo>
                  <a:lnTo>
                    <a:pt x="3894302" y="2855963"/>
                  </a:lnTo>
                  <a:lnTo>
                    <a:pt x="3897426" y="2889237"/>
                  </a:lnTo>
                  <a:lnTo>
                    <a:pt x="3897426" y="2783687"/>
                  </a:lnTo>
                  <a:lnTo>
                    <a:pt x="3886644" y="2775559"/>
                  </a:lnTo>
                  <a:lnTo>
                    <a:pt x="3854805" y="2768727"/>
                  </a:lnTo>
                  <a:lnTo>
                    <a:pt x="3819334" y="2777198"/>
                  </a:lnTo>
                  <a:lnTo>
                    <a:pt x="3791458" y="2801353"/>
                  </a:lnTo>
                  <a:lnTo>
                    <a:pt x="3773246" y="2839326"/>
                  </a:lnTo>
                  <a:lnTo>
                    <a:pt x="3766782" y="2889237"/>
                  </a:lnTo>
                  <a:lnTo>
                    <a:pt x="3773246" y="2939567"/>
                  </a:lnTo>
                  <a:lnTo>
                    <a:pt x="3791458" y="2977680"/>
                  </a:lnTo>
                  <a:lnTo>
                    <a:pt x="3819334" y="3001835"/>
                  </a:lnTo>
                  <a:lnTo>
                    <a:pt x="3854805" y="3010268"/>
                  </a:lnTo>
                  <a:lnTo>
                    <a:pt x="3887571" y="3003004"/>
                  </a:lnTo>
                  <a:lnTo>
                    <a:pt x="3914114" y="2982150"/>
                  </a:lnTo>
                  <a:lnTo>
                    <a:pt x="3922522" y="2967253"/>
                  </a:lnTo>
                  <a:lnTo>
                    <a:pt x="3932745" y="2949105"/>
                  </a:lnTo>
                  <a:lnTo>
                    <a:pt x="3941762" y="2905290"/>
                  </a:lnTo>
                  <a:lnTo>
                    <a:pt x="4000169" y="2905290"/>
                  </a:lnTo>
                  <a:lnTo>
                    <a:pt x="4000169" y="3084474"/>
                  </a:lnTo>
                  <a:lnTo>
                    <a:pt x="4047147" y="3084474"/>
                  </a:lnTo>
                  <a:lnTo>
                    <a:pt x="4047147" y="2905290"/>
                  </a:lnTo>
                  <a:lnTo>
                    <a:pt x="4047147" y="2867266"/>
                  </a:lnTo>
                  <a:lnTo>
                    <a:pt x="4047147" y="2744787"/>
                  </a:lnTo>
                  <a:close/>
                </a:path>
                <a:path w="5702934" h="3128010">
                  <a:moveTo>
                    <a:pt x="4095178" y="1165021"/>
                  </a:moveTo>
                  <a:lnTo>
                    <a:pt x="4092092" y="1137272"/>
                  </a:lnTo>
                  <a:lnTo>
                    <a:pt x="4090962" y="1127137"/>
                  </a:lnTo>
                  <a:lnTo>
                    <a:pt x="4057840" y="1131900"/>
                  </a:lnTo>
                  <a:lnTo>
                    <a:pt x="4025150" y="1134960"/>
                  </a:lnTo>
                  <a:lnTo>
                    <a:pt x="3991610" y="1136650"/>
                  </a:lnTo>
                  <a:lnTo>
                    <a:pt x="3955986" y="1137272"/>
                  </a:lnTo>
                  <a:lnTo>
                    <a:pt x="3955986" y="1075702"/>
                  </a:lnTo>
                  <a:lnTo>
                    <a:pt x="4064914" y="1075702"/>
                  </a:lnTo>
                  <a:lnTo>
                    <a:pt x="4064914" y="944537"/>
                  </a:lnTo>
                  <a:lnTo>
                    <a:pt x="3908361" y="944537"/>
                  </a:lnTo>
                  <a:lnTo>
                    <a:pt x="3908361" y="982814"/>
                  </a:lnTo>
                  <a:lnTo>
                    <a:pt x="4017556" y="982814"/>
                  </a:lnTo>
                  <a:lnTo>
                    <a:pt x="4017556" y="1038199"/>
                  </a:lnTo>
                  <a:lnTo>
                    <a:pt x="3908755" y="1038199"/>
                  </a:lnTo>
                  <a:lnTo>
                    <a:pt x="3908755" y="1176731"/>
                  </a:lnTo>
                  <a:lnTo>
                    <a:pt x="3937165" y="1176731"/>
                  </a:lnTo>
                  <a:lnTo>
                    <a:pt x="3979786" y="1176185"/>
                  </a:lnTo>
                  <a:lnTo>
                    <a:pt x="4019181" y="1174381"/>
                  </a:lnTo>
                  <a:lnTo>
                    <a:pt x="4057065" y="1170838"/>
                  </a:lnTo>
                  <a:lnTo>
                    <a:pt x="4095178" y="1165021"/>
                  </a:lnTo>
                  <a:close/>
                </a:path>
                <a:path w="5702934" h="3128010">
                  <a:moveTo>
                    <a:pt x="4118216" y="188264"/>
                  </a:moveTo>
                  <a:lnTo>
                    <a:pt x="3986263" y="56311"/>
                  </a:lnTo>
                  <a:lnTo>
                    <a:pt x="3956139" y="86182"/>
                  </a:lnTo>
                  <a:lnTo>
                    <a:pt x="4036390" y="166433"/>
                  </a:lnTo>
                  <a:lnTo>
                    <a:pt x="3847465" y="166433"/>
                  </a:lnTo>
                  <a:lnTo>
                    <a:pt x="3847465" y="210108"/>
                  </a:lnTo>
                  <a:lnTo>
                    <a:pt x="4036390" y="210108"/>
                  </a:lnTo>
                  <a:lnTo>
                    <a:pt x="3956139" y="290487"/>
                  </a:lnTo>
                  <a:lnTo>
                    <a:pt x="3986263" y="320217"/>
                  </a:lnTo>
                  <a:lnTo>
                    <a:pt x="4118216" y="188264"/>
                  </a:lnTo>
                  <a:close/>
                </a:path>
                <a:path w="5702934" h="3128010">
                  <a:moveTo>
                    <a:pt x="4211739" y="1043990"/>
                  </a:moveTo>
                  <a:lnTo>
                    <a:pt x="4161739" y="1043990"/>
                  </a:lnTo>
                  <a:lnTo>
                    <a:pt x="4161739" y="915987"/>
                  </a:lnTo>
                  <a:lnTo>
                    <a:pt x="4114774" y="915987"/>
                  </a:lnTo>
                  <a:lnTo>
                    <a:pt x="4114774" y="1255674"/>
                  </a:lnTo>
                  <a:lnTo>
                    <a:pt x="4161739" y="1255674"/>
                  </a:lnTo>
                  <a:lnTo>
                    <a:pt x="4161739" y="1083322"/>
                  </a:lnTo>
                  <a:lnTo>
                    <a:pt x="4211739" y="1083322"/>
                  </a:lnTo>
                  <a:lnTo>
                    <a:pt x="4211739" y="1043990"/>
                  </a:lnTo>
                  <a:close/>
                </a:path>
                <a:path w="5702934" h="3128010">
                  <a:moveTo>
                    <a:pt x="4345952" y="2090877"/>
                  </a:moveTo>
                  <a:lnTo>
                    <a:pt x="4277157" y="2090877"/>
                  </a:lnTo>
                  <a:lnTo>
                    <a:pt x="4277157" y="2024964"/>
                  </a:lnTo>
                  <a:lnTo>
                    <a:pt x="4277157" y="2006942"/>
                  </a:lnTo>
                  <a:lnTo>
                    <a:pt x="4294314" y="1993646"/>
                  </a:lnTo>
                  <a:lnTo>
                    <a:pt x="4295787" y="1991804"/>
                  </a:lnTo>
                  <a:lnTo>
                    <a:pt x="4307179" y="1977605"/>
                  </a:lnTo>
                  <a:lnTo>
                    <a:pt x="4315257" y="1958987"/>
                  </a:lnTo>
                  <a:lnTo>
                    <a:pt x="4318063" y="1937994"/>
                  </a:lnTo>
                  <a:lnTo>
                    <a:pt x="4308449" y="1900707"/>
                  </a:lnTo>
                  <a:lnTo>
                    <a:pt x="4293463" y="1884591"/>
                  </a:lnTo>
                  <a:lnTo>
                    <a:pt x="4281792" y="1872018"/>
                  </a:lnTo>
                  <a:lnTo>
                    <a:pt x="4271226" y="1867204"/>
                  </a:lnTo>
                  <a:lnTo>
                    <a:pt x="4271226" y="1937994"/>
                  </a:lnTo>
                  <a:lnTo>
                    <a:pt x="4265307" y="1960435"/>
                  </a:lnTo>
                  <a:lnTo>
                    <a:pt x="4248797" y="1977339"/>
                  </a:lnTo>
                  <a:lnTo>
                    <a:pt x="4229125" y="1985594"/>
                  </a:lnTo>
                  <a:lnTo>
                    <a:pt x="4229125" y="2024964"/>
                  </a:lnTo>
                  <a:lnTo>
                    <a:pt x="4229125" y="2090877"/>
                  </a:lnTo>
                  <a:lnTo>
                    <a:pt x="4152303" y="2090877"/>
                  </a:lnTo>
                  <a:lnTo>
                    <a:pt x="4152303" y="2024964"/>
                  </a:lnTo>
                  <a:lnTo>
                    <a:pt x="4161421" y="2026513"/>
                  </a:lnTo>
                  <a:lnTo>
                    <a:pt x="4170832" y="2027631"/>
                  </a:lnTo>
                  <a:lnTo>
                    <a:pt x="4180509" y="2028291"/>
                  </a:lnTo>
                  <a:lnTo>
                    <a:pt x="4190454" y="2028520"/>
                  </a:lnTo>
                  <a:lnTo>
                    <a:pt x="4200563" y="2028278"/>
                  </a:lnTo>
                  <a:lnTo>
                    <a:pt x="4210380" y="2027580"/>
                  </a:lnTo>
                  <a:lnTo>
                    <a:pt x="4219905" y="2026462"/>
                  </a:lnTo>
                  <a:lnTo>
                    <a:pt x="4229125" y="2024964"/>
                  </a:lnTo>
                  <a:lnTo>
                    <a:pt x="4229125" y="1985594"/>
                  </a:lnTo>
                  <a:lnTo>
                    <a:pt x="4223309" y="1988019"/>
                  </a:lnTo>
                  <a:lnTo>
                    <a:pt x="4190454" y="1991804"/>
                  </a:lnTo>
                  <a:lnTo>
                    <a:pt x="4157484" y="1988019"/>
                  </a:lnTo>
                  <a:lnTo>
                    <a:pt x="4132173" y="1977339"/>
                  </a:lnTo>
                  <a:lnTo>
                    <a:pt x="4115930" y="1960435"/>
                  </a:lnTo>
                  <a:lnTo>
                    <a:pt x="4110202" y="1937994"/>
                  </a:lnTo>
                  <a:lnTo>
                    <a:pt x="4115930" y="1915299"/>
                  </a:lnTo>
                  <a:lnTo>
                    <a:pt x="4132173" y="1898472"/>
                  </a:lnTo>
                  <a:lnTo>
                    <a:pt x="4157484" y="1888045"/>
                  </a:lnTo>
                  <a:lnTo>
                    <a:pt x="4190454" y="1884591"/>
                  </a:lnTo>
                  <a:lnTo>
                    <a:pt x="4223309" y="1888045"/>
                  </a:lnTo>
                  <a:lnTo>
                    <a:pt x="4248797" y="1898472"/>
                  </a:lnTo>
                  <a:lnTo>
                    <a:pt x="4265307" y="1915299"/>
                  </a:lnTo>
                  <a:lnTo>
                    <a:pt x="4271226" y="1937994"/>
                  </a:lnTo>
                  <a:lnTo>
                    <a:pt x="4271226" y="1867204"/>
                  </a:lnTo>
                  <a:lnTo>
                    <a:pt x="4241368" y="1853603"/>
                  </a:lnTo>
                  <a:lnTo>
                    <a:pt x="4190454" y="1847088"/>
                  </a:lnTo>
                  <a:lnTo>
                    <a:pt x="4139628" y="1853603"/>
                  </a:lnTo>
                  <a:lnTo>
                    <a:pt x="4099395" y="1872018"/>
                  </a:lnTo>
                  <a:lnTo>
                    <a:pt x="4072953" y="1900707"/>
                  </a:lnTo>
                  <a:lnTo>
                    <a:pt x="4063492" y="1937994"/>
                  </a:lnTo>
                  <a:lnTo>
                    <a:pt x="4066298" y="1959279"/>
                  </a:lnTo>
                  <a:lnTo>
                    <a:pt x="4074553" y="1978139"/>
                  </a:lnTo>
                  <a:lnTo>
                    <a:pt x="4087736" y="1994369"/>
                  </a:lnTo>
                  <a:lnTo>
                    <a:pt x="4105338" y="2007730"/>
                  </a:lnTo>
                  <a:lnTo>
                    <a:pt x="4105338" y="2090877"/>
                  </a:lnTo>
                  <a:lnTo>
                    <a:pt x="4036263" y="2090877"/>
                  </a:lnTo>
                  <a:lnTo>
                    <a:pt x="4036263" y="2129548"/>
                  </a:lnTo>
                  <a:lnTo>
                    <a:pt x="4345952" y="2129548"/>
                  </a:lnTo>
                  <a:lnTo>
                    <a:pt x="4345952" y="2090877"/>
                  </a:lnTo>
                  <a:close/>
                </a:path>
                <a:path w="5702934" h="3128010">
                  <a:moveTo>
                    <a:pt x="4450626" y="3020923"/>
                  </a:moveTo>
                  <a:lnTo>
                    <a:pt x="4442549" y="2994876"/>
                  </a:lnTo>
                  <a:lnTo>
                    <a:pt x="4442409" y="2994469"/>
                  </a:lnTo>
                  <a:lnTo>
                    <a:pt x="4419092" y="2974987"/>
                  </a:lnTo>
                  <a:lnTo>
                    <a:pt x="4403001" y="2969768"/>
                  </a:lnTo>
                  <a:lnTo>
                    <a:pt x="4403001" y="3020923"/>
                  </a:lnTo>
                  <a:lnTo>
                    <a:pt x="4398416" y="3032671"/>
                  </a:lnTo>
                  <a:lnTo>
                    <a:pt x="4385018" y="3040926"/>
                  </a:lnTo>
                  <a:lnTo>
                    <a:pt x="4363021" y="3045828"/>
                  </a:lnTo>
                  <a:lnTo>
                    <a:pt x="4332617" y="3047504"/>
                  </a:lnTo>
                  <a:lnTo>
                    <a:pt x="4301858" y="3045828"/>
                  </a:lnTo>
                  <a:lnTo>
                    <a:pt x="4279887" y="3040926"/>
                  </a:lnTo>
                  <a:lnTo>
                    <a:pt x="4266755" y="3032671"/>
                  </a:lnTo>
                  <a:lnTo>
                    <a:pt x="4262488" y="3020923"/>
                  </a:lnTo>
                  <a:lnTo>
                    <a:pt x="4266755" y="3009658"/>
                  </a:lnTo>
                  <a:lnTo>
                    <a:pt x="4279887" y="3001543"/>
                  </a:lnTo>
                  <a:lnTo>
                    <a:pt x="4301858" y="2996603"/>
                  </a:lnTo>
                  <a:lnTo>
                    <a:pt x="4332617" y="2994876"/>
                  </a:lnTo>
                  <a:lnTo>
                    <a:pt x="4363021" y="2996603"/>
                  </a:lnTo>
                  <a:lnTo>
                    <a:pt x="4385018" y="3001543"/>
                  </a:lnTo>
                  <a:lnTo>
                    <a:pt x="4398416" y="3009658"/>
                  </a:lnTo>
                  <a:lnTo>
                    <a:pt x="4403001" y="3020923"/>
                  </a:lnTo>
                  <a:lnTo>
                    <a:pt x="4403001" y="2969768"/>
                  </a:lnTo>
                  <a:lnTo>
                    <a:pt x="4382046" y="2962948"/>
                  </a:lnTo>
                  <a:lnTo>
                    <a:pt x="4332617" y="2958833"/>
                  </a:lnTo>
                  <a:lnTo>
                    <a:pt x="4282897" y="2962948"/>
                  </a:lnTo>
                  <a:lnTo>
                    <a:pt x="4245622" y="2974987"/>
                  </a:lnTo>
                  <a:lnTo>
                    <a:pt x="4222204" y="2994469"/>
                  </a:lnTo>
                  <a:lnTo>
                    <a:pt x="4214076" y="3020923"/>
                  </a:lnTo>
                  <a:lnTo>
                    <a:pt x="4222204" y="3047657"/>
                  </a:lnTo>
                  <a:lnTo>
                    <a:pt x="4245622" y="3067342"/>
                  </a:lnTo>
                  <a:lnTo>
                    <a:pt x="4282897" y="3079470"/>
                  </a:lnTo>
                  <a:lnTo>
                    <a:pt x="4332617" y="3083547"/>
                  </a:lnTo>
                  <a:lnTo>
                    <a:pt x="4382046" y="3079470"/>
                  </a:lnTo>
                  <a:lnTo>
                    <a:pt x="4419092" y="3067342"/>
                  </a:lnTo>
                  <a:lnTo>
                    <a:pt x="4442409" y="3047657"/>
                  </a:lnTo>
                  <a:lnTo>
                    <a:pt x="4442460" y="3047504"/>
                  </a:lnTo>
                  <a:lnTo>
                    <a:pt x="4450626" y="3020923"/>
                  </a:lnTo>
                  <a:close/>
                </a:path>
                <a:path w="5702934" h="3128010">
                  <a:moveTo>
                    <a:pt x="4452861" y="2838323"/>
                  </a:moveTo>
                  <a:lnTo>
                    <a:pt x="4263542" y="2838323"/>
                  </a:lnTo>
                  <a:lnTo>
                    <a:pt x="4263542" y="2792145"/>
                  </a:lnTo>
                  <a:lnTo>
                    <a:pt x="4451147" y="2792145"/>
                  </a:lnTo>
                  <a:lnTo>
                    <a:pt x="4451147" y="2754122"/>
                  </a:lnTo>
                  <a:lnTo>
                    <a:pt x="4216184" y="2754122"/>
                  </a:lnTo>
                  <a:lnTo>
                    <a:pt x="4216184" y="2876080"/>
                  </a:lnTo>
                  <a:lnTo>
                    <a:pt x="4452861" y="2876080"/>
                  </a:lnTo>
                  <a:lnTo>
                    <a:pt x="4452861" y="2838323"/>
                  </a:lnTo>
                  <a:close/>
                </a:path>
                <a:path w="5702934" h="3128010">
                  <a:moveTo>
                    <a:pt x="4488243" y="2899765"/>
                  </a:moveTo>
                  <a:lnTo>
                    <a:pt x="4178820" y="2899765"/>
                  </a:lnTo>
                  <a:lnTo>
                    <a:pt x="4178820" y="2938437"/>
                  </a:lnTo>
                  <a:lnTo>
                    <a:pt x="4488243" y="2938437"/>
                  </a:lnTo>
                  <a:lnTo>
                    <a:pt x="4488243" y="2899765"/>
                  </a:lnTo>
                  <a:close/>
                </a:path>
                <a:path w="5702934" h="3128010">
                  <a:moveTo>
                    <a:pt x="4519828" y="1145298"/>
                  </a:moveTo>
                  <a:lnTo>
                    <a:pt x="4483366" y="1120343"/>
                  </a:lnTo>
                  <a:lnTo>
                    <a:pt x="4460075" y="1090041"/>
                  </a:lnTo>
                  <a:lnTo>
                    <a:pt x="4441964" y="1047940"/>
                  </a:lnTo>
                  <a:lnTo>
                    <a:pt x="4436948" y="1008341"/>
                  </a:lnTo>
                  <a:lnTo>
                    <a:pt x="4436948" y="987552"/>
                  </a:lnTo>
                  <a:lnTo>
                    <a:pt x="4505096" y="987552"/>
                  </a:lnTo>
                  <a:lnTo>
                    <a:pt x="4505096" y="948740"/>
                  </a:lnTo>
                  <a:lnTo>
                    <a:pt x="4317492" y="948740"/>
                  </a:lnTo>
                  <a:lnTo>
                    <a:pt x="4317492" y="987552"/>
                  </a:lnTo>
                  <a:lnTo>
                    <a:pt x="4389196" y="987552"/>
                  </a:lnTo>
                  <a:lnTo>
                    <a:pt x="4389196" y="1008341"/>
                  </a:lnTo>
                  <a:lnTo>
                    <a:pt x="4383722" y="1051001"/>
                  </a:lnTo>
                  <a:lnTo>
                    <a:pt x="4367695" y="1092174"/>
                  </a:lnTo>
                  <a:lnTo>
                    <a:pt x="4341152" y="1127785"/>
                  </a:lnTo>
                  <a:lnTo>
                    <a:pt x="4304068" y="1153718"/>
                  </a:lnTo>
                  <a:lnTo>
                    <a:pt x="4331703" y="1191209"/>
                  </a:lnTo>
                  <a:lnTo>
                    <a:pt x="4358818" y="1173937"/>
                  </a:lnTo>
                  <a:lnTo>
                    <a:pt x="4381627" y="1150543"/>
                  </a:lnTo>
                  <a:lnTo>
                    <a:pt x="4400004" y="1122184"/>
                  </a:lnTo>
                  <a:lnTo>
                    <a:pt x="4413796" y="1090041"/>
                  </a:lnTo>
                  <a:lnTo>
                    <a:pt x="4427245" y="1119200"/>
                  </a:lnTo>
                  <a:lnTo>
                    <a:pt x="4445063" y="1145019"/>
                  </a:lnTo>
                  <a:lnTo>
                    <a:pt x="4467136" y="1166469"/>
                  </a:lnTo>
                  <a:lnTo>
                    <a:pt x="4493387" y="1182522"/>
                  </a:lnTo>
                  <a:lnTo>
                    <a:pt x="4519828" y="1145298"/>
                  </a:lnTo>
                  <a:close/>
                </a:path>
                <a:path w="5702934" h="3128010">
                  <a:moveTo>
                    <a:pt x="4547400" y="105511"/>
                  </a:moveTo>
                  <a:lnTo>
                    <a:pt x="4504766" y="98475"/>
                  </a:lnTo>
                  <a:lnTo>
                    <a:pt x="4463440" y="79603"/>
                  </a:lnTo>
                  <a:lnTo>
                    <a:pt x="4440301" y="53682"/>
                  </a:lnTo>
                  <a:lnTo>
                    <a:pt x="4532655" y="53682"/>
                  </a:lnTo>
                  <a:lnTo>
                    <a:pt x="4532655" y="16192"/>
                  </a:lnTo>
                  <a:lnTo>
                    <a:pt x="4279671" y="16192"/>
                  </a:lnTo>
                  <a:lnTo>
                    <a:pt x="4279671" y="53682"/>
                  </a:lnTo>
                  <a:lnTo>
                    <a:pt x="4371238" y="53682"/>
                  </a:lnTo>
                  <a:lnTo>
                    <a:pt x="4359808" y="70904"/>
                  </a:lnTo>
                  <a:lnTo>
                    <a:pt x="4338447" y="86360"/>
                  </a:lnTo>
                  <a:lnTo>
                    <a:pt x="4306963" y="98437"/>
                  </a:lnTo>
                  <a:lnTo>
                    <a:pt x="4265193" y="105511"/>
                  </a:lnTo>
                  <a:lnTo>
                    <a:pt x="4281119" y="142748"/>
                  </a:lnTo>
                  <a:lnTo>
                    <a:pt x="4325074" y="134950"/>
                  </a:lnTo>
                  <a:lnTo>
                    <a:pt x="4360659" y="121234"/>
                  </a:lnTo>
                  <a:lnTo>
                    <a:pt x="4387583" y="102489"/>
                  </a:lnTo>
                  <a:lnTo>
                    <a:pt x="4405566" y="79603"/>
                  </a:lnTo>
                  <a:lnTo>
                    <a:pt x="4423791" y="102539"/>
                  </a:lnTo>
                  <a:lnTo>
                    <a:pt x="4450981" y="121285"/>
                  </a:lnTo>
                  <a:lnTo>
                    <a:pt x="4486719" y="134950"/>
                  </a:lnTo>
                  <a:lnTo>
                    <a:pt x="4530814" y="142748"/>
                  </a:lnTo>
                  <a:lnTo>
                    <a:pt x="4547400" y="105511"/>
                  </a:lnTo>
                  <a:close/>
                </a:path>
                <a:path w="5702934" h="3128010">
                  <a:moveTo>
                    <a:pt x="4560544" y="155638"/>
                  </a:moveTo>
                  <a:lnTo>
                    <a:pt x="4251642" y="155638"/>
                  </a:lnTo>
                  <a:lnTo>
                    <a:pt x="4251642" y="193662"/>
                  </a:lnTo>
                  <a:lnTo>
                    <a:pt x="4382287" y="193662"/>
                  </a:lnTo>
                  <a:lnTo>
                    <a:pt x="4382287" y="218795"/>
                  </a:lnTo>
                  <a:lnTo>
                    <a:pt x="4342015" y="225082"/>
                  </a:lnTo>
                  <a:lnTo>
                    <a:pt x="4293425" y="255498"/>
                  </a:lnTo>
                  <a:lnTo>
                    <a:pt x="4286910" y="279171"/>
                  </a:lnTo>
                  <a:lnTo>
                    <a:pt x="4295013" y="305346"/>
                  </a:lnTo>
                  <a:lnTo>
                    <a:pt x="4318393" y="324561"/>
                  </a:lnTo>
                  <a:lnTo>
                    <a:pt x="4355668" y="336384"/>
                  </a:lnTo>
                  <a:lnTo>
                    <a:pt x="4405439" y="340347"/>
                  </a:lnTo>
                  <a:lnTo>
                    <a:pt x="4454753" y="336384"/>
                  </a:lnTo>
                  <a:lnTo>
                    <a:pt x="4491825" y="324561"/>
                  </a:lnTo>
                  <a:lnTo>
                    <a:pt x="4515205" y="305346"/>
                  </a:lnTo>
                  <a:lnTo>
                    <a:pt x="4515447" y="304571"/>
                  </a:lnTo>
                  <a:lnTo>
                    <a:pt x="4523448" y="279171"/>
                  </a:lnTo>
                  <a:lnTo>
                    <a:pt x="4516907" y="255638"/>
                  </a:lnTo>
                  <a:lnTo>
                    <a:pt x="4515002" y="253784"/>
                  </a:lnTo>
                  <a:lnTo>
                    <a:pt x="4498352" y="237540"/>
                  </a:lnTo>
                  <a:lnTo>
                    <a:pt x="4475823" y="228104"/>
                  </a:lnTo>
                  <a:lnTo>
                    <a:pt x="4475823" y="279171"/>
                  </a:lnTo>
                  <a:lnTo>
                    <a:pt x="4471251" y="290156"/>
                  </a:lnTo>
                  <a:lnTo>
                    <a:pt x="4457852" y="298132"/>
                  </a:lnTo>
                  <a:lnTo>
                    <a:pt x="4435843" y="302983"/>
                  </a:lnTo>
                  <a:lnTo>
                    <a:pt x="4405439" y="304571"/>
                  </a:lnTo>
                  <a:lnTo>
                    <a:pt x="4374693" y="302983"/>
                  </a:lnTo>
                  <a:lnTo>
                    <a:pt x="4352722" y="298132"/>
                  </a:lnTo>
                  <a:lnTo>
                    <a:pt x="4339577" y="290156"/>
                  </a:lnTo>
                  <a:lnTo>
                    <a:pt x="4335323" y="279171"/>
                  </a:lnTo>
                  <a:lnTo>
                    <a:pt x="4339577" y="268147"/>
                  </a:lnTo>
                  <a:lnTo>
                    <a:pt x="4352722" y="260261"/>
                  </a:lnTo>
                  <a:lnTo>
                    <a:pt x="4374693" y="255498"/>
                  </a:lnTo>
                  <a:lnTo>
                    <a:pt x="4405439" y="253784"/>
                  </a:lnTo>
                  <a:lnTo>
                    <a:pt x="4435843" y="255498"/>
                  </a:lnTo>
                  <a:lnTo>
                    <a:pt x="4457852" y="260261"/>
                  </a:lnTo>
                  <a:lnTo>
                    <a:pt x="4471251" y="268147"/>
                  </a:lnTo>
                  <a:lnTo>
                    <a:pt x="4475823" y="279171"/>
                  </a:lnTo>
                  <a:lnTo>
                    <a:pt x="4475823" y="228104"/>
                  </a:lnTo>
                  <a:lnTo>
                    <a:pt x="4468800" y="225158"/>
                  </a:lnTo>
                  <a:lnTo>
                    <a:pt x="4429252" y="218795"/>
                  </a:lnTo>
                  <a:lnTo>
                    <a:pt x="4429252" y="193662"/>
                  </a:lnTo>
                  <a:lnTo>
                    <a:pt x="4560544" y="193662"/>
                  </a:lnTo>
                  <a:lnTo>
                    <a:pt x="4560544" y="155638"/>
                  </a:lnTo>
                  <a:close/>
                </a:path>
                <a:path w="5702934" h="3128010">
                  <a:moveTo>
                    <a:pt x="4629035" y="1045438"/>
                  </a:moveTo>
                  <a:lnTo>
                    <a:pt x="4579036" y="1045438"/>
                  </a:lnTo>
                  <a:lnTo>
                    <a:pt x="4579036" y="915987"/>
                  </a:lnTo>
                  <a:lnTo>
                    <a:pt x="4531538" y="915987"/>
                  </a:lnTo>
                  <a:lnTo>
                    <a:pt x="4531538" y="1254887"/>
                  </a:lnTo>
                  <a:lnTo>
                    <a:pt x="4579036" y="1254887"/>
                  </a:lnTo>
                  <a:lnTo>
                    <a:pt x="4579036" y="1085037"/>
                  </a:lnTo>
                  <a:lnTo>
                    <a:pt x="4629035" y="1085037"/>
                  </a:lnTo>
                  <a:lnTo>
                    <a:pt x="4629035" y="1045438"/>
                  </a:lnTo>
                  <a:close/>
                </a:path>
                <a:path w="5702934" h="3128010">
                  <a:moveTo>
                    <a:pt x="4764862" y="142748"/>
                  </a:moveTo>
                  <a:lnTo>
                    <a:pt x="4758753" y="117297"/>
                  </a:lnTo>
                  <a:lnTo>
                    <a:pt x="4757547" y="115912"/>
                  </a:lnTo>
                  <a:lnTo>
                    <a:pt x="4741634" y="97586"/>
                  </a:lnTo>
                  <a:lnTo>
                    <a:pt x="4719866" y="87045"/>
                  </a:lnTo>
                  <a:lnTo>
                    <a:pt x="4719866" y="142748"/>
                  </a:lnTo>
                  <a:lnTo>
                    <a:pt x="4717021" y="154114"/>
                  </a:lnTo>
                  <a:lnTo>
                    <a:pt x="4709160" y="162306"/>
                  </a:lnTo>
                  <a:lnTo>
                    <a:pt x="4697095" y="167259"/>
                  </a:lnTo>
                  <a:lnTo>
                    <a:pt x="4681588" y="168922"/>
                  </a:lnTo>
                  <a:lnTo>
                    <a:pt x="4666069" y="167259"/>
                  </a:lnTo>
                  <a:lnTo>
                    <a:pt x="4654105" y="162306"/>
                  </a:lnTo>
                  <a:lnTo>
                    <a:pt x="4646422" y="154114"/>
                  </a:lnTo>
                  <a:lnTo>
                    <a:pt x="4643691" y="142748"/>
                  </a:lnTo>
                  <a:lnTo>
                    <a:pt x="4646422" y="131241"/>
                  </a:lnTo>
                  <a:lnTo>
                    <a:pt x="4654105" y="122859"/>
                  </a:lnTo>
                  <a:lnTo>
                    <a:pt x="4666069" y="117716"/>
                  </a:lnTo>
                  <a:lnTo>
                    <a:pt x="4681588" y="115912"/>
                  </a:lnTo>
                  <a:lnTo>
                    <a:pt x="4697095" y="117716"/>
                  </a:lnTo>
                  <a:lnTo>
                    <a:pt x="4709160" y="122859"/>
                  </a:lnTo>
                  <a:lnTo>
                    <a:pt x="4717021" y="131241"/>
                  </a:lnTo>
                  <a:lnTo>
                    <a:pt x="4719866" y="142748"/>
                  </a:lnTo>
                  <a:lnTo>
                    <a:pt x="4719866" y="87045"/>
                  </a:lnTo>
                  <a:lnTo>
                    <a:pt x="4715307" y="84836"/>
                  </a:lnTo>
                  <a:lnTo>
                    <a:pt x="4681588" y="80251"/>
                  </a:lnTo>
                  <a:lnTo>
                    <a:pt x="4647679" y="84836"/>
                  </a:lnTo>
                  <a:lnTo>
                    <a:pt x="4621047" y="97586"/>
                  </a:lnTo>
                  <a:lnTo>
                    <a:pt x="4603686" y="117297"/>
                  </a:lnTo>
                  <a:lnTo>
                    <a:pt x="4597514" y="142748"/>
                  </a:lnTo>
                  <a:lnTo>
                    <a:pt x="4603686" y="168198"/>
                  </a:lnTo>
                  <a:lnTo>
                    <a:pt x="4621047" y="187883"/>
                  </a:lnTo>
                  <a:lnTo>
                    <a:pt x="4647679" y="200596"/>
                  </a:lnTo>
                  <a:lnTo>
                    <a:pt x="4681588" y="205105"/>
                  </a:lnTo>
                  <a:lnTo>
                    <a:pt x="4715307" y="200596"/>
                  </a:lnTo>
                  <a:lnTo>
                    <a:pt x="4741634" y="187883"/>
                  </a:lnTo>
                  <a:lnTo>
                    <a:pt x="4758118" y="168922"/>
                  </a:lnTo>
                  <a:lnTo>
                    <a:pt x="4758753" y="168198"/>
                  </a:lnTo>
                  <a:lnTo>
                    <a:pt x="4764862" y="142748"/>
                  </a:lnTo>
                  <a:close/>
                </a:path>
                <a:path w="5702934" h="3128010">
                  <a:moveTo>
                    <a:pt x="4781969" y="32105"/>
                  </a:moveTo>
                  <a:lnTo>
                    <a:pt x="4705274" y="32105"/>
                  </a:lnTo>
                  <a:lnTo>
                    <a:pt x="4705274" y="0"/>
                  </a:lnTo>
                  <a:lnTo>
                    <a:pt x="4657903" y="0"/>
                  </a:lnTo>
                  <a:lnTo>
                    <a:pt x="4657903" y="32105"/>
                  </a:lnTo>
                  <a:lnTo>
                    <a:pt x="4580941" y="32105"/>
                  </a:lnTo>
                  <a:lnTo>
                    <a:pt x="4580941" y="69342"/>
                  </a:lnTo>
                  <a:lnTo>
                    <a:pt x="4781969" y="69342"/>
                  </a:lnTo>
                  <a:lnTo>
                    <a:pt x="4781969" y="32105"/>
                  </a:lnTo>
                  <a:close/>
                </a:path>
                <a:path w="5702934" h="3128010">
                  <a:moveTo>
                    <a:pt x="4786363" y="2778722"/>
                  </a:moveTo>
                  <a:lnTo>
                    <a:pt x="4610862" y="2778722"/>
                  </a:lnTo>
                  <a:lnTo>
                    <a:pt x="4610862" y="2816618"/>
                  </a:lnTo>
                  <a:lnTo>
                    <a:pt x="4739132" y="2816618"/>
                  </a:lnTo>
                  <a:lnTo>
                    <a:pt x="4738814" y="2840393"/>
                  </a:lnTo>
                  <a:lnTo>
                    <a:pt x="4737659" y="2867164"/>
                  </a:lnTo>
                  <a:lnTo>
                    <a:pt x="4735068" y="2897543"/>
                  </a:lnTo>
                  <a:lnTo>
                    <a:pt x="4730445" y="2932125"/>
                  </a:lnTo>
                  <a:lnTo>
                    <a:pt x="4777156" y="2935808"/>
                  </a:lnTo>
                  <a:lnTo>
                    <a:pt x="4782401" y="2896247"/>
                  </a:lnTo>
                  <a:lnTo>
                    <a:pt x="4785118" y="2861703"/>
                  </a:lnTo>
                  <a:lnTo>
                    <a:pt x="4786147" y="2831757"/>
                  </a:lnTo>
                  <a:lnTo>
                    <a:pt x="4786274" y="2816618"/>
                  </a:lnTo>
                  <a:lnTo>
                    <a:pt x="4786363" y="2778722"/>
                  </a:lnTo>
                  <a:close/>
                </a:path>
                <a:path w="5702934" h="3128010">
                  <a:moveTo>
                    <a:pt x="4803076" y="3001721"/>
                  </a:moveTo>
                  <a:lnTo>
                    <a:pt x="4800917" y="2974352"/>
                  </a:lnTo>
                  <a:lnTo>
                    <a:pt x="4800308" y="2966593"/>
                  </a:lnTo>
                  <a:lnTo>
                    <a:pt x="4776482" y="2969272"/>
                  </a:lnTo>
                  <a:lnTo>
                    <a:pt x="4751959" y="2971419"/>
                  </a:lnTo>
                  <a:lnTo>
                    <a:pt x="4727041" y="2973082"/>
                  </a:lnTo>
                  <a:lnTo>
                    <a:pt x="4702035" y="2974352"/>
                  </a:lnTo>
                  <a:lnTo>
                    <a:pt x="4702035" y="2875813"/>
                  </a:lnTo>
                  <a:lnTo>
                    <a:pt x="4655324" y="2875813"/>
                  </a:lnTo>
                  <a:lnTo>
                    <a:pt x="4655324" y="2975800"/>
                  </a:lnTo>
                  <a:lnTo>
                    <a:pt x="4593107" y="2976588"/>
                  </a:lnTo>
                  <a:lnTo>
                    <a:pt x="4597578" y="3014484"/>
                  </a:lnTo>
                  <a:lnTo>
                    <a:pt x="4644949" y="3014268"/>
                  </a:lnTo>
                  <a:lnTo>
                    <a:pt x="4696523" y="3012643"/>
                  </a:lnTo>
                  <a:lnTo>
                    <a:pt x="4750003" y="3008744"/>
                  </a:lnTo>
                  <a:lnTo>
                    <a:pt x="4803076" y="3001721"/>
                  </a:lnTo>
                  <a:close/>
                </a:path>
                <a:path w="5702934" h="3128010">
                  <a:moveTo>
                    <a:pt x="4849723" y="228396"/>
                  </a:moveTo>
                  <a:lnTo>
                    <a:pt x="4621720" y="228396"/>
                  </a:lnTo>
                  <a:lnTo>
                    <a:pt x="4621720" y="266280"/>
                  </a:lnTo>
                  <a:lnTo>
                    <a:pt x="4802098" y="266280"/>
                  </a:lnTo>
                  <a:lnTo>
                    <a:pt x="4802098" y="340487"/>
                  </a:lnTo>
                  <a:lnTo>
                    <a:pt x="4849723" y="340487"/>
                  </a:lnTo>
                  <a:lnTo>
                    <a:pt x="4849723" y="228396"/>
                  </a:lnTo>
                  <a:close/>
                </a:path>
                <a:path w="5702934" h="3128010">
                  <a:moveTo>
                    <a:pt x="4895240" y="89725"/>
                  </a:moveTo>
                  <a:lnTo>
                    <a:pt x="4849723" y="89725"/>
                  </a:lnTo>
                  <a:lnTo>
                    <a:pt x="4849723" y="1587"/>
                  </a:lnTo>
                  <a:lnTo>
                    <a:pt x="4802098" y="1587"/>
                  </a:lnTo>
                  <a:lnTo>
                    <a:pt x="4802098" y="214185"/>
                  </a:lnTo>
                  <a:lnTo>
                    <a:pt x="4849723" y="214185"/>
                  </a:lnTo>
                  <a:lnTo>
                    <a:pt x="4849723" y="128409"/>
                  </a:lnTo>
                  <a:lnTo>
                    <a:pt x="4895240" y="128409"/>
                  </a:lnTo>
                  <a:lnTo>
                    <a:pt x="4895240" y="89725"/>
                  </a:lnTo>
                  <a:close/>
                </a:path>
                <a:path w="5702934" h="3128010">
                  <a:moveTo>
                    <a:pt x="4910290" y="2880944"/>
                  </a:moveTo>
                  <a:lnTo>
                    <a:pt x="4864112" y="2880944"/>
                  </a:lnTo>
                  <a:lnTo>
                    <a:pt x="4864112" y="2744787"/>
                  </a:lnTo>
                  <a:lnTo>
                    <a:pt x="4816233" y="2744787"/>
                  </a:lnTo>
                  <a:lnTo>
                    <a:pt x="4816233" y="3083687"/>
                  </a:lnTo>
                  <a:lnTo>
                    <a:pt x="4864112" y="3083687"/>
                  </a:lnTo>
                  <a:lnTo>
                    <a:pt x="4864112" y="2920682"/>
                  </a:lnTo>
                  <a:lnTo>
                    <a:pt x="4910290" y="2920682"/>
                  </a:lnTo>
                  <a:lnTo>
                    <a:pt x="4910290" y="2880944"/>
                  </a:lnTo>
                  <a:close/>
                </a:path>
                <a:path w="5702934" h="3128010">
                  <a:moveTo>
                    <a:pt x="4913198" y="1193050"/>
                  </a:moveTo>
                  <a:lnTo>
                    <a:pt x="4905095" y="1166609"/>
                  </a:lnTo>
                  <a:lnTo>
                    <a:pt x="4904994" y="1166279"/>
                  </a:lnTo>
                  <a:lnTo>
                    <a:pt x="4881677" y="1146644"/>
                  </a:lnTo>
                  <a:lnTo>
                    <a:pt x="4865573" y="1141399"/>
                  </a:lnTo>
                  <a:lnTo>
                    <a:pt x="4865573" y="1193050"/>
                  </a:lnTo>
                  <a:lnTo>
                    <a:pt x="4861001" y="1204556"/>
                  </a:lnTo>
                  <a:lnTo>
                    <a:pt x="4847602" y="1212672"/>
                  </a:lnTo>
                  <a:lnTo>
                    <a:pt x="4825593" y="1217447"/>
                  </a:lnTo>
                  <a:lnTo>
                    <a:pt x="4795190" y="1218971"/>
                  </a:lnTo>
                  <a:lnTo>
                    <a:pt x="4764443" y="1217447"/>
                  </a:lnTo>
                  <a:lnTo>
                    <a:pt x="4742472" y="1212672"/>
                  </a:lnTo>
                  <a:lnTo>
                    <a:pt x="4729327" y="1204556"/>
                  </a:lnTo>
                  <a:lnTo>
                    <a:pt x="4725073" y="1193050"/>
                  </a:lnTo>
                  <a:lnTo>
                    <a:pt x="4729327" y="1181531"/>
                  </a:lnTo>
                  <a:lnTo>
                    <a:pt x="4742472" y="1173264"/>
                  </a:lnTo>
                  <a:lnTo>
                    <a:pt x="4764443" y="1168273"/>
                  </a:lnTo>
                  <a:lnTo>
                    <a:pt x="4795190" y="1166609"/>
                  </a:lnTo>
                  <a:lnTo>
                    <a:pt x="4825593" y="1168273"/>
                  </a:lnTo>
                  <a:lnTo>
                    <a:pt x="4847602" y="1173264"/>
                  </a:lnTo>
                  <a:lnTo>
                    <a:pt x="4861001" y="1181531"/>
                  </a:lnTo>
                  <a:lnTo>
                    <a:pt x="4865573" y="1193050"/>
                  </a:lnTo>
                  <a:lnTo>
                    <a:pt x="4865573" y="1141399"/>
                  </a:lnTo>
                  <a:lnTo>
                    <a:pt x="4844618" y="1134554"/>
                  </a:lnTo>
                  <a:lnTo>
                    <a:pt x="4795190" y="1130427"/>
                  </a:lnTo>
                  <a:lnTo>
                    <a:pt x="4745482" y="1134554"/>
                  </a:lnTo>
                  <a:lnTo>
                    <a:pt x="4708195" y="1146644"/>
                  </a:lnTo>
                  <a:lnTo>
                    <a:pt x="4684776" y="1166279"/>
                  </a:lnTo>
                  <a:lnTo>
                    <a:pt x="4676660" y="1193050"/>
                  </a:lnTo>
                  <a:lnTo>
                    <a:pt x="4684776" y="1219466"/>
                  </a:lnTo>
                  <a:lnTo>
                    <a:pt x="4708195" y="1238961"/>
                  </a:lnTo>
                  <a:lnTo>
                    <a:pt x="4745482" y="1251064"/>
                  </a:lnTo>
                  <a:lnTo>
                    <a:pt x="4795190" y="1255280"/>
                  </a:lnTo>
                  <a:lnTo>
                    <a:pt x="4844618" y="1251064"/>
                  </a:lnTo>
                  <a:lnTo>
                    <a:pt x="4881677" y="1238961"/>
                  </a:lnTo>
                  <a:lnTo>
                    <a:pt x="4904994" y="1219466"/>
                  </a:lnTo>
                  <a:lnTo>
                    <a:pt x="4905146" y="1218971"/>
                  </a:lnTo>
                  <a:lnTo>
                    <a:pt x="4913198" y="1193050"/>
                  </a:lnTo>
                  <a:close/>
                </a:path>
                <a:path w="5702934" h="3128010">
                  <a:moveTo>
                    <a:pt x="4950828" y="1075956"/>
                  </a:moveTo>
                  <a:lnTo>
                    <a:pt x="4819535" y="1075956"/>
                  </a:lnTo>
                  <a:lnTo>
                    <a:pt x="4819535" y="1047013"/>
                  </a:lnTo>
                  <a:lnTo>
                    <a:pt x="4915433" y="1047013"/>
                  </a:lnTo>
                  <a:lnTo>
                    <a:pt x="4915433" y="1009789"/>
                  </a:lnTo>
                  <a:lnTo>
                    <a:pt x="4726127" y="1009789"/>
                  </a:lnTo>
                  <a:lnTo>
                    <a:pt x="4726127" y="968082"/>
                  </a:lnTo>
                  <a:lnTo>
                    <a:pt x="4913731" y="968082"/>
                  </a:lnTo>
                  <a:lnTo>
                    <a:pt x="4913731" y="931113"/>
                  </a:lnTo>
                  <a:lnTo>
                    <a:pt x="4678756" y="931113"/>
                  </a:lnTo>
                  <a:lnTo>
                    <a:pt x="4678756" y="1047013"/>
                  </a:lnTo>
                  <a:lnTo>
                    <a:pt x="4772952" y="1047013"/>
                  </a:lnTo>
                  <a:lnTo>
                    <a:pt x="4772952" y="1075956"/>
                  </a:lnTo>
                  <a:lnTo>
                    <a:pt x="4641393" y="1075956"/>
                  </a:lnTo>
                  <a:lnTo>
                    <a:pt x="4641393" y="1113586"/>
                  </a:lnTo>
                  <a:lnTo>
                    <a:pt x="4950828" y="1113586"/>
                  </a:lnTo>
                  <a:lnTo>
                    <a:pt x="4950828" y="1075956"/>
                  </a:lnTo>
                  <a:close/>
                </a:path>
                <a:path w="5702934" h="3128010">
                  <a:moveTo>
                    <a:pt x="5191252" y="31051"/>
                  </a:moveTo>
                  <a:lnTo>
                    <a:pt x="4941024" y="31051"/>
                  </a:lnTo>
                  <a:lnTo>
                    <a:pt x="4941024" y="68808"/>
                  </a:lnTo>
                  <a:lnTo>
                    <a:pt x="5143627" y="68808"/>
                  </a:lnTo>
                  <a:lnTo>
                    <a:pt x="5143385" y="99631"/>
                  </a:lnTo>
                  <a:lnTo>
                    <a:pt x="5142027" y="133870"/>
                  </a:lnTo>
                  <a:lnTo>
                    <a:pt x="5138572" y="172339"/>
                  </a:lnTo>
                  <a:lnTo>
                    <a:pt x="5132057" y="215900"/>
                  </a:lnTo>
                  <a:lnTo>
                    <a:pt x="5178755" y="220243"/>
                  </a:lnTo>
                  <a:lnTo>
                    <a:pt x="5185905" y="172859"/>
                  </a:lnTo>
                  <a:lnTo>
                    <a:pt x="5189588" y="132105"/>
                  </a:lnTo>
                  <a:lnTo>
                    <a:pt x="5190985" y="96405"/>
                  </a:lnTo>
                  <a:lnTo>
                    <a:pt x="5191214" y="68808"/>
                  </a:lnTo>
                  <a:lnTo>
                    <a:pt x="5191252" y="31051"/>
                  </a:lnTo>
                  <a:close/>
                </a:path>
                <a:path w="5702934" h="3128010">
                  <a:moveTo>
                    <a:pt x="5195252" y="2757881"/>
                  </a:moveTo>
                  <a:lnTo>
                    <a:pt x="4963706" y="2757881"/>
                  </a:lnTo>
                  <a:lnTo>
                    <a:pt x="4963706" y="2794711"/>
                  </a:lnTo>
                  <a:lnTo>
                    <a:pt x="5195252" y="2794711"/>
                  </a:lnTo>
                  <a:lnTo>
                    <a:pt x="5195252" y="2757881"/>
                  </a:lnTo>
                  <a:close/>
                </a:path>
                <a:path w="5702934" h="3128010">
                  <a:moveTo>
                    <a:pt x="5219408" y="260362"/>
                  </a:moveTo>
                  <a:lnTo>
                    <a:pt x="5107584" y="260362"/>
                  </a:lnTo>
                  <a:lnTo>
                    <a:pt x="5107584" y="153797"/>
                  </a:lnTo>
                  <a:lnTo>
                    <a:pt x="5060874" y="153797"/>
                  </a:lnTo>
                  <a:lnTo>
                    <a:pt x="5060874" y="260362"/>
                  </a:lnTo>
                  <a:lnTo>
                    <a:pt x="5023510" y="260362"/>
                  </a:lnTo>
                  <a:lnTo>
                    <a:pt x="5023510" y="153797"/>
                  </a:lnTo>
                  <a:lnTo>
                    <a:pt x="4976152" y="153797"/>
                  </a:lnTo>
                  <a:lnTo>
                    <a:pt x="4976152" y="260362"/>
                  </a:lnTo>
                  <a:lnTo>
                    <a:pt x="4910506" y="260362"/>
                  </a:lnTo>
                  <a:lnTo>
                    <a:pt x="4910506" y="298907"/>
                  </a:lnTo>
                  <a:lnTo>
                    <a:pt x="5219408" y="298907"/>
                  </a:lnTo>
                  <a:lnTo>
                    <a:pt x="5219408" y="260362"/>
                  </a:lnTo>
                  <a:close/>
                </a:path>
                <a:path w="5702934" h="3128010">
                  <a:moveTo>
                    <a:pt x="5249024" y="1010577"/>
                  </a:moveTo>
                  <a:lnTo>
                    <a:pt x="5241988" y="977963"/>
                  </a:lnTo>
                  <a:lnTo>
                    <a:pt x="5235753" y="969797"/>
                  </a:lnTo>
                  <a:lnTo>
                    <a:pt x="5222557" y="952525"/>
                  </a:lnTo>
                  <a:lnTo>
                    <a:pt x="5202186" y="941057"/>
                  </a:lnTo>
                  <a:lnTo>
                    <a:pt x="5202186" y="1010577"/>
                  </a:lnTo>
                  <a:lnTo>
                    <a:pt x="5198770" y="1027518"/>
                  </a:lnTo>
                  <a:lnTo>
                    <a:pt x="5189271" y="1040193"/>
                  </a:lnTo>
                  <a:lnTo>
                    <a:pt x="5174818" y="1048156"/>
                  </a:lnTo>
                  <a:lnTo>
                    <a:pt x="5156530" y="1050963"/>
                  </a:lnTo>
                  <a:lnTo>
                    <a:pt x="5137848" y="1048156"/>
                  </a:lnTo>
                  <a:lnTo>
                    <a:pt x="5123180" y="1040193"/>
                  </a:lnTo>
                  <a:lnTo>
                    <a:pt x="5113655" y="1027518"/>
                  </a:lnTo>
                  <a:lnTo>
                    <a:pt x="5110353" y="1010577"/>
                  </a:lnTo>
                  <a:lnTo>
                    <a:pt x="5113655" y="993470"/>
                  </a:lnTo>
                  <a:lnTo>
                    <a:pt x="5123180" y="980617"/>
                  </a:lnTo>
                  <a:lnTo>
                    <a:pt x="5137848" y="972540"/>
                  </a:lnTo>
                  <a:lnTo>
                    <a:pt x="5156530" y="969797"/>
                  </a:lnTo>
                  <a:lnTo>
                    <a:pt x="5174818" y="972540"/>
                  </a:lnTo>
                  <a:lnTo>
                    <a:pt x="5189271" y="980617"/>
                  </a:lnTo>
                  <a:lnTo>
                    <a:pt x="5198770" y="993470"/>
                  </a:lnTo>
                  <a:lnTo>
                    <a:pt x="5202186" y="1010577"/>
                  </a:lnTo>
                  <a:lnTo>
                    <a:pt x="5202186" y="941057"/>
                  </a:lnTo>
                  <a:lnTo>
                    <a:pt x="5193246" y="936015"/>
                  </a:lnTo>
                  <a:lnTo>
                    <a:pt x="5156530" y="930186"/>
                  </a:lnTo>
                  <a:lnTo>
                    <a:pt x="5119738" y="936015"/>
                  </a:lnTo>
                  <a:lnTo>
                    <a:pt x="5090338" y="952525"/>
                  </a:lnTo>
                  <a:lnTo>
                    <a:pt x="5070894" y="977963"/>
                  </a:lnTo>
                  <a:lnTo>
                    <a:pt x="5063922" y="1010577"/>
                  </a:lnTo>
                  <a:lnTo>
                    <a:pt x="5070894" y="1042504"/>
                  </a:lnTo>
                  <a:lnTo>
                    <a:pt x="5090338" y="1067612"/>
                  </a:lnTo>
                  <a:lnTo>
                    <a:pt x="5119738" y="1084021"/>
                  </a:lnTo>
                  <a:lnTo>
                    <a:pt x="5156530" y="1089901"/>
                  </a:lnTo>
                  <a:lnTo>
                    <a:pt x="5193246" y="1084021"/>
                  </a:lnTo>
                  <a:lnTo>
                    <a:pt x="5222557" y="1067612"/>
                  </a:lnTo>
                  <a:lnTo>
                    <a:pt x="5235448" y="1050963"/>
                  </a:lnTo>
                  <a:lnTo>
                    <a:pt x="5241988" y="1042504"/>
                  </a:lnTo>
                  <a:lnTo>
                    <a:pt x="5249024" y="1010577"/>
                  </a:lnTo>
                  <a:close/>
                </a:path>
                <a:path w="5702934" h="3128010">
                  <a:moveTo>
                    <a:pt x="5342166" y="1113066"/>
                  </a:moveTo>
                  <a:lnTo>
                    <a:pt x="5294808" y="1113066"/>
                  </a:lnTo>
                  <a:lnTo>
                    <a:pt x="5294808" y="1144498"/>
                  </a:lnTo>
                  <a:lnTo>
                    <a:pt x="5294808" y="1181341"/>
                  </a:lnTo>
                  <a:lnTo>
                    <a:pt x="5294808" y="1212646"/>
                  </a:lnTo>
                  <a:lnTo>
                    <a:pt x="5162461" y="1212646"/>
                  </a:lnTo>
                  <a:lnTo>
                    <a:pt x="5162461" y="1181341"/>
                  </a:lnTo>
                  <a:lnTo>
                    <a:pt x="5294808" y="1181341"/>
                  </a:lnTo>
                  <a:lnTo>
                    <a:pt x="5294808" y="1144498"/>
                  </a:lnTo>
                  <a:lnTo>
                    <a:pt x="5162461" y="1144498"/>
                  </a:lnTo>
                  <a:lnTo>
                    <a:pt x="5162461" y="1113066"/>
                  </a:lnTo>
                  <a:lnTo>
                    <a:pt x="5115750" y="1113066"/>
                  </a:lnTo>
                  <a:lnTo>
                    <a:pt x="5115750" y="1251064"/>
                  </a:lnTo>
                  <a:lnTo>
                    <a:pt x="5342166" y="1251064"/>
                  </a:lnTo>
                  <a:lnTo>
                    <a:pt x="5342166" y="1212646"/>
                  </a:lnTo>
                  <a:lnTo>
                    <a:pt x="5342166" y="1181341"/>
                  </a:lnTo>
                  <a:lnTo>
                    <a:pt x="5342166" y="1144498"/>
                  </a:lnTo>
                  <a:lnTo>
                    <a:pt x="5342166" y="1113066"/>
                  </a:lnTo>
                  <a:close/>
                </a:path>
                <a:path w="5702934" h="3128010">
                  <a:moveTo>
                    <a:pt x="5342166" y="915987"/>
                  </a:moveTo>
                  <a:lnTo>
                    <a:pt x="5294541" y="915987"/>
                  </a:lnTo>
                  <a:lnTo>
                    <a:pt x="5294541" y="1098194"/>
                  </a:lnTo>
                  <a:lnTo>
                    <a:pt x="5342166" y="1098194"/>
                  </a:lnTo>
                  <a:lnTo>
                    <a:pt x="5342166" y="915987"/>
                  </a:lnTo>
                  <a:close/>
                </a:path>
                <a:path w="5702934" h="3128010">
                  <a:moveTo>
                    <a:pt x="5344655" y="198005"/>
                  </a:moveTo>
                  <a:lnTo>
                    <a:pt x="5341404" y="150901"/>
                  </a:lnTo>
                  <a:lnTo>
                    <a:pt x="5331561" y="107657"/>
                  </a:lnTo>
                  <a:lnTo>
                    <a:pt x="5315013" y="67906"/>
                  </a:lnTo>
                  <a:lnTo>
                    <a:pt x="5291633" y="31318"/>
                  </a:lnTo>
                  <a:lnTo>
                    <a:pt x="5239004" y="31318"/>
                  </a:lnTo>
                  <a:lnTo>
                    <a:pt x="5258117" y="63246"/>
                  </a:lnTo>
                  <a:lnTo>
                    <a:pt x="5273484" y="104305"/>
                  </a:lnTo>
                  <a:lnTo>
                    <a:pt x="5283708" y="150533"/>
                  </a:lnTo>
                  <a:lnTo>
                    <a:pt x="5287429" y="198005"/>
                  </a:lnTo>
                  <a:lnTo>
                    <a:pt x="5283708" y="245402"/>
                  </a:lnTo>
                  <a:lnTo>
                    <a:pt x="5273484" y="291592"/>
                  </a:lnTo>
                  <a:lnTo>
                    <a:pt x="5258117" y="332638"/>
                  </a:lnTo>
                  <a:lnTo>
                    <a:pt x="5239004" y="364553"/>
                  </a:lnTo>
                  <a:lnTo>
                    <a:pt x="5291633" y="364553"/>
                  </a:lnTo>
                  <a:lnTo>
                    <a:pt x="5315013" y="327977"/>
                  </a:lnTo>
                  <a:lnTo>
                    <a:pt x="5331561" y="288239"/>
                  </a:lnTo>
                  <a:lnTo>
                    <a:pt x="5341404" y="245021"/>
                  </a:lnTo>
                  <a:lnTo>
                    <a:pt x="5344655" y="198005"/>
                  </a:lnTo>
                  <a:close/>
                </a:path>
                <a:path w="5702934" h="3128010">
                  <a:moveTo>
                    <a:pt x="5571998" y="1057148"/>
                  </a:moveTo>
                  <a:lnTo>
                    <a:pt x="5565889" y="1031697"/>
                  </a:lnTo>
                  <a:lnTo>
                    <a:pt x="5564683" y="1030312"/>
                  </a:lnTo>
                  <a:lnTo>
                    <a:pt x="5548769" y="1011986"/>
                  </a:lnTo>
                  <a:lnTo>
                    <a:pt x="5527014" y="1001458"/>
                  </a:lnTo>
                  <a:lnTo>
                    <a:pt x="5527014" y="1057148"/>
                  </a:lnTo>
                  <a:lnTo>
                    <a:pt x="5524157" y="1068514"/>
                  </a:lnTo>
                  <a:lnTo>
                    <a:pt x="5516308" y="1076706"/>
                  </a:lnTo>
                  <a:lnTo>
                    <a:pt x="5504231" y="1081659"/>
                  </a:lnTo>
                  <a:lnTo>
                    <a:pt x="5488724" y="1083322"/>
                  </a:lnTo>
                  <a:lnTo>
                    <a:pt x="5473204" y="1081659"/>
                  </a:lnTo>
                  <a:lnTo>
                    <a:pt x="5461241" y="1076706"/>
                  </a:lnTo>
                  <a:lnTo>
                    <a:pt x="5453558" y="1068514"/>
                  </a:lnTo>
                  <a:lnTo>
                    <a:pt x="5450840" y="1057148"/>
                  </a:lnTo>
                  <a:lnTo>
                    <a:pt x="5453558" y="1045641"/>
                  </a:lnTo>
                  <a:lnTo>
                    <a:pt x="5461241" y="1037259"/>
                  </a:lnTo>
                  <a:lnTo>
                    <a:pt x="5473204" y="1032116"/>
                  </a:lnTo>
                  <a:lnTo>
                    <a:pt x="5488724" y="1030312"/>
                  </a:lnTo>
                  <a:lnTo>
                    <a:pt x="5504231" y="1032116"/>
                  </a:lnTo>
                  <a:lnTo>
                    <a:pt x="5516308" y="1037259"/>
                  </a:lnTo>
                  <a:lnTo>
                    <a:pt x="5524157" y="1045641"/>
                  </a:lnTo>
                  <a:lnTo>
                    <a:pt x="5527014" y="1057148"/>
                  </a:lnTo>
                  <a:lnTo>
                    <a:pt x="5527014" y="1001458"/>
                  </a:lnTo>
                  <a:lnTo>
                    <a:pt x="5522442" y="999236"/>
                  </a:lnTo>
                  <a:lnTo>
                    <a:pt x="5488724" y="994651"/>
                  </a:lnTo>
                  <a:lnTo>
                    <a:pt x="5454815" y="999236"/>
                  </a:lnTo>
                  <a:lnTo>
                    <a:pt x="5428196" y="1011986"/>
                  </a:lnTo>
                  <a:lnTo>
                    <a:pt x="5410822" y="1031697"/>
                  </a:lnTo>
                  <a:lnTo>
                    <a:pt x="5404663" y="1057148"/>
                  </a:lnTo>
                  <a:lnTo>
                    <a:pt x="5410822" y="1082598"/>
                  </a:lnTo>
                  <a:lnTo>
                    <a:pt x="5428196" y="1102283"/>
                  </a:lnTo>
                  <a:lnTo>
                    <a:pt x="5454815" y="1114996"/>
                  </a:lnTo>
                  <a:lnTo>
                    <a:pt x="5488724" y="1119505"/>
                  </a:lnTo>
                  <a:lnTo>
                    <a:pt x="5522442" y="1114996"/>
                  </a:lnTo>
                  <a:lnTo>
                    <a:pt x="5548769" y="1102283"/>
                  </a:lnTo>
                  <a:lnTo>
                    <a:pt x="5565254" y="1083322"/>
                  </a:lnTo>
                  <a:lnTo>
                    <a:pt x="5565889" y="1082598"/>
                  </a:lnTo>
                  <a:lnTo>
                    <a:pt x="5571998" y="1057148"/>
                  </a:lnTo>
                  <a:close/>
                </a:path>
                <a:path w="5702934" h="3128010">
                  <a:moveTo>
                    <a:pt x="5589105" y="946505"/>
                  </a:moveTo>
                  <a:lnTo>
                    <a:pt x="5512409" y="946505"/>
                  </a:lnTo>
                  <a:lnTo>
                    <a:pt x="5512409" y="914400"/>
                  </a:lnTo>
                  <a:lnTo>
                    <a:pt x="5465038" y="914400"/>
                  </a:lnTo>
                  <a:lnTo>
                    <a:pt x="5465038" y="946505"/>
                  </a:lnTo>
                  <a:lnTo>
                    <a:pt x="5388076" y="946505"/>
                  </a:lnTo>
                  <a:lnTo>
                    <a:pt x="5388076" y="983742"/>
                  </a:lnTo>
                  <a:lnTo>
                    <a:pt x="5589105" y="983742"/>
                  </a:lnTo>
                  <a:lnTo>
                    <a:pt x="5589105" y="946505"/>
                  </a:lnTo>
                  <a:close/>
                </a:path>
                <a:path w="5702934" h="3128010">
                  <a:moveTo>
                    <a:pt x="5656859" y="1142796"/>
                  </a:moveTo>
                  <a:lnTo>
                    <a:pt x="5428869" y="1142796"/>
                  </a:lnTo>
                  <a:lnTo>
                    <a:pt x="5428869" y="1180680"/>
                  </a:lnTo>
                  <a:lnTo>
                    <a:pt x="5609234" y="1180680"/>
                  </a:lnTo>
                  <a:lnTo>
                    <a:pt x="5609234" y="1254887"/>
                  </a:lnTo>
                  <a:lnTo>
                    <a:pt x="5656859" y="1254887"/>
                  </a:lnTo>
                  <a:lnTo>
                    <a:pt x="5656859" y="1142796"/>
                  </a:lnTo>
                  <a:close/>
                </a:path>
                <a:path w="5702934" h="3128010">
                  <a:moveTo>
                    <a:pt x="5702376" y="1004125"/>
                  </a:moveTo>
                  <a:lnTo>
                    <a:pt x="5656859" y="1004125"/>
                  </a:lnTo>
                  <a:lnTo>
                    <a:pt x="5656859" y="915987"/>
                  </a:lnTo>
                  <a:lnTo>
                    <a:pt x="5609234" y="915987"/>
                  </a:lnTo>
                  <a:lnTo>
                    <a:pt x="5609234" y="1128585"/>
                  </a:lnTo>
                  <a:lnTo>
                    <a:pt x="5656859" y="1128585"/>
                  </a:lnTo>
                  <a:lnTo>
                    <a:pt x="5656859" y="1042809"/>
                  </a:lnTo>
                  <a:lnTo>
                    <a:pt x="5702376" y="1042809"/>
                  </a:lnTo>
                  <a:lnTo>
                    <a:pt x="5702376" y="10041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64220" y="6112103"/>
              <a:ext cx="9647555" cy="1257300"/>
            </a:xfrm>
            <a:custGeom>
              <a:avLst/>
              <a:gdLst/>
              <a:ahLst/>
              <a:cxnLst/>
              <a:rect l="l" t="t" r="r" b="b"/>
              <a:pathLst>
                <a:path w="9647555" h="1257300">
                  <a:moveTo>
                    <a:pt x="211937" y="1142009"/>
                  </a:moveTo>
                  <a:lnTo>
                    <a:pt x="176479" y="1116291"/>
                  </a:lnTo>
                  <a:lnTo>
                    <a:pt x="156311" y="1087666"/>
                  </a:lnTo>
                  <a:lnTo>
                    <a:pt x="151472" y="1080808"/>
                  </a:lnTo>
                  <a:lnTo>
                    <a:pt x="136702" y="1038898"/>
                  </a:lnTo>
                  <a:lnTo>
                    <a:pt x="131953" y="993863"/>
                  </a:lnTo>
                  <a:lnTo>
                    <a:pt x="131953" y="943216"/>
                  </a:lnTo>
                  <a:lnTo>
                    <a:pt x="84455" y="943216"/>
                  </a:lnTo>
                  <a:lnTo>
                    <a:pt x="84455" y="993863"/>
                  </a:lnTo>
                  <a:lnTo>
                    <a:pt x="79248" y="1040752"/>
                  </a:lnTo>
                  <a:lnTo>
                    <a:pt x="63639" y="1084541"/>
                  </a:lnTo>
                  <a:lnTo>
                    <a:pt x="37312" y="1121486"/>
                  </a:lnTo>
                  <a:lnTo>
                    <a:pt x="0" y="1147800"/>
                  </a:lnTo>
                  <a:lnTo>
                    <a:pt x="29070" y="1186345"/>
                  </a:lnTo>
                  <a:lnTo>
                    <a:pt x="55600" y="1169035"/>
                  </a:lnTo>
                  <a:lnTo>
                    <a:pt x="77622" y="1146276"/>
                  </a:lnTo>
                  <a:lnTo>
                    <a:pt x="95186" y="1118882"/>
                  </a:lnTo>
                  <a:lnTo>
                    <a:pt x="108407" y="1087666"/>
                  </a:lnTo>
                  <a:lnTo>
                    <a:pt x="120954" y="1116749"/>
                  </a:lnTo>
                  <a:lnTo>
                    <a:pt x="137541" y="1142301"/>
                  </a:lnTo>
                  <a:lnTo>
                    <a:pt x="158280" y="1163561"/>
                  </a:lnTo>
                  <a:lnTo>
                    <a:pt x="183261" y="1179766"/>
                  </a:lnTo>
                  <a:lnTo>
                    <a:pt x="211937" y="1142009"/>
                  </a:lnTo>
                  <a:close/>
                </a:path>
                <a:path w="9647555" h="1257300">
                  <a:moveTo>
                    <a:pt x="324421" y="1047673"/>
                  </a:moveTo>
                  <a:lnTo>
                    <a:pt x="274434" y="1047673"/>
                  </a:lnTo>
                  <a:lnTo>
                    <a:pt x="274434" y="917041"/>
                  </a:lnTo>
                  <a:lnTo>
                    <a:pt x="226936" y="917041"/>
                  </a:lnTo>
                  <a:lnTo>
                    <a:pt x="226936" y="1255941"/>
                  </a:lnTo>
                  <a:lnTo>
                    <a:pt x="274434" y="1255941"/>
                  </a:lnTo>
                  <a:lnTo>
                    <a:pt x="274434" y="1087805"/>
                  </a:lnTo>
                  <a:lnTo>
                    <a:pt x="324421" y="1087805"/>
                  </a:lnTo>
                  <a:lnTo>
                    <a:pt x="324421" y="1047673"/>
                  </a:lnTo>
                  <a:close/>
                </a:path>
                <a:path w="9647555" h="1257300">
                  <a:moveTo>
                    <a:pt x="548995" y="1090307"/>
                  </a:moveTo>
                  <a:lnTo>
                    <a:pt x="544512" y="1061491"/>
                  </a:lnTo>
                  <a:lnTo>
                    <a:pt x="543077" y="1052283"/>
                  </a:lnTo>
                  <a:lnTo>
                    <a:pt x="509651" y="1056957"/>
                  </a:lnTo>
                  <a:lnTo>
                    <a:pt x="476262" y="1059700"/>
                  </a:lnTo>
                  <a:lnTo>
                    <a:pt x="440829" y="1061034"/>
                  </a:lnTo>
                  <a:lnTo>
                    <a:pt x="401256" y="1061491"/>
                  </a:lnTo>
                  <a:lnTo>
                    <a:pt x="401256" y="1033335"/>
                  </a:lnTo>
                  <a:lnTo>
                    <a:pt x="511111" y="1033335"/>
                  </a:lnTo>
                  <a:lnTo>
                    <a:pt x="511111" y="932561"/>
                  </a:lnTo>
                  <a:lnTo>
                    <a:pt x="354152" y="932561"/>
                  </a:lnTo>
                  <a:lnTo>
                    <a:pt x="354152" y="970445"/>
                  </a:lnTo>
                  <a:lnTo>
                    <a:pt x="464146" y="970445"/>
                  </a:lnTo>
                  <a:lnTo>
                    <a:pt x="464146" y="997419"/>
                  </a:lnTo>
                  <a:lnTo>
                    <a:pt x="354545" y="997419"/>
                  </a:lnTo>
                  <a:lnTo>
                    <a:pt x="354545" y="1100429"/>
                  </a:lnTo>
                  <a:lnTo>
                    <a:pt x="384289" y="1100429"/>
                  </a:lnTo>
                  <a:lnTo>
                    <a:pt x="431088" y="1100086"/>
                  </a:lnTo>
                  <a:lnTo>
                    <a:pt x="472414" y="1098677"/>
                  </a:lnTo>
                  <a:lnTo>
                    <a:pt x="510844" y="1095603"/>
                  </a:lnTo>
                  <a:lnTo>
                    <a:pt x="548995" y="1090307"/>
                  </a:lnTo>
                  <a:close/>
                </a:path>
                <a:path w="9647555" h="1257300">
                  <a:moveTo>
                    <a:pt x="620179" y="1120305"/>
                  </a:moveTo>
                  <a:lnTo>
                    <a:pt x="572808" y="1120305"/>
                  </a:lnTo>
                  <a:lnTo>
                    <a:pt x="572808" y="1149642"/>
                  </a:lnTo>
                  <a:lnTo>
                    <a:pt x="572808" y="1186078"/>
                  </a:lnTo>
                  <a:lnTo>
                    <a:pt x="572808" y="1214107"/>
                  </a:lnTo>
                  <a:lnTo>
                    <a:pt x="440855" y="1214107"/>
                  </a:lnTo>
                  <a:lnTo>
                    <a:pt x="440855" y="1186078"/>
                  </a:lnTo>
                  <a:lnTo>
                    <a:pt x="572808" y="1186078"/>
                  </a:lnTo>
                  <a:lnTo>
                    <a:pt x="572808" y="1149642"/>
                  </a:lnTo>
                  <a:lnTo>
                    <a:pt x="440855" y="1149642"/>
                  </a:lnTo>
                  <a:lnTo>
                    <a:pt x="440855" y="1120305"/>
                  </a:lnTo>
                  <a:lnTo>
                    <a:pt x="393623" y="1120305"/>
                  </a:lnTo>
                  <a:lnTo>
                    <a:pt x="393623" y="1252118"/>
                  </a:lnTo>
                  <a:lnTo>
                    <a:pt x="620179" y="1252118"/>
                  </a:lnTo>
                  <a:lnTo>
                    <a:pt x="620179" y="1214107"/>
                  </a:lnTo>
                  <a:lnTo>
                    <a:pt x="620179" y="1186078"/>
                  </a:lnTo>
                  <a:lnTo>
                    <a:pt x="620179" y="1149642"/>
                  </a:lnTo>
                  <a:lnTo>
                    <a:pt x="620179" y="1120305"/>
                  </a:lnTo>
                  <a:close/>
                </a:path>
                <a:path w="9647555" h="1257300">
                  <a:moveTo>
                    <a:pt x="620179" y="917562"/>
                  </a:moveTo>
                  <a:lnTo>
                    <a:pt x="572554" y="917562"/>
                  </a:lnTo>
                  <a:lnTo>
                    <a:pt x="572554" y="1106220"/>
                  </a:lnTo>
                  <a:lnTo>
                    <a:pt x="620179" y="1106220"/>
                  </a:lnTo>
                  <a:lnTo>
                    <a:pt x="620179" y="917562"/>
                  </a:lnTo>
                  <a:close/>
                </a:path>
                <a:path w="9647555" h="1257300">
                  <a:moveTo>
                    <a:pt x="1049832" y="1020965"/>
                  </a:moveTo>
                  <a:lnTo>
                    <a:pt x="1007198" y="1013929"/>
                  </a:lnTo>
                  <a:lnTo>
                    <a:pt x="975372" y="1001915"/>
                  </a:lnTo>
                  <a:lnTo>
                    <a:pt x="965885" y="995057"/>
                  </a:lnTo>
                  <a:lnTo>
                    <a:pt x="953998" y="986472"/>
                  </a:lnTo>
                  <a:lnTo>
                    <a:pt x="942746" y="969137"/>
                  </a:lnTo>
                  <a:lnTo>
                    <a:pt x="1035100" y="969137"/>
                  </a:lnTo>
                  <a:lnTo>
                    <a:pt x="1035100" y="931646"/>
                  </a:lnTo>
                  <a:lnTo>
                    <a:pt x="782104" y="931646"/>
                  </a:lnTo>
                  <a:lnTo>
                    <a:pt x="782104" y="969137"/>
                  </a:lnTo>
                  <a:lnTo>
                    <a:pt x="873671" y="969137"/>
                  </a:lnTo>
                  <a:lnTo>
                    <a:pt x="862253" y="986358"/>
                  </a:lnTo>
                  <a:lnTo>
                    <a:pt x="840879" y="1001814"/>
                  </a:lnTo>
                  <a:lnTo>
                    <a:pt x="809396" y="1013891"/>
                  </a:lnTo>
                  <a:lnTo>
                    <a:pt x="767638" y="1020965"/>
                  </a:lnTo>
                  <a:lnTo>
                    <a:pt x="783551" y="1058202"/>
                  </a:lnTo>
                  <a:lnTo>
                    <a:pt x="827519" y="1050404"/>
                  </a:lnTo>
                  <a:lnTo>
                    <a:pt x="863104" y="1036688"/>
                  </a:lnTo>
                  <a:lnTo>
                    <a:pt x="890028" y="1017943"/>
                  </a:lnTo>
                  <a:lnTo>
                    <a:pt x="908011" y="995057"/>
                  </a:lnTo>
                  <a:lnTo>
                    <a:pt x="926236" y="1017993"/>
                  </a:lnTo>
                  <a:lnTo>
                    <a:pt x="953414" y="1036739"/>
                  </a:lnTo>
                  <a:lnTo>
                    <a:pt x="989164" y="1050404"/>
                  </a:lnTo>
                  <a:lnTo>
                    <a:pt x="1033259" y="1058202"/>
                  </a:lnTo>
                  <a:lnTo>
                    <a:pt x="1049832" y="1020965"/>
                  </a:lnTo>
                  <a:close/>
                </a:path>
                <a:path w="9647555" h="1257300">
                  <a:moveTo>
                    <a:pt x="1062990" y="1071092"/>
                  </a:moveTo>
                  <a:lnTo>
                    <a:pt x="754087" y="1071092"/>
                  </a:lnTo>
                  <a:lnTo>
                    <a:pt x="754087" y="1109116"/>
                  </a:lnTo>
                  <a:lnTo>
                    <a:pt x="884720" y="1109116"/>
                  </a:lnTo>
                  <a:lnTo>
                    <a:pt x="884720" y="1134249"/>
                  </a:lnTo>
                  <a:lnTo>
                    <a:pt x="844461" y="1140536"/>
                  </a:lnTo>
                  <a:lnTo>
                    <a:pt x="795870" y="1170952"/>
                  </a:lnTo>
                  <a:lnTo>
                    <a:pt x="789343" y="1194625"/>
                  </a:lnTo>
                  <a:lnTo>
                    <a:pt x="797445" y="1220800"/>
                  </a:lnTo>
                  <a:lnTo>
                    <a:pt x="820839" y="1240015"/>
                  </a:lnTo>
                  <a:lnTo>
                    <a:pt x="858113" y="1251839"/>
                  </a:lnTo>
                  <a:lnTo>
                    <a:pt x="907884" y="1255801"/>
                  </a:lnTo>
                  <a:lnTo>
                    <a:pt x="957199" y="1251839"/>
                  </a:lnTo>
                  <a:lnTo>
                    <a:pt x="994270" y="1240015"/>
                  </a:lnTo>
                  <a:lnTo>
                    <a:pt x="1017638" y="1220800"/>
                  </a:lnTo>
                  <a:lnTo>
                    <a:pt x="1017892" y="1220025"/>
                  </a:lnTo>
                  <a:lnTo>
                    <a:pt x="1025893" y="1194625"/>
                  </a:lnTo>
                  <a:lnTo>
                    <a:pt x="1019352" y="1171092"/>
                  </a:lnTo>
                  <a:lnTo>
                    <a:pt x="1017447" y="1169238"/>
                  </a:lnTo>
                  <a:lnTo>
                    <a:pt x="1000798" y="1152994"/>
                  </a:lnTo>
                  <a:lnTo>
                    <a:pt x="978268" y="1143571"/>
                  </a:lnTo>
                  <a:lnTo>
                    <a:pt x="978268" y="1194625"/>
                  </a:lnTo>
                  <a:lnTo>
                    <a:pt x="973683" y="1205611"/>
                  </a:lnTo>
                  <a:lnTo>
                    <a:pt x="960285" y="1213586"/>
                  </a:lnTo>
                  <a:lnTo>
                    <a:pt x="938288" y="1218438"/>
                  </a:lnTo>
                  <a:lnTo>
                    <a:pt x="907884" y="1220025"/>
                  </a:lnTo>
                  <a:lnTo>
                    <a:pt x="877125" y="1218438"/>
                  </a:lnTo>
                  <a:lnTo>
                    <a:pt x="855154" y="1213586"/>
                  </a:lnTo>
                  <a:lnTo>
                    <a:pt x="842022" y="1205611"/>
                  </a:lnTo>
                  <a:lnTo>
                    <a:pt x="837755" y="1194625"/>
                  </a:lnTo>
                  <a:lnTo>
                    <a:pt x="842022" y="1183601"/>
                  </a:lnTo>
                  <a:lnTo>
                    <a:pt x="855154" y="1175715"/>
                  </a:lnTo>
                  <a:lnTo>
                    <a:pt x="877125" y="1170952"/>
                  </a:lnTo>
                  <a:lnTo>
                    <a:pt x="907884" y="1169238"/>
                  </a:lnTo>
                  <a:lnTo>
                    <a:pt x="938288" y="1170952"/>
                  </a:lnTo>
                  <a:lnTo>
                    <a:pt x="960285" y="1175715"/>
                  </a:lnTo>
                  <a:lnTo>
                    <a:pt x="973683" y="1183601"/>
                  </a:lnTo>
                  <a:lnTo>
                    <a:pt x="978268" y="1194625"/>
                  </a:lnTo>
                  <a:lnTo>
                    <a:pt x="978268" y="1143571"/>
                  </a:lnTo>
                  <a:lnTo>
                    <a:pt x="971232" y="1140612"/>
                  </a:lnTo>
                  <a:lnTo>
                    <a:pt x="931697" y="1134249"/>
                  </a:lnTo>
                  <a:lnTo>
                    <a:pt x="931697" y="1109116"/>
                  </a:lnTo>
                  <a:lnTo>
                    <a:pt x="1062990" y="1109116"/>
                  </a:lnTo>
                  <a:lnTo>
                    <a:pt x="1062990" y="1071092"/>
                  </a:lnTo>
                  <a:close/>
                </a:path>
                <a:path w="9647555" h="1257300">
                  <a:moveTo>
                    <a:pt x="1267307" y="1058202"/>
                  </a:moveTo>
                  <a:lnTo>
                    <a:pt x="1261186" y="1032751"/>
                  </a:lnTo>
                  <a:lnTo>
                    <a:pt x="1259992" y="1031367"/>
                  </a:lnTo>
                  <a:lnTo>
                    <a:pt x="1244066" y="1013040"/>
                  </a:lnTo>
                  <a:lnTo>
                    <a:pt x="1222311" y="1002512"/>
                  </a:lnTo>
                  <a:lnTo>
                    <a:pt x="1222311" y="1058202"/>
                  </a:lnTo>
                  <a:lnTo>
                    <a:pt x="1219454" y="1069568"/>
                  </a:lnTo>
                  <a:lnTo>
                    <a:pt x="1211605" y="1077760"/>
                  </a:lnTo>
                  <a:lnTo>
                    <a:pt x="1199540" y="1082713"/>
                  </a:lnTo>
                  <a:lnTo>
                    <a:pt x="1184021" y="1084376"/>
                  </a:lnTo>
                  <a:lnTo>
                    <a:pt x="1168501" y="1082713"/>
                  </a:lnTo>
                  <a:lnTo>
                    <a:pt x="1156550" y="1077760"/>
                  </a:lnTo>
                  <a:lnTo>
                    <a:pt x="1148854" y="1069568"/>
                  </a:lnTo>
                  <a:lnTo>
                    <a:pt x="1146136" y="1058202"/>
                  </a:lnTo>
                  <a:lnTo>
                    <a:pt x="1148854" y="1046695"/>
                  </a:lnTo>
                  <a:lnTo>
                    <a:pt x="1156550" y="1038313"/>
                  </a:lnTo>
                  <a:lnTo>
                    <a:pt x="1168501" y="1033170"/>
                  </a:lnTo>
                  <a:lnTo>
                    <a:pt x="1184021" y="1031367"/>
                  </a:lnTo>
                  <a:lnTo>
                    <a:pt x="1199540" y="1033170"/>
                  </a:lnTo>
                  <a:lnTo>
                    <a:pt x="1211605" y="1038313"/>
                  </a:lnTo>
                  <a:lnTo>
                    <a:pt x="1219454" y="1046695"/>
                  </a:lnTo>
                  <a:lnTo>
                    <a:pt x="1222311" y="1058202"/>
                  </a:lnTo>
                  <a:lnTo>
                    <a:pt x="1222311" y="1002512"/>
                  </a:lnTo>
                  <a:lnTo>
                    <a:pt x="1217739" y="1000290"/>
                  </a:lnTo>
                  <a:lnTo>
                    <a:pt x="1184021" y="995705"/>
                  </a:lnTo>
                  <a:lnTo>
                    <a:pt x="1150112" y="1000290"/>
                  </a:lnTo>
                  <a:lnTo>
                    <a:pt x="1123492" y="1013040"/>
                  </a:lnTo>
                  <a:lnTo>
                    <a:pt x="1106119" y="1032751"/>
                  </a:lnTo>
                  <a:lnTo>
                    <a:pt x="1099959" y="1058202"/>
                  </a:lnTo>
                  <a:lnTo>
                    <a:pt x="1106119" y="1083652"/>
                  </a:lnTo>
                  <a:lnTo>
                    <a:pt x="1123492" y="1103337"/>
                  </a:lnTo>
                  <a:lnTo>
                    <a:pt x="1150112" y="1116050"/>
                  </a:lnTo>
                  <a:lnTo>
                    <a:pt x="1184021" y="1120559"/>
                  </a:lnTo>
                  <a:lnTo>
                    <a:pt x="1217739" y="1116050"/>
                  </a:lnTo>
                  <a:lnTo>
                    <a:pt x="1244066" y="1103337"/>
                  </a:lnTo>
                  <a:lnTo>
                    <a:pt x="1260563" y="1084376"/>
                  </a:lnTo>
                  <a:lnTo>
                    <a:pt x="1261186" y="1083652"/>
                  </a:lnTo>
                  <a:lnTo>
                    <a:pt x="1267307" y="1058202"/>
                  </a:lnTo>
                  <a:close/>
                </a:path>
                <a:path w="9647555" h="1257300">
                  <a:moveTo>
                    <a:pt x="1284401" y="947559"/>
                  </a:moveTo>
                  <a:lnTo>
                    <a:pt x="1207706" y="947559"/>
                  </a:lnTo>
                  <a:lnTo>
                    <a:pt x="1207706" y="915454"/>
                  </a:lnTo>
                  <a:lnTo>
                    <a:pt x="1160348" y="915454"/>
                  </a:lnTo>
                  <a:lnTo>
                    <a:pt x="1160348" y="947559"/>
                  </a:lnTo>
                  <a:lnTo>
                    <a:pt x="1083386" y="947559"/>
                  </a:lnTo>
                  <a:lnTo>
                    <a:pt x="1083386" y="984796"/>
                  </a:lnTo>
                  <a:lnTo>
                    <a:pt x="1284401" y="984796"/>
                  </a:lnTo>
                  <a:lnTo>
                    <a:pt x="1284401" y="947559"/>
                  </a:lnTo>
                  <a:close/>
                </a:path>
                <a:path w="9647555" h="1257300">
                  <a:moveTo>
                    <a:pt x="1352156" y="1143850"/>
                  </a:moveTo>
                  <a:lnTo>
                    <a:pt x="1124165" y="1143850"/>
                  </a:lnTo>
                  <a:lnTo>
                    <a:pt x="1124165" y="1181735"/>
                  </a:lnTo>
                  <a:lnTo>
                    <a:pt x="1304531" y="1181735"/>
                  </a:lnTo>
                  <a:lnTo>
                    <a:pt x="1304531" y="1255941"/>
                  </a:lnTo>
                  <a:lnTo>
                    <a:pt x="1352156" y="1255941"/>
                  </a:lnTo>
                  <a:lnTo>
                    <a:pt x="1352156" y="1143850"/>
                  </a:lnTo>
                  <a:close/>
                </a:path>
                <a:path w="9647555" h="1257300">
                  <a:moveTo>
                    <a:pt x="1397685" y="1005179"/>
                  </a:moveTo>
                  <a:lnTo>
                    <a:pt x="1352156" y="1005179"/>
                  </a:lnTo>
                  <a:lnTo>
                    <a:pt x="1352156" y="917041"/>
                  </a:lnTo>
                  <a:lnTo>
                    <a:pt x="1304531" y="917041"/>
                  </a:lnTo>
                  <a:lnTo>
                    <a:pt x="1304531" y="1129639"/>
                  </a:lnTo>
                  <a:lnTo>
                    <a:pt x="1352156" y="1129639"/>
                  </a:lnTo>
                  <a:lnTo>
                    <a:pt x="1352156" y="1043863"/>
                  </a:lnTo>
                  <a:lnTo>
                    <a:pt x="1397685" y="1043863"/>
                  </a:lnTo>
                  <a:lnTo>
                    <a:pt x="1397685" y="1005179"/>
                  </a:lnTo>
                  <a:close/>
                </a:path>
                <a:path w="9647555" h="1257300">
                  <a:moveTo>
                    <a:pt x="1693697" y="946505"/>
                  </a:moveTo>
                  <a:lnTo>
                    <a:pt x="1443469" y="946505"/>
                  </a:lnTo>
                  <a:lnTo>
                    <a:pt x="1443469" y="984262"/>
                  </a:lnTo>
                  <a:lnTo>
                    <a:pt x="1646072" y="984262"/>
                  </a:lnTo>
                  <a:lnTo>
                    <a:pt x="1645831" y="1015085"/>
                  </a:lnTo>
                  <a:lnTo>
                    <a:pt x="1644472" y="1049324"/>
                  </a:lnTo>
                  <a:lnTo>
                    <a:pt x="1641017" y="1087793"/>
                  </a:lnTo>
                  <a:lnTo>
                    <a:pt x="1634490" y="1131354"/>
                  </a:lnTo>
                  <a:lnTo>
                    <a:pt x="1681187" y="1135697"/>
                  </a:lnTo>
                  <a:lnTo>
                    <a:pt x="1688350" y="1088313"/>
                  </a:lnTo>
                  <a:lnTo>
                    <a:pt x="1692033" y="1047559"/>
                  </a:lnTo>
                  <a:lnTo>
                    <a:pt x="1693418" y="1011872"/>
                  </a:lnTo>
                  <a:lnTo>
                    <a:pt x="1693659" y="984262"/>
                  </a:lnTo>
                  <a:lnTo>
                    <a:pt x="1693697" y="946505"/>
                  </a:lnTo>
                  <a:close/>
                </a:path>
                <a:path w="9647555" h="1257300">
                  <a:moveTo>
                    <a:pt x="1721840" y="1175816"/>
                  </a:moveTo>
                  <a:lnTo>
                    <a:pt x="1610017" y="1175816"/>
                  </a:lnTo>
                  <a:lnTo>
                    <a:pt x="1610017" y="1069251"/>
                  </a:lnTo>
                  <a:lnTo>
                    <a:pt x="1563319" y="1069251"/>
                  </a:lnTo>
                  <a:lnTo>
                    <a:pt x="1563319" y="1175816"/>
                  </a:lnTo>
                  <a:lnTo>
                    <a:pt x="1525955" y="1175816"/>
                  </a:lnTo>
                  <a:lnTo>
                    <a:pt x="1525955" y="1069251"/>
                  </a:lnTo>
                  <a:lnTo>
                    <a:pt x="1478584" y="1069251"/>
                  </a:lnTo>
                  <a:lnTo>
                    <a:pt x="1478584" y="1175816"/>
                  </a:lnTo>
                  <a:lnTo>
                    <a:pt x="1412938" y="1175816"/>
                  </a:lnTo>
                  <a:lnTo>
                    <a:pt x="1412938" y="1214361"/>
                  </a:lnTo>
                  <a:lnTo>
                    <a:pt x="1721840" y="1214361"/>
                  </a:lnTo>
                  <a:lnTo>
                    <a:pt x="1721840" y="1175816"/>
                  </a:lnTo>
                  <a:close/>
                </a:path>
                <a:path w="9647555" h="1257300">
                  <a:moveTo>
                    <a:pt x="2020443" y="1011631"/>
                  </a:moveTo>
                  <a:lnTo>
                    <a:pt x="2013419" y="979017"/>
                  </a:lnTo>
                  <a:lnTo>
                    <a:pt x="2007171" y="970851"/>
                  </a:lnTo>
                  <a:lnTo>
                    <a:pt x="1993988" y="953579"/>
                  </a:lnTo>
                  <a:lnTo>
                    <a:pt x="1973605" y="942111"/>
                  </a:lnTo>
                  <a:lnTo>
                    <a:pt x="1973605" y="1011631"/>
                  </a:lnTo>
                  <a:lnTo>
                    <a:pt x="1970201" y="1028573"/>
                  </a:lnTo>
                  <a:lnTo>
                    <a:pt x="1960702" y="1041247"/>
                  </a:lnTo>
                  <a:lnTo>
                    <a:pt x="1946249" y="1049210"/>
                  </a:lnTo>
                  <a:lnTo>
                    <a:pt x="1927961" y="1052017"/>
                  </a:lnTo>
                  <a:lnTo>
                    <a:pt x="1909279" y="1049210"/>
                  </a:lnTo>
                  <a:lnTo>
                    <a:pt x="1894611" y="1041247"/>
                  </a:lnTo>
                  <a:lnTo>
                    <a:pt x="1885073" y="1028573"/>
                  </a:lnTo>
                  <a:lnTo>
                    <a:pt x="1881784" y="1011631"/>
                  </a:lnTo>
                  <a:lnTo>
                    <a:pt x="1885073" y="994524"/>
                  </a:lnTo>
                  <a:lnTo>
                    <a:pt x="1894611" y="981671"/>
                  </a:lnTo>
                  <a:lnTo>
                    <a:pt x="1909279" y="973594"/>
                  </a:lnTo>
                  <a:lnTo>
                    <a:pt x="1927961" y="970851"/>
                  </a:lnTo>
                  <a:lnTo>
                    <a:pt x="1946249" y="973594"/>
                  </a:lnTo>
                  <a:lnTo>
                    <a:pt x="1960702" y="981671"/>
                  </a:lnTo>
                  <a:lnTo>
                    <a:pt x="1970201" y="994524"/>
                  </a:lnTo>
                  <a:lnTo>
                    <a:pt x="1973605" y="1011631"/>
                  </a:lnTo>
                  <a:lnTo>
                    <a:pt x="1973605" y="942111"/>
                  </a:lnTo>
                  <a:lnTo>
                    <a:pt x="1964664" y="937069"/>
                  </a:lnTo>
                  <a:lnTo>
                    <a:pt x="1927961" y="931240"/>
                  </a:lnTo>
                  <a:lnTo>
                    <a:pt x="1891157" y="937069"/>
                  </a:lnTo>
                  <a:lnTo>
                    <a:pt x="1861769" y="953579"/>
                  </a:lnTo>
                  <a:lnTo>
                    <a:pt x="1842325" y="979017"/>
                  </a:lnTo>
                  <a:lnTo>
                    <a:pt x="1835340" y="1011631"/>
                  </a:lnTo>
                  <a:lnTo>
                    <a:pt x="1842325" y="1043559"/>
                  </a:lnTo>
                  <a:lnTo>
                    <a:pt x="1861769" y="1068666"/>
                  </a:lnTo>
                  <a:lnTo>
                    <a:pt x="1891157" y="1085075"/>
                  </a:lnTo>
                  <a:lnTo>
                    <a:pt x="1927961" y="1090955"/>
                  </a:lnTo>
                  <a:lnTo>
                    <a:pt x="1964664" y="1085075"/>
                  </a:lnTo>
                  <a:lnTo>
                    <a:pt x="1993988" y="1068666"/>
                  </a:lnTo>
                  <a:lnTo>
                    <a:pt x="2006866" y="1052017"/>
                  </a:lnTo>
                  <a:lnTo>
                    <a:pt x="2013419" y="1043559"/>
                  </a:lnTo>
                  <a:lnTo>
                    <a:pt x="2020443" y="1011631"/>
                  </a:lnTo>
                  <a:close/>
                </a:path>
                <a:path w="9647555" h="1257300">
                  <a:moveTo>
                    <a:pt x="2113597" y="1114120"/>
                  </a:moveTo>
                  <a:lnTo>
                    <a:pt x="2066226" y="1114120"/>
                  </a:lnTo>
                  <a:lnTo>
                    <a:pt x="2066226" y="1145552"/>
                  </a:lnTo>
                  <a:lnTo>
                    <a:pt x="2066226" y="1182395"/>
                  </a:lnTo>
                  <a:lnTo>
                    <a:pt x="2066226" y="1213700"/>
                  </a:lnTo>
                  <a:lnTo>
                    <a:pt x="1933879" y="1213700"/>
                  </a:lnTo>
                  <a:lnTo>
                    <a:pt x="1933879" y="1182395"/>
                  </a:lnTo>
                  <a:lnTo>
                    <a:pt x="2066226" y="1182395"/>
                  </a:lnTo>
                  <a:lnTo>
                    <a:pt x="2066226" y="1145552"/>
                  </a:lnTo>
                  <a:lnTo>
                    <a:pt x="1933879" y="1145552"/>
                  </a:lnTo>
                  <a:lnTo>
                    <a:pt x="1933879" y="1114120"/>
                  </a:lnTo>
                  <a:lnTo>
                    <a:pt x="1887181" y="1114120"/>
                  </a:lnTo>
                  <a:lnTo>
                    <a:pt x="1887181" y="1252118"/>
                  </a:lnTo>
                  <a:lnTo>
                    <a:pt x="2113597" y="1252118"/>
                  </a:lnTo>
                  <a:lnTo>
                    <a:pt x="2113597" y="1213700"/>
                  </a:lnTo>
                  <a:lnTo>
                    <a:pt x="2113597" y="1182395"/>
                  </a:lnTo>
                  <a:lnTo>
                    <a:pt x="2113597" y="1145552"/>
                  </a:lnTo>
                  <a:lnTo>
                    <a:pt x="2113597" y="1114120"/>
                  </a:lnTo>
                  <a:close/>
                </a:path>
                <a:path w="9647555" h="1257300">
                  <a:moveTo>
                    <a:pt x="2113597" y="917041"/>
                  </a:moveTo>
                  <a:lnTo>
                    <a:pt x="2065972" y="917041"/>
                  </a:lnTo>
                  <a:lnTo>
                    <a:pt x="2065972" y="1099248"/>
                  </a:lnTo>
                  <a:lnTo>
                    <a:pt x="2113597" y="1099248"/>
                  </a:lnTo>
                  <a:lnTo>
                    <a:pt x="2113597" y="917041"/>
                  </a:lnTo>
                  <a:close/>
                </a:path>
                <a:path w="9647555" h="1257300">
                  <a:moveTo>
                    <a:pt x="2376982" y="1142669"/>
                  </a:moveTo>
                  <a:lnTo>
                    <a:pt x="2339263" y="1117955"/>
                  </a:lnTo>
                  <a:lnTo>
                    <a:pt x="2316302" y="1087539"/>
                  </a:lnTo>
                  <a:lnTo>
                    <a:pt x="2296604" y="1039964"/>
                  </a:lnTo>
                  <a:lnTo>
                    <a:pt x="2291461" y="993863"/>
                  </a:lnTo>
                  <a:lnTo>
                    <a:pt x="2291461" y="943216"/>
                  </a:lnTo>
                  <a:lnTo>
                    <a:pt x="2243315" y="943216"/>
                  </a:lnTo>
                  <a:lnTo>
                    <a:pt x="2243315" y="993863"/>
                  </a:lnTo>
                  <a:lnTo>
                    <a:pt x="2237752" y="1042428"/>
                  </a:lnTo>
                  <a:lnTo>
                    <a:pt x="2221344" y="1086980"/>
                  </a:lnTo>
                  <a:lnTo>
                    <a:pt x="2193874" y="1123886"/>
                  </a:lnTo>
                  <a:lnTo>
                    <a:pt x="2155164" y="1149502"/>
                  </a:lnTo>
                  <a:lnTo>
                    <a:pt x="2183841" y="1188974"/>
                  </a:lnTo>
                  <a:lnTo>
                    <a:pt x="2212289" y="1171613"/>
                  </a:lnTo>
                  <a:lnTo>
                    <a:pt x="2235708" y="1148321"/>
                  </a:lnTo>
                  <a:lnTo>
                    <a:pt x="2254262" y="1120000"/>
                  </a:lnTo>
                  <a:lnTo>
                    <a:pt x="2268042" y="1087539"/>
                  </a:lnTo>
                  <a:lnTo>
                    <a:pt x="2281745" y="1117269"/>
                  </a:lnTo>
                  <a:lnTo>
                    <a:pt x="2299766" y="1143190"/>
                  </a:lnTo>
                  <a:lnTo>
                    <a:pt x="2322157" y="1164577"/>
                  </a:lnTo>
                  <a:lnTo>
                    <a:pt x="2348954" y="1180680"/>
                  </a:lnTo>
                  <a:lnTo>
                    <a:pt x="2376982" y="1142669"/>
                  </a:lnTo>
                  <a:close/>
                </a:path>
                <a:path w="9647555" h="1257300">
                  <a:moveTo>
                    <a:pt x="2443022" y="917041"/>
                  </a:moveTo>
                  <a:lnTo>
                    <a:pt x="2395004" y="917041"/>
                  </a:lnTo>
                  <a:lnTo>
                    <a:pt x="2395004" y="1256728"/>
                  </a:lnTo>
                  <a:lnTo>
                    <a:pt x="2443022" y="1256728"/>
                  </a:lnTo>
                  <a:lnTo>
                    <a:pt x="2443022" y="917041"/>
                  </a:lnTo>
                  <a:close/>
                </a:path>
                <a:path w="9647555" h="1257300">
                  <a:moveTo>
                    <a:pt x="2766796" y="1021575"/>
                  </a:moveTo>
                  <a:lnTo>
                    <a:pt x="2574455" y="1021575"/>
                  </a:lnTo>
                  <a:lnTo>
                    <a:pt x="2574455" y="1002525"/>
                  </a:lnTo>
                  <a:lnTo>
                    <a:pt x="2761005" y="1002525"/>
                  </a:lnTo>
                  <a:lnTo>
                    <a:pt x="2761005" y="973315"/>
                  </a:lnTo>
                  <a:lnTo>
                    <a:pt x="2761005" y="955535"/>
                  </a:lnTo>
                  <a:lnTo>
                    <a:pt x="2761005" y="923785"/>
                  </a:lnTo>
                  <a:lnTo>
                    <a:pt x="2526690" y="923785"/>
                  </a:lnTo>
                  <a:lnTo>
                    <a:pt x="2526690" y="955535"/>
                  </a:lnTo>
                  <a:lnTo>
                    <a:pt x="2713380" y="955535"/>
                  </a:lnTo>
                  <a:lnTo>
                    <a:pt x="2713380" y="973315"/>
                  </a:lnTo>
                  <a:lnTo>
                    <a:pt x="2527223" y="973315"/>
                  </a:lnTo>
                  <a:lnTo>
                    <a:pt x="2527223" y="1002525"/>
                  </a:lnTo>
                  <a:lnTo>
                    <a:pt x="2527223" y="1021575"/>
                  </a:lnTo>
                  <a:lnTo>
                    <a:pt x="2527223" y="1053325"/>
                  </a:lnTo>
                  <a:lnTo>
                    <a:pt x="2766796" y="1053325"/>
                  </a:lnTo>
                  <a:lnTo>
                    <a:pt x="2766796" y="1021575"/>
                  </a:lnTo>
                  <a:close/>
                </a:path>
                <a:path w="9647555" h="1257300">
                  <a:moveTo>
                    <a:pt x="2771267" y="1220965"/>
                  </a:moveTo>
                  <a:lnTo>
                    <a:pt x="2571559" y="1220965"/>
                  </a:lnTo>
                  <a:lnTo>
                    <a:pt x="2571559" y="1200645"/>
                  </a:lnTo>
                  <a:lnTo>
                    <a:pt x="2761399" y="1200645"/>
                  </a:lnTo>
                  <a:lnTo>
                    <a:pt x="2761399" y="1171435"/>
                  </a:lnTo>
                  <a:lnTo>
                    <a:pt x="2761399" y="1153655"/>
                  </a:lnTo>
                  <a:lnTo>
                    <a:pt x="2761399" y="1120635"/>
                  </a:lnTo>
                  <a:lnTo>
                    <a:pt x="2524061" y="1120635"/>
                  </a:lnTo>
                  <a:lnTo>
                    <a:pt x="2524061" y="1153655"/>
                  </a:lnTo>
                  <a:lnTo>
                    <a:pt x="2714294" y="1153655"/>
                  </a:lnTo>
                  <a:lnTo>
                    <a:pt x="2714294" y="1171435"/>
                  </a:lnTo>
                  <a:lnTo>
                    <a:pt x="2524328" y="1171435"/>
                  </a:lnTo>
                  <a:lnTo>
                    <a:pt x="2524328" y="1200645"/>
                  </a:lnTo>
                  <a:lnTo>
                    <a:pt x="2524328" y="1220965"/>
                  </a:lnTo>
                  <a:lnTo>
                    <a:pt x="2524328" y="1252715"/>
                  </a:lnTo>
                  <a:lnTo>
                    <a:pt x="2771267" y="1252715"/>
                  </a:lnTo>
                  <a:lnTo>
                    <a:pt x="2771267" y="1220965"/>
                  </a:lnTo>
                  <a:close/>
                </a:path>
                <a:path w="9647555" h="1257300">
                  <a:moveTo>
                    <a:pt x="2798368" y="1068984"/>
                  </a:moveTo>
                  <a:lnTo>
                    <a:pt x="2488666" y="1068984"/>
                  </a:lnTo>
                  <a:lnTo>
                    <a:pt x="2488666" y="1104252"/>
                  </a:lnTo>
                  <a:lnTo>
                    <a:pt x="2798368" y="1104252"/>
                  </a:lnTo>
                  <a:lnTo>
                    <a:pt x="2798368" y="1068984"/>
                  </a:lnTo>
                  <a:close/>
                </a:path>
                <a:path w="9647555" h="1257300">
                  <a:moveTo>
                    <a:pt x="3106153" y="1003338"/>
                  </a:moveTo>
                  <a:lnTo>
                    <a:pt x="3099460" y="974013"/>
                  </a:lnTo>
                  <a:lnTo>
                    <a:pt x="3095587" y="969264"/>
                  </a:lnTo>
                  <a:lnTo>
                    <a:pt x="3080855" y="951204"/>
                  </a:lnTo>
                  <a:lnTo>
                    <a:pt x="3061157" y="940943"/>
                  </a:lnTo>
                  <a:lnTo>
                    <a:pt x="3061157" y="1003338"/>
                  </a:lnTo>
                  <a:lnTo>
                    <a:pt x="3057829" y="1017422"/>
                  </a:lnTo>
                  <a:lnTo>
                    <a:pt x="3048685" y="1027861"/>
                  </a:lnTo>
                  <a:lnTo>
                    <a:pt x="3034665" y="1034326"/>
                  </a:lnTo>
                  <a:lnTo>
                    <a:pt x="3016681" y="1036497"/>
                  </a:lnTo>
                  <a:lnTo>
                    <a:pt x="2999346" y="1034326"/>
                  </a:lnTo>
                  <a:lnTo>
                    <a:pt x="2985706" y="1027861"/>
                  </a:lnTo>
                  <a:lnTo>
                    <a:pt x="2976803" y="1017422"/>
                  </a:lnTo>
                  <a:lnTo>
                    <a:pt x="2973667" y="1003338"/>
                  </a:lnTo>
                  <a:lnTo>
                    <a:pt x="2976803" y="988834"/>
                  </a:lnTo>
                  <a:lnTo>
                    <a:pt x="2985706" y="978115"/>
                  </a:lnTo>
                  <a:lnTo>
                    <a:pt x="2999346" y="971486"/>
                  </a:lnTo>
                  <a:lnTo>
                    <a:pt x="3016681" y="969264"/>
                  </a:lnTo>
                  <a:lnTo>
                    <a:pt x="3034665" y="971486"/>
                  </a:lnTo>
                  <a:lnTo>
                    <a:pt x="3048685" y="978115"/>
                  </a:lnTo>
                  <a:lnTo>
                    <a:pt x="3057829" y="988834"/>
                  </a:lnTo>
                  <a:lnTo>
                    <a:pt x="3061157" y="1003338"/>
                  </a:lnTo>
                  <a:lnTo>
                    <a:pt x="3061157" y="940943"/>
                  </a:lnTo>
                  <a:lnTo>
                    <a:pt x="3052534" y="936447"/>
                  </a:lnTo>
                  <a:lnTo>
                    <a:pt x="3016681" y="931240"/>
                  </a:lnTo>
                  <a:lnTo>
                    <a:pt x="2981071" y="936447"/>
                  </a:lnTo>
                  <a:lnTo>
                    <a:pt x="2952902" y="951204"/>
                  </a:lnTo>
                  <a:lnTo>
                    <a:pt x="2934411" y="974013"/>
                  </a:lnTo>
                  <a:lnTo>
                    <a:pt x="2927883" y="1003338"/>
                  </a:lnTo>
                  <a:lnTo>
                    <a:pt x="2934411" y="1032344"/>
                  </a:lnTo>
                  <a:lnTo>
                    <a:pt x="2952902" y="1055077"/>
                  </a:lnTo>
                  <a:lnTo>
                    <a:pt x="2981071" y="1069873"/>
                  </a:lnTo>
                  <a:lnTo>
                    <a:pt x="3016681" y="1075042"/>
                  </a:lnTo>
                  <a:lnTo>
                    <a:pt x="3052534" y="1069873"/>
                  </a:lnTo>
                  <a:lnTo>
                    <a:pt x="3080855" y="1055077"/>
                  </a:lnTo>
                  <a:lnTo>
                    <a:pt x="3096056" y="1036497"/>
                  </a:lnTo>
                  <a:lnTo>
                    <a:pt x="3099460" y="1032344"/>
                  </a:lnTo>
                  <a:lnTo>
                    <a:pt x="3106153" y="1003338"/>
                  </a:lnTo>
                  <a:close/>
                </a:path>
                <a:path w="9647555" h="1257300">
                  <a:moveTo>
                    <a:pt x="3127464" y="1118450"/>
                  </a:moveTo>
                  <a:lnTo>
                    <a:pt x="3124174" y="1083462"/>
                  </a:lnTo>
                  <a:lnTo>
                    <a:pt x="3068345" y="1090041"/>
                  </a:lnTo>
                  <a:lnTo>
                    <a:pt x="3011195" y="1093736"/>
                  </a:lnTo>
                  <a:lnTo>
                    <a:pt x="2956255" y="1095400"/>
                  </a:lnTo>
                  <a:lnTo>
                    <a:pt x="2907093" y="1095832"/>
                  </a:lnTo>
                  <a:lnTo>
                    <a:pt x="2912884" y="1134503"/>
                  </a:lnTo>
                  <a:lnTo>
                    <a:pt x="2973146" y="1133525"/>
                  </a:lnTo>
                  <a:lnTo>
                    <a:pt x="2995117" y="1132801"/>
                  </a:lnTo>
                  <a:lnTo>
                    <a:pt x="2995117" y="1245806"/>
                  </a:lnTo>
                  <a:lnTo>
                    <a:pt x="3042742" y="1245806"/>
                  </a:lnTo>
                  <a:lnTo>
                    <a:pt x="3042742" y="1132801"/>
                  </a:lnTo>
                  <a:lnTo>
                    <a:pt x="3042742" y="1129906"/>
                  </a:lnTo>
                  <a:lnTo>
                    <a:pt x="3063951" y="1127887"/>
                  </a:lnTo>
                  <a:lnTo>
                    <a:pt x="3085249" y="1125359"/>
                  </a:lnTo>
                  <a:lnTo>
                    <a:pt x="3106470" y="1122248"/>
                  </a:lnTo>
                  <a:lnTo>
                    <a:pt x="3127464" y="1118450"/>
                  </a:lnTo>
                  <a:close/>
                </a:path>
                <a:path w="9647555" h="1257300">
                  <a:moveTo>
                    <a:pt x="3191789" y="917562"/>
                  </a:moveTo>
                  <a:lnTo>
                    <a:pt x="3144697" y="917562"/>
                  </a:lnTo>
                  <a:lnTo>
                    <a:pt x="3144697" y="1255674"/>
                  </a:lnTo>
                  <a:lnTo>
                    <a:pt x="3191789" y="1255674"/>
                  </a:lnTo>
                  <a:lnTo>
                    <a:pt x="3191789" y="917562"/>
                  </a:lnTo>
                  <a:close/>
                </a:path>
                <a:path w="9647555" h="1257300">
                  <a:moveTo>
                    <a:pt x="3392297" y="1102017"/>
                  </a:moveTo>
                  <a:lnTo>
                    <a:pt x="3386709" y="1069733"/>
                  </a:lnTo>
                  <a:lnTo>
                    <a:pt x="3381540" y="1061224"/>
                  </a:lnTo>
                  <a:lnTo>
                    <a:pt x="3371304" y="1044384"/>
                  </a:lnTo>
                  <a:lnTo>
                    <a:pt x="3350590" y="1029779"/>
                  </a:lnTo>
                  <a:lnTo>
                    <a:pt x="3350590" y="1102017"/>
                  </a:lnTo>
                  <a:lnTo>
                    <a:pt x="3348113" y="1119314"/>
                  </a:lnTo>
                  <a:lnTo>
                    <a:pt x="3341382" y="1132103"/>
                  </a:lnTo>
                  <a:lnTo>
                    <a:pt x="3331095" y="1140015"/>
                  </a:lnTo>
                  <a:lnTo>
                    <a:pt x="3317964" y="1142669"/>
                  </a:lnTo>
                  <a:lnTo>
                    <a:pt x="3304540" y="1140015"/>
                  </a:lnTo>
                  <a:lnTo>
                    <a:pt x="3294113" y="1132103"/>
                  </a:lnTo>
                  <a:lnTo>
                    <a:pt x="3287395" y="1119314"/>
                  </a:lnTo>
                  <a:lnTo>
                    <a:pt x="3285071" y="1102017"/>
                  </a:lnTo>
                  <a:lnTo>
                    <a:pt x="3287395" y="1084922"/>
                  </a:lnTo>
                  <a:lnTo>
                    <a:pt x="3294113" y="1072095"/>
                  </a:lnTo>
                  <a:lnTo>
                    <a:pt x="3304540" y="1064031"/>
                  </a:lnTo>
                  <a:lnTo>
                    <a:pt x="3317964" y="1061224"/>
                  </a:lnTo>
                  <a:lnTo>
                    <a:pt x="3331095" y="1064031"/>
                  </a:lnTo>
                  <a:lnTo>
                    <a:pt x="3341382" y="1072095"/>
                  </a:lnTo>
                  <a:lnTo>
                    <a:pt x="3348113" y="1084922"/>
                  </a:lnTo>
                  <a:lnTo>
                    <a:pt x="3350590" y="1102017"/>
                  </a:lnTo>
                  <a:lnTo>
                    <a:pt x="3350590" y="1029779"/>
                  </a:lnTo>
                  <a:lnTo>
                    <a:pt x="3347821" y="1027823"/>
                  </a:lnTo>
                  <a:lnTo>
                    <a:pt x="3317964" y="1021892"/>
                  </a:lnTo>
                  <a:lnTo>
                    <a:pt x="3288080" y="1027823"/>
                  </a:lnTo>
                  <a:lnTo>
                    <a:pt x="3264433" y="1044384"/>
                  </a:lnTo>
                  <a:lnTo>
                    <a:pt x="3248901" y="1069733"/>
                  </a:lnTo>
                  <a:lnTo>
                    <a:pt x="3243364" y="1102017"/>
                  </a:lnTo>
                  <a:lnTo>
                    <a:pt x="3248901" y="1134694"/>
                  </a:lnTo>
                  <a:lnTo>
                    <a:pt x="3264433" y="1160272"/>
                  </a:lnTo>
                  <a:lnTo>
                    <a:pt x="3288080" y="1176959"/>
                  </a:lnTo>
                  <a:lnTo>
                    <a:pt x="3317964" y="1182916"/>
                  </a:lnTo>
                  <a:lnTo>
                    <a:pt x="3347821" y="1176959"/>
                  </a:lnTo>
                  <a:lnTo>
                    <a:pt x="3371304" y="1160272"/>
                  </a:lnTo>
                  <a:lnTo>
                    <a:pt x="3381908" y="1142669"/>
                  </a:lnTo>
                  <a:lnTo>
                    <a:pt x="3386709" y="1134694"/>
                  </a:lnTo>
                  <a:lnTo>
                    <a:pt x="3392297" y="1102017"/>
                  </a:lnTo>
                  <a:close/>
                </a:path>
                <a:path w="9647555" h="1257300">
                  <a:moveTo>
                    <a:pt x="3399129" y="968870"/>
                  </a:moveTo>
                  <a:lnTo>
                    <a:pt x="3341116" y="968870"/>
                  </a:lnTo>
                  <a:lnTo>
                    <a:pt x="3341116" y="926642"/>
                  </a:lnTo>
                  <a:lnTo>
                    <a:pt x="3294418" y="926642"/>
                  </a:lnTo>
                  <a:lnTo>
                    <a:pt x="3294418" y="968870"/>
                  </a:lnTo>
                  <a:lnTo>
                    <a:pt x="3235210" y="968870"/>
                  </a:lnTo>
                  <a:lnTo>
                    <a:pt x="3235210" y="1006627"/>
                  </a:lnTo>
                  <a:lnTo>
                    <a:pt x="3399129" y="1006627"/>
                  </a:lnTo>
                  <a:lnTo>
                    <a:pt x="3399129" y="968870"/>
                  </a:lnTo>
                  <a:close/>
                </a:path>
                <a:path w="9647555" h="1257300">
                  <a:moveTo>
                    <a:pt x="3528720" y="917041"/>
                  </a:moveTo>
                  <a:lnTo>
                    <a:pt x="3483597" y="917041"/>
                  </a:lnTo>
                  <a:lnTo>
                    <a:pt x="3483597" y="1055039"/>
                  </a:lnTo>
                  <a:lnTo>
                    <a:pt x="3456101" y="1055039"/>
                  </a:lnTo>
                  <a:lnTo>
                    <a:pt x="3456101" y="923747"/>
                  </a:lnTo>
                  <a:lnTo>
                    <a:pt x="3411639" y="923747"/>
                  </a:lnTo>
                  <a:lnTo>
                    <a:pt x="3411639" y="1241336"/>
                  </a:lnTo>
                  <a:lnTo>
                    <a:pt x="3456101" y="1241336"/>
                  </a:lnTo>
                  <a:lnTo>
                    <a:pt x="3456101" y="1092936"/>
                  </a:lnTo>
                  <a:lnTo>
                    <a:pt x="3483597" y="1092936"/>
                  </a:lnTo>
                  <a:lnTo>
                    <a:pt x="3483597" y="1255941"/>
                  </a:lnTo>
                  <a:lnTo>
                    <a:pt x="3528720" y="1255941"/>
                  </a:lnTo>
                  <a:lnTo>
                    <a:pt x="3528720" y="1092936"/>
                  </a:lnTo>
                  <a:lnTo>
                    <a:pt x="3528720" y="1055039"/>
                  </a:lnTo>
                  <a:lnTo>
                    <a:pt x="3528720" y="917041"/>
                  </a:lnTo>
                  <a:close/>
                </a:path>
                <a:path w="9647555" h="1257300">
                  <a:moveTo>
                    <a:pt x="3951922" y="1086878"/>
                  </a:moveTo>
                  <a:lnTo>
                    <a:pt x="3901249" y="1074889"/>
                  </a:lnTo>
                  <a:lnTo>
                    <a:pt x="3866756" y="1055966"/>
                  </a:lnTo>
                  <a:lnTo>
                    <a:pt x="3864648" y="1054811"/>
                  </a:lnTo>
                  <a:lnTo>
                    <a:pt x="3841788" y="1029462"/>
                  </a:lnTo>
                  <a:lnTo>
                    <a:pt x="3832339" y="1001636"/>
                  </a:lnTo>
                  <a:lnTo>
                    <a:pt x="3935882" y="1001636"/>
                  </a:lnTo>
                  <a:lnTo>
                    <a:pt x="3935882" y="963612"/>
                  </a:lnTo>
                  <a:lnTo>
                    <a:pt x="3831158" y="963612"/>
                  </a:lnTo>
                  <a:lnTo>
                    <a:pt x="3831158" y="921512"/>
                  </a:lnTo>
                  <a:lnTo>
                    <a:pt x="3784181" y="921512"/>
                  </a:lnTo>
                  <a:lnTo>
                    <a:pt x="3784181" y="963612"/>
                  </a:lnTo>
                  <a:lnTo>
                    <a:pt x="3679863" y="963612"/>
                  </a:lnTo>
                  <a:lnTo>
                    <a:pt x="3679863" y="1001636"/>
                  </a:lnTo>
                  <a:lnTo>
                    <a:pt x="3783139" y="1001636"/>
                  </a:lnTo>
                  <a:lnTo>
                    <a:pt x="3773551" y="1029462"/>
                  </a:lnTo>
                  <a:lnTo>
                    <a:pt x="3750665" y="1054811"/>
                  </a:lnTo>
                  <a:lnTo>
                    <a:pt x="3714127" y="1074889"/>
                  </a:lnTo>
                  <a:lnTo>
                    <a:pt x="3663543" y="1086878"/>
                  </a:lnTo>
                  <a:lnTo>
                    <a:pt x="3681171" y="1123848"/>
                  </a:lnTo>
                  <a:lnTo>
                    <a:pt x="3723221" y="1114869"/>
                  </a:lnTo>
                  <a:lnTo>
                    <a:pt x="3758527" y="1100074"/>
                  </a:lnTo>
                  <a:lnTo>
                    <a:pt x="3786746" y="1080185"/>
                  </a:lnTo>
                  <a:lnTo>
                    <a:pt x="3807472" y="1055966"/>
                  </a:lnTo>
                  <a:lnTo>
                    <a:pt x="3828427" y="1080185"/>
                  </a:lnTo>
                  <a:lnTo>
                    <a:pt x="3856863" y="1100074"/>
                  </a:lnTo>
                  <a:lnTo>
                    <a:pt x="3892372" y="1114869"/>
                  </a:lnTo>
                  <a:lnTo>
                    <a:pt x="3934561" y="1123848"/>
                  </a:lnTo>
                  <a:lnTo>
                    <a:pt x="3951922" y="1086878"/>
                  </a:lnTo>
                  <a:close/>
                </a:path>
                <a:path w="9647555" h="1257300">
                  <a:moveTo>
                    <a:pt x="3962844" y="1178585"/>
                  </a:moveTo>
                  <a:lnTo>
                    <a:pt x="3831158" y="1178585"/>
                  </a:lnTo>
                  <a:lnTo>
                    <a:pt x="3831158" y="1112139"/>
                  </a:lnTo>
                  <a:lnTo>
                    <a:pt x="3784181" y="1112139"/>
                  </a:lnTo>
                  <a:lnTo>
                    <a:pt x="3784181" y="1178585"/>
                  </a:lnTo>
                  <a:lnTo>
                    <a:pt x="3653155" y="1178585"/>
                  </a:lnTo>
                  <a:lnTo>
                    <a:pt x="3653155" y="1217256"/>
                  </a:lnTo>
                  <a:lnTo>
                    <a:pt x="3962844" y="1217256"/>
                  </a:lnTo>
                  <a:lnTo>
                    <a:pt x="3962844" y="1178585"/>
                  </a:lnTo>
                  <a:close/>
                </a:path>
                <a:path w="9647555" h="1257300">
                  <a:moveTo>
                    <a:pt x="4254385" y="1193177"/>
                  </a:moveTo>
                  <a:lnTo>
                    <a:pt x="4246308" y="1167130"/>
                  </a:lnTo>
                  <a:lnTo>
                    <a:pt x="4246181" y="1166723"/>
                  </a:lnTo>
                  <a:lnTo>
                    <a:pt x="4222864" y="1147241"/>
                  </a:lnTo>
                  <a:lnTo>
                    <a:pt x="4206760" y="1142022"/>
                  </a:lnTo>
                  <a:lnTo>
                    <a:pt x="4206760" y="1193177"/>
                  </a:lnTo>
                  <a:lnTo>
                    <a:pt x="4202176" y="1204925"/>
                  </a:lnTo>
                  <a:lnTo>
                    <a:pt x="4188790" y="1213180"/>
                  </a:lnTo>
                  <a:lnTo>
                    <a:pt x="4166781" y="1218082"/>
                  </a:lnTo>
                  <a:lnTo>
                    <a:pt x="4136377" y="1219758"/>
                  </a:lnTo>
                  <a:lnTo>
                    <a:pt x="4105618" y="1218082"/>
                  </a:lnTo>
                  <a:lnTo>
                    <a:pt x="4083647" y="1213180"/>
                  </a:lnTo>
                  <a:lnTo>
                    <a:pt x="4070515" y="1204925"/>
                  </a:lnTo>
                  <a:lnTo>
                    <a:pt x="4066248" y="1193177"/>
                  </a:lnTo>
                  <a:lnTo>
                    <a:pt x="4070515" y="1181912"/>
                  </a:lnTo>
                  <a:lnTo>
                    <a:pt x="4083647" y="1173797"/>
                  </a:lnTo>
                  <a:lnTo>
                    <a:pt x="4105618" y="1168857"/>
                  </a:lnTo>
                  <a:lnTo>
                    <a:pt x="4136377" y="1167130"/>
                  </a:lnTo>
                  <a:lnTo>
                    <a:pt x="4166781" y="1168857"/>
                  </a:lnTo>
                  <a:lnTo>
                    <a:pt x="4188790" y="1173797"/>
                  </a:lnTo>
                  <a:lnTo>
                    <a:pt x="4202176" y="1181912"/>
                  </a:lnTo>
                  <a:lnTo>
                    <a:pt x="4206760" y="1193177"/>
                  </a:lnTo>
                  <a:lnTo>
                    <a:pt x="4206760" y="1142022"/>
                  </a:lnTo>
                  <a:lnTo>
                    <a:pt x="4185805" y="1135202"/>
                  </a:lnTo>
                  <a:lnTo>
                    <a:pt x="4136377" y="1131087"/>
                  </a:lnTo>
                  <a:lnTo>
                    <a:pt x="4086656" y="1135202"/>
                  </a:lnTo>
                  <a:lnTo>
                    <a:pt x="4049382" y="1147241"/>
                  </a:lnTo>
                  <a:lnTo>
                    <a:pt x="4025963" y="1166723"/>
                  </a:lnTo>
                  <a:lnTo>
                    <a:pt x="4017835" y="1193177"/>
                  </a:lnTo>
                  <a:lnTo>
                    <a:pt x="4025963" y="1219911"/>
                  </a:lnTo>
                  <a:lnTo>
                    <a:pt x="4049382" y="1239596"/>
                  </a:lnTo>
                  <a:lnTo>
                    <a:pt x="4086656" y="1251724"/>
                  </a:lnTo>
                  <a:lnTo>
                    <a:pt x="4136377" y="1255801"/>
                  </a:lnTo>
                  <a:lnTo>
                    <a:pt x="4185805" y="1251724"/>
                  </a:lnTo>
                  <a:lnTo>
                    <a:pt x="4222864" y="1239596"/>
                  </a:lnTo>
                  <a:lnTo>
                    <a:pt x="4246181" y="1219911"/>
                  </a:lnTo>
                  <a:lnTo>
                    <a:pt x="4246219" y="1219758"/>
                  </a:lnTo>
                  <a:lnTo>
                    <a:pt x="4254385" y="1193177"/>
                  </a:lnTo>
                  <a:close/>
                </a:path>
                <a:path w="9647555" h="1257300">
                  <a:moveTo>
                    <a:pt x="4256621" y="1010577"/>
                  </a:moveTo>
                  <a:lnTo>
                    <a:pt x="4067302" y="1010577"/>
                  </a:lnTo>
                  <a:lnTo>
                    <a:pt x="4067302" y="964399"/>
                  </a:lnTo>
                  <a:lnTo>
                    <a:pt x="4254906" y="964399"/>
                  </a:lnTo>
                  <a:lnTo>
                    <a:pt x="4254906" y="926376"/>
                  </a:lnTo>
                  <a:lnTo>
                    <a:pt x="4019943" y="926376"/>
                  </a:lnTo>
                  <a:lnTo>
                    <a:pt x="4019943" y="1048334"/>
                  </a:lnTo>
                  <a:lnTo>
                    <a:pt x="4256621" y="1048334"/>
                  </a:lnTo>
                  <a:lnTo>
                    <a:pt x="4256621" y="1010577"/>
                  </a:lnTo>
                  <a:close/>
                </a:path>
                <a:path w="9647555" h="1257300">
                  <a:moveTo>
                    <a:pt x="4292016" y="1072019"/>
                  </a:moveTo>
                  <a:lnTo>
                    <a:pt x="3982580" y="1072019"/>
                  </a:lnTo>
                  <a:lnTo>
                    <a:pt x="3982580" y="1110691"/>
                  </a:lnTo>
                  <a:lnTo>
                    <a:pt x="4292016" y="1110691"/>
                  </a:lnTo>
                  <a:lnTo>
                    <a:pt x="4292016" y="1072019"/>
                  </a:lnTo>
                  <a:close/>
                </a:path>
                <a:path w="9647555" h="1257300">
                  <a:moveTo>
                    <a:pt x="4614977" y="1146086"/>
                  </a:moveTo>
                  <a:lnTo>
                    <a:pt x="4611090" y="1122781"/>
                  </a:lnTo>
                  <a:lnTo>
                    <a:pt x="4599317" y="1103972"/>
                  </a:lnTo>
                  <a:lnTo>
                    <a:pt x="4580052" y="1090561"/>
                  </a:lnTo>
                  <a:lnTo>
                    <a:pt x="4553674" y="1083462"/>
                  </a:lnTo>
                  <a:lnTo>
                    <a:pt x="4553674" y="1081354"/>
                  </a:lnTo>
                  <a:lnTo>
                    <a:pt x="4574527" y="1074420"/>
                  </a:lnTo>
                  <a:lnTo>
                    <a:pt x="4590758" y="1062126"/>
                  </a:lnTo>
                  <a:lnTo>
                    <a:pt x="4601235" y="1045184"/>
                  </a:lnTo>
                  <a:lnTo>
                    <a:pt x="4604842" y="1024255"/>
                  </a:lnTo>
                  <a:lnTo>
                    <a:pt x="4598263" y="994486"/>
                  </a:lnTo>
                  <a:lnTo>
                    <a:pt x="4579328" y="970432"/>
                  </a:lnTo>
                  <a:lnTo>
                    <a:pt x="4549826" y="954341"/>
                  </a:lnTo>
                  <a:lnTo>
                    <a:pt x="4511573" y="948486"/>
                  </a:lnTo>
                  <a:lnTo>
                    <a:pt x="4473067" y="954239"/>
                  </a:lnTo>
                  <a:lnTo>
                    <a:pt x="4442193" y="970381"/>
                  </a:lnTo>
                  <a:lnTo>
                    <a:pt x="4421492" y="995210"/>
                  </a:lnTo>
                  <a:lnTo>
                    <a:pt x="4413555" y="1027023"/>
                  </a:lnTo>
                  <a:lnTo>
                    <a:pt x="4467237" y="1027023"/>
                  </a:lnTo>
                  <a:lnTo>
                    <a:pt x="4471098" y="1013002"/>
                  </a:lnTo>
                  <a:lnTo>
                    <a:pt x="4480636" y="1002309"/>
                  </a:lnTo>
                  <a:lnTo>
                    <a:pt x="4494479" y="995476"/>
                  </a:lnTo>
                  <a:lnTo>
                    <a:pt x="4511306" y="993076"/>
                  </a:lnTo>
                  <a:lnTo>
                    <a:pt x="4527562" y="995603"/>
                  </a:lnTo>
                  <a:lnTo>
                    <a:pt x="4540085" y="1002677"/>
                  </a:lnTo>
                  <a:lnTo>
                    <a:pt x="4548124" y="1013612"/>
                  </a:lnTo>
                  <a:lnTo>
                    <a:pt x="4550905" y="1027684"/>
                  </a:lnTo>
                  <a:lnTo>
                    <a:pt x="4547667" y="1042263"/>
                  </a:lnTo>
                  <a:lnTo>
                    <a:pt x="4538408" y="1053566"/>
                  </a:lnTo>
                  <a:lnTo>
                    <a:pt x="4524121" y="1060869"/>
                  </a:lnTo>
                  <a:lnTo>
                    <a:pt x="4505782" y="1063459"/>
                  </a:lnTo>
                  <a:lnTo>
                    <a:pt x="4480788" y="1063459"/>
                  </a:lnTo>
                  <a:lnTo>
                    <a:pt x="4480788" y="1104900"/>
                  </a:lnTo>
                  <a:lnTo>
                    <a:pt x="4505782" y="1104900"/>
                  </a:lnTo>
                  <a:lnTo>
                    <a:pt x="4527156" y="1107681"/>
                  </a:lnTo>
                  <a:lnTo>
                    <a:pt x="4543247" y="1115415"/>
                  </a:lnTo>
                  <a:lnTo>
                    <a:pt x="4553369" y="1127277"/>
                  </a:lnTo>
                  <a:lnTo>
                    <a:pt x="4556823" y="1142403"/>
                  </a:lnTo>
                  <a:lnTo>
                    <a:pt x="4553483" y="1157274"/>
                  </a:lnTo>
                  <a:lnTo>
                    <a:pt x="4543984" y="1168831"/>
                  </a:lnTo>
                  <a:lnTo>
                    <a:pt x="4529429" y="1176312"/>
                  </a:lnTo>
                  <a:lnTo>
                    <a:pt x="4510913" y="1178979"/>
                  </a:lnTo>
                  <a:lnTo>
                    <a:pt x="4492866" y="1176591"/>
                  </a:lnTo>
                  <a:lnTo>
                    <a:pt x="4478388" y="1169847"/>
                  </a:lnTo>
                  <a:lnTo>
                    <a:pt x="4468584" y="1159383"/>
                  </a:lnTo>
                  <a:lnTo>
                    <a:pt x="4464596" y="1145819"/>
                  </a:lnTo>
                  <a:lnTo>
                    <a:pt x="4408157" y="1145819"/>
                  </a:lnTo>
                  <a:lnTo>
                    <a:pt x="4416247" y="1178052"/>
                  </a:lnTo>
                  <a:lnTo>
                    <a:pt x="4437570" y="1203159"/>
                  </a:lnTo>
                  <a:lnTo>
                    <a:pt x="4469841" y="1219466"/>
                  </a:lnTo>
                  <a:lnTo>
                    <a:pt x="4510786" y="1225283"/>
                  </a:lnTo>
                  <a:lnTo>
                    <a:pt x="4552683" y="1219390"/>
                  </a:lnTo>
                  <a:lnTo>
                    <a:pt x="4585716" y="1202956"/>
                  </a:lnTo>
                  <a:lnTo>
                    <a:pt x="4607331" y="1177886"/>
                  </a:lnTo>
                  <a:lnTo>
                    <a:pt x="4614977" y="1146086"/>
                  </a:lnTo>
                  <a:close/>
                </a:path>
                <a:path w="9647555" h="1257300">
                  <a:moveTo>
                    <a:pt x="5195252" y="15735"/>
                  </a:moveTo>
                  <a:lnTo>
                    <a:pt x="4963706" y="15735"/>
                  </a:lnTo>
                  <a:lnTo>
                    <a:pt x="4963706" y="52565"/>
                  </a:lnTo>
                  <a:lnTo>
                    <a:pt x="4963706" y="98285"/>
                  </a:lnTo>
                  <a:lnTo>
                    <a:pt x="4963706" y="135115"/>
                  </a:lnTo>
                  <a:lnTo>
                    <a:pt x="5195252" y="135115"/>
                  </a:lnTo>
                  <a:lnTo>
                    <a:pt x="5195252" y="98285"/>
                  </a:lnTo>
                  <a:lnTo>
                    <a:pt x="5195252" y="53162"/>
                  </a:lnTo>
                  <a:lnTo>
                    <a:pt x="5148554" y="53162"/>
                  </a:lnTo>
                  <a:lnTo>
                    <a:pt x="5148554" y="98285"/>
                  </a:lnTo>
                  <a:lnTo>
                    <a:pt x="5010150" y="98285"/>
                  </a:lnTo>
                  <a:lnTo>
                    <a:pt x="5010150" y="52565"/>
                  </a:lnTo>
                  <a:lnTo>
                    <a:pt x="5195252" y="52565"/>
                  </a:lnTo>
                  <a:lnTo>
                    <a:pt x="5195252" y="15735"/>
                  </a:lnTo>
                  <a:close/>
                </a:path>
                <a:path w="9647555" h="1257300">
                  <a:moveTo>
                    <a:pt x="5196840" y="230365"/>
                  </a:moveTo>
                  <a:lnTo>
                    <a:pt x="4959756" y="230365"/>
                  </a:lnTo>
                  <a:lnTo>
                    <a:pt x="4959756" y="268465"/>
                  </a:lnTo>
                  <a:lnTo>
                    <a:pt x="5149342" y="268465"/>
                  </a:lnTo>
                  <a:lnTo>
                    <a:pt x="5149342" y="342125"/>
                  </a:lnTo>
                  <a:lnTo>
                    <a:pt x="5196840" y="342125"/>
                  </a:lnTo>
                  <a:lnTo>
                    <a:pt x="5196840" y="268465"/>
                  </a:lnTo>
                  <a:lnTo>
                    <a:pt x="5196840" y="230365"/>
                  </a:lnTo>
                  <a:close/>
                </a:path>
                <a:path w="9647555" h="1257300">
                  <a:moveTo>
                    <a:pt x="5234457" y="167741"/>
                  </a:moveTo>
                  <a:lnTo>
                    <a:pt x="5103292" y="167741"/>
                  </a:lnTo>
                  <a:lnTo>
                    <a:pt x="5103292" y="135509"/>
                  </a:lnTo>
                  <a:lnTo>
                    <a:pt x="5055667" y="135509"/>
                  </a:lnTo>
                  <a:lnTo>
                    <a:pt x="5055667" y="167741"/>
                  </a:lnTo>
                  <a:lnTo>
                    <a:pt x="4925555" y="167741"/>
                  </a:lnTo>
                  <a:lnTo>
                    <a:pt x="4925555" y="205765"/>
                  </a:lnTo>
                  <a:lnTo>
                    <a:pt x="5234457" y="205765"/>
                  </a:lnTo>
                  <a:lnTo>
                    <a:pt x="5234457" y="167741"/>
                  </a:lnTo>
                  <a:close/>
                </a:path>
                <a:path w="9647555" h="1257300">
                  <a:moveTo>
                    <a:pt x="5560288" y="228269"/>
                  </a:moveTo>
                  <a:lnTo>
                    <a:pt x="5522582" y="203555"/>
                  </a:lnTo>
                  <a:lnTo>
                    <a:pt x="5499620" y="173139"/>
                  </a:lnTo>
                  <a:lnTo>
                    <a:pt x="5495823" y="168122"/>
                  </a:lnTo>
                  <a:lnTo>
                    <a:pt x="5479923" y="125564"/>
                  </a:lnTo>
                  <a:lnTo>
                    <a:pt x="5474779" y="79463"/>
                  </a:lnTo>
                  <a:lnTo>
                    <a:pt x="5474779" y="28816"/>
                  </a:lnTo>
                  <a:lnTo>
                    <a:pt x="5426621" y="28816"/>
                  </a:lnTo>
                  <a:lnTo>
                    <a:pt x="5426621" y="79463"/>
                  </a:lnTo>
                  <a:lnTo>
                    <a:pt x="5421071" y="128028"/>
                  </a:lnTo>
                  <a:lnTo>
                    <a:pt x="5404650" y="172580"/>
                  </a:lnTo>
                  <a:lnTo>
                    <a:pt x="5377192" y="209486"/>
                  </a:lnTo>
                  <a:lnTo>
                    <a:pt x="5338483" y="235102"/>
                  </a:lnTo>
                  <a:lnTo>
                    <a:pt x="5367159" y="274574"/>
                  </a:lnTo>
                  <a:lnTo>
                    <a:pt x="5395595" y="257213"/>
                  </a:lnTo>
                  <a:lnTo>
                    <a:pt x="5419026" y="233921"/>
                  </a:lnTo>
                  <a:lnTo>
                    <a:pt x="5437581" y="205600"/>
                  </a:lnTo>
                  <a:lnTo>
                    <a:pt x="5451360" y="173139"/>
                  </a:lnTo>
                  <a:lnTo>
                    <a:pt x="5465051" y="202869"/>
                  </a:lnTo>
                  <a:lnTo>
                    <a:pt x="5483085" y="228790"/>
                  </a:lnTo>
                  <a:lnTo>
                    <a:pt x="5505475" y="250177"/>
                  </a:lnTo>
                  <a:lnTo>
                    <a:pt x="5532272" y="266280"/>
                  </a:lnTo>
                  <a:lnTo>
                    <a:pt x="5560288" y="228269"/>
                  </a:lnTo>
                  <a:close/>
                </a:path>
                <a:path w="9647555" h="1257300">
                  <a:moveTo>
                    <a:pt x="5626341" y="2641"/>
                  </a:moveTo>
                  <a:lnTo>
                    <a:pt x="5578322" y="2641"/>
                  </a:lnTo>
                  <a:lnTo>
                    <a:pt x="5578322" y="342328"/>
                  </a:lnTo>
                  <a:lnTo>
                    <a:pt x="5626341" y="342328"/>
                  </a:lnTo>
                  <a:lnTo>
                    <a:pt x="5626341" y="2641"/>
                  </a:lnTo>
                  <a:close/>
                </a:path>
                <a:path w="9647555" h="1257300">
                  <a:moveTo>
                    <a:pt x="5854331" y="142227"/>
                  </a:moveTo>
                  <a:lnTo>
                    <a:pt x="5848324" y="117665"/>
                  </a:lnTo>
                  <a:lnTo>
                    <a:pt x="5847829" y="117094"/>
                  </a:lnTo>
                  <a:lnTo>
                    <a:pt x="5831560" y="98399"/>
                  </a:lnTo>
                  <a:lnTo>
                    <a:pt x="5808815" y="87261"/>
                  </a:lnTo>
                  <a:lnTo>
                    <a:pt x="5808815" y="142227"/>
                  </a:lnTo>
                  <a:lnTo>
                    <a:pt x="5806249" y="153454"/>
                  </a:lnTo>
                  <a:lnTo>
                    <a:pt x="5799023" y="161607"/>
                  </a:lnTo>
                  <a:lnTo>
                    <a:pt x="5787771" y="166585"/>
                  </a:lnTo>
                  <a:lnTo>
                    <a:pt x="5773153" y="168275"/>
                  </a:lnTo>
                  <a:lnTo>
                    <a:pt x="5758180" y="166585"/>
                  </a:lnTo>
                  <a:lnTo>
                    <a:pt x="5746813" y="161607"/>
                  </a:lnTo>
                  <a:lnTo>
                    <a:pt x="5739638" y="153454"/>
                  </a:lnTo>
                  <a:lnTo>
                    <a:pt x="5737237" y="142227"/>
                  </a:lnTo>
                  <a:lnTo>
                    <a:pt x="5739638" y="131457"/>
                  </a:lnTo>
                  <a:lnTo>
                    <a:pt x="5746813" y="123545"/>
                  </a:lnTo>
                  <a:lnTo>
                    <a:pt x="5758180" y="118694"/>
                  </a:lnTo>
                  <a:lnTo>
                    <a:pt x="5773153" y="117094"/>
                  </a:lnTo>
                  <a:lnTo>
                    <a:pt x="5787771" y="118694"/>
                  </a:lnTo>
                  <a:lnTo>
                    <a:pt x="5799023" y="123545"/>
                  </a:lnTo>
                  <a:lnTo>
                    <a:pt x="5806249" y="131457"/>
                  </a:lnTo>
                  <a:lnTo>
                    <a:pt x="5808815" y="142227"/>
                  </a:lnTo>
                  <a:lnTo>
                    <a:pt x="5808815" y="87261"/>
                  </a:lnTo>
                  <a:lnTo>
                    <a:pt x="5805881" y="85813"/>
                  </a:lnTo>
                  <a:lnTo>
                    <a:pt x="5773153" y="81305"/>
                  </a:lnTo>
                  <a:lnTo>
                    <a:pt x="5740374" y="85813"/>
                  </a:lnTo>
                  <a:lnTo>
                    <a:pt x="5714568" y="98399"/>
                  </a:lnTo>
                  <a:lnTo>
                    <a:pt x="5697652" y="117665"/>
                  </a:lnTo>
                  <a:lnTo>
                    <a:pt x="5691594" y="142227"/>
                  </a:lnTo>
                  <a:lnTo>
                    <a:pt x="5697652" y="167246"/>
                  </a:lnTo>
                  <a:lnTo>
                    <a:pt x="5714568" y="186524"/>
                  </a:lnTo>
                  <a:lnTo>
                    <a:pt x="5740374" y="198945"/>
                  </a:lnTo>
                  <a:lnTo>
                    <a:pt x="5773153" y="203403"/>
                  </a:lnTo>
                  <a:lnTo>
                    <a:pt x="5805881" y="198945"/>
                  </a:lnTo>
                  <a:lnTo>
                    <a:pt x="5831560" y="186524"/>
                  </a:lnTo>
                  <a:lnTo>
                    <a:pt x="5847435" y="168275"/>
                  </a:lnTo>
                  <a:lnTo>
                    <a:pt x="5848324" y="167246"/>
                  </a:lnTo>
                  <a:lnTo>
                    <a:pt x="5854331" y="142227"/>
                  </a:lnTo>
                  <a:close/>
                </a:path>
                <a:path w="9647555" h="1257300">
                  <a:moveTo>
                    <a:pt x="5872619" y="32372"/>
                  </a:moveTo>
                  <a:lnTo>
                    <a:pt x="5796445" y="32372"/>
                  </a:lnTo>
                  <a:lnTo>
                    <a:pt x="5796445" y="0"/>
                  </a:lnTo>
                  <a:lnTo>
                    <a:pt x="5749480" y="0"/>
                  </a:lnTo>
                  <a:lnTo>
                    <a:pt x="5749480" y="32372"/>
                  </a:lnTo>
                  <a:lnTo>
                    <a:pt x="5673039" y="32372"/>
                  </a:lnTo>
                  <a:lnTo>
                    <a:pt x="5673039" y="70129"/>
                  </a:lnTo>
                  <a:lnTo>
                    <a:pt x="5872619" y="70129"/>
                  </a:lnTo>
                  <a:lnTo>
                    <a:pt x="5872619" y="32372"/>
                  </a:lnTo>
                  <a:close/>
                </a:path>
                <a:path w="9647555" h="1257300">
                  <a:moveTo>
                    <a:pt x="5957735" y="221818"/>
                  </a:moveTo>
                  <a:lnTo>
                    <a:pt x="5911291" y="221818"/>
                  </a:lnTo>
                  <a:lnTo>
                    <a:pt x="5911291" y="259181"/>
                  </a:lnTo>
                  <a:lnTo>
                    <a:pt x="5911291" y="299707"/>
                  </a:lnTo>
                  <a:lnTo>
                    <a:pt x="5777636" y="299707"/>
                  </a:lnTo>
                  <a:lnTo>
                    <a:pt x="5777636" y="259181"/>
                  </a:lnTo>
                  <a:lnTo>
                    <a:pt x="5911291" y="259181"/>
                  </a:lnTo>
                  <a:lnTo>
                    <a:pt x="5911291" y="221818"/>
                  </a:lnTo>
                  <a:lnTo>
                    <a:pt x="5730138" y="221818"/>
                  </a:lnTo>
                  <a:lnTo>
                    <a:pt x="5730138" y="337718"/>
                  </a:lnTo>
                  <a:lnTo>
                    <a:pt x="5957735" y="337718"/>
                  </a:lnTo>
                  <a:lnTo>
                    <a:pt x="5957735" y="299707"/>
                  </a:lnTo>
                  <a:lnTo>
                    <a:pt x="5957735" y="259181"/>
                  </a:lnTo>
                  <a:lnTo>
                    <a:pt x="5957735" y="221818"/>
                  </a:lnTo>
                  <a:close/>
                </a:path>
                <a:path w="9647555" h="1257300">
                  <a:moveTo>
                    <a:pt x="5957735" y="2641"/>
                  </a:moveTo>
                  <a:lnTo>
                    <a:pt x="5910377" y="2641"/>
                  </a:lnTo>
                  <a:lnTo>
                    <a:pt x="5910377" y="102235"/>
                  </a:lnTo>
                  <a:lnTo>
                    <a:pt x="5866562" y="102235"/>
                  </a:lnTo>
                  <a:lnTo>
                    <a:pt x="5866562" y="140906"/>
                  </a:lnTo>
                  <a:lnTo>
                    <a:pt x="5910377" y="140906"/>
                  </a:lnTo>
                  <a:lnTo>
                    <a:pt x="5910377" y="207606"/>
                  </a:lnTo>
                  <a:lnTo>
                    <a:pt x="5957735" y="207606"/>
                  </a:lnTo>
                  <a:lnTo>
                    <a:pt x="5957735" y="2641"/>
                  </a:lnTo>
                  <a:close/>
                </a:path>
                <a:path w="9647555" h="1257300">
                  <a:moveTo>
                    <a:pt x="6297015" y="175755"/>
                  </a:moveTo>
                  <a:lnTo>
                    <a:pt x="6227292" y="175755"/>
                  </a:lnTo>
                  <a:lnTo>
                    <a:pt x="6227292" y="107175"/>
                  </a:lnTo>
                  <a:lnTo>
                    <a:pt x="6180721" y="107175"/>
                  </a:lnTo>
                  <a:lnTo>
                    <a:pt x="6180721" y="175755"/>
                  </a:lnTo>
                  <a:lnTo>
                    <a:pt x="6111125" y="175755"/>
                  </a:lnTo>
                  <a:lnTo>
                    <a:pt x="6111125" y="222745"/>
                  </a:lnTo>
                  <a:lnTo>
                    <a:pt x="6180721" y="222745"/>
                  </a:lnTo>
                  <a:lnTo>
                    <a:pt x="6180721" y="292595"/>
                  </a:lnTo>
                  <a:lnTo>
                    <a:pt x="6227292" y="292595"/>
                  </a:lnTo>
                  <a:lnTo>
                    <a:pt x="6227292" y="222745"/>
                  </a:lnTo>
                  <a:lnTo>
                    <a:pt x="6297015" y="222745"/>
                  </a:lnTo>
                  <a:lnTo>
                    <a:pt x="6297015" y="175755"/>
                  </a:lnTo>
                  <a:close/>
                </a:path>
                <a:path w="9647555" h="1257300">
                  <a:moveTo>
                    <a:pt x="6711975" y="56375"/>
                  </a:moveTo>
                  <a:lnTo>
                    <a:pt x="6664617" y="56375"/>
                  </a:lnTo>
                  <a:lnTo>
                    <a:pt x="6664617" y="94475"/>
                  </a:lnTo>
                  <a:lnTo>
                    <a:pt x="6664617" y="128765"/>
                  </a:lnTo>
                  <a:lnTo>
                    <a:pt x="6601600" y="128765"/>
                  </a:lnTo>
                  <a:lnTo>
                    <a:pt x="6601600" y="94475"/>
                  </a:lnTo>
                  <a:lnTo>
                    <a:pt x="6664617" y="94475"/>
                  </a:lnTo>
                  <a:lnTo>
                    <a:pt x="6664617" y="56375"/>
                  </a:lnTo>
                  <a:lnTo>
                    <a:pt x="6601600" y="56375"/>
                  </a:lnTo>
                  <a:lnTo>
                    <a:pt x="6601600" y="29705"/>
                  </a:lnTo>
                  <a:lnTo>
                    <a:pt x="6555029" y="29705"/>
                  </a:lnTo>
                  <a:lnTo>
                    <a:pt x="6555029" y="67805"/>
                  </a:lnTo>
                  <a:lnTo>
                    <a:pt x="6555029" y="94475"/>
                  </a:lnTo>
                  <a:lnTo>
                    <a:pt x="6555029" y="128765"/>
                  </a:lnTo>
                  <a:lnTo>
                    <a:pt x="6555029" y="157975"/>
                  </a:lnTo>
                  <a:lnTo>
                    <a:pt x="6487795" y="157975"/>
                  </a:lnTo>
                  <a:lnTo>
                    <a:pt x="6487795" y="67805"/>
                  </a:lnTo>
                  <a:lnTo>
                    <a:pt x="6555029" y="67805"/>
                  </a:lnTo>
                  <a:lnTo>
                    <a:pt x="6555029" y="29705"/>
                  </a:lnTo>
                  <a:lnTo>
                    <a:pt x="6440703" y="29705"/>
                  </a:lnTo>
                  <a:lnTo>
                    <a:pt x="6440703" y="56375"/>
                  </a:lnTo>
                  <a:lnTo>
                    <a:pt x="6440703" y="67805"/>
                  </a:lnTo>
                  <a:lnTo>
                    <a:pt x="6440703" y="157975"/>
                  </a:lnTo>
                  <a:lnTo>
                    <a:pt x="6440703" y="166865"/>
                  </a:lnTo>
                  <a:lnTo>
                    <a:pt x="6440703" y="194805"/>
                  </a:lnTo>
                  <a:lnTo>
                    <a:pt x="6601600" y="194805"/>
                  </a:lnTo>
                  <a:lnTo>
                    <a:pt x="6601600" y="166865"/>
                  </a:lnTo>
                  <a:lnTo>
                    <a:pt x="6664617" y="166865"/>
                  </a:lnTo>
                  <a:lnTo>
                    <a:pt x="6664617" y="249440"/>
                  </a:lnTo>
                  <a:lnTo>
                    <a:pt x="6711975" y="249440"/>
                  </a:lnTo>
                  <a:lnTo>
                    <a:pt x="6711975" y="67805"/>
                  </a:lnTo>
                  <a:lnTo>
                    <a:pt x="6711975" y="56375"/>
                  </a:lnTo>
                  <a:close/>
                </a:path>
                <a:path w="9647555" h="1257300">
                  <a:moveTo>
                    <a:pt x="6711975" y="3162"/>
                  </a:moveTo>
                  <a:lnTo>
                    <a:pt x="6664617" y="3162"/>
                  </a:lnTo>
                  <a:lnTo>
                    <a:pt x="6664617" y="56045"/>
                  </a:lnTo>
                  <a:lnTo>
                    <a:pt x="6711975" y="56045"/>
                  </a:lnTo>
                  <a:lnTo>
                    <a:pt x="6711975" y="3162"/>
                  </a:lnTo>
                  <a:close/>
                </a:path>
                <a:path w="9647555" h="1257300">
                  <a:moveTo>
                    <a:pt x="6719214" y="297675"/>
                  </a:moveTo>
                  <a:lnTo>
                    <a:pt x="6534505" y="297675"/>
                  </a:lnTo>
                  <a:lnTo>
                    <a:pt x="6534505" y="226555"/>
                  </a:lnTo>
                  <a:lnTo>
                    <a:pt x="6486487" y="226555"/>
                  </a:lnTo>
                  <a:lnTo>
                    <a:pt x="6486487" y="297675"/>
                  </a:lnTo>
                  <a:lnTo>
                    <a:pt x="6486487" y="335775"/>
                  </a:lnTo>
                  <a:lnTo>
                    <a:pt x="6719214" y="335775"/>
                  </a:lnTo>
                  <a:lnTo>
                    <a:pt x="6719214" y="297675"/>
                  </a:lnTo>
                  <a:close/>
                </a:path>
                <a:path w="9647555" h="1257300">
                  <a:moveTo>
                    <a:pt x="6961683" y="150647"/>
                  </a:moveTo>
                  <a:lnTo>
                    <a:pt x="6913410" y="120116"/>
                  </a:lnTo>
                  <a:lnTo>
                    <a:pt x="6889750" y="84988"/>
                  </a:lnTo>
                  <a:lnTo>
                    <a:pt x="6883933" y="56705"/>
                  </a:lnTo>
                  <a:lnTo>
                    <a:pt x="6951281" y="56705"/>
                  </a:lnTo>
                  <a:lnTo>
                    <a:pt x="6951281" y="18161"/>
                  </a:lnTo>
                  <a:lnTo>
                    <a:pt x="6767627" y="18161"/>
                  </a:lnTo>
                  <a:lnTo>
                    <a:pt x="6767627" y="56705"/>
                  </a:lnTo>
                  <a:lnTo>
                    <a:pt x="6835381" y="56705"/>
                  </a:lnTo>
                  <a:lnTo>
                    <a:pt x="6829247" y="87261"/>
                  </a:lnTo>
                  <a:lnTo>
                    <a:pt x="6813918" y="115531"/>
                  </a:lnTo>
                  <a:lnTo>
                    <a:pt x="6789001" y="139382"/>
                  </a:lnTo>
                  <a:lnTo>
                    <a:pt x="6754076" y="156692"/>
                  </a:lnTo>
                  <a:lnTo>
                    <a:pt x="6778422" y="193929"/>
                  </a:lnTo>
                  <a:lnTo>
                    <a:pt x="6805904" y="181635"/>
                  </a:lnTo>
                  <a:lnTo>
                    <a:pt x="6828637" y="164769"/>
                  </a:lnTo>
                  <a:lnTo>
                    <a:pt x="6846684" y="144030"/>
                  </a:lnTo>
                  <a:lnTo>
                    <a:pt x="6860121" y="120116"/>
                  </a:lnTo>
                  <a:lnTo>
                    <a:pt x="6873329" y="141630"/>
                  </a:lnTo>
                  <a:lnTo>
                    <a:pt x="6890702" y="160375"/>
                  </a:lnTo>
                  <a:lnTo>
                    <a:pt x="6912330" y="175768"/>
                  </a:lnTo>
                  <a:lnTo>
                    <a:pt x="6938264" y="187223"/>
                  </a:lnTo>
                  <a:lnTo>
                    <a:pt x="6961683" y="150647"/>
                  </a:lnTo>
                  <a:close/>
                </a:path>
                <a:path w="9647555" h="1257300">
                  <a:moveTo>
                    <a:pt x="7041274" y="201295"/>
                  </a:moveTo>
                  <a:lnTo>
                    <a:pt x="6994042" y="201295"/>
                  </a:lnTo>
                  <a:lnTo>
                    <a:pt x="6994042" y="233260"/>
                  </a:lnTo>
                  <a:lnTo>
                    <a:pt x="6994042" y="269836"/>
                  </a:lnTo>
                  <a:lnTo>
                    <a:pt x="6994042" y="299707"/>
                  </a:lnTo>
                  <a:lnTo>
                    <a:pt x="6862483" y="299707"/>
                  </a:lnTo>
                  <a:lnTo>
                    <a:pt x="6862483" y="269836"/>
                  </a:lnTo>
                  <a:lnTo>
                    <a:pt x="6994042" y="269836"/>
                  </a:lnTo>
                  <a:lnTo>
                    <a:pt x="6994042" y="233260"/>
                  </a:lnTo>
                  <a:lnTo>
                    <a:pt x="6862483" y="233260"/>
                  </a:lnTo>
                  <a:lnTo>
                    <a:pt x="6862483" y="201295"/>
                  </a:lnTo>
                  <a:lnTo>
                    <a:pt x="6815518" y="201295"/>
                  </a:lnTo>
                  <a:lnTo>
                    <a:pt x="6815518" y="337718"/>
                  </a:lnTo>
                  <a:lnTo>
                    <a:pt x="7041274" y="337718"/>
                  </a:lnTo>
                  <a:lnTo>
                    <a:pt x="7041274" y="299707"/>
                  </a:lnTo>
                  <a:lnTo>
                    <a:pt x="7041274" y="269836"/>
                  </a:lnTo>
                  <a:lnTo>
                    <a:pt x="7041274" y="233260"/>
                  </a:lnTo>
                  <a:lnTo>
                    <a:pt x="7041274" y="201295"/>
                  </a:lnTo>
                  <a:close/>
                </a:path>
                <a:path w="9647555" h="1257300">
                  <a:moveTo>
                    <a:pt x="7041274" y="2641"/>
                  </a:moveTo>
                  <a:lnTo>
                    <a:pt x="6994042" y="2641"/>
                  </a:lnTo>
                  <a:lnTo>
                    <a:pt x="6994042" y="78676"/>
                  </a:lnTo>
                  <a:lnTo>
                    <a:pt x="6940372" y="78676"/>
                  </a:lnTo>
                  <a:lnTo>
                    <a:pt x="6940372" y="117360"/>
                  </a:lnTo>
                  <a:lnTo>
                    <a:pt x="6994042" y="117360"/>
                  </a:lnTo>
                  <a:lnTo>
                    <a:pt x="6994042" y="188010"/>
                  </a:lnTo>
                  <a:lnTo>
                    <a:pt x="7041274" y="188010"/>
                  </a:lnTo>
                  <a:lnTo>
                    <a:pt x="7041274" y="2641"/>
                  </a:lnTo>
                  <a:close/>
                </a:path>
                <a:path w="9647555" h="1257300">
                  <a:moveTo>
                    <a:pt x="7380681" y="175755"/>
                  </a:moveTo>
                  <a:lnTo>
                    <a:pt x="7310945" y="175755"/>
                  </a:lnTo>
                  <a:lnTo>
                    <a:pt x="7310945" y="107175"/>
                  </a:lnTo>
                  <a:lnTo>
                    <a:pt x="7264374" y="107175"/>
                  </a:lnTo>
                  <a:lnTo>
                    <a:pt x="7264374" y="175755"/>
                  </a:lnTo>
                  <a:lnTo>
                    <a:pt x="7194778" y="175755"/>
                  </a:lnTo>
                  <a:lnTo>
                    <a:pt x="7194778" y="222745"/>
                  </a:lnTo>
                  <a:lnTo>
                    <a:pt x="7264374" y="222745"/>
                  </a:lnTo>
                  <a:lnTo>
                    <a:pt x="7264374" y="292595"/>
                  </a:lnTo>
                  <a:lnTo>
                    <a:pt x="7310945" y="292595"/>
                  </a:lnTo>
                  <a:lnTo>
                    <a:pt x="7310945" y="222745"/>
                  </a:lnTo>
                  <a:lnTo>
                    <a:pt x="7380681" y="222745"/>
                  </a:lnTo>
                  <a:lnTo>
                    <a:pt x="7380681" y="175755"/>
                  </a:lnTo>
                  <a:close/>
                </a:path>
                <a:path w="9647555" h="1257300">
                  <a:moveTo>
                    <a:pt x="7720254" y="229450"/>
                  </a:moveTo>
                  <a:lnTo>
                    <a:pt x="7683690" y="204698"/>
                  </a:lnTo>
                  <a:lnTo>
                    <a:pt x="7661288" y="173532"/>
                  </a:lnTo>
                  <a:lnTo>
                    <a:pt x="7658176" y="169214"/>
                  </a:lnTo>
                  <a:lnTo>
                    <a:pt x="7643228" y="126339"/>
                  </a:lnTo>
                  <a:lnTo>
                    <a:pt x="7638428" y="79463"/>
                  </a:lnTo>
                  <a:lnTo>
                    <a:pt x="7638428" y="28816"/>
                  </a:lnTo>
                  <a:lnTo>
                    <a:pt x="7590142" y="28816"/>
                  </a:lnTo>
                  <a:lnTo>
                    <a:pt x="7590142" y="79463"/>
                  </a:lnTo>
                  <a:lnTo>
                    <a:pt x="7584935" y="126911"/>
                  </a:lnTo>
                  <a:lnTo>
                    <a:pt x="7569390" y="171170"/>
                  </a:lnTo>
                  <a:lnTo>
                    <a:pt x="7543038" y="208419"/>
                  </a:lnTo>
                  <a:lnTo>
                    <a:pt x="7505420" y="234848"/>
                  </a:lnTo>
                  <a:lnTo>
                    <a:pt x="7535151" y="273392"/>
                  </a:lnTo>
                  <a:lnTo>
                    <a:pt x="7561808" y="255968"/>
                  </a:lnTo>
                  <a:lnTo>
                    <a:pt x="7583843" y="232930"/>
                  </a:lnTo>
                  <a:lnTo>
                    <a:pt x="7601356" y="205155"/>
                  </a:lnTo>
                  <a:lnTo>
                    <a:pt x="7614475" y="173532"/>
                  </a:lnTo>
                  <a:lnTo>
                    <a:pt x="7627150" y="203263"/>
                  </a:lnTo>
                  <a:lnTo>
                    <a:pt x="7644143" y="229247"/>
                  </a:lnTo>
                  <a:lnTo>
                    <a:pt x="7665580" y="250799"/>
                  </a:lnTo>
                  <a:lnTo>
                    <a:pt x="7691577" y="267208"/>
                  </a:lnTo>
                  <a:lnTo>
                    <a:pt x="7720254" y="229450"/>
                  </a:lnTo>
                  <a:close/>
                </a:path>
                <a:path w="9647555" h="1257300">
                  <a:moveTo>
                    <a:pt x="7795895" y="2641"/>
                  </a:moveTo>
                  <a:lnTo>
                    <a:pt x="7748930" y="2641"/>
                  </a:lnTo>
                  <a:lnTo>
                    <a:pt x="7748930" y="109334"/>
                  </a:lnTo>
                  <a:lnTo>
                    <a:pt x="7682624" y="109334"/>
                  </a:lnTo>
                  <a:lnTo>
                    <a:pt x="7682624" y="147612"/>
                  </a:lnTo>
                  <a:lnTo>
                    <a:pt x="7748930" y="147612"/>
                  </a:lnTo>
                  <a:lnTo>
                    <a:pt x="7748930" y="342328"/>
                  </a:lnTo>
                  <a:lnTo>
                    <a:pt x="7795895" y="342328"/>
                  </a:lnTo>
                  <a:lnTo>
                    <a:pt x="7795895" y="2641"/>
                  </a:lnTo>
                  <a:close/>
                </a:path>
                <a:path w="9647555" h="1257300">
                  <a:moveTo>
                    <a:pt x="8121383" y="138925"/>
                  </a:moveTo>
                  <a:lnTo>
                    <a:pt x="7923911" y="138925"/>
                  </a:lnTo>
                  <a:lnTo>
                    <a:pt x="7923911" y="110985"/>
                  </a:lnTo>
                  <a:lnTo>
                    <a:pt x="8113484" y="110985"/>
                  </a:lnTo>
                  <a:lnTo>
                    <a:pt x="8113484" y="76695"/>
                  </a:lnTo>
                  <a:lnTo>
                    <a:pt x="8113484" y="51295"/>
                  </a:lnTo>
                  <a:lnTo>
                    <a:pt x="8113484" y="13195"/>
                  </a:lnTo>
                  <a:lnTo>
                    <a:pt x="7874965" y="13195"/>
                  </a:lnTo>
                  <a:lnTo>
                    <a:pt x="7874965" y="51295"/>
                  </a:lnTo>
                  <a:lnTo>
                    <a:pt x="8064678" y="51295"/>
                  </a:lnTo>
                  <a:lnTo>
                    <a:pt x="8064678" y="76695"/>
                  </a:lnTo>
                  <a:lnTo>
                    <a:pt x="7876019" y="76695"/>
                  </a:lnTo>
                  <a:lnTo>
                    <a:pt x="7876019" y="110985"/>
                  </a:lnTo>
                  <a:lnTo>
                    <a:pt x="7876019" y="138925"/>
                  </a:lnTo>
                  <a:lnTo>
                    <a:pt x="7876019" y="177025"/>
                  </a:lnTo>
                  <a:lnTo>
                    <a:pt x="8121383" y="177025"/>
                  </a:lnTo>
                  <a:lnTo>
                    <a:pt x="8121383" y="138925"/>
                  </a:lnTo>
                  <a:close/>
                </a:path>
                <a:path w="9647555" h="1257300">
                  <a:moveTo>
                    <a:pt x="8149006" y="201688"/>
                  </a:moveTo>
                  <a:lnTo>
                    <a:pt x="7839316" y="201688"/>
                  </a:lnTo>
                  <a:lnTo>
                    <a:pt x="7839316" y="238785"/>
                  </a:lnTo>
                  <a:lnTo>
                    <a:pt x="7911668" y="238785"/>
                  </a:lnTo>
                  <a:lnTo>
                    <a:pt x="7911668" y="341541"/>
                  </a:lnTo>
                  <a:lnTo>
                    <a:pt x="7959166" y="341541"/>
                  </a:lnTo>
                  <a:lnTo>
                    <a:pt x="7959166" y="238785"/>
                  </a:lnTo>
                  <a:lnTo>
                    <a:pt x="8029689" y="238785"/>
                  </a:lnTo>
                  <a:lnTo>
                    <a:pt x="8029689" y="341541"/>
                  </a:lnTo>
                  <a:lnTo>
                    <a:pt x="8077568" y="341541"/>
                  </a:lnTo>
                  <a:lnTo>
                    <a:pt x="8077568" y="238785"/>
                  </a:lnTo>
                  <a:lnTo>
                    <a:pt x="8149006" y="238785"/>
                  </a:lnTo>
                  <a:lnTo>
                    <a:pt x="8149006" y="201688"/>
                  </a:lnTo>
                  <a:close/>
                </a:path>
                <a:path w="9647555" h="1257300">
                  <a:moveTo>
                    <a:pt x="8466049" y="145516"/>
                  </a:moveTo>
                  <a:lnTo>
                    <a:pt x="8430565" y="129044"/>
                  </a:lnTo>
                  <a:lnTo>
                    <a:pt x="8391220" y="78397"/>
                  </a:lnTo>
                  <a:lnTo>
                    <a:pt x="8386597" y="48158"/>
                  </a:lnTo>
                  <a:lnTo>
                    <a:pt x="8386597" y="15405"/>
                  </a:lnTo>
                  <a:lnTo>
                    <a:pt x="8337385" y="15405"/>
                  </a:lnTo>
                  <a:lnTo>
                    <a:pt x="8337385" y="48158"/>
                  </a:lnTo>
                  <a:lnTo>
                    <a:pt x="8332559" y="79654"/>
                  </a:lnTo>
                  <a:lnTo>
                    <a:pt x="8317801" y="108953"/>
                  </a:lnTo>
                  <a:lnTo>
                    <a:pt x="8292414" y="133540"/>
                  </a:lnTo>
                  <a:lnTo>
                    <a:pt x="8255686" y="150901"/>
                  </a:lnTo>
                  <a:lnTo>
                    <a:pt x="8278977" y="188264"/>
                  </a:lnTo>
                  <a:lnTo>
                    <a:pt x="8306867" y="176364"/>
                  </a:lnTo>
                  <a:lnTo>
                    <a:pt x="8329993" y="160020"/>
                  </a:lnTo>
                  <a:lnTo>
                    <a:pt x="8348421" y="139877"/>
                  </a:lnTo>
                  <a:lnTo>
                    <a:pt x="8362251" y="116573"/>
                  </a:lnTo>
                  <a:lnTo>
                    <a:pt x="8375853" y="137972"/>
                  </a:lnTo>
                  <a:lnTo>
                    <a:pt x="8393811" y="156311"/>
                  </a:lnTo>
                  <a:lnTo>
                    <a:pt x="8416188" y="171132"/>
                  </a:lnTo>
                  <a:lnTo>
                    <a:pt x="8443036" y="181952"/>
                  </a:lnTo>
                  <a:lnTo>
                    <a:pt x="8466049" y="145516"/>
                  </a:lnTo>
                  <a:close/>
                </a:path>
                <a:path w="9647555" h="1257300">
                  <a:moveTo>
                    <a:pt x="8540382" y="209715"/>
                  </a:moveTo>
                  <a:lnTo>
                    <a:pt x="8493811" y="209715"/>
                  </a:lnTo>
                  <a:lnTo>
                    <a:pt x="8493811" y="247345"/>
                  </a:lnTo>
                  <a:lnTo>
                    <a:pt x="8493811" y="299707"/>
                  </a:lnTo>
                  <a:lnTo>
                    <a:pt x="8360283" y="299707"/>
                  </a:lnTo>
                  <a:lnTo>
                    <a:pt x="8360283" y="247345"/>
                  </a:lnTo>
                  <a:lnTo>
                    <a:pt x="8493811" y="247345"/>
                  </a:lnTo>
                  <a:lnTo>
                    <a:pt x="8493811" y="209715"/>
                  </a:lnTo>
                  <a:lnTo>
                    <a:pt x="8313445" y="209715"/>
                  </a:lnTo>
                  <a:lnTo>
                    <a:pt x="8313445" y="337718"/>
                  </a:lnTo>
                  <a:lnTo>
                    <a:pt x="8540382" y="337718"/>
                  </a:lnTo>
                  <a:lnTo>
                    <a:pt x="8540382" y="299707"/>
                  </a:lnTo>
                  <a:lnTo>
                    <a:pt x="8540382" y="247345"/>
                  </a:lnTo>
                  <a:lnTo>
                    <a:pt x="8540382" y="209715"/>
                  </a:lnTo>
                  <a:close/>
                </a:path>
                <a:path w="9647555" h="1257300">
                  <a:moveTo>
                    <a:pt x="8540382" y="3162"/>
                  </a:moveTo>
                  <a:lnTo>
                    <a:pt x="8492757" y="3162"/>
                  </a:lnTo>
                  <a:lnTo>
                    <a:pt x="8492757" y="194195"/>
                  </a:lnTo>
                  <a:lnTo>
                    <a:pt x="8540382" y="194195"/>
                  </a:lnTo>
                  <a:lnTo>
                    <a:pt x="8540382" y="3162"/>
                  </a:lnTo>
                  <a:close/>
                </a:path>
                <a:path w="9647555" h="1257300">
                  <a:moveTo>
                    <a:pt x="8791003" y="227609"/>
                  </a:moveTo>
                  <a:lnTo>
                    <a:pt x="8755558" y="201891"/>
                  </a:lnTo>
                  <a:lnTo>
                    <a:pt x="8735377" y="173266"/>
                  </a:lnTo>
                  <a:lnTo>
                    <a:pt x="8730539" y="166408"/>
                  </a:lnTo>
                  <a:lnTo>
                    <a:pt x="8715769" y="124498"/>
                  </a:lnTo>
                  <a:lnTo>
                    <a:pt x="8711019" y="79463"/>
                  </a:lnTo>
                  <a:lnTo>
                    <a:pt x="8711019" y="28816"/>
                  </a:lnTo>
                  <a:lnTo>
                    <a:pt x="8663521" y="28816"/>
                  </a:lnTo>
                  <a:lnTo>
                    <a:pt x="8663521" y="79463"/>
                  </a:lnTo>
                  <a:lnTo>
                    <a:pt x="8658327" y="126352"/>
                  </a:lnTo>
                  <a:lnTo>
                    <a:pt x="8642706" y="170141"/>
                  </a:lnTo>
                  <a:lnTo>
                    <a:pt x="8616391" y="207086"/>
                  </a:lnTo>
                  <a:lnTo>
                    <a:pt x="8579066" y="233400"/>
                  </a:lnTo>
                  <a:lnTo>
                    <a:pt x="8608136" y="271945"/>
                  </a:lnTo>
                  <a:lnTo>
                    <a:pt x="8634666" y="254635"/>
                  </a:lnTo>
                  <a:lnTo>
                    <a:pt x="8656688" y="231876"/>
                  </a:lnTo>
                  <a:lnTo>
                    <a:pt x="8674265" y="204482"/>
                  </a:lnTo>
                  <a:lnTo>
                    <a:pt x="8687473" y="173266"/>
                  </a:lnTo>
                  <a:lnTo>
                    <a:pt x="8700021" y="202349"/>
                  </a:lnTo>
                  <a:lnTo>
                    <a:pt x="8716607" y="227901"/>
                  </a:lnTo>
                  <a:lnTo>
                    <a:pt x="8737346" y="249161"/>
                  </a:lnTo>
                  <a:lnTo>
                    <a:pt x="8762327" y="265366"/>
                  </a:lnTo>
                  <a:lnTo>
                    <a:pt x="8791003" y="227609"/>
                  </a:lnTo>
                  <a:close/>
                </a:path>
                <a:path w="9647555" h="1257300">
                  <a:moveTo>
                    <a:pt x="8903500" y="133273"/>
                  </a:moveTo>
                  <a:lnTo>
                    <a:pt x="8853500" y="133273"/>
                  </a:lnTo>
                  <a:lnTo>
                    <a:pt x="8853500" y="2641"/>
                  </a:lnTo>
                  <a:lnTo>
                    <a:pt x="8806002" y="2641"/>
                  </a:lnTo>
                  <a:lnTo>
                    <a:pt x="8806002" y="341541"/>
                  </a:lnTo>
                  <a:lnTo>
                    <a:pt x="8853500" y="341541"/>
                  </a:lnTo>
                  <a:lnTo>
                    <a:pt x="8853500" y="173405"/>
                  </a:lnTo>
                  <a:lnTo>
                    <a:pt x="8903500" y="173405"/>
                  </a:lnTo>
                  <a:lnTo>
                    <a:pt x="8903500" y="133273"/>
                  </a:lnTo>
                  <a:close/>
                </a:path>
                <a:path w="9647555" h="1257300">
                  <a:moveTo>
                    <a:pt x="9313418" y="264185"/>
                  </a:moveTo>
                  <a:lnTo>
                    <a:pt x="9180944" y="264185"/>
                  </a:lnTo>
                  <a:lnTo>
                    <a:pt x="9180944" y="203009"/>
                  </a:lnTo>
                  <a:lnTo>
                    <a:pt x="9286049" y="203009"/>
                  </a:lnTo>
                  <a:lnTo>
                    <a:pt x="9286049" y="165900"/>
                  </a:lnTo>
                  <a:lnTo>
                    <a:pt x="9239872" y="165900"/>
                  </a:lnTo>
                  <a:lnTo>
                    <a:pt x="9239872" y="69075"/>
                  </a:lnTo>
                  <a:lnTo>
                    <a:pt x="9287637" y="69075"/>
                  </a:lnTo>
                  <a:lnTo>
                    <a:pt x="9287637" y="31191"/>
                  </a:lnTo>
                  <a:lnTo>
                    <a:pt x="9193047" y="31191"/>
                  </a:lnTo>
                  <a:lnTo>
                    <a:pt x="9193047" y="69075"/>
                  </a:lnTo>
                  <a:lnTo>
                    <a:pt x="9193047" y="165900"/>
                  </a:lnTo>
                  <a:lnTo>
                    <a:pt x="9122131" y="165900"/>
                  </a:lnTo>
                  <a:lnTo>
                    <a:pt x="9122131" y="69075"/>
                  </a:lnTo>
                  <a:lnTo>
                    <a:pt x="9193047" y="69075"/>
                  </a:lnTo>
                  <a:lnTo>
                    <a:pt x="9193047" y="31191"/>
                  </a:lnTo>
                  <a:lnTo>
                    <a:pt x="9027935" y="31191"/>
                  </a:lnTo>
                  <a:lnTo>
                    <a:pt x="9027935" y="69075"/>
                  </a:lnTo>
                  <a:lnTo>
                    <a:pt x="9074772" y="69075"/>
                  </a:lnTo>
                  <a:lnTo>
                    <a:pt x="9074772" y="165900"/>
                  </a:lnTo>
                  <a:lnTo>
                    <a:pt x="9029382" y="165900"/>
                  </a:lnTo>
                  <a:lnTo>
                    <a:pt x="9029382" y="203009"/>
                  </a:lnTo>
                  <a:lnTo>
                    <a:pt x="9133967" y="203009"/>
                  </a:lnTo>
                  <a:lnTo>
                    <a:pt x="9133967" y="264185"/>
                  </a:lnTo>
                  <a:lnTo>
                    <a:pt x="9003728" y="264185"/>
                  </a:lnTo>
                  <a:lnTo>
                    <a:pt x="9003728" y="303644"/>
                  </a:lnTo>
                  <a:lnTo>
                    <a:pt x="9313418" y="303644"/>
                  </a:lnTo>
                  <a:lnTo>
                    <a:pt x="9313418" y="264185"/>
                  </a:lnTo>
                  <a:close/>
                </a:path>
                <a:path w="9647555" h="1257300">
                  <a:moveTo>
                    <a:pt x="9516948" y="142227"/>
                  </a:moveTo>
                  <a:lnTo>
                    <a:pt x="9510852" y="117500"/>
                  </a:lnTo>
                  <a:lnTo>
                    <a:pt x="9510497" y="117094"/>
                  </a:lnTo>
                  <a:lnTo>
                    <a:pt x="9493758" y="98247"/>
                  </a:lnTo>
                  <a:lnTo>
                    <a:pt x="9471952" y="87909"/>
                  </a:lnTo>
                  <a:lnTo>
                    <a:pt x="9471952" y="142227"/>
                  </a:lnTo>
                  <a:lnTo>
                    <a:pt x="9469095" y="153454"/>
                  </a:lnTo>
                  <a:lnTo>
                    <a:pt x="9461246" y="161607"/>
                  </a:lnTo>
                  <a:lnTo>
                    <a:pt x="9449181" y="166585"/>
                  </a:lnTo>
                  <a:lnTo>
                    <a:pt x="9433662" y="168275"/>
                  </a:lnTo>
                  <a:lnTo>
                    <a:pt x="9418142" y="166585"/>
                  </a:lnTo>
                  <a:lnTo>
                    <a:pt x="9406191" y="161607"/>
                  </a:lnTo>
                  <a:lnTo>
                    <a:pt x="9398495" y="153454"/>
                  </a:lnTo>
                  <a:lnTo>
                    <a:pt x="9395777" y="142227"/>
                  </a:lnTo>
                  <a:lnTo>
                    <a:pt x="9398495" y="131394"/>
                  </a:lnTo>
                  <a:lnTo>
                    <a:pt x="9406191" y="123494"/>
                  </a:lnTo>
                  <a:lnTo>
                    <a:pt x="9418142" y="118668"/>
                  </a:lnTo>
                  <a:lnTo>
                    <a:pt x="9433662" y="117094"/>
                  </a:lnTo>
                  <a:lnTo>
                    <a:pt x="9449181" y="118668"/>
                  </a:lnTo>
                  <a:lnTo>
                    <a:pt x="9461246" y="123494"/>
                  </a:lnTo>
                  <a:lnTo>
                    <a:pt x="9469095" y="131394"/>
                  </a:lnTo>
                  <a:lnTo>
                    <a:pt x="9471952" y="142227"/>
                  </a:lnTo>
                  <a:lnTo>
                    <a:pt x="9471952" y="87909"/>
                  </a:lnTo>
                  <a:lnTo>
                    <a:pt x="9467431" y="85763"/>
                  </a:lnTo>
                  <a:lnTo>
                    <a:pt x="9433662" y="81305"/>
                  </a:lnTo>
                  <a:lnTo>
                    <a:pt x="9399422" y="85763"/>
                  </a:lnTo>
                  <a:lnTo>
                    <a:pt x="9372841" y="98247"/>
                  </a:lnTo>
                  <a:lnTo>
                    <a:pt x="9355645" y="117500"/>
                  </a:lnTo>
                  <a:lnTo>
                    <a:pt x="9349600" y="142227"/>
                  </a:lnTo>
                  <a:lnTo>
                    <a:pt x="9355645" y="167132"/>
                  </a:lnTo>
                  <a:lnTo>
                    <a:pt x="9372841" y="186423"/>
                  </a:lnTo>
                  <a:lnTo>
                    <a:pt x="9399422" y="198907"/>
                  </a:lnTo>
                  <a:lnTo>
                    <a:pt x="9433662" y="203403"/>
                  </a:lnTo>
                  <a:lnTo>
                    <a:pt x="9467380" y="198907"/>
                  </a:lnTo>
                  <a:lnTo>
                    <a:pt x="9493707" y="186423"/>
                  </a:lnTo>
                  <a:lnTo>
                    <a:pt x="9509823" y="168275"/>
                  </a:lnTo>
                  <a:lnTo>
                    <a:pt x="9510839" y="167132"/>
                  </a:lnTo>
                  <a:lnTo>
                    <a:pt x="9516948" y="142227"/>
                  </a:lnTo>
                  <a:close/>
                </a:path>
                <a:path w="9647555" h="1257300">
                  <a:moveTo>
                    <a:pt x="9534042" y="33426"/>
                  </a:moveTo>
                  <a:lnTo>
                    <a:pt x="9457347" y="33426"/>
                  </a:lnTo>
                  <a:lnTo>
                    <a:pt x="9457347" y="800"/>
                  </a:lnTo>
                  <a:lnTo>
                    <a:pt x="9409989" y="800"/>
                  </a:lnTo>
                  <a:lnTo>
                    <a:pt x="9409989" y="33426"/>
                  </a:lnTo>
                  <a:lnTo>
                    <a:pt x="9333027" y="33426"/>
                  </a:lnTo>
                  <a:lnTo>
                    <a:pt x="9333027" y="70916"/>
                  </a:lnTo>
                  <a:lnTo>
                    <a:pt x="9534042" y="70916"/>
                  </a:lnTo>
                  <a:lnTo>
                    <a:pt x="9534042" y="33426"/>
                  </a:lnTo>
                  <a:close/>
                </a:path>
                <a:path w="9647555" h="1257300">
                  <a:moveTo>
                    <a:pt x="9601797" y="221818"/>
                  </a:moveTo>
                  <a:lnTo>
                    <a:pt x="9554832" y="221818"/>
                  </a:lnTo>
                  <a:lnTo>
                    <a:pt x="9554832" y="259181"/>
                  </a:lnTo>
                  <a:lnTo>
                    <a:pt x="9554832" y="299707"/>
                  </a:lnTo>
                  <a:lnTo>
                    <a:pt x="9427223" y="299707"/>
                  </a:lnTo>
                  <a:lnTo>
                    <a:pt x="9427223" y="259181"/>
                  </a:lnTo>
                  <a:lnTo>
                    <a:pt x="9554832" y="259181"/>
                  </a:lnTo>
                  <a:lnTo>
                    <a:pt x="9554832" y="221818"/>
                  </a:lnTo>
                  <a:lnTo>
                    <a:pt x="9380385" y="221818"/>
                  </a:lnTo>
                  <a:lnTo>
                    <a:pt x="9380385" y="337718"/>
                  </a:lnTo>
                  <a:lnTo>
                    <a:pt x="9601797" y="337718"/>
                  </a:lnTo>
                  <a:lnTo>
                    <a:pt x="9601797" y="299707"/>
                  </a:lnTo>
                  <a:lnTo>
                    <a:pt x="9601797" y="259181"/>
                  </a:lnTo>
                  <a:lnTo>
                    <a:pt x="9601797" y="221818"/>
                  </a:lnTo>
                  <a:close/>
                </a:path>
                <a:path w="9647555" h="1257300">
                  <a:moveTo>
                    <a:pt x="9647326" y="86309"/>
                  </a:moveTo>
                  <a:lnTo>
                    <a:pt x="9601797" y="86309"/>
                  </a:lnTo>
                  <a:lnTo>
                    <a:pt x="9601797" y="2641"/>
                  </a:lnTo>
                  <a:lnTo>
                    <a:pt x="9554172" y="2641"/>
                  </a:lnTo>
                  <a:lnTo>
                    <a:pt x="9554172" y="207086"/>
                  </a:lnTo>
                  <a:lnTo>
                    <a:pt x="9601797" y="207086"/>
                  </a:lnTo>
                  <a:lnTo>
                    <a:pt x="9601797" y="125907"/>
                  </a:lnTo>
                  <a:lnTo>
                    <a:pt x="9647326" y="125907"/>
                  </a:lnTo>
                  <a:lnTo>
                    <a:pt x="9647326" y="863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72389" y="7060577"/>
              <a:ext cx="207010" cy="276860"/>
            </a:xfrm>
            <a:custGeom>
              <a:avLst/>
              <a:gdLst/>
              <a:ahLst/>
              <a:cxnLst/>
              <a:rect l="l" t="t" r="r" b="b"/>
              <a:pathLst>
                <a:path w="207010" h="276859">
                  <a:moveTo>
                    <a:pt x="102617" y="276803"/>
                  </a:moveTo>
                  <a:lnTo>
                    <a:pt x="61681" y="270992"/>
                  </a:lnTo>
                  <a:lnTo>
                    <a:pt x="29404" y="254685"/>
                  </a:lnTo>
                  <a:lnTo>
                    <a:pt x="8078" y="229571"/>
                  </a:lnTo>
                  <a:lnTo>
                    <a:pt x="0" y="197341"/>
                  </a:lnTo>
                  <a:lnTo>
                    <a:pt x="56439" y="197341"/>
                  </a:lnTo>
                  <a:lnTo>
                    <a:pt x="60419" y="210902"/>
                  </a:lnTo>
                  <a:lnTo>
                    <a:pt x="70220" y="221367"/>
                  </a:lnTo>
                  <a:lnTo>
                    <a:pt x="84708" y="228107"/>
                  </a:lnTo>
                  <a:lnTo>
                    <a:pt x="102749" y="230494"/>
                  </a:lnTo>
                  <a:lnTo>
                    <a:pt x="121264" y="227832"/>
                  </a:lnTo>
                  <a:lnTo>
                    <a:pt x="135820" y="220347"/>
                  </a:lnTo>
                  <a:lnTo>
                    <a:pt x="145319" y="208792"/>
                  </a:lnTo>
                  <a:lnTo>
                    <a:pt x="148663" y="193920"/>
                  </a:lnTo>
                  <a:lnTo>
                    <a:pt x="145202" y="178793"/>
                  </a:lnTo>
                  <a:lnTo>
                    <a:pt x="135080" y="166934"/>
                  </a:lnTo>
                  <a:lnTo>
                    <a:pt x="118988" y="159194"/>
                  </a:lnTo>
                  <a:lnTo>
                    <a:pt x="97618" y="156425"/>
                  </a:lnTo>
                  <a:lnTo>
                    <a:pt x="72621" y="156425"/>
                  </a:lnTo>
                  <a:lnTo>
                    <a:pt x="72621" y="114983"/>
                  </a:lnTo>
                  <a:lnTo>
                    <a:pt x="97618" y="114983"/>
                  </a:lnTo>
                  <a:lnTo>
                    <a:pt x="115954" y="112389"/>
                  </a:lnTo>
                  <a:lnTo>
                    <a:pt x="130245" y="105084"/>
                  </a:lnTo>
                  <a:lnTo>
                    <a:pt x="139504" y="93782"/>
                  </a:lnTo>
                  <a:lnTo>
                    <a:pt x="142743" y="79199"/>
                  </a:lnTo>
                  <a:lnTo>
                    <a:pt x="139960" y="65134"/>
                  </a:lnTo>
                  <a:lnTo>
                    <a:pt x="131922" y="54202"/>
                  </a:lnTo>
                  <a:lnTo>
                    <a:pt x="119395" y="47119"/>
                  </a:lnTo>
                  <a:lnTo>
                    <a:pt x="103143" y="44598"/>
                  </a:lnTo>
                  <a:lnTo>
                    <a:pt x="86322" y="46997"/>
                  </a:lnTo>
                  <a:lnTo>
                    <a:pt x="72473" y="53824"/>
                  </a:lnTo>
                  <a:lnTo>
                    <a:pt x="62941" y="64524"/>
                  </a:lnTo>
                  <a:lnTo>
                    <a:pt x="59071" y="78541"/>
                  </a:lnTo>
                  <a:lnTo>
                    <a:pt x="5394" y="78541"/>
                  </a:lnTo>
                  <a:lnTo>
                    <a:pt x="13326" y="46732"/>
                  </a:lnTo>
                  <a:lnTo>
                    <a:pt x="34025" y="21904"/>
                  </a:lnTo>
                  <a:lnTo>
                    <a:pt x="64911" y="5759"/>
                  </a:lnTo>
                  <a:lnTo>
                    <a:pt x="103407" y="0"/>
                  </a:lnTo>
                  <a:lnTo>
                    <a:pt x="141662" y="5864"/>
                  </a:lnTo>
                  <a:lnTo>
                    <a:pt x="171160" y="21954"/>
                  </a:lnTo>
                  <a:lnTo>
                    <a:pt x="190101" y="46011"/>
                  </a:lnTo>
                  <a:lnTo>
                    <a:pt x="196683" y="75778"/>
                  </a:lnTo>
                  <a:lnTo>
                    <a:pt x="193071" y="96707"/>
                  </a:lnTo>
                  <a:lnTo>
                    <a:pt x="182590" y="113651"/>
                  </a:lnTo>
                  <a:lnTo>
                    <a:pt x="166360" y="125934"/>
                  </a:lnTo>
                  <a:lnTo>
                    <a:pt x="145506" y="132876"/>
                  </a:lnTo>
                  <a:lnTo>
                    <a:pt x="145506" y="134981"/>
                  </a:lnTo>
                  <a:lnTo>
                    <a:pt x="171884" y="142083"/>
                  </a:lnTo>
                  <a:lnTo>
                    <a:pt x="191158" y="155488"/>
                  </a:lnTo>
                  <a:lnTo>
                    <a:pt x="202932" y="174295"/>
                  </a:lnTo>
                  <a:lnTo>
                    <a:pt x="206813" y="197604"/>
                  </a:lnTo>
                  <a:lnTo>
                    <a:pt x="199173" y="229404"/>
                  </a:lnTo>
                  <a:lnTo>
                    <a:pt x="177558" y="254471"/>
                  </a:lnTo>
                  <a:lnTo>
                    <a:pt x="144521" y="270904"/>
                  </a:lnTo>
                  <a:lnTo>
                    <a:pt x="102617" y="2768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4722" y="7157801"/>
              <a:ext cx="194578" cy="8262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663233" y="7027557"/>
              <a:ext cx="5186680" cy="341630"/>
            </a:xfrm>
            <a:custGeom>
              <a:avLst/>
              <a:gdLst/>
              <a:ahLst/>
              <a:cxnLst/>
              <a:rect l="l" t="t" r="r" b="b"/>
              <a:pathLst>
                <a:path w="5186680" h="341629">
                  <a:moveTo>
                    <a:pt x="218262" y="213525"/>
                  </a:moveTo>
                  <a:lnTo>
                    <a:pt x="184315" y="213525"/>
                  </a:lnTo>
                  <a:lnTo>
                    <a:pt x="184315" y="98018"/>
                  </a:lnTo>
                  <a:lnTo>
                    <a:pt x="184315" y="36715"/>
                  </a:lnTo>
                  <a:lnTo>
                    <a:pt x="131699" y="36715"/>
                  </a:lnTo>
                  <a:lnTo>
                    <a:pt x="131699" y="98018"/>
                  </a:lnTo>
                  <a:lnTo>
                    <a:pt x="131699" y="213525"/>
                  </a:lnTo>
                  <a:lnTo>
                    <a:pt x="56438" y="213525"/>
                  </a:lnTo>
                  <a:lnTo>
                    <a:pt x="56438" y="211416"/>
                  </a:lnTo>
                  <a:lnTo>
                    <a:pt x="129197" y="98018"/>
                  </a:lnTo>
                  <a:lnTo>
                    <a:pt x="131699" y="98018"/>
                  </a:lnTo>
                  <a:lnTo>
                    <a:pt x="131699" y="36715"/>
                  </a:lnTo>
                  <a:lnTo>
                    <a:pt x="114071" y="36715"/>
                  </a:lnTo>
                  <a:lnTo>
                    <a:pt x="0" y="214312"/>
                  </a:lnTo>
                  <a:lnTo>
                    <a:pt x="0" y="258394"/>
                  </a:lnTo>
                  <a:lnTo>
                    <a:pt x="130911" y="258394"/>
                  </a:lnTo>
                  <a:lnTo>
                    <a:pt x="130911" y="306146"/>
                  </a:lnTo>
                  <a:lnTo>
                    <a:pt x="184315" y="306146"/>
                  </a:lnTo>
                  <a:lnTo>
                    <a:pt x="184315" y="258394"/>
                  </a:lnTo>
                  <a:lnTo>
                    <a:pt x="218262" y="258394"/>
                  </a:lnTo>
                  <a:lnTo>
                    <a:pt x="218262" y="213525"/>
                  </a:lnTo>
                  <a:close/>
                </a:path>
                <a:path w="5186680" h="341629">
                  <a:moveTo>
                    <a:pt x="427443" y="142748"/>
                  </a:moveTo>
                  <a:lnTo>
                    <a:pt x="421335" y="117297"/>
                  </a:lnTo>
                  <a:lnTo>
                    <a:pt x="420128" y="115912"/>
                  </a:lnTo>
                  <a:lnTo>
                    <a:pt x="404202" y="97586"/>
                  </a:lnTo>
                  <a:lnTo>
                    <a:pt x="382447" y="87058"/>
                  </a:lnTo>
                  <a:lnTo>
                    <a:pt x="382447" y="142748"/>
                  </a:lnTo>
                  <a:lnTo>
                    <a:pt x="379590" y="154114"/>
                  </a:lnTo>
                  <a:lnTo>
                    <a:pt x="371741" y="162306"/>
                  </a:lnTo>
                  <a:lnTo>
                    <a:pt x="359676" y="167259"/>
                  </a:lnTo>
                  <a:lnTo>
                    <a:pt x="344170" y="168922"/>
                  </a:lnTo>
                  <a:lnTo>
                    <a:pt x="328650" y="167259"/>
                  </a:lnTo>
                  <a:lnTo>
                    <a:pt x="316687" y="162306"/>
                  </a:lnTo>
                  <a:lnTo>
                    <a:pt x="308991" y="154114"/>
                  </a:lnTo>
                  <a:lnTo>
                    <a:pt x="306273" y="142748"/>
                  </a:lnTo>
                  <a:lnTo>
                    <a:pt x="308991" y="131241"/>
                  </a:lnTo>
                  <a:lnTo>
                    <a:pt x="316687" y="122859"/>
                  </a:lnTo>
                  <a:lnTo>
                    <a:pt x="328650" y="117716"/>
                  </a:lnTo>
                  <a:lnTo>
                    <a:pt x="344170" y="115912"/>
                  </a:lnTo>
                  <a:lnTo>
                    <a:pt x="359676" y="117716"/>
                  </a:lnTo>
                  <a:lnTo>
                    <a:pt x="371741" y="122859"/>
                  </a:lnTo>
                  <a:lnTo>
                    <a:pt x="379590" y="131241"/>
                  </a:lnTo>
                  <a:lnTo>
                    <a:pt x="382447" y="142748"/>
                  </a:lnTo>
                  <a:lnTo>
                    <a:pt x="382447" y="87058"/>
                  </a:lnTo>
                  <a:lnTo>
                    <a:pt x="377875" y="84836"/>
                  </a:lnTo>
                  <a:lnTo>
                    <a:pt x="344170" y="80251"/>
                  </a:lnTo>
                  <a:lnTo>
                    <a:pt x="310261" y="84836"/>
                  </a:lnTo>
                  <a:lnTo>
                    <a:pt x="283629" y="97586"/>
                  </a:lnTo>
                  <a:lnTo>
                    <a:pt x="266255" y="117297"/>
                  </a:lnTo>
                  <a:lnTo>
                    <a:pt x="260096" y="142748"/>
                  </a:lnTo>
                  <a:lnTo>
                    <a:pt x="266255" y="168198"/>
                  </a:lnTo>
                  <a:lnTo>
                    <a:pt x="283629" y="187883"/>
                  </a:lnTo>
                  <a:lnTo>
                    <a:pt x="310261" y="200596"/>
                  </a:lnTo>
                  <a:lnTo>
                    <a:pt x="344170" y="205105"/>
                  </a:lnTo>
                  <a:lnTo>
                    <a:pt x="377875" y="200596"/>
                  </a:lnTo>
                  <a:lnTo>
                    <a:pt x="404202" y="187883"/>
                  </a:lnTo>
                  <a:lnTo>
                    <a:pt x="420700" y="168922"/>
                  </a:lnTo>
                  <a:lnTo>
                    <a:pt x="421335" y="168198"/>
                  </a:lnTo>
                  <a:lnTo>
                    <a:pt x="427443" y="142748"/>
                  </a:lnTo>
                  <a:close/>
                </a:path>
                <a:path w="5186680" h="341629">
                  <a:moveTo>
                    <a:pt x="444550" y="32105"/>
                  </a:moveTo>
                  <a:lnTo>
                    <a:pt x="367842" y="32105"/>
                  </a:lnTo>
                  <a:lnTo>
                    <a:pt x="367842" y="0"/>
                  </a:lnTo>
                  <a:lnTo>
                    <a:pt x="320484" y="0"/>
                  </a:lnTo>
                  <a:lnTo>
                    <a:pt x="320484" y="32105"/>
                  </a:lnTo>
                  <a:lnTo>
                    <a:pt x="243522" y="32105"/>
                  </a:lnTo>
                  <a:lnTo>
                    <a:pt x="243522" y="69342"/>
                  </a:lnTo>
                  <a:lnTo>
                    <a:pt x="444550" y="69342"/>
                  </a:lnTo>
                  <a:lnTo>
                    <a:pt x="444550" y="32105"/>
                  </a:lnTo>
                  <a:close/>
                </a:path>
                <a:path w="5186680" h="341629">
                  <a:moveTo>
                    <a:pt x="512305" y="228396"/>
                  </a:moveTo>
                  <a:lnTo>
                    <a:pt x="284302" y="228396"/>
                  </a:lnTo>
                  <a:lnTo>
                    <a:pt x="284302" y="266280"/>
                  </a:lnTo>
                  <a:lnTo>
                    <a:pt x="464680" y="266280"/>
                  </a:lnTo>
                  <a:lnTo>
                    <a:pt x="464680" y="340487"/>
                  </a:lnTo>
                  <a:lnTo>
                    <a:pt x="512305" y="340487"/>
                  </a:lnTo>
                  <a:lnTo>
                    <a:pt x="512305" y="228396"/>
                  </a:lnTo>
                  <a:close/>
                </a:path>
                <a:path w="5186680" h="341629">
                  <a:moveTo>
                    <a:pt x="557822" y="89725"/>
                  </a:moveTo>
                  <a:lnTo>
                    <a:pt x="512305" y="89725"/>
                  </a:lnTo>
                  <a:lnTo>
                    <a:pt x="512305" y="1587"/>
                  </a:lnTo>
                  <a:lnTo>
                    <a:pt x="464680" y="1587"/>
                  </a:lnTo>
                  <a:lnTo>
                    <a:pt x="464680" y="214185"/>
                  </a:lnTo>
                  <a:lnTo>
                    <a:pt x="512305" y="214185"/>
                  </a:lnTo>
                  <a:lnTo>
                    <a:pt x="512305" y="128409"/>
                  </a:lnTo>
                  <a:lnTo>
                    <a:pt x="557822" y="128409"/>
                  </a:lnTo>
                  <a:lnTo>
                    <a:pt x="557822" y="89725"/>
                  </a:lnTo>
                  <a:close/>
                </a:path>
                <a:path w="5186680" h="341629">
                  <a:moveTo>
                    <a:pt x="765949" y="195770"/>
                  </a:moveTo>
                  <a:lnTo>
                    <a:pt x="762533" y="168135"/>
                  </a:lnTo>
                  <a:lnTo>
                    <a:pt x="761212" y="157480"/>
                  </a:lnTo>
                  <a:lnTo>
                    <a:pt x="730161" y="162242"/>
                  </a:lnTo>
                  <a:lnTo>
                    <a:pt x="699808" y="165430"/>
                  </a:lnTo>
                  <a:lnTo>
                    <a:pt x="669594" y="167309"/>
                  </a:lnTo>
                  <a:lnTo>
                    <a:pt x="639000" y="168135"/>
                  </a:lnTo>
                  <a:lnTo>
                    <a:pt x="639000" y="23291"/>
                  </a:lnTo>
                  <a:lnTo>
                    <a:pt x="592023" y="23291"/>
                  </a:lnTo>
                  <a:lnTo>
                    <a:pt x="592023" y="207086"/>
                  </a:lnTo>
                  <a:lnTo>
                    <a:pt x="619125" y="207086"/>
                  </a:lnTo>
                  <a:lnTo>
                    <a:pt x="656310" y="206641"/>
                  </a:lnTo>
                  <a:lnTo>
                    <a:pt x="692543" y="204978"/>
                  </a:lnTo>
                  <a:lnTo>
                    <a:pt x="728764" y="201536"/>
                  </a:lnTo>
                  <a:lnTo>
                    <a:pt x="765949" y="195770"/>
                  </a:lnTo>
                  <a:close/>
                </a:path>
                <a:path w="5186680" h="341629">
                  <a:moveTo>
                    <a:pt x="858443" y="2108"/>
                  </a:moveTo>
                  <a:lnTo>
                    <a:pt x="811072" y="2108"/>
                  </a:lnTo>
                  <a:lnTo>
                    <a:pt x="811072" y="39865"/>
                  </a:lnTo>
                  <a:lnTo>
                    <a:pt x="727011" y="39865"/>
                  </a:lnTo>
                  <a:lnTo>
                    <a:pt x="727011" y="77101"/>
                  </a:lnTo>
                  <a:lnTo>
                    <a:pt x="811072" y="77101"/>
                  </a:lnTo>
                  <a:lnTo>
                    <a:pt x="811072" y="103149"/>
                  </a:lnTo>
                  <a:lnTo>
                    <a:pt x="727011" y="103149"/>
                  </a:lnTo>
                  <a:lnTo>
                    <a:pt x="727011" y="140385"/>
                  </a:lnTo>
                  <a:lnTo>
                    <a:pt x="811072" y="140385"/>
                  </a:lnTo>
                  <a:lnTo>
                    <a:pt x="811072" y="251028"/>
                  </a:lnTo>
                  <a:lnTo>
                    <a:pt x="858443" y="251028"/>
                  </a:lnTo>
                  <a:lnTo>
                    <a:pt x="858443" y="2108"/>
                  </a:lnTo>
                  <a:close/>
                </a:path>
                <a:path w="5186680" h="341629">
                  <a:moveTo>
                    <a:pt x="866457" y="296278"/>
                  </a:moveTo>
                  <a:lnTo>
                    <a:pt x="681088" y="296278"/>
                  </a:lnTo>
                  <a:lnTo>
                    <a:pt x="681088" y="228663"/>
                  </a:lnTo>
                  <a:lnTo>
                    <a:pt x="633209" y="228663"/>
                  </a:lnTo>
                  <a:lnTo>
                    <a:pt x="633209" y="334568"/>
                  </a:lnTo>
                  <a:lnTo>
                    <a:pt x="866457" y="334568"/>
                  </a:lnTo>
                  <a:lnTo>
                    <a:pt x="866457" y="296278"/>
                  </a:lnTo>
                  <a:close/>
                </a:path>
                <a:path w="5186680" h="341629">
                  <a:moveTo>
                    <a:pt x="1175105" y="91046"/>
                  </a:moveTo>
                  <a:lnTo>
                    <a:pt x="1127607" y="91046"/>
                  </a:lnTo>
                  <a:lnTo>
                    <a:pt x="1127607" y="126428"/>
                  </a:lnTo>
                  <a:lnTo>
                    <a:pt x="1175105" y="126428"/>
                  </a:lnTo>
                  <a:lnTo>
                    <a:pt x="1175105" y="91046"/>
                  </a:lnTo>
                  <a:close/>
                </a:path>
                <a:path w="5186680" h="341629">
                  <a:moveTo>
                    <a:pt x="1175105" y="54051"/>
                  </a:moveTo>
                  <a:lnTo>
                    <a:pt x="985266" y="54051"/>
                  </a:lnTo>
                  <a:lnTo>
                    <a:pt x="985266" y="14681"/>
                  </a:lnTo>
                  <a:lnTo>
                    <a:pt x="938428" y="14681"/>
                  </a:lnTo>
                  <a:lnTo>
                    <a:pt x="938428" y="54051"/>
                  </a:lnTo>
                  <a:lnTo>
                    <a:pt x="938428" y="90881"/>
                  </a:lnTo>
                  <a:lnTo>
                    <a:pt x="938428" y="126441"/>
                  </a:lnTo>
                  <a:lnTo>
                    <a:pt x="938428" y="164541"/>
                  </a:lnTo>
                  <a:lnTo>
                    <a:pt x="1175105" y="164541"/>
                  </a:lnTo>
                  <a:lnTo>
                    <a:pt x="1175105" y="126441"/>
                  </a:lnTo>
                  <a:lnTo>
                    <a:pt x="985266" y="126441"/>
                  </a:lnTo>
                  <a:lnTo>
                    <a:pt x="985266" y="90881"/>
                  </a:lnTo>
                  <a:lnTo>
                    <a:pt x="1175105" y="90881"/>
                  </a:lnTo>
                  <a:lnTo>
                    <a:pt x="1175105" y="54051"/>
                  </a:lnTo>
                  <a:close/>
                </a:path>
                <a:path w="5186680" h="341629">
                  <a:moveTo>
                    <a:pt x="1175105" y="14871"/>
                  </a:moveTo>
                  <a:lnTo>
                    <a:pt x="1127607" y="14871"/>
                  </a:lnTo>
                  <a:lnTo>
                    <a:pt x="1127607" y="53809"/>
                  </a:lnTo>
                  <a:lnTo>
                    <a:pt x="1175105" y="53809"/>
                  </a:lnTo>
                  <a:lnTo>
                    <a:pt x="1175105" y="14871"/>
                  </a:lnTo>
                  <a:close/>
                </a:path>
                <a:path w="5186680" h="341629">
                  <a:moveTo>
                    <a:pt x="1211808" y="197078"/>
                  </a:moveTo>
                  <a:lnTo>
                    <a:pt x="902119" y="197078"/>
                  </a:lnTo>
                  <a:lnTo>
                    <a:pt x="902119" y="234315"/>
                  </a:lnTo>
                  <a:lnTo>
                    <a:pt x="1032497" y="234315"/>
                  </a:lnTo>
                  <a:lnTo>
                    <a:pt x="1032497" y="340487"/>
                  </a:lnTo>
                  <a:lnTo>
                    <a:pt x="1079461" y="340487"/>
                  </a:lnTo>
                  <a:lnTo>
                    <a:pt x="1079461" y="234315"/>
                  </a:lnTo>
                  <a:lnTo>
                    <a:pt x="1211808" y="234315"/>
                  </a:lnTo>
                  <a:lnTo>
                    <a:pt x="1211808" y="197078"/>
                  </a:lnTo>
                  <a:close/>
                </a:path>
                <a:path w="5186680" h="341629">
                  <a:moveTo>
                    <a:pt x="1426121" y="255104"/>
                  </a:moveTo>
                  <a:lnTo>
                    <a:pt x="1422463" y="225767"/>
                  </a:lnTo>
                  <a:lnTo>
                    <a:pt x="1421384" y="217081"/>
                  </a:lnTo>
                  <a:lnTo>
                    <a:pt x="1390459" y="221157"/>
                  </a:lnTo>
                  <a:lnTo>
                    <a:pt x="1359928" y="223735"/>
                  </a:lnTo>
                  <a:lnTo>
                    <a:pt x="1328496" y="225171"/>
                  </a:lnTo>
                  <a:lnTo>
                    <a:pt x="1294828" y="225767"/>
                  </a:lnTo>
                  <a:lnTo>
                    <a:pt x="1294828" y="161823"/>
                  </a:lnTo>
                  <a:lnTo>
                    <a:pt x="1393367" y="161823"/>
                  </a:lnTo>
                  <a:lnTo>
                    <a:pt x="1393367" y="124587"/>
                  </a:lnTo>
                  <a:lnTo>
                    <a:pt x="1294828" y="124587"/>
                  </a:lnTo>
                  <a:lnTo>
                    <a:pt x="1294828" y="68414"/>
                  </a:lnTo>
                  <a:lnTo>
                    <a:pt x="1405724" y="68414"/>
                  </a:lnTo>
                  <a:lnTo>
                    <a:pt x="1405724" y="30137"/>
                  </a:lnTo>
                  <a:lnTo>
                    <a:pt x="1247330" y="30137"/>
                  </a:lnTo>
                  <a:lnTo>
                    <a:pt x="1247330" y="264439"/>
                  </a:lnTo>
                  <a:lnTo>
                    <a:pt x="1274305" y="264439"/>
                  </a:lnTo>
                  <a:lnTo>
                    <a:pt x="1315542" y="263982"/>
                  </a:lnTo>
                  <a:lnTo>
                    <a:pt x="1353413" y="262534"/>
                  </a:lnTo>
                  <a:lnTo>
                    <a:pt x="1389684" y="259702"/>
                  </a:lnTo>
                  <a:lnTo>
                    <a:pt x="1426121" y="255104"/>
                  </a:lnTo>
                  <a:close/>
                </a:path>
                <a:path w="5186680" h="341629">
                  <a:moveTo>
                    <a:pt x="1517561" y="1587"/>
                  </a:moveTo>
                  <a:lnTo>
                    <a:pt x="1470583" y="1587"/>
                  </a:lnTo>
                  <a:lnTo>
                    <a:pt x="1470583" y="121437"/>
                  </a:lnTo>
                  <a:lnTo>
                    <a:pt x="1411122" y="121437"/>
                  </a:lnTo>
                  <a:lnTo>
                    <a:pt x="1411122" y="159461"/>
                  </a:lnTo>
                  <a:lnTo>
                    <a:pt x="1470583" y="159461"/>
                  </a:lnTo>
                  <a:lnTo>
                    <a:pt x="1470583" y="341274"/>
                  </a:lnTo>
                  <a:lnTo>
                    <a:pt x="1517561" y="341274"/>
                  </a:lnTo>
                  <a:lnTo>
                    <a:pt x="1517561" y="1587"/>
                  </a:lnTo>
                  <a:close/>
                </a:path>
                <a:path w="5186680" h="341629">
                  <a:moveTo>
                    <a:pt x="1833029" y="142748"/>
                  </a:moveTo>
                  <a:lnTo>
                    <a:pt x="1826920" y="117297"/>
                  </a:lnTo>
                  <a:lnTo>
                    <a:pt x="1825713" y="115912"/>
                  </a:lnTo>
                  <a:lnTo>
                    <a:pt x="1809800" y="97586"/>
                  </a:lnTo>
                  <a:lnTo>
                    <a:pt x="1788045" y="87058"/>
                  </a:lnTo>
                  <a:lnTo>
                    <a:pt x="1788045" y="142748"/>
                  </a:lnTo>
                  <a:lnTo>
                    <a:pt x="1785188" y="154114"/>
                  </a:lnTo>
                  <a:lnTo>
                    <a:pt x="1777339" y="162306"/>
                  </a:lnTo>
                  <a:lnTo>
                    <a:pt x="1765261" y="167259"/>
                  </a:lnTo>
                  <a:lnTo>
                    <a:pt x="1749755" y="168922"/>
                  </a:lnTo>
                  <a:lnTo>
                    <a:pt x="1734235" y="167259"/>
                  </a:lnTo>
                  <a:lnTo>
                    <a:pt x="1722272" y="162306"/>
                  </a:lnTo>
                  <a:lnTo>
                    <a:pt x="1714588" y="154114"/>
                  </a:lnTo>
                  <a:lnTo>
                    <a:pt x="1711871" y="142748"/>
                  </a:lnTo>
                  <a:lnTo>
                    <a:pt x="1714588" y="131241"/>
                  </a:lnTo>
                  <a:lnTo>
                    <a:pt x="1722272" y="122859"/>
                  </a:lnTo>
                  <a:lnTo>
                    <a:pt x="1734235" y="117716"/>
                  </a:lnTo>
                  <a:lnTo>
                    <a:pt x="1749755" y="115912"/>
                  </a:lnTo>
                  <a:lnTo>
                    <a:pt x="1765261" y="117716"/>
                  </a:lnTo>
                  <a:lnTo>
                    <a:pt x="1777339" y="122859"/>
                  </a:lnTo>
                  <a:lnTo>
                    <a:pt x="1785188" y="131241"/>
                  </a:lnTo>
                  <a:lnTo>
                    <a:pt x="1788045" y="142748"/>
                  </a:lnTo>
                  <a:lnTo>
                    <a:pt x="1788045" y="87058"/>
                  </a:lnTo>
                  <a:lnTo>
                    <a:pt x="1783473" y="84836"/>
                  </a:lnTo>
                  <a:lnTo>
                    <a:pt x="1749755" y="80251"/>
                  </a:lnTo>
                  <a:lnTo>
                    <a:pt x="1715846" y="84836"/>
                  </a:lnTo>
                  <a:lnTo>
                    <a:pt x="1689227" y="97586"/>
                  </a:lnTo>
                  <a:lnTo>
                    <a:pt x="1671853" y="117297"/>
                  </a:lnTo>
                  <a:lnTo>
                    <a:pt x="1665693" y="142748"/>
                  </a:lnTo>
                  <a:lnTo>
                    <a:pt x="1671853" y="168198"/>
                  </a:lnTo>
                  <a:lnTo>
                    <a:pt x="1689227" y="187883"/>
                  </a:lnTo>
                  <a:lnTo>
                    <a:pt x="1715846" y="200596"/>
                  </a:lnTo>
                  <a:lnTo>
                    <a:pt x="1749755" y="205105"/>
                  </a:lnTo>
                  <a:lnTo>
                    <a:pt x="1783473" y="200596"/>
                  </a:lnTo>
                  <a:lnTo>
                    <a:pt x="1809800" y="187883"/>
                  </a:lnTo>
                  <a:lnTo>
                    <a:pt x="1826285" y="168922"/>
                  </a:lnTo>
                  <a:lnTo>
                    <a:pt x="1826920" y="168198"/>
                  </a:lnTo>
                  <a:lnTo>
                    <a:pt x="1833029" y="142748"/>
                  </a:lnTo>
                  <a:close/>
                </a:path>
                <a:path w="5186680" h="341629">
                  <a:moveTo>
                    <a:pt x="1850136" y="32105"/>
                  </a:moveTo>
                  <a:lnTo>
                    <a:pt x="1773440" y="32105"/>
                  </a:lnTo>
                  <a:lnTo>
                    <a:pt x="1773440" y="0"/>
                  </a:lnTo>
                  <a:lnTo>
                    <a:pt x="1726082" y="0"/>
                  </a:lnTo>
                  <a:lnTo>
                    <a:pt x="1726082" y="32105"/>
                  </a:lnTo>
                  <a:lnTo>
                    <a:pt x="1649107" y="32105"/>
                  </a:lnTo>
                  <a:lnTo>
                    <a:pt x="1649107" y="69342"/>
                  </a:lnTo>
                  <a:lnTo>
                    <a:pt x="1850136" y="69342"/>
                  </a:lnTo>
                  <a:lnTo>
                    <a:pt x="1850136" y="32105"/>
                  </a:lnTo>
                  <a:close/>
                </a:path>
                <a:path w="5186680" h="341629">
                  <a:moveTo>
                    <a:pt x="1917890" y="228396"/>
                  </a:moveTo>
                  <a:lnTo>
                    <a:pt x="1689900" y="228396"/>
                  </a:lnTo>
                  <a:lnTo>
                    <a:pt x="1689900" y="266280"/>
                  </a:lnTo>
                  <a:lnTo>
                    <a:pt x="1870265" y="266280"/>
                  </a:lnTo>
                  <a:lnTo>
                    <a:pt x="1870265" y="340487"/>
                  </a:lnTo>
                  <a:lnTo>
                    <a:pt x="1917890" y="340487"/>
                  </a:lnTo>
                  <a:lnTo>
                    <a:pt x="1917890" y="228396"/>
                  </a:lnTo>
                  <a:close/>
                </a:path>
                <a:path w="5186680" h="341629">
                  <a:moveTo>
                    <a:pt x="1963407" y="89725"/>
                  </a:moveTo>
                  <a:lnTo>
                    <a:pt x="1917890" y="89725"/>
                  </a:lnTo>
                  <a:lnTo>
                    <a:pt x="1917890" y="1587"/>
                  </a:lnTo>
                  <a:lnTo>
                    <a:pt x="1870265" y="1587"/>
                  </a:lnTo>
                  <a:lnTo>
                    <a:pt x="1870265" y="214185"/>
                  </a:lnTo>
                  <a:lnTo>
                    <a:pt x="1917890" y="214185"/>
                  </a:lnTo>
                  <a:lnTo>
                    <a:pt x="1917890" y="128409"/>
                  </a:lnTo>
                  <a:lnTo>
                    <a:pt x="1963407" y="128409"/>
                  </a:lnTo>
                  <a:lnTo>
                    <a:pt x="1963407" y="89725"/>
                  </a:lnTo>
                  <a:close/>
                </a:path>
                <a:path w="5186680" h="341629">
                  <a:moveTo>
                    <a:pt x="2172068" y="74333"/>
                  </a:moveTo>
                  <a:lnTo>
                    <a:pt x="2165731" y="49618"/>
                  </a:lnTo>
                  <a:lnTo>
                    <a:pt x="2164524" y="48285"/>
                  </a:lnTo>
                  <a:lnTo>
                    <a:pt x="2148217" y="30378"/>
                  </a:lnTo>
                  <a:lnTo>
                    <a:pt x="2126945" y="20485"/>
                  </a:lnTo>
                  <a:lnTo>
                    <a:pt x="2126945" y="74333"/>
                  </a:lnTo>
                  <a:lnTo>
                    <a:pt x="2123935" y="85242"/>
                  </a:lnTo>
                  <a:lnTo>
                    <a:pt x="2115743" y="93205"/>
                  </a:lnTo>
                  <a:lnTo>
                    <a:pt x="2103285" y="98069"/>
                  </a:lnTo>
                  <a:lnTo>
                    <a:pt x="2087473" y="99733"/>
                  </a:lnTo>
                  <a:lnTo>
                    <a:pt x="2071027" y="98069"/>
                  </a:lnTo>
                  <a:lnTo>
                    <a:pt x="2058327" y="93205"/>
                  </a:lnTo>
                  <a:lnTo>
                    <a:pt x="2050173" y="85242"/>
                  </a:lnTo>
                  <a:lnTo>
                    <a:pt x="2047341" y="74333"/>
                  </a:lnTo>
                  <a:lnTo>
                    <a:pt x="2050173" y="63157"/>
                  </a:lnTo>
                  <a:lnTo>
                    <a:pt x="2058327" y="54991"/>
                  </a:lnTo>
                  <a:lnTo>
                    <a:pt x="2071027" y="49987"/>
                  </a:lnTo>
                  <a:lnTo>
                    <a:pt x="2087473" y="48285"/>
                  </a:lnTo>
                  <a:lnTo>
                    <a:pt x="2103285" y="49987"/>
                  </a:lnTo>
                  <a:lnTo>
                    <a:pt x="2115743" y="54991"/>
                  </a:lnTo>
                  <a:lnTo>
                    <a:pt x="2123935" y="63157"/>
                  </a:lnTo>
                  <a:lnTo>
                    <a:pt x="2126945" y="74333"/>
                  </a:lnTo>
                  <a:lnTo>
                    <a:pt x="2126945" y="20485"/>
                  </a:lnTo>
                  <a:lnTo>
                    <a:pt x="2121484" y="17932"/>
                  </a:lnTo>
                  <a:lnTo>
                    <a:pt x="2087473" y="13550"/>
                  </a:lnTo>
                  <a:lnTo>
                    <a:pt x="2052967" y="17932"/>
                  </a:lnTo>
                  <a:lnTo>
                    <a:pt x="2026069" y="30378"/>
                  </a:lnTo>
                  <a:lnTo>
                    <a:pt x="2008581" y="49618"/>
                  </a:lnTo>
                  <a:lnTo>
                    <a:pt x="2002358" y="74333"/>
                  </a:lnTo>
                  <a:lnTo>
                    <a:pt x="2008581" y="98983"/>
                  </a:lnTo>
                  <a:lnTo>
                    <a:pt x="2026069" y="117817"/>
                  </a:lnTo>
                  <a:lnTo>
                    <a:pt x="2052967" y="129844"/>
                  </a:lnTo>
                  <a:lnTo>
                    <a:pt x="2087473" y="134061"/>
                  </a:lnTo>
                  <a:lnTo>
                    <a:pt x="2121484" y="129844"/>
                  </a:lnTo>
                  <a:lnTo>
                    <a:pt x="2148217" y="117817"/>
                  </a:lnTo>
                  <a:lnTo>
                    <a:pt x="2165045" y="99733"/>
                  </a:lnTo>
                  <a:lnTo>
                    <a:pt x="2165731" y="98983"/>
                  </a:lnTo>
                  <a:lnTo>
                    <a:pt x="2172068" y="74333"/>
                  </a:lnTo>
                  <a:close/>
                </a:path>
                <a:path w="5186680" h="341629">
                  <a:moveTo>
                    <a:pt x="2265476" y="2108"/>
                  </a:moveTo>
                  <a:lnTo>
                    <a:pt x="2217851" y="2108"/>
                  </a:lnTo>
                  <a:lnTo>
                    <a:pt x="2217851" y="198526"/>
                  </a:lnTo>
                  <a:lnTo>
                    <a:pt x="2153120" y="198526"/>
                  </a:lnTo>
                  <a:lnTo>
                    <a:pt x="2153120" y="230898"/>
                  </a:lnTo>
                  <a:lnTo>
                    <a:pt x="2217851" y="230898"/>
                  </a:lnTo>
                  <a:lnTo>
                    <a:pt x="2217851" y="258000"/>
                  </a:lnTo>
                  <a:lnTo>
                    <a:pt x="2265476" y="258000"/>
                  </a:lnTo>
                  <a:lnTo>
                    <a:pt x="2265476" y="2108"/>
                  </a:lnTo>
                  <a:close/>
                </a:path>
                <a:path w="5186680" h="341629">
                  <a:moveTo>
                    <a:pt x="2272969" y="296278"/>
                  </a:moveTo>
                  <a:lnTo>
                    <a:pt x="2068004" y="296278"/>
                  </a:lnTo>
                  <a:lnTo>
                    <a:pt x="2068004" y="249834"/>
                  </a:lnTo>
                  <a:lnTo>
                    <a:pt x="2115629" y="249834"/>
                  </a:lnTo>
                  <a:lnTo>
                    <a:pt x="2115629" y="188264"/>
                  </a:lnTo>
                  <a:lnTo>
                    <a:pt x="2115629" y="185508"/>
                  </a:lnTo>
                  <a:lnTo>
                    <a:pt x="2136203" y="183743"/>
                  </a:lnTo>
                  <a:lnTo>
                    <a:pt x="2156790" y="181597"/>
                  </a:lnTo>
                  <a:lnTo>
                    <a:pt x="2177250" y="178993"/>
                  </a:lnTo>
                  <a:lnTo>
                    <a:pt x="2197455" y="175907"/>
                  </a:lnTo>
                  <a:lnTo>
                    <a:pt x="2194699" y="141820"/>
                  </a:lnTo>
                  <a:lnTo>
                    <a:pt x="2139277" y="147205"/>
                  </a:lnTo>
                  <a:lnTo>
                    <a:pt x="2082457" y="150228"/>
                  </a:lnTo>
                  <a:lnTo>
                    <a:pt x="2027389" y="151650"/>
                  </a:lnTo>
                  <a:lnTo>
                    <a:pt x="1977224" y="152222"/>
                  </a:lnTo>
                  <a:lnTo>
                    <a:pt x="1982889" y="189712"/>
                  </a:lnTo>
                  <a:lnTo>
                    <a:pt x="2002790" y="189661"/>
                  </a:lnTo>
                  <a:lnTo>
                    <a:pt x="2045512" y="188988"/>
                  </a:lnTo>
                  <a:lnTo>
                    <a:pt x="2068004" y="188264"/>
                  </a:lnTo>
                  <a:lnTo>
                    <a:pt x="2068004" y="233387"/>
                  </a:lnTo>
                  <a:lnTo>
                    <a:pt x="2020506" y="233387"/>
                  </a:lnTo>
                  <a:lnTo>
                    <a:pt x="2020506" y="334568"/>
                  </a:lnTo>
                  <a:lnTo>
                    <a:pt x="2272969" y="334568"/>
                  </a:lnTo>
                  <a:lnTo>
                    <a:pt x="2272969" y="296278"/>
                  </a:lnTo>
                  <a:close/>
                </a:path>
                <a:path w="5186680" h="341629">
                  <a:moveTo>
                    <a:pt x="2530970" y="6845"/>
                  </a:moveTo>
                  <a:lnTo>
                    <a:pt x="2486101" y="6845"/>
                  </a:lnTo>
                  <a:lnTo>
                    <a:pt x="2486101" y="126961"/>
                  </a:lnTo>
                  <a:lnTo>
                    <a:pt x="2458478" y="126961"/>
                  </a:lnTo>
                  <a:lnTo>
                    <a:pt x="2450490" y="84582"/>
                  </a:lnTo>
                  <a:lnTo>
                    <a:pt x="2443708" y="70789"/>
                  </a:lnTo>
                  <a:lnTo>
                    <a:pt x="2434882" y="52806"/>
                  </a:lnTo>
                  <a:lnTo>
                    <a:pt x="2415717" y="35661"/>
                  </a:lnTo>
                  <a:lnTo>
                    <a:pt x="2415717" y="148272"/>
                  </a:lnTo>
                  <a:lnTo>
                    <a:pt x="2413597" y="182460"/>
                  </a:lnTo>
                  <a:lnTo>
                    <a:pt x="2407475" y="206717"/>
                  </a:lnTo>
                  <a:lnTo>
                    <a:pt x="2397683" y="221170"/>
                  </a:lnTo>
                  <a:lnTo>
                    <a:pt x="2384539" y="225894"/>
                  </a:lnTo>
                  <a:lnTo>
                    <a:pt x="2371839" y="221170"/>
                  </a:lnTo>
                  <a:lnTo>
                    <a:pt x="2362403" y="206717"/>
                  </a:lnTo>
                  <a:lnTo>
                    <a:pt x="2356561" y="182460"/>
                  </a:lnTo>
                  <a:lnTo>
                    <a:pt x="2354669" y="148272"/>
                  </a:lnTo>
                  <a:lnTo>
                    <a:pt x="2356561" y="114338"/>
                  </a:lnTo>
                  <a:lnTo>
                    <a:pt x="2362403" y="90093"/>
                  </a:lnTo>
                  <a:lnTo>
                    <a:pt x="2371839" y="75565"/>
                  </a:lnTo>
                  <a:lnTo>
                    <a:pt x="2384539" y="70789"/>
                  </a:lnTo>
                  <a:lnTo>
                    <a:pt x="2397683" y="75565"/>
                  </a:lnTo>
                  <a:lnTo>
                    <a:pt x="2407475" y="90093"/>
                  </a:lnTo>
                  <a:lnTo>
                    <a:pt x="2413597" y="114338"/>
                  </a:lnTo>
                  <a:lnTo>
                    <a:pt x="2415717" y="148272"/>
                  </a:lnTo>
                  <a:lnTo>
                    <a:pt x="2415717" y="35661"/>
                  </a:lnTo>
                  <a:lnTo>
                    <a:pt x="2412581" y="32842"/>
                  </a:lnTo>
                  <a:lnTo>
                    <a:pt x="2384539" y="25920"/>
                  </a:lnTo>
                  <a:lnTo>
                    <a:pt x="2354211" y="34404"/>
                  </a:lnTo>
                  <a:lnTo>
                    <a:pt x="2330996" y="58724"/>
                  </a:lnTo>
                  <a:lnTo>
                    <a:pt x="2316162" y="97243"/>
                  </a:lnTo>
                  <a:lnTo>
                    <a:pt x="2310993" y="148272"/>
                  </a:lnTo>
                  <a:lnTo>
                    <a:pt x="2316162" y="199720"/>
                  </a:lnTo>
                  <a:lnTo>
                    <a:pt x="2330996" y="238506"/>
                  </a:lnTo>
                  <a:lnTo>
                    <a:pt x="2354211" y="262953"/>
                  </a:lnTo>
                  <a:lnTo>
                    <a:pt x="2384539" y="271411"/>
                  </a:lnTo>
                  <a:lnTo>
                    <a:pt x="2413228" y="264160"/>
                  </a:lnTo>
                  <a:lnTo>
                    <a:pt x="2435860" y="243090"/>
                  </a:lnTo>
                  <a:lnTo>
                    <a:pt x="2443835" y="225894"/>
                  </a:lnTo>
                  <a:lnTo>
                    <a:pt x="2451417" y="209550"/>
                  </a:lnTo>
                  <a:lnTo>
                    <a:pt x="2458872" y="164846"/>
                  </a:lnTo>
                  <a:lnTo>
                    <a:pt x="2486101" y="164846"/>
                  </a:lnTo>
                  <a:lnTo>
                    <a:pt x="2486101" y="324827"/>
                  </a:lnTo>
                  <a:lnTo>
                    <a:pt x="2530970" y="324827"/>
                  </a:lnTo>
                  <a:lnTo>
                    <a:pt x="2530970" y="164846"/>
                  </a:lnTo>
                  <a:lnTo>
                    <a:pt x="2530970" y="126961"/>
                  </a:lnTo>
                  <a:lnTo>
                    <a:pt x="2530970" y="6845"/>
                  </a:lnTo>
                  <a:close/>
                </a:path>
                <a:path w="5186680" h="341629">
                  <a:moveTo>
                    <a:pt x="2601480" y="1587"/>
                  </a:moveTo>
                  <a:lnTo>
                    <a:pt x="2556091" y="1587"/>
                  </a:lnTo>
                  <a:lnTo>
                    <a:pt x="2556091" y="340487"/>
                  </a:lnTo>
                  <a:lnTo>
                    <a:pt x="2601480" y="340487"/>
                  </a:lnTo>
                  <a:lnTo>
                    <a:pt x="2601480" y="1587"/>
                  </a:lnTo>
                  <a:close/>
                </a:path>
                <a:path w="5186680" h="341629">
                  <a:moveTo>
                    <a:pt x="2925838" y="248780"/>
                  </a:moveTo>
                  <a:lnTo>
                    <a:pt x="2922003" y="219837"/>
                  </a:lnTo>
                  <a:lnTo>
                    <a:pt x="2920581" y="209054"/>
                  </a:lnTo>
                  <a:lnTo>
                    <a:pt x="2887599" y="213956"/>
                  </a:lnTo>
                  <a:lnTo>
                    <a:pt x="2854985" y="217208"/>
                  </a:lnTo>
                  <a:lnTo>
                    <a:pt x="2821546" y="219087"/>
                  </a:lnTo>
                  <a:lnTo>
                    <a:pt x="2786126" y="219837"/>
                  </a:lnTo>
                  <a:lnTo>
                    <a:pt x="2786126" y="71437"/>
                  </a:lnTo>
                  <a:lnTo>
                    <a:pt x="2897682" y="71437"/>
                  </a:lnTo>
                  <a:lnTo>
                    <a:pt x="2897682" y="33159"/>
                  </a:lnTo>
                  <a:lnTo>
                    <a:pt x="2738894" y="33159"/>
                  </a:lnTo>
                  <a:lnTo>
                    <a:pt x="2738894" y="258914"/>
                  </a:lnTo>
                  <a:lnTo>
                    <a:pt x="2767317" y="258914"/>
                  </a:lnTo>
                  <a:lnTo>
                    <a:pt x="2809951" y="258648"/>
                  </a:lnTo>
                  <a:lnTo>
                    <a:pt x="2849334" y="257251"/>
                  </a:lnTo>
                  <a:lnTo>
                    <a:pt x="2887345" y="254165"/>
                  </a:lnTo>
                  <a:lnTo>
                    <a:pt x="2925838" y="248780"/>
                  </a:lnTo>
                  <a:close/>
                </a:path>
                <a:path w="5186680" h="341629">
                  <a:moveTo>
                    <a:pt x="3042539" y="127482"/>
                  </a:moveTo>
                  <a:lnTo>
                    <a:pt x="2992539" y="127482"/>
                  </a:lnTo>
                  <a:lnTo>
                    <a:pt x="2992539" y="1587"/>
                  </a:lnTo>
                  <a:lnTo>
                    <a:pt x="2945053" y="1587"/>
                  </a:lnTo>
                  <a:lnTo>
                    <a:pt x="2945053" y="341274"/>
                  </a:lnTo>
                  <a:lnTo>
                    <a:pt x="2992539" y="341274"/>
                  </a:lnTo>
                  <a:lnTo>
                    <a:pt x="2992539" y="166293"/>
                  </a:lnTo>
                  <a:lnTo>
                    <a:pt x="3042539" y="166293"/>
                  </a:lnTo>
                  <a:lnTo>
                    <a:pt x="3042539" y="127482"/>
                  </a:lnTo>
                  <a:close/>
                </a:path>
                <a:path w="5186680" h="341629">
                  <a:moveTo>
                    <a:pt x="3270529" y="240766"/>
                  </a:moveTo>
                  <a:lnTo>
                    <a:pt x="3266833" y="216293"/>
                  </a:lnTo>
                  <a:lnTo>
                    <a:pt x="3264611" y="201561"/>
                  </a:lnTo>
                  <a:lnTo>
                    <a:pt x="3227463" y="207848"/>
                  </a:lnTo>
                  <a:lnTo>
                    <a:pt x="3190786" y="212280"/>
                  </a:lnTo>
                  <a:lnTo>
                    <a:pt x="3154883" y="215023"/>
                  </a:lnTo>
                  <a:lnTo>
                    <a:pt x="3120021" y="216293"/>
                  </a:lnTo>
                  <a:lnTo>
                    <a:pt x="3120021" y="34074"/>
                  </a:lnTo>
                  <a:lnTo>
                    <a:pt x="3073057" y="34074"/>
                  </a:lnTo>
                  <a:lnTo>
                    <a:pt x="3073057" y="256806"/>
                  </a:lnTo>
                  <a:lnTo>
                    <a:pt x="3102927" y="256806"/>
                  </a:lnTo>
                  <a:lnTo>
                    <a:pt x="3142805" y="256095"/>
                  </a:lnTo>
                  <a:lnTo>
                    <a:pt x="3184067" y="253479"/>
                  </a:lnTo>
                  <a:lnTo>
                    <a:pt x="3226651" y="248500"/>
                  </a:lnTo>
                  <a:lnTo>
                    <a:pt x="3270529" y="240766"/>
                  </a:lnTo>
                  <a:close/>
                </a:path>
                <a:path w="5186680" h="341629">
                  <a:moveTo>
                    <a:pt x="3339604" y="1587"/>
                  </a:moveTo>
                  <a:lnTo>
                    <a:pt x="3292373" y="1587"/>
                  </a:lnTo>
                  <a:lnTo>
                    <a:pt x="3292373" y="340487"/>
                  </a:lnTo>
                  <a:lnTo>
                    <a:pt x="3339604" y="340487"/>
                  </a:lnTo>
                  <a:lnTo>
                    <a:pt x="3339604" y="1587"/>
                  </a:lnTo>
                  <a:close/>
                </a:path>
                <a:path w="5186680" h="341629">
                  <a:moveTo>
                    <a:pt x="3659289" y="94691"/>
                  </a:moveTo>
                  <a:lnTo>
                    <a:pt x="3469983" y="94691"/>
                  </a:lnTo>
                  <a:lnTo>
                    <a:pt x="3469983" y="13411"/>
                  </a:lnTo>
                  <a:lnTo>
                    <a:pt x="3422751" y="13411"/>
                  </a:lnTo>
                  <a:lnTo>
                    <a:pt x="3422751" y="94691"/>
                  </a:lnTo>
                  <a:lnTo>
                    <a:pt x="3422751" y="131521"/>
                  </a:lnTo>
                  <a:lnTo>
                    <a:pt x="3659289" y="131521"/>
                  </a:lnTo>
                  <a:lnTo>
                    <a:pt x="3659289" y="94691"/>
                  </a:lnTo>
                  <a:close/>
                </a:path>
                <a:path w="5186680" h="341629">
                  <a:moveTo>
                    <a:pt x="3661397" y="295351"/>
                  </a:moveTo>
                  <a:lnTo>
                    <a:pt x="3467087" y="295351"/>
                  </a:lnTo>
                  <a:lnTo>
                    <a:pt x="3467087" y="233121"/>
                  </a:lnTo>
                  <a:lnTo>
                    <a:pt x="3419589" y="233121"/>
                  </a:lnTo>
                  <a:lnTo>
                    <a:pt x="3419589" y="295351"/>
                  </a:lnTo>
                  <a:lnTo>
                    <a:pt x="3419589" y="333451"/>
                  </a:lnTo>
                  <a:lnTo>
                    <a:pt x="3661397" y="333451"/>
                  </a:lnTo>
                  <a:lnTo>
                    <a:pt x="3661397" y="295351"/>
                  </a:lnTo>
                  <a:close/>
                </a:path>
                <a:path w="5186680" h="341629">
                  <a:moveTo>
                    <a:pt x="3693630" y="167614"/>
                  </a:moveTo>
                  <a:lnTo>
                    <a:pt x="3383940" y="167614"/>
                  </a:lnTo>
                  <a:lnTo>
                    <a:pt x="3383940" y="204851"/>
                  </a:lnTo>
                  <a:lnTo>
                    <a:pt x="3693630" y="204851"/>
                  </a:lnTo>
                  <a:lnTo>
                    <a:pt x="3693630" y="167614"/>
                  </a:lnTo>
                  <a:close/>
                </a:path>
                <a:path w="5186680" h="341629">
                  <a:moveTo>
                    <a:pt x="4086949" y="2108"/>
                  </a:moveTo>
                  <a:lnTo>
                    <a:pt x="4039590" y="2108"/>
                  </a:lnTo>
                  <a:lnTo>
                    <a:pt x="4039590" y="56311"/>
                  </a:lnTo>
                  <a:lnTo>
                    <a:pt x="3976713" y="56311"/>
                  </a:lnTo>
                  <a:lnTo>
                    <a:pt x="3977665" y="48641"/>
                  </a:lnTo>
                  <a:lnTo>
                    <a:pt x="3978364" y="40817"/>
                  </a:lnTo>
                  <a:lnTo>
                    <a:pt x="3978795" y="32854"/>
                  </a:lnTo>
                  <a:lnTo>
                    <a:pt x="3978948" y="24739"/>
                  </a:lnTo>
                  <a:lnTo>
                    <a:pt x="3822649" y="24739"/>
                  </a:lnTo>
                  <a:lnTo>
                    <a:pt x="3822649" y="62890"/>
                  </a:lnTo>
                  <a:lnTo>
                    <a:pt x="3927373" y="62890"/>
                  </a:lnTo>
                  <a:lnTo>
                    <a:pt x="3916235" y="95897"/>
                  </a:lnTo>
                  <a:lnTo>
                    <a:pt x="3892575" y="124752"/>
                  </a:lnTo>
                  <a:lnTo>
                    <a:pt x="3855593" y="148729"/>
                  </a:lnTo>
                  <a:lnTo>
                    <a:pt x="3804488" y="167081"/>
                  </a:lnTo>
                  <a:lnTo>
                    <a:pt x="3823043" y="204444"/>
                  </a:lnTo>
                  <a:lnTo>
                    <a:pt x="3873944" y="186143"/>
                  </a:lnTo>
                  <a:lnTo>
                    <a:pt x="3914902" y="161607"/>
                  </a:lnTo>
                  <a:lnTo>
                    <a:pt x="3945852" y="130835"/>
                  </a:lnTo>
                  <a:lnTo>
                    <a:pt x="3966705" y="93802"/>
                  </a:lnTo>
                  <a:lnTo>
                    <a:pt x="4039590" y="93802"/>
                  </a:lnTo>
                  <a:lnTo>
                    <a:pt x="4039590" y="125907"/>
                  </a:lnTo>
                  <a:lnTo>
                    <a:pt x="3963555" y="125907"/>
                  </a:lnTo>
                  <a:lnTo>
                    <a:pt x="3963555" y="164058"/>
                  </a:lnTo>
                  <a:lnTo>
                    <a:pt x="4039590" y="164058"/>
                  </a:lnTo>
                  <a:lnTo>
                    <a:pt x="4039590" y="197345"/>
                  </a:lnTo>
                  <a:lnTo>
                    <a:pt x="4086949" y="197345"/>
                  </a:lnTo>
                  <a:lnTo>
                    <a:pt x="4086949" y="93802"/>
                  </a:lnTo>
                  <a:lnTo>
                    <a:pt x="4086949" y="56311"/>
                  </a:lnTo>
                  <a:lnTo>
                    <a:pt x="4086949" y="2108"/>
                  </a:lnTo>
                  <a:close/>
                </a:path>
                <a:path w="5186680" h="341629">
                  <a:moveTo>
                    <a:pt x="4089450" y="269836"/>
                  </a:moveTo>
                  <a:lnTo>
                    <a:pt x="4080967" y="241388"/>
                  </a:lnTo>
                  <a:lnTo>
                    <a:pt x="4077563" y="238264"/>
                  </a:lnTo>
                  <a:lnTo>
                    <a:pt x="4057421" y="219824"/>
                  </a:lnTo>
                  <a:lnTo>
                    <a:pt x="4041825" y="213956"/>
                  </a:lnTo>
                  <a:lnTo>
                    <a:pt x="4041825" y="269836"/>
                  </a:lnTo>
                  <a:lnTo>
                    <a:pt x="4037114" y="283514"/>
                  </a:lnTo>
                  <a:lnTo>
                    <a:pt x="4023690" y="293357"/>
                  </a:lnTo>
                  <a:lnTo>
                    <a:pt x="4002405" y="299288"/>
                  </a:lnTo>
                  <a:lnTo>
                    <a:pt x="3974071" y="301282"/>
                  </a:lnTo>
                  <a:lnTo>
                    <a:pt x="3945293" y="299288"/>
                  </a:lnTo>
                  <a:lnTo>
                    <a:pt x="3923804" y="293357"/>
                  </a:lnTo>
                  <a:lnTo>
                    <a:pt x="3910380" y="283514"/>
                  </a:lnTo>
                  <a:lnTo>
                    <a:pt x="3905796" y="269836"/>
                  </a:lnTo>
                  <a:lnTo>
                    <a:pt x="3910380" y="256057"/>
                  </a:lnTo>
                  <a:lnTo>
                    <a:pt x="3923804" y="246151"/>
                  </a:lnTo>
                  <a:lnTo>
                    <a:pt x="3945293" y="240195"/>
                  </a:lnTo>
                  <a:lnTo>
                    <a:pt x="3974071" y="238264"/>
                  </a:lnTo>
                  <a:lnTo>
                    <a:pt x="4002405" y="240195"/>
                  </a:lnTo>
                  <a:lnTo>
                    <a:pt x="4023690" y="246151"/>
                  </a:lnTo>
                  <a:lnTo>
                    <a:pt x="4037114" y="256057"/>
                  </a:lnTo>
                  <a:lnTo>
                    <a:pt x="4041825" y="269836"/>
                  </a:lnTo>
                  <a:lnTo>
                    <a:pt x="4041825" y="213956"/>
                  </a:lnTo>
                  <a:lnTo>
                    <a:pt x="4021036" y="206133"/>
                  </a:lnTo>
                  <a:lnTo>
                    <a:pt x="3974071" y="201295"/>
                  </a:lnTo>
                  <a:lnTo>
                    <a:pt x="3926662" y="206133"/>
                  </a:lnTo>
                  <a:lnTo>
                    <a:pt x="3890086" y="219824"/>
                  </a:lnTo>
                  <a:lnTo>
                    <a:pt x="3866565" y="241388"/>
                  </a:lnTo>
                  <a:lnTo>
                    <a:pt x="3858298" y="269836"/>
                  </a:lnTo>
                  <a:lnTo>
                    <a:pt x="3866565" y="298500"/>
                  </a:lnTo>
                  <a:lnTo>
                    <a:pt x="3890086" y="320255"/>
                  </a:lnTo>
                  <a:lnTo>
                    <a:pt x="3926662" y="334073"/>
                  </a:lnTo>
                  <a:lnTo>
                    <a:pt x="3974071" y="338899"/>
                  </a:lnTo>
                  <a:lnTo>
                    <a:pt x="4021036" y="334073"/>
                  </a:lnTo>
                  <a:lnTo>
                    <a:pt x="4057421" y="320255"/>
                  </a:lnTo>
                  <a:lnTo>
                    <a:pt x="4077970" y="301282"/>
                  </a:lnTo>
                  <a:lnTo>
                    <a:pt x="4080967" y="298500"/>
                  </a:lnTo>
                  <a:lnTo>
                    <a:pt x="4089450" y="269836"/>
                  </a:lnTo>
                  <a:close/>
                </a:path>
                <a:path w="5186680" h="341629">
                  <a:moveTo>
                    <a:pt x="4408094" y="89865"/>
                  </a:moveTo>
                  <a:lnTo>
                    <a:pt x="4399026" y="58039"/>
                  </a:lnTo>
                  <a:lnTo>
                    <a:pt x="4391545" y="50914"/>
                  </a:lnTo>
                  <a:lnTo>
                    <a:pt x="4373613" y="33832"/>
                  </a:lnTo>
                  <a:lnTo>
                    <a:pt x="4359021" y="28079"/>
                  </a:lnTo>
                  <a:lnTo>
                    <a:pt x="4359021" y="89865"/>
                  </a:lnTo>
                  <a:lnTo>
                    <a:pt x="4353826" y="106070"/>
                  </a:lnTo>
                  <a:lnTo>
                    <a:pt x="4338955" y="117995"/>
                  </a:lnTo>
                  <a:lnTo>
                    <a:pt x="4315511" y="125361"/>
                  </a:lnTo>
                  <a:lnTo>
                    <a:pt x="4284561" y="127876"/>
                  </a:lnTo>
                  <a:lnTo>
                    <a:pt x="4253827" y="125361"/>
                  </a:lnTo>
                  <a:lnTo>
                    <a:pt x="4230471" y="117995"/>
                  </a:lnTo>
                  <a:lnTo>
                    <a:pt x="4215676" y="106070"/>
                  </a:lnTo>
                  <a:lnTo>
                    <a:pt x="4210621" y="89865"/>
                  </a:lnTo>
                  <a:lnTo>
                    <a:pt x="4215676" y="73304"/>
                  </a:lnTo>
                  <a:lnTo>
                    <a:pt x="4230471" y="61112"/>
                  </a:lnTo>
                  <a:lnTo>
                    <a:pt x="4253827" y="53568"/>
                  </a:lnTo>
                  <a:lnTo>
                    <a:pt x="4284561" y="50914"/>
                  </a:lnTo>
                  <a:lnTo>
                    <a:pt x="4315511" y="53568"/>
                  </a:lnTo>
                  <a:lnTo>
                    <a:pt x="4338955" y="61112"/>
                  </a:lnTo>
                  <a:lnTo>
                    <a:pt x="4353826" y="73304"/>
                  </a:lnTo>
                  <a:lnTo>
                    <a:pt x="4359021" y="89865"/>
                  </a:lnTo>
                  <a:lnTo>
                    <a:pt x="4359021" y="28079"/>
                  </a:lnTo>
                  <a:lnTo>
                    <a:pt x="4334548" y="18427"/>
                  </a:lnTo>
                  <a:lnTo>
                    <a:pt x="4284561" y="13030"/>
                  </a:lnTo>
                  <a:lnTo>
                    <a:pt x="4234700" y="18427"/>
                  </a:lnTo>
                  <a:lnTo>
                    <a:pt x="4195838" y="33832"/>
                  </a:lnTo>
                  <a:lnTo>
                    <a:pt x="4170616" y="58039"/>
                  </a:lnTo>
                  <a:lnTo>
                    <a:pt x="4161675" y="89865"/>
                  </a:lnTo>
                  <a:lnTo>
                    <a:pt x="4170616" y="121145"/>
                  </a:lnTo>
                  <a:lnTo>
                    <a:pt x="4195838" y="144932"/>
                  </a:lnTo>
                  <a:lnTo>
                    <a:pt x="4234700" y="160070"/>
                  </a:lnTo>
                  <a:lnTo>
                    <a:pt x="4284561" y="165379"/>
                  </a:lnTo>
                  <a:lnTo>
                    <a:pt x="4334548" y="160070"/>
                  </a:lnTo>
                  <a:lnTo>
                    <a:pt x="4373613" y="144932"/>
                  </a:lnTo>
                  <a:lnTo>
                    <a:pt x="4391825" y="127876"/>
                  </a:lnTo>
                  <a:lnTo>
                    <a:pt x="4399026" y="121145"/>
                  </a:lnTo>
                  <a:lnTo>
                    <a:pt x="4408094" y="89865"/>
                  </a:lnTo>
                  <a:close/>
                </a:path>
                <a:path w="5186680" h="341629">
                  <a:moveTo>
                    <a:pt x="4440326" y="191033"/>
                  </a:moveTo>
                  <a:lnTo>
                    <a:pt x="4130637" y="191033"/>
                  </a:lnTo>
                  <a:lnTo>
                    <a:pt x="4130637" y="229844"/>
                  </a:lnTo>
                  <a:lnTo>
                    <a:pt x="4261015" y="229844"/>
                  </a:lnTo>
                  <a:lnTo>
                    <a:pt x="4261015" y="340741"/>
                  </a:lnTo>
                  <a:lnTo>
                    <a:pt x="4307979" y="340741"/>
                  </a:lnTo>
                  <a:lnTo>
                    <a:pt x="4307979" y="229844"/>
                  </a:lnTo>
                  <a:lnTo>
                    <a:pt x="4440326" y="229844"/>
                  </a:lnTo>
                  <a:lnTo>
                    <a:pt x="4440326" y="191033"/>
                  </a:lnTo>
                  <a:close/>
                </a:path>
                <a:path w="5186680" h="341629">
                  <a:moveTo>
                    <a:pt x="4685665" y="319824"/>
                  </a:moveTo>
                  <a:lnTo>
                    <a:pt x="4680636" y="292722"/>
                  </a:lnTo>
                  <a:lnTo>
                    <a:pt x="4678832" y="282994"/>
                  </a:lnTo>
                  <a:lnTo>
                    <a:pt x="4665662" y="286727"/>
                  </a:lnTo>
                  <a:lnTo>
                    <a:pt x="4652365" y="289534"/>
                  </a:lnTo>
                  <a:lnTo>
                    <a:pt x="4638853" y="291503"/>
                  </a:lnTo>
                  <a:lnTo>
                    <a:pt x="4625022" y="292722"/>
                  </a:lnTo>
                  <a:lnTo>
                    <a:pt x="4625022" y="198920"/>
                  </a:lnTo>
                  <a:lnTo>
                    <a:pt x="4578718" y="198920"/>
                  </a:lnTo>
                  <a:lnTo>
                    <a:pt x="4578718" y="331533"/>
                  </a:lnTo>
                  <a:lnTo>
                    <a:pt x="4597400" y="331533"/>
                  </a:lnTo>
                  <a:lnTo>
                    <a:pt x="4620806" y="331165"/>
                  </a:lnTo>
                  <a:lnTo>
                    <a:pt x="4642917" y="329577"/>
                  </a:lnTo>
                  <a:lnTo>
                    <a:pt x="4664329" y="326047"/>
                  </a:lnTo>
                  <a:lnTo>
                    <a:pt x="4685665" y="319824"/>
                  </a:lnTo>
                  <a:close/>
                </a:path>
                <a:path w="5186680" h="341629">
                  <a:moveTo>
                    <a:pt x="4720933" y="22898"/>
                  </a:moveTo>
                  <a:lnTo>
                    <a:pt x="4674095" y="22898"/>
                  </a:lnTo>
                  <a:lnTo>
                    <a:pt x="4674095" y="59994"/>
                  </a:lnTo>
                  <a:lnTo>
                    <a:pt x="4674095" y="126695"/>
                  </a:lnTo>
                  <a:lnTo>
                    <a:pt x="4605286" y="126695"/>
                  </a:lnTo>
                  <a:lnTo>
                    <a:pt x="4605286" y="59994"/>
                  </a:lnTo>
                  <a:lnTo>
                    <a:pt x="4674095" y="59994"/>
                  </a:lnTo>
                  <a:lnTo>
                    <a:pt x="4674095" y="22898"/>
                  </a:lnTo>
                  <a:lnTo>
                    <a:pt x="4558322" y="22898"/>
                  </a:lnTo>
                  <a:lnTo>
                    <a:pt x="4558322" y="164058"/>
                  </a:lnTo>
                  <a:lnTo>
                    <a:pt x="4720933" y="164058"/>
                  </a:lnTo>
                  <a:lnTo>
                    <a:pt x="4720933" y="126695"/>
                  </a:lnTo>
                  <a:lnTo>
                    <a:pt x="4720933" y="59994"/>
                  </a:lnTo>
                  <a:lnTo>
                    <a:pt x="4720933" y="22898"/>
                  </a:lnTo>
                  <a:close/>
                </a:path>
                <a:path w="5186680" h="341629">
                  <a:moveTo>
                    <a:pt x="4824730" y="292722"/>
                  </a:moveTo>
                  <a:lnTo>
                    <a:pt x="4806251" y="257911"/>
                  </a:lnTo>
                  <a:lnTo>
                    <a:pt x="4782236" y="248043"/>
                  </a:lnTo>
                  <a:lnTo>
                    <a:pt x="4782236" y="292722"/>
                  </a:lnTo>
                  <a:lnTo>
                    <a:pt x="4780432" y="299631"/>
                  </a:lnTo>
                  <a:lnTo>
                    <a:pt x="4775581" y="304546"/>
                  </a:lnTo>
                  <a:lnTo>
                    <a:pt x="4768227" y="307467"/>
                  </a:lnTo>
                  <a:lnTo>
                    <a:pt x="4758956" y="308381"/>
                  </a:lnTo>
                  <a:lnTo>
                    <a:pt x="4749635" y="307467"/>
                  </a:lnTo>
                  <a:lnTo>
                    <a:pt x="4742231" y="304546"/>
                  </a:lnTo>
                  <a:lnTo>
                    <a:pt x="4737354" y="299631"/>
                  </a:lnTo>
                  <a:lnTo>
                    <a:pt x="4735665" y="292722"/>
                  </a:lnTo>
                  <a:lnTo>
                    <a:pt x="4737354" y="285927"/>
                  </a:lnTo>
                  <a:lnTo>
                    <a:pt x="4742231" y="281101"/>
                  </a:lnTo>
                  <a:lnTo>
                    <a:pt x="4749635" y="278168"/>
                  </a:lnTo>
                  <a:lnTo>
                    <a:pt x="4758956" y="277075"/>
                  </a:lnTo>
                  <a:lnTo>
                    <a:pt x="4768227" y="278168"/>
                  </a:lnTo>
                  <a:lnTo>
                    <a:pt x="4775581" y="281101"/>
                  </a:lnTo>
                  <a:lnTo>
                    <a:pt x="4780432" y="285927"/>
                  </a:lnTo>
                  <a:lnTo>
                    <a:pt x="4782236" y="292722"/>
                  </a:lnTo>
                  <a:lnTo>
                    <a:pt x="4782236" y="248043"/>
                  </a:lnTo>
                  <a:lnTo>
                    <a:pt x="4732210" y="248450"/>
                  </a:lnTo>
                  <a:lnTo>
                    <a:pt x="4698174" y="272872"/>
                  </a:lnTo>
                  <a:lnTo>
                    <a:pt x="4693564" y="292722"/>
                  </a:lnTo>
                  <a:lnTo>
                    <a:pt x="4698174" y="312394"/>
                  </a:lnTo>
                  <a:lnTo>
                    <a:pt x="4711509" y="327291"/>
                  </a:lnTo>
                  <a:lnTo>
                    <a:pt x="4732210" y="336727"/>
                  </a:lnTo>
                  <a:lnTo>
                    <a:pt x="4758956" y="339953"/>
                  </a:lnTo>
                  <a:lnTo>
                    <a:pt x="4785512" y="336727"/>
                  </a:lnTo>
                  <a:lnTo>
                    <a:pt x="4806251" y="327291"/>
                  </a:lnTo>
                  <a:lnTo>
                    <a:pt x="4819777" y="312394"/>
                  </a:lnTo>
                  <a:lnTo>
                    <a:pt x="4820793" y="308381"/>
                  </a:lnTo>
                  <a:lnTo>
                    <a:pt x="4824730" y="292722"/>
                  </a:lnTo>
                  <a:close/>
                </a:path>
                <a:path w="5186680" h="341629">
                  <a:moveTo>
                    <a:pt x="4844466" y="202476"/>
                  </a:moveTo>
                  <a:lnTo>
                    <a:pt x="4782769" y="202476"/>
                  </a:lnTo>
                  <a:lnTo>
                    <a:pt x="4782769" y="177876"/>
                  </a:lnTo>
                  <a:lnTo>
                    <a:pt x="4736579" y="177876"/>
                  </a:lnTo>
                  <a:lnTo>
                    <a:pt x="4736579" y="202476"/>
                  </a:lnTo>
                  <a:lnTo>
                    <a:pt x="4673968" y="202476"/>
                  </a:lnTo>
                  <a:lnTo>
                    <a:pt x="4673968" y="236423"/>
                  </a:lnTo>
                  <a:lnTo>
                    <a:pt x="4844466" y="236423"/>
                  </a:lnTo>
                  <a:lnTo>
                    <a:pt x="4844466" y="202476"/>
                  </a:lnTo>
                  <a:close/>
                </a:path>
                <a:path w="5186680" h="341629">
                  <a:moveTo>
                    <a:pt x="4862487" y="72758"/>
                  </a:moveTo>
                  <a:lnTo>
                    <a:pt x="4816970" y="72758"/>
                  </a:lnTo>
                  <a:lnTo>
                    <a:pt x="4816970" y="1587"/>
                  </a:lnTo>
                  <a:lnTo>
                    <a:pt x="4769345" y="1587"/>
                  </a:lnTo>
                  <a:lnTo>
                    <a:pt x="4769345" y="170776"/>
                  </a:lnTo>
                  <a:lnTo>
                    <a:pt x="4816970" y="170776"/>
                  </a:lnTo>
                  <a:lnTo>
                    <a:pt x="4816970" y="111836"/>
                  </a:lnTo>
                  <a:lnTo>
                    <a:pt x="4862487" y="111836"/>
                  </a:lnTo>
                  <a:lnTo>
                    <a:pt x="4862487" y="72758"/>
                  </a:lnTo>
                  <a:close/>
                </a:path>
                <a:path w="5186680" h="341629">
                  <a:moveTo>
                    <a:pt x="5149558" y="221157"/>
                  </a:moveTo>
                  <a:lnTo>
                    <a:pt x="5103241" y="221157"/>
                  </a:lnTo>
                  <a:lnTo>
                    <a:pt x="5103241" y="258787"/>
                  </a:lnTo>
                  <a:lnTo>
                    <a:pt x="5103241" y="298653"/>
                  </a:lnTo>
                  <a:lnTo>
                    <a:pt x="4960239" y="298653"/>
                  </a:lnTo>
                  <a:lnTo>
                    <a:pt x="4960239" y="258787"/>
                  </a:lnTo>
                  <a:lnTo>
                    <a:pt x="5103241" y="258787"/>
                  </a:lnTo>
                  <a:lnTo>
                    <a:pt x="5103241" y="221157"/>
                  </a:lnTo>
                  <a:lnTo>
                    <a:pt x="4913528" y="221157"/>
                  </a:lnTo>
                  <a:lnTo>
                    <a:pt x="4913528" y="336664"/>
                  </a:lnTo>
                  <a:lnTo>
                    <a:pt x="5149558" y="336664"/>
                  </a:lnTo>
                  <a:lnTo>
                    <a:pt x="5149558" y="298653"/>
                  </a:lnTo>
                  <a:lnTo>
                    <a:pt x="5149558" y="258787"/>
                  </a:lnTo>
                  <a:lnTo>
                    <a:pt x="5149558" y="221157"/>
                  </a:lnTo>
                  <a:close/>
                </a:path>
                <a:path w="5186680" h="341629">
                  <a:moveTo>
                    <a:pt x="5155082" y="74472"/>
                  </a:moveTo>
                  <a:lnTo>
                    <a:pt x="5146383" y="46609"/>
                  </a:lnTo>
                  <a:lnTo>
                    <a:pt x="5144490" y="44996"/>
                  </a:lnTo>
                  <a:lnTo>
                    <a:pt x="5121732" y="25704"/>
                  </a:lnTo>
                  <a:lnTo>
                    <a:pt x="5106136" y="20434"/>
                  </a:lnTo>
                  <a:lnTo>
                    <a:pt x="5106136" y="74472"/>
                  </a:lnTo>
                  <a:lnTo>
                    <a:pt x="5101133" y="86880"/>
                  </a:lnTo>
                  <a:lnTo>
                    <a:pt x="5086604" y="95859"/>
                  </a:lnTo>
                  <a:lnTo>
                    <a:pt x="5063287" y="101307"/>
                  </a:lnTo>
                  <a:lnTo>
                    <a:pt x="5031943" y="103149"/>
                  </a:lnTo>
                  <a:lnTo>
                    <a:pt x="5000422" y="101307"/>
                  </a:lnTo>
                  <a:lnTo>
                    <a:pt x="4977155" y="95859"/>
                  </a:lnTo>
                  <a:lnTo>
                    <a:pt x="4962804" y="86880"/>
                  </a:lnTo>
                  <a:lnTo>
                    <a:pt x="4958004" y="74472"/>
                  </a:lnTo>
                  <a:lnTo>
                    <a:pt x="4962804" y="61569"/>
                  </a:lnTo>
                  <a:lnTo>
                    <a:pt x="4977155" y="52336"/>
                  </a:lnTo>
                  <a:lnTo>
                    <a:pt x="5000422" y="46786"/>
                  </a:lnTo>
                  <a:lnTo>
                    <a:pt x="5031943" y="44996"/>
                  </a:lnTo>
                  <a:lnTo>
                    <a:pt x="5063287" y="46786"/>
                  </a:lnTo>
                  <a:lnTo>
                    <a:pt x="5086604" y="52336"/>
                  </a:lnTo>
                  <a:lnTo>
                    <a:pt x="5101133" y="61569"/>
                  </a:lnTo>
                  <a:lnTo>
                    <a:pt x="5106136" y="74472"/>
                  </a:lnTo>
                  <a:lnTo>
                    <a:pt x="5106136" y="20434"/>
                  </a:lnTo>
                  <a:lnTo>
                    <a:pt x="5082959" y="12585"/>
                  </a:lnTo>
                  <a:lnTo>
                    <a:pt x="5031943" y="8026"/>
                  </a:lnTo>
                  <a:lnTo>
                    <a:pt x="4981079" y="12585"/>
                  </a:lnTo>
                  <a:lnTo>
                    <a:pt x="4942179" y="25704"/>
                  </a:lnTo>
                  <a:lnTo>
                    <a:pt x="4917351" y="46609"/>
                  </a:lnTo>
                  <a:lnTo>
                    <a:pt x="4908664" y="74472"/>
                  </a:lnTo>
                  <a:lnTo>
                    <a:pt x="4917351" y="101981"/>
                  </a:lnTo>
                  <a:lnTo>
                    <a:pt x="4942179" y="122618"/>
                  </a:lnTo>
                  <a:lnTo>
                    <a:pt x="4981079" y="135559"/>
                  </a:lnTo>
                  <a:lnTo>
                    <a:pt x="5031943" y="139979"/>
                  </a:lnTo>
                  <a:lnTo>
                    <a:pt x="5082959" y="135559"/>
                  </a:lnTo>
                  <a:lnTo>
                    <a:pt x="5121732" y="122618"/>
                  </a:lnTo>
                  <a:lnTo>
                    <a:pt x="5144998" y="103149"/>
                  </a:lnTo>
                  <a:lnTo>
                    <a:pt x="5146383" y="101981"/>
                  </a:lnTo>
                  <a:lnTo>
                    <a:pt x="5155082" y="74472"/>
                  </a:lnTo>
                  <a:close/>
                </a:path>
                <a:path w="5186680" h="341629">
                  <a:moveTo>
                    <a:pt x="5186654" y="159588"/>
                  </a:moveTo>
                  <a:lnTo>
                    <a:pt x="4877752" y="159588"/>
                  </a:lnTo>
                  <a:lnTo>
                    <a:pt x="4877752" y="197472"/>
                  </a:lnTo>
                  <a:lnTo>
                    <a:pt x="5186654" y="197472"/>
                  </a:lnTo>
                  <a:lnTo>
                    <a:pt x="5186654" y="1595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사용자 지정</PresentationFormat>
  <Paragraphs>0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7" baseType="lpstr"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연주 김</cp:lastModifiedBy>
  <cp:revision>2</cp:revision>
  <dcterms:created xsi:type="dcterms:W3CDTF">2025-04-14T13:30:25Z</dcterms:created>
  <dcterms:modified xsi:type="dcterms:W3CDTF">2025-04-14T14:50:35Z</dcterms:modified>
  <cp:version/>
</cp:coreProperties>
</file>